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</p:sldMasterIdLst>
  <p:notesMasterIdLst>
    <p:notesMasterId r:id="rId10"/>
  </p:notesMasterIdLst>
  <p:sldIdLst>
    <p:sldId id="256" r:id="rId4"/>
    <p:sldId id="301" r:id="rId5"/>
    <p:sldId id="302" r:id="rId6"/>
    <p:sldId id="304" r:id="rId7"/>
    <p:sldId id="303" r:id="rId8"/>
    <p:sldId id="28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5">
          <p15:clr>
            <a:srgbClr val="A4A3A4"/>
          </p15:clr>
        </p15:guide>
        <p15:guide id="2" pos="39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用户1" initials="未知用户1" lastIdx="7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9292B"/>
    <a:srgbClr val="343438"/>
    <a:srgbClr val="CBB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-108" y="-492"/>
      </p:cViewPr>
      <p:guideLst>
        <p:guide orient="horz" pos="2105"/>
        <p:guide pos="39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2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1408430"/>
            <a:ext cx="2390775" cy="148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/>
          <p:nvPr userDrawn="1"/>
        </p:nvPicPr>
        <p:blipFill>
          <a:blip r:embed="rId4" cstate="email"/>
          <a:stretch>
            <a:fillRect/>
          </a:stretch>
        </p:blipFill>
        <p:spPr>
          <a:xfrm rot="10800000">
            <a:off x="2361530" y="4641015"/>
            <a:ext cx="7776057" cy="138462"/>
          </a:xfrm>
          <a:prstGeom prst="rect">
            <a:avLst/>
          </a:prstGeom>
        </p:spPr>
      </p:pic>
      <p:pic>
        <p:nvPicPr>
          <p:cNvPr id="8" name="图片 7"/>
          <p:cNvPicPr/>
          <p:nvPr userDrawn="1"/>
        </p:nvPicPr>
        <p:blipFill>
          <a:blip r:embed="rId4" cstate="email"/>
          <a:stretch>
            <a:fillRect/>
          </a:stretch>
        </p:blipFill>
        <p:spPr>
          <a:xfrm rot="10800000" flipV="1">
            <a:off x="2361565" y="2265680"/>
            <a:ext cx="2700020" cy="114935"/>
          </a:xfrm>
          <a:prstGeom prst="rect">
            <a:avLst/>
          </a:prstGeom>
        </p:spPr>
      </p:pic>
      <p:pic>
        <p:nvPicPr>
          <p:cNvPr id="9" name="图片 8"/>
          <p:cNvPicPr/>
          <p:nvPr userDrawn="1"/>
        </p:nvPicPr>
        <p:blipFill>
          <a:blip r:embed="rId4" cstate="email"/>
          <a:stretch>
            <a:fillRect/>
          </a:stretch>
        </p:blipFill>
        <p:spPr>
          <a:xfrm rot="10800000">
            <a:off x="7212965" y="2242185"/>
            <a:ext cx="2700020" cy="138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9662373" y="4180031"/>
            <a:ext cx="475402" cy="461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27"/>
          <p:cNvSpPr>
            <a:spLocks noEditPoints="1"/>
          </p:cNvSpPr>
          <p:nvPr userDrawn="1"/>
        </p:nvSpPr>
        <p:spPr bwMode="auto">
          <a:xfrm>
            <a:off x="391795" y="571500"/>
            <a:ext cx="699135" cy="531495"/>
          </a:xfrm>
          <a:custGeom>
            <a:avLst/>
            <a:gdLst>
              <a:gd name="T0" fmla="*/ 31 w 1510"/>
              <a:gd name="T1" fmla="*/ 297 h 999"/>
              <a:gd name="T2" fmla="*/ 585 w 1510"/>
              <a:gd name="T3" fmla="*/ 0 h 999"/>
              <a:gd name="T4" fmla="*/ 1250 w 1510"/>
              <a:gd name="T5" fmla="*/ 139 h 999"/>
              <a:gd name="T6" fmla="*/ 1174 w 1510"/>
              <a:gd name="T7" fmla="*/ 278 h 999"/>
              <a:gd name="T8" fmla="*/ 1273 w 1510"/>
              <a:gd name="T9" fmla="*/ 557 h 999"/>
              <a:gd name="T10" fmla="*/ 1359 w 1510"/>
              <a:gd name="T11" fmla="*/ 738 h 999"/>
              <a:gd name="T12" fmla="*/ 1159 w 1510"/>
              <a:gd name="T13" fmla="*/ 806 h 999"/>
              <a:gd name="T14" fmla="*/ 676 w 1510"/>
              <a:gd name="T15" fmla="*/ 949 h 999"/>
              <a:gd name="T16" fmla="*/ 224 w 1510"/>
              <a:gd name="T17" fmla="*/ 725 h 999"/>
              <a:gd name="T18" fmla="*/ 95 w 1510"/>
              <a:gd name="T19" fmla="*/ 541 h 999"/>
              <a:gd name="T20" fmla="*/ 1440 w 1510"/>
              <a:gd name="T21" fmla="*/ 528 h 999"/>
              <a:gd name="T22" fmla="*/ 1198 w 1510"/>
              <a:gd name="T23" fmla="*/ 773 h 999"/>
              <a:gd name="T24" fmla="*/ 217 w 1510"/>
              <a:gd name="T25" fmla="*/ 403 h 999"/>
              <a:gd name="T26" fmla="*/ 584 w 1510"/>
              <a:gd name="T27" fmla="*/ 526 h 999"/>
              <a:gd name="T28" fmla="*/ 1282 w 1510"/>
              <a:gd name="T29" fmla="*/ 154 h 999"/>
              <a:gd name="T30" fmla="*/ 539 w 1510"/>
              <a:gd name="T31" fmla="*/ 24 h 999"/>
              <a:gd name="T32" fmla="*/ 54 w 1510"/>
              <a:gd name="T33" fmla="*/ 349 h 999"/>
              <a:gd name="T34" fmla="*/ 372 w 1510"/>
              <a:gd name="T35" fmla="*/ 264 h 999"/>
              <a:gd name="T36" fmla="*/ 666 w 1510"/>
              <a:gd name="T37" fmla="*/ 232 h 999"/>
              <a:gd name="T38" fmla="*/ 1105 w 1510"/>
              <a:gd name="T39" fmla="*/ 738 h 999"/>
              <a:gd name="T40" fmla="*/ 1132 w 1510"/>
              <a:gd name="T41" fmla="*/ 743 h 999"/>
              <a:gd name="T42" fmla="*/ 1163 w 1510"/>
              <a:gd name="T43" fmla="*/ 774 h 999"/>
              <a:gd name="T44" fmla="*/ 1124 w 1510"/>
              <a:gd name="T45" fmla="*/ 521 h 999"/>
              <a:gd name="T46" fmla="*/ 1110 w 1510"/>
              <a:gd name="T47" fmla="*/ 590 h 999"/>
              <a:gd name="T48" fmla="*/ 1104 w 1510"/>
              <a:gd name="T49" fmla="*/ 604 h 999"/>
              <a:gd name="T50" fmla="*/ 1038 w 1510"/>
              <a:gd name="T51" fmla="*/ 778 h 999"/>
              <a:gd name="T52" fmla="*/ 931 w 1510"/>
              <a:gd name="T53" fmla="*/ 797 h 999"/>
              <a:gd name="T54" fmla="*/ 787 w 1510"/>
              <a:gd name="T55" fmla="*/ 956 h 999"/>
              <a:gd name="T56" fmla="*/ 1075 w 1510"/>
              <a:gd name="T57" fmla="*/ 695 h 999"/>
              <a:gd name="T58" fmla="*/ 1077 w 1510"/>
              <a:gd name="T59" fmla="*/ 542 h 999"/>
              <a:gd name="T60" fmla="*/ 544 w 1510"/>
              <a:gd name="T61" fmla="*/ 521 h 999"/>
              <a:gd name="T62" fmla="*/ 235 w 1510"/>
              <a:gd name="T63" fmla="*/ 678 h 999"/>
              <a:gd name="T64" fmla="*/ 722 w 1510"/>
              <a:gd name="T65" fmla="*/ 774 h 999"/>
              <a:gd name="T66" fmla="*/ 930 w 1510"/>
              <a:gd name="T67" fmla="*/ 633 h 999"/>
              <a:gd name="T68" fmla="*/ 1077 w 1510"/>
              <a:gd name="T69" fmla="*/ 542 h 999"/>
              <a:gd name="T70" fmla="*/ 1024 w 1510"/>
              <a:gd name="T71" fmla="*/ 563 h 999"/>
              <a:gd name="T72" fmla="*/ 1022 w 1510"/>
              <a:gd name="T73" fmla="*/ 627 h 999"/>
              <a:gd name="T74" fmla="*/ 955 w 1510"/>
              <a:gd name="T75" fmla="*/ 562 h 999"/>
              <a:gd name="T76" fmla="*/ 978 w 1510"/>
              <a:gd name="T77" fmla="*/ 552 h 999"/>
              <a:gd name="T78" fmla="*/ 900 w 1510"/>
              <a:gd name="T79" fmla="*/ 722 h 999"/>
              <a:gd name="T80" fmla="*/ 679 w 1510"/>
              <a:gd name="T81" fmla="*/ 941 h 999"/>
              <a:gd name="T82" fmla="*/ 737 w 1510"/>
              <a:gd name="T83" fmla="*/ 839 h 999"/>
              <a:gd name="T84" fmla="*/ 713 w 1510"/>
              <a:gd name="T85" fmla="*/ 789 h 999"/>
              <a:gd name="T86" fmla="*/ 689 w 1510"/>
              <a:gd name="T87" fmla="*/ 860 h 999"/>
              <a:gd name="T88" fmla="*/ 674 w 1510"/>
              <a:gd name="T89" fmla="*/ 197 h 999"/>
              <a:gd name="T90" fmla="*/ 653 w 1510"/>
              <a:gd name="T91" fmla="*/ 170 h 999"/>
              <a:gd name="T92" fmla="*/ 317 w 1510"/>
              <a:gd name="T93" fmla="*/ 308 h 999"/>
              <a:gd name="T94" fmla="*/ 180 w 1510"/>
              <a:gd name="T95" fmla="*/ 410 h 999"/>
              <a:gd name="T96" fmla="*/ 538 w 1510"/>
              <a:gd name="T97" fmla="*/ 212 h 999"/>
              <a:gd name="T98" fmla="*/ 181 w 1510"/>
              <a:gd name="T99" fmla="*/ 456 h 999"/>
              <a:gd name="T100" fmla="*/ 199 w 1510"/>
              <a:gd name="T101" fmla="*/ 570 h 999"/>
              <a:gd name="T102" fmla="*/ 130 w 1510"/>
              <a:gd name="T103" fmla="*/ 531 h 999"/>
              <a:gd name="T104" fmla="*/ 117 w 1510"/>
              <a:gd name="T105" fmla="*/ 591 h 999"/>
              <a:gd name="T106" fmla="*/ 128 w 1510"/>
              <a:gd name="T107" fmla="*/ 717 h 999"/>
              <a:gd name="T108" fmla="*/ 209 w 1510"/>
              <a:gd name="T109" fmla="*/ 725 h 999"/>
              <a:gd name="T110" fmla="*/ 232 w 1510"/>
              <a:gd name="T111" fmla="*/ 710 h 999"/>
              <a:gd name="T112" fmla="*/ 184 w 1510"/>
              <a:gd name="T113" fmla="*/ 471 h 999"/>
              <a:gd name="T114" fmla="*/ 130 w 1510"/>
              <a:gd name="T115" fmla="*/ 502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10" h="999">
                <a:moveTo>
                  <a:pt x="119" y="521"/>
                </a:moveTo>
                <a:cubicBezTo>
                  <a:pt x="112" y="507"/>
                  <a:pt x="103" y="487"/>
                  <a:pt x="109" y="469"/>
                </a:cubicBezTo>
                <a:cubicBezTo>
                  <a:pt x="114" y="453"/>
                  <a:pt x="130" y="447"/>
                  <a:pt x="148" y="443"/>
                </a:cubicBezTo>
                <a:cubicBezTo>
                  <a:pt x="150" y="434"/>
                  <a:pt x="145" y="414"/>
                  <a:pt x="148" y="401"/>
                </a:cubicBezTo>
                <a:cubicBezTo>
                  <a:pt x="105" y="380"/>
                  <a:pt x="57" y="366"/>
                  <a:pt x="13" y="345"/>
                </a:cubicBezTo>
                <a:cubicBezTo>
                  <a:pt x="0" y="321"/>
                  <a:pt x="29" y="314"/>
                  <a:pt x="31" y="297"/>
                </a:cubicBezTo>
                <a:cubicBezTo>
                  <a:pt x="37" y="290"/>
                  <a:pt x="46" y="287"/>
                  <a:pt x="52" y="279"/>
                </a:cubicBezTo>
                <a:cubicBezTo>
                  <a:pt x="62" y="277"/>
                  <a:pt x="71" y="272"/>
                  <a:pt x="78" y="267"/>
                </a:cubicBezTo>
                <a:cubicBezTo>
                  <a:pt x="183" y="228"/>
                  <a:pt x="281" y="164"/>
                  <a:pt x="376" y="109"/>
                </a:cubicBezTo>
                <a:cubicBezTo>
                  <a:pt x="392" y="99"/>
                  <a:pt x="408" y="91"/>
                  <a:pt x="424" y="81"/>
                </a:cubicBezTo>
                <a:cubicBezTo>
                  <a:pt x="457" y="62"/>
                  <a:pt x="482" y="43"/>
                  <a:pt x="518" y="24"/>
                </a:cubicBezTo>
                <a:cubicBezTo>
                  <a:pt x="538" y="13"/>
                  <a:pt x="560" y="0"/>
                  <a:pt x="585" y="0"/>
                </a:cubicBezTo>
                <a:cubicBezTo>
                  <a:pt x="601" y="1"/>
                  <a:pt x="621" y="8"/>
                  <a:pt x="636" y="9"/>
                </a:cubicBezTo>
                <a:cubicBezTo>
                  <a:pt x="712" y="36"/>
                  <a:pt x="797" y="57"/>
                  <a:pt x="882" y="68"/>
                </a:cubicBezTo>
                <a:cubicBezTo>
                  <a:pt x="901" y="70"/>
                  <a:pt x="919" y="74"/>
                  <a:pt x="936" y="71"/>
                </a:cubicBezTo>
                <a:cubicBezTo>
                  <a:pt x="938" y="75"/>
                  <a:pt x="945" y="74"/>
                  <a:pt x="947" y="76"/>
                </a:cubicBezTo>
                <a:cubicBezTo>
                  <a:pt x="1035" y="87"/>
                  <a:pt x="1120" y="100"/>
                  <a:pt x="1196" y="120"/>
                </a:cubicBezTo>
                <a:cubicBezTo>
                  <a:pt x="1215" y="125"/>
                  <a:pt x="1232" y="135"/>
                  <a:pt x="1250" y="139"/>
                </a:cubicBezTo>
                <a:cubicBezTo>
                  <a:pt x="1263" y="142"/>
                  <a:pt x="1279" y="142"/>
                  <a:pt x="1295" y="145"/>
                </a:cubicBezTo>
                <a:cubicBezTo>
                  <a:pt x="1310" y="148"/>
                  <a:pt x="1324" y="154"/>
                  <a:pt x="1338" y="159"/>
                </a:cubicBezTo>
                <a:cubicBezTo>
                  <a:pt x="1354" y="181"/>
                  <a:pt x="1335" y="192"/>
                  <a:pt x="1322" y="203"/>
                </a:cubicBezTo>
                <a:cubicBezTo>
                  <a:pt x="1302" y="209"/>
                  <a:pt x="1287" y="225"/>
                  <a:pt x="1269" y="235"/>
                </a:cubicBezTo>
                <a:cubicBezTo>
                  <a:pt x="1259" y="239"/>
                  <a:pt x="1248" y="241"/>
                  <a:pt x="1239" y="246"/>
                </a:cubicBezTo>
                <a:cubicBezTo>
                  <a:pt x="1217" y="258"/>
                  <a:pt x="1196" y="268"/>
                  <a:pt x="1174" y="278"/>
                </a:cubicBezTo>
                <a:cubicBezTo>
                  <a:pt x="1110" y="308"/>
                  <a:pt x="1051" y="349"/>
                  <a:pt x="990" y="383"/>
                </a:cubicBezTo>
                <a:cubicBezTo>
                  <a:pt x="1028" y="427"/>
                  <a:pt x="1067" y="473"/>
                  <a:pt x="1084" y="533"/>
                </a:cubicBezTo>
                <a:cubicBezTo>
                  <a:pt x="1097" y="524"/>
                  <a:pt x="1109" y="511"/>
                  <a:pt x="1128" y="514"/>
                </a:cubicBezTo>
                <a:cubicBezTo>
                  <a:pt x="1157" y="517"/>
                  <a:pt x="1135" y="549"/>
                  <a:pt x="1143" y="567"/>
                </a:cubicBezTo>
                <a:cubicBezTo>
                  <a:pt x="1150" y="585"/>
                  <a:pt x="1180" y="586"/>
                  <a:pt x="1180" y="611"/>
                </a:cubicBezTo>
                <a:cubicBezTo>
                  <a:pt x="1216" y="599"/>
                  <a:pt x="1245" y="579"/>
                  <a:pt x="1273" y="557"/>
                </a:cubicBezTo>
                <a:cubicBezTo>
                  <a:pt x="1300" y="537"/>
                  <a:pt x="1337" y="518"/>
                  <a:pt x="1359" y="492"/>
                </a:cubicBezTo>
                <a:cubicBezTo>
                  <a:pt x="1390" y="489"/>
                  <a:pt x="1425" y="503"/>
                  <a:pt x="1449" y="522"/>
                </a:cubicBezTo>
                <a:cubicBezTo>
                  <a:pt x="1478" y="556"/>
                  <a:pt x="1500" y="604"/>
                  <a:pt x="1505" y="656"/>
                </a:cubicBezTo>
                <a:cubicBezTo>
                  <a:pt x="1507" y="671"/>
                  <a:pt x="1506" y="679"/>
                  <a:pt x="1503" y="687"/>
                </a:cubicBezTo>
                <a:cubicBezTo>
                  <a:pt x="1510" y="702"/>
                  <a:pt x="1498" y="708"/>
                  <a:pt x="1489" y="709"/>
                </a:cubicBezTo>
                <a:cubicBezTo>
                  <a:pt x="1441" y="714"/>
                  <a:pt x="1405" y="725"/>
                  <a:pt x="1359" y="738"/>
                </a:cubicBezTo>
                <a:cubicBezTo>
                  <a:pt x="1348" y="741"/>
                  <a:pt x="1337" y="744"/>
                  <a:pt x="1327" y="746"/>
                </a:cubicBezTo>
                <a:cubicBezTo>
                  <a:pt x="1311" y="750"/>
                  <a:pt x="1300" y="758"/>
                  <a:pt x="1281" y="761"/>
                </a:cubicBezTo>
                <a:cubicBezTo>
                  <a:pt x="1274" y="763"/>
                  <a:pt x="1264" y="768"/>
                  <a:pt x="1254" y="771"/>
                </a:cubicBezTo>
                <a:cubicBezTo>
                  <a:pt x="1233" y="777"/>
                  <a:pt x="1211" y="779"/>
                  <a:pt x="1198" y="786"/>
                </a:cubicBezTo>
                <a:cubicBezTo>
                  <a:pt x="1186" y="792"/>
                  <a:pt x="1181" y="800"/>
                  <a:pt x="1169" y="790"/>
                </a:cubicBezTo>
                <a:cubicBezTo>
                  <a:pt x="1165" y="795"/>
                  <a:pt x="1163" y="802"/>
                  <a:pt x="1159" y="806"/>
                </a:cubicBezTo>
                <a:cubicBezTo>
                  <a:pt x="1136" y="806"/>
                  <a:pt x="1114" y="833"/>
                  <a:pt x="1099" y="820"/>
                </a:cubicBezTo>
                <a:cubicBezTo>
                  <a:pt x="1046" y="838"/>
                  <a:pt x="990" y="857"/>
                  <a:pt x="938" y="882"/>
                </a:cubicBezTo>
                <a:cubicBezTo>
                  <a:pt x="898" y="902"/>
                  <a:pt x="858" y="924"/>
                  <a:pt x="821" y="948"/>
                </a:cubicBezTo>
                <a:cubicBezTo>
                  <a:pt x="808" y="956"/>
                  <a:pt x="794" y="963"/>
                  <a:pt x="783" y="971"/>
                </a:cubicBezTo>
                <a:cubicBezTo>
                  <a:pt x="776" y="975"/>
                  <a:pt x="772" y="983"/>
                  <a:pt x="765" y="986"/>
                </a:cubicBezTo>
                <a:cubicBezTo>
                  <a:pt x="731" y="999"/>
                  <a:pt x="694" y="966"/>
                  <a:pt x="676" y="949"/>
                </a:cubicBezTo>
                <a:cubicBezTo>
                  <a:pt x="657" y="932"/>
                  <a:pt x="652" y="913"/>
                  <a:pt x="643" y="882"/>
                </a:cubicBezTo>
                <a:cubicBezTo>
                  <a:pt x="640" y="870"/>
                  <a:pt x="637" y="855"/>
                  <a:pt x="637" y="839"/>
                </a:cubicBezTo>
                <a:cubicBezTo>
                  <a:pt x="581" y="831"/>
                  <a:pt x="530" y="826"/>
                  <a:pt x="474" y="812"/>
                </a:cubicBezTo>
                <a:cubicBezTo>
                  <a:pt x="388" y="792"/>
                  <a:pt x="311" y="748"/>
                  <a:pt x="247" y="705"/>
                </a:cubicBezTo>
                <a:cubicBezTo>
                  <a:pt x="244" y="710"/>
                  <a:pt x="248" y="713"/>
                  <a:pt x="245" y="717"/>
                </a:cubicBezTo>
                <a:cubicBezTo>
                  <a:pt x="238" y="721"/>
                  <a:pt x="233" y="722"/>
                  <a:pt x="224" y="725"/>
                </a:cubicBezTo>
                <a:cubicBezTo>
                  <a:pt x="226" y="734"/>
                  <a:pt x="229" y="742"/>
                  <a:pt x="229" y="746"/>
                </a:cubicBezTo>
                <a:cubicBezTo>
                  <a:pt x="206" y="770"/>
                  <a:pt x="169" y="789"/>
                  <a:pt x="128" y="778"/>
                </a:cubicBezTo>
                <a:cubicBezTo>
                  <a:pt x="123" y="776"/>
                  <a:pt x="121" y="772"/>
                  <a:pt x="115" y="771"/>
                </a:cubicBezTo>
                <a:cubicBezTo>
                  <a:pt x="112" y="770"/>
                  <a:pt x="109" y="775"/>
                  <a:pt x="105" y="773"/>
                </a:cubicBezTo>
                <a:cubicBezTo>
                  <a:pt x="71" y="758"/>
                  <a:pt x="48" y="733"/>
                  <a:pt x="31" y="704"/>
                </a:cubicBezTo>
                <a:cubicBezTo>
                  <a:pt x="61" y="668"/>
                  <a:pt x="66" y="586"/>
                  <a:pt x="95" y="541"/>
                </a:cubicBezTo>
                <a:cubicBezTo>
                  <a:pt x="100" y="534"/>
                  <a:pt x="117" y="518"/>
                  <a:pt x="119" y="521"/>
                </a:cubicBezTo>
                <a:close/>
                <a:moveTo>
                  <a:pt x="1305" y="744"/>
                </a:moveTo>
                <a:cubicBezTo>
                  <a:pt x="1345" y="731"/>
                  <a:pt x="1394" y="717"/>
                  <a:pt x="1437" y="707"/>
                </a:cubicBezTo>
                <a:cubicBezTo>
                  <a:pt x="1457" y="702"/>
                  <a:pt x="1481" y="702"/>
                  <a:pt x="1490" y="688"/>
                </a:cubicBezTo>
                <a:cubicBezTo>
                  <a:pt x="1500" y="656"/>
                  <a:pt x="1489" y="611"/>
                  <a:pt x="1474" y="583"/>
                </a:cubicBezTo>
                <a:cubicBezTo>
                  <a:pt x="1465" y="566"/>
                  <a:pt x="1450" y="536"/>
                  <a:pt x="1440" y="528"/>
                </a:cubicBezTo>
                <a:cubicBezTo>
                  <a:pt x="1420" y="514"/>
                  <a:pt x="1401" y="504"/>
                  <a:pt x="1378" y="504"/>
                </a:cubicBezTo>
                <a:cubicBezTo>
                  <a:pt x="1326" y="527"/>
                  <a:pt x="1281" y="566"/>
                  <a:pt x="1232" y="599"/>
                </a:cubicBezTo>
                <a:cubicBezTo>
                  <a:pt x="1219" y="608"/>
                  <a:pt x="1206" y="613"/>
                  <a:pt x="1191" y="618"/>
                </a:cubicBezTo>
                <a:cubicBezTo>
                  <a:pt x="1188" y="620"/>
                  <a:pt x="1185" y="628"/>
                  <a:pt x="1181" y="626"/>
                </a:cubicBezTo>
                <a:cubicBezTo>
                  <a:pt x="1191" y="652"/>
                  <a:pt x="1167" y="661"/>
                  <a:pt x="1148" y="660"/>
                </a:cubicBezTo>
                <a:cubicBezTo>
                  <a:pt x="1176" y="685"/>
                  <a:pt x="1198" y="728"/>
                  <a:pt x="1198" y="773"/>
                </a:cubicBezTo>
                <a:cubicBezTo>
                  <a:pt x="1232" y="761"/>
                  <a:pt x="1269" y="756"/>
                  <a:pt x="1305" y="744"/>
                </a:cubicBezTo>
                <a:close/>
                <a:moveTo>
                  <a:pt x="595" y="238"/>
                </a:moveTo>
                <a:cubicBezTo>
                  <a:pt x="576" y="236"/>
                  <a:pt x="562" y="235"/>
                  <a:pt x="551" y="227"/>
                </a:cubicBezTo>
                <a:cubicBezTo>
                  <a:pt x="543" y="221"/>
                  <a:pt x="537" y="225"/>
                  <a:pt x="523" y="231"/>
                </a:cubicBezTo>
                <a:cubicBezTo>
                  <a:pt x="499" y="241"/>
                  <a:pt x="474" y="256"/>
                  <a:pt x="455" y="264"/>
                </a:cubicBezTo>
                <a:cubicBezTo>
                  <a:pt x="376" y="302"/>
                  <a:pt x="296" y="361"/>
                  <a:pt x="217" y="403"/>
                </a:cubicBezTo>
                <a:cubicBezTo>
                  <a:pt x="216" y="403"/>
                  <a:pt x="214" y="405"/>
                  <a:pt x="216" y="405"/>
                </a:cubicBezTo>
                <a:cubicBezTo>
                  <a:pt x="216" y="404"/>
                  <a:pt x="216" y="404"/>
                  <a:pt x="217" y="404"/>
                </a:cubicBezTo>
                <a:cubicBezTo>
                  <a:pt x="264" y="413"/>
                  <a:pt x="300" y="425"/>
                  <a:pt x="340" y="444"/>
                </a:cubicBezTo>
                <a:cubicBezTo>
                  <a:pt x="365" y="456"/>
                  <a:pt x="394" y="465"/>
                  <a:pt x="422" y="472"/>
                </a:cubicBezTo>
                <a:cubicBezTo>
                  <a:pt x="465" y="485"/>
                  <a:pt x="508" y="498"/>
                  <a:pt x="544" y="512"/>
                </a:cubicBezTo>
                <a:cubicBezTo>
                  <a:pt x="558" y="518"/>
                  <a:pt x="571" y="521"/>
                  <a:pt x="584" y="526"/>
                </a:cubicBezTo>
                <a:cubicBezTo>
                  <a:pt x="606" y="535"/>
                  <a:pt x="642" y="561"/>
                  <a:pt x="667" y="561"/>
                </a:cubicBezTo>
                <a:cubicBezTo>
                  <a:pt x="676" y="561"/>
                  <a:pt x="683" y="554"/>
                  <a:pt x="692" y="557"/>
                </a:cubicBezTo>
                <a:cubicBezTo>
                  <a:pt x="781" y="491"/>
                  <a:pt x="891" y="444"/>
                  <a:pt x="980" y="377"/>
                </a:cubicBezTo>
                <a:cubicBezTo>
                  <a:pt x="1037" y="346"/>
                  <a:pt x="1093" y="308"/>
                  <a:pt x="1154" y="277"/>
                </a:cubicBezTo>
                <a:cubicBezTo>
                  <a:pt x="1214" y="246"/>
                  <a:pt x="1281" y="223"/>
                  <a:pt x="1331" y="179"/>
                </a:cubicBezTo>
                <a:cubicBezTo>
                  <a:pt x="1322" y="159"/>
                  <a:pt x="1300" y="158"/>
                  <a:pt x="1282" y="154"/>
                </a:cubicBezTo>
                <a:cubicBezTo>
                  <a:pt x="1263" y="149"/>
                  <a:pt x="1242" y="147"/>
                  <a:pt x="1224" y="140"/>
                </a:cubicBezTo>
                <a:cubicBezTo>
                  <a:pt x="1167" y="118"/>
                  <a:pt x="1106" y="109"/>
                  <a:pt x="1043" y="99"/>
                </a:cubicBezTo>
                <a:cubicBezTo>
                  <a:pt x="974" y="88"/>
                  <a:pt x="912" y="79"/>
                  <a:pt x="848" y="75"/>
                </a:cubicBezTo>
                <a:cubicBezTo>
                  <a:pt x="821" y="67"/>
                  <a:pt x="793" y="63"/>
                  <a:pt x="765" y="57"/>
                </a:cubicBezTo>
                <a:cubicBezTo>
                  <a:pt x="738" y="51"/>
                  <a:pt x="712" y="44"/>
                  <a:pt x="689" y="35"/>
                </a:cubicBezTo>
                <a:cubicBezTo>
                  <a:pt x="637" y="21"/>
                  <a:pt x="587" y="1"/>
                  <a:pt x="539" y="24"/>
                </a:cubicBezTo>
                <a:cubicBezTo>
                  <a:pt x="512" y="37"/>
                  <a:pt x="484" y="55"/>
                  <a:pt x="458" y="71"/>
                </a:cubicBezTo>
                <a:cubicBezTo>
                  <a:pt x="404" y="105"/>
                  <a:pt x="350" y="135"/>
                  <a:pt x="297" y="166"/>
                </a:cubicBezTo>
                <a:cubicBezTo>
                  <a:pt x="270" y="182"/>
                  <a:pt x="245" y="199"/>
                  <a:pt x="219" y="212"/>
                </a:cubicBezTo>
                <a:cubicBezTo>
                  <a:pt x="168" y="238"/>
                  <a:pt x="109" y="267"/>
                  <a:pt x="54" y="291"/>
                </a:cubicBezTo>
                <a:cubicBezTo>
                  <a:pt x="51" y="306"/>
                  <a:pt x="28" y="312"/>
                  <a:pt x="26" y="328"/>
                </a:cubicBezTo>
                <a:cubicBezTo>
                  <a:pt x="24" y="340"/>
                  <a:pt x="40" y="349"/>
                  <a:pt x="54" y="349"/>
                </a:cubicBezTo>
                <a:cubicBezTo>
                  <a:pt x="70" y="358"/>
                  <a:pt x="91" y="367"/>
                  <a:pt x="108" y="370"/>
                </a:cubicBezTo>
                <a:cubicBezTo>
                  <a:pt x="122" y="381"/>
                  <a:pt x="141" y="390"/>
                  <a:pt x="160" y="392"/>
                </a:cubicBezTo>
                <a:cubicBezTo>
                  <a:pt x="179" y="376"/>
                  <a:pt x="205" y="374"/>
                  <a:pt x="225" y="360"/>
                </a:cubicBezTo>
                <a:cubicBezTo>
                  <a:pt x="237" y="352"/>
                  <a:pt x="245" y="341"/>
                  <a:pt x="257" y="333"/>
                </a:cubicBezTo>
                <a:cubicBezTo>
                  <a:pt x="269" y="325"/>
                  <a:pt x="283" y="318"/>
                  <a:pt x="296" y="311"/>
                </a:cubicBezTo>
                <a:cubicBezTo>
                  <a:pt x="321" y="295"/>
                  <a:pt x="344" y="276"/>
                  <a:pt x="372" y="264"/>
                </a:cubicBezTo>
                <a:cubicBezTo>
                  <a:pt x="427" y="241"/>
                  <a:pt x="480" y="213"/>
                  <a:pt x="539" y="192"/>
                </a:cubicBezTo>
                <a:cubicBezTo>
                  <a:pt x="553" y="170"/>
                  <a:pt x="570" y="152"/>
                  <a:pt x="601" y="147"/>
                </a:cubicBezTo>
                <a:cubicBezTo>
                  <a:pt x="615" y="145"/>
                  <a:pt x="616" y="146"/>
                  <a:pt x="627" y="147"/>
                </a:cubicBezTo>
                <a:cubicBezTo>
                  <a:pt x="646" y="150"/>
                  <a:pt x="657" y="152"/>
                  <a:pt x="666" y="159"/>
                </a:cubicBezTo>
                <a:cubicBezTo>
                  <a:pt x="676" y="166"/>
                  <a:pt x="682" y="181"/>
                  <a:pt x="688" y="191"/>
                </a:cubicBezTo>
                <a:cubicBezTo>
                  <a:pt x="687" y="211"/>
                  <a:pt x="678" y="223"/>
                  <a:pt x="666" y="232"/>
                </a:cubicBezTo>
                <a:cubicBezTo>
                  <a:pt x="642" y="245"/>
                  <a:pt x="620" y="242"/>
                  <a:pt x="595" y="238"/>
                </a:cubicBezTo>
                <a:close/>
                <a:moveTo>
                  <a:pt x="1163" y="688"/>
                </a:moveTo>
                <a:cubicBezTo>
                  <a:pt x="1152" y="679"/>
                  <a:pt x="1142" y="670"/>
                  <a:pt x="1133" y="660"/>
                </a:cubicBezTo>
                <a:cubicBezTo>
                  <a:pt x="1120" y="662"/>
                  <a:pt x="1102" y="664"/>
                  <a:pt x="1090" y="667"/>
                </a:cubicBezTo>
                <a:cubicBezTo>
                  <a:pt x="1094" y="678"/>
                  <a:pt x="1100" y="687"/>
                  <a:pt x="1105" y="697"/>
                </a:cubicBezTo>
                <a:cubicBezTo>
                  <a:pt x="1104" y="711"/>
                  <a:pt x="1107" y="724"/>
                  <a:pt x="1105" y="738"/>
                </a:cubicBezTo>
                <a:cubicBezTo>
                  <a:pt x="1105" y="744"/>
                  <a:pt x="1101" y="751"/>
                  <a:pt x="1102" y="758"/>
                </a:cubicBezTo>
                <a:cubicBezTo>
                  <a:pt x="1103" y="765"/>
                  <a:pt x="1110" y="773"/>
                  <a:pt x="1112" y="783"/>
                </a:cubicBezTo>
                <a:cubicBezTo>
                  <a:pt x="1113" y="792"/>
                  <a:pt x="1111" y="800"/>
                  <a:pt x="1113" y="810"/>
                </a:cubicBezTo>
                <a:cubicBezTo>
                  <a:pt x="1122" y="810"/>
                  <a:pt x="1124" y="802"/>
                  <a:pt x="1132" y="800"/>
                </a:cubicBezTo>
                <a:cubicBezTo>
                  <a:pt x="1133" y="790"/>
                  <a:pt x="1134" y="781"/>
                  <a:pt x="1133" y="771"/>
                </a:cubicBezTo>
                <a:cubicBezTo>
                  <a:pt x="1132" y="761"/>
                  <a:pt x="1125" y="749"/>
                  <a:pt x="1132" y="743"/>
                </a:cubicBezTo>
                <a:cubicBezTo>
                  <a:pt x="1138" y="758"/>
                  <a:pt x="1140" y="783"/>
                  <a:pt x="1141" y="799"/>
                </a:cubicBezTo>
                <a:cubicBezTo>
                  <a:pt x="1145" y="798"/>
                  <a:pt x="1150" y="798"/>
                  <a:pt x="1153" y="796"/>
                </a:cubicBezTo>
                <a:cubicBezTo>
                  <a:pt x="1153" y="783"/>
                  <a:pt x="1155" y="774"/>
                  <a:pt x="1155" y="763"/>
                </a:cubicBezTo>
                <a:cubicBezTo>
                  <a:pt x="1150" y="756"/>
                  <a:pt x="1152" y="747"/>
                  <a:pt x="1149" y="739"/>
                </a:cubicBezTo>
                <a:cubicBezTo>
                  <a:pt x="1146" y="728"/>
                  <a:pt x="1135" y="718"/>
                  <a:pt x="1139" y="709"/>
                </a:cubicBezTo>
                <a:cubicBezTo>
                  <a:pt x="1152" y="725"/>
                  <a:pt x="1159" y="752"/>
                  <a:pt x="1163" y="774"/>
                </a:cubicBezTo>
                <a:cubicBezTo>
                  <a:pt x="1172" y="774"/>
                  <a:pt x="1176" y="781"/>
                  <a:pt x="1184" y="780"/>
                </a:cubicBezTo>
                <a:cubicBezTo>
                  <a:pt x="1197" y="748"/>
                  <a:pt x="1171" y="715"/>
                  <a:pt x="1163" y="688"/>
                </a:cubicBezTo>
                <a:close/>
                <a:moveTo>
                  <a:pt x="1138" y="651"/>
                </a:moveTo>
                <a:cubicBezTo>
                  <a:pt x="1153" y="648"/>
                  <a:pt x="1170" y="650"/>
                  <a:pt x="1171" y="634"/>
                </a:cubicBezTo>
                <a:cubicBezTo>
                  <a:pt x="1175" y="602"/>
                  <a:pt x="1152" y="588"/>
                  <a:pt x="1135" y="576"/>
                </a:cubicBezTo>
                <a:cubicBezTo>
                  <a:pt x="1127" y="556"/>
                  <a:pt x="1146" y="523"/>
                  <a:pt x="1124" y="521"/>
                </a:cubicBezTo>
                <a:cubicBezTo>
                  <a:pt x="1122" y="521"/>
                  <a:pt x="1111" y="524"/>
                  <a:pt x="1107" y="526"/>
                </a:cubicBezTo>
                <a:cubicBezTo>
                  <a:pt x="1100" y="529"/>
                  <a:pt x="1095" y="539"/>
                  <a:pt x="1088" y="541"/>
                </a:cubicBezTo>
                <a:cubicBezTo>
                  <a:pt x="1087" y="550"/>
                  <a:pt x="1097" y="564"/>
                  <a:pt x="1082" y="563"/>
                </a:cubicBezTo>
                <a:cubicBezTo>
                  <a:pt x="1082" y="559"/>
                  <a:pt x="1081" y="555"/>
                  <a:pt x="1079" y="553"/>
                </a:cubicBezTo>
                <a:cubicBezTo>
                  <a:pt x="1068" y="573"/>
                  <a:pt x="1055" y="601"/>
                  <a:pt x="1061" y="622"/>
                </a:cubicBezTo>
                <a:cubicBezTo>
                  <a:pt x="1076" y="606"/>
                  <a:pt x="1089" y="577"/>
                  <a:pt x="1110" y="590"/>
                </a:cubicBezTo>
                <a:cubicBezTo>
                  <a:pt x="1141" y="623"/>
                  <a:pt x="1058" y="622"/>
                  <a:pt x="1080" y="656"/>
                </a:cubicBezTo>
                <a:cubicBezTo>
                  <a:pt x="1088" y="655"/>
                  <a:pt x="1106" y="654"/>
                  <a:pt x="1119" y="652"/>
                </a:cubicBezTo>
                <a:cubicBezTo>
                  <a:pt x="1121" y="647"/>
                  <a:pt x="1126" y="645"/>
                  <a:pt x="1132" y="644"/>
                </a:cubicBezTo>
                <a:cubicBezTo>
                  <a:pt x="1132" y="648"/>
                  <a:pt x="1135" y="649"/>
                  <a:pt x="1138" y="651"/>
                </a:cubicBezTo>
                <a:close/>
                <a:moveTo>
                  <a:pt x="1074" y="626"/>
                </a:moveTo>
                <a:cubicBezTo>
                  <a:pt x="1083" y="617"/>
                  <a:pt x="1097" y="615"/>
                  <a:pt x="1104" y="604"/>
                </a:cubicBezTo>
                <a:cubicBezTo>
                  <a:pt x="1103" y="602"/>
                  <a:pt x="1099" y="602"/>
                  <a:pt x="1098" y="599"/>
                </a:cubicBezTo>
                <a:cubicBezTo>
                  <a:pt x="1086" y="602"/>
                  <a:pt x="1075" y="622"/>
                  <a:pt x="1074" y="626"/>
                </a:cubicBezTo>
                <a:close/>
                <a:moveTo>
                  <a:pt x="1097" y="769"/>
                </a:moveTo>
                <a:cubicBezTo>
                  <a:pt x="1096" y="776"/>
                  <a:pt x="1096" y="779"/>
                  <a:pt x="1089" y="781"/>
                </a:cubicBezTo>
                <a:cubicBezTo>
                  <a:pt x="1074" y="774"/>
                  <a:pt x="1053" y="779"/>
                  <a:pt x="1041" y="783"/>
                </a:cubicBezTo>
                <a:cubicBezTo>
                  <a:pt x="1042" y="779"/>
                  <a:pt x="1038" y="780"/>
                  <a:pt x="1038" y="778"/>
                </a:cubicBezTo>
                <a:cubicBezTo>
                  <a:pt x="1052" y="755"/>
                  <a:pt x="1062" y="728"/>
                  <a:pt x="1068" y="697"/>
                </a:cubicBezTo>
                <a:cubicBezTo>
                  <a:pt x="1062" y="693"/>
                  <a:pt x="1060" y="686"/>
                  <a:pt x="1053" y="683"/>
                </a:cubicBezTo>
                <a:cubicBezTo>
                  <a:pt x="1046" y="690"/>
                  <a:pt x="1036" y="700"/>
                  <a:pt x="1026" y="695"/>
                </a:cubicBezTo>
                <a:cubicBezTo>
                  <a:pt x="995" y="714"/>
                  <a:pt x="968" y="743"/>
                  <a:pt x="953" y="776"/>
                </a:cubicBezTo>
                <a:cubicBezTo>
                  <a:pt x="952" y="779"/>
                  <a:pt x="951" y="782"/>
                  <a:pt x="952" y="785"/>
                </a:cubicBezTo>
                <a:cubicBezTo>
                  <a:pt x="946" y="790"/>
                  <a:pt x="941" y="811"/>
                  <a:pt x="931" y="797"/>
                </a:cubicBezTo>
                <a:cubicBezTo>
                  <a:pt x="931" y="788"/>
                  <a:pt x="925" y="772"/>
                  <a:pt x="917" y="764"/>
                </a:cubicBezTo>
                <a:cubicBezTo>
                  <a:pt x="902" y="749"/>
                  <a:pt x="883" y="750"/>
                  <a:pt x="870" y="743"/>
                </a:cubicBezTo>
                <a:cubicBezTo>
                  <a:pt x="866" y="737"/>
                  <a:pt x="877" y="735"/>
                  <a:pt x="872" y="730"/>
                </a:cubicBezTo>
                <a:cubicBezTo>
                  <a:pt x="827" y="744"/>
                  <a:pt x="765" y="758"/>
                  <a:pt x="713" y="751"/>
                </a:cubicBezTo>
                <a:cubicBezTo>
                  <a:pt x="716" y="760"/>
                  <a:pt x="730" y="768"/>
                  <a:pt x="738" y="775"/>
                </a:cubicBezTo>
                <a:cubicBezTo>
                  <a:pt x="772" y="815"/>
                  <a:pt x="802" y="882"/>
                  <a:pt x="787" y="956"/>
                </a:cubicBezTo>
                <a:cubicBezTo>
                  <a:pt x="859" y="912"/>
                  <a:pt x="935" y="868"/>
                  <a:pt x="1018" y="836"/>
                </a:cubicBezTo>
                <a:cubicBezTo>
                  <a:pt x="1046" y="825"/>
                  <a:pt x="1077" y="819"/>
                  <a:pt x="1103" y="802"/>
                </a:cubicBezTo>
                <a:cubicBezTo>
                  <a:pt x="1103" y="790"/>
                  <a:pt x="1104" y="776"/>
                  <a:pt x="1097" y="769"/>
                </a:cubicBezTo>
                <a:close/>
                <a:moveTo>
                  <a:pt x="1094" y="743"/>
                </a:moveTo>
                <a:cubicBezTo>
                  <a:pt x="1101" y="720"/>
                  <a:pt x="1096" y="690"/>
                  <a:pt x="1083" y="677"/>
                </a:cubicBezTo>
                <a:cubicBezTo>
                  <a:pt x="1084" y="687"/>
                  <a:pt x="1077" y="690"/>
                  <a:pt x="1075" y="695"/>
                </a:cubicBezTo>
                <a:cubicBezTo>
                  <a:pt x="1074" y="699"/>
                  <a:pt x="1077" y="705"/>
                  <a:pt x="1075" y="712"/>
                </a:cubicBezTo>
                <a:cubicBezTo>
                  <a:pt x="1071" y="731"/>
                  <a:pt x="1057" y="747"/>
                  <a:pt x="1057" y="768"/>
                </a:cubicBezTo>
                <a:cubicBezTo>
                  <a:pt x="1065" y="768"/>
                  <a:pt x="1089" y="773"/>
                  <a:pt x="1092" y="758"/>
                </a:cubicBezTo>
                <a:cubicBezTo>
                  <a:pt x="1092" y="752"/>
                  <a:pt x="1088" y="751"/>
                  <a:pt x="1089" y="745"/>
                </a:cubicBezTo>
                <a:cubicBezTo>
                  <a:pt x="1091" y="742"/>
                  <a:pt x="1095" y="748"/>
                  <a:pt x="1094" y="743"/>
                </a:cubicBezTo>
                <a:close/>
                <a:moveTo>
                  <a:pt x="1077" y="542"/>
                </a:moveTo>
                <a:cubicBezTo>
                  <a:pt x="1076" y="541"/>
                  <a:pt x="1076" y="540"/>
                  <a:pt x="1075" y="538"/>
                </a:cubicBezTo>
                <a:cubicBezTo>
                  <a:pt x="1052" y="479"/>
                  <a:pt x="1025" y="427"/>
                  <a:pt x="978" y="392"/>
                </a:cubicBezTo>
                <a:cubicBezTo>
                  <a:pt x="883" y="456"/>
                  <a:pt x="779" y="506"/>
                  <a:pt x="686" y="573"/>
                </a:cubicBezTo>
                <a:cubicBezTo>
                  <a:pt x="651" y="573"/>
                  <a:pt x="632" y="557"/>
                  <a:pt x="605" y="546"/>
                </a:cubicBezTo>
                <a:cubicBezTo>
                  <a:pt x="601" y="544"/>
                  <a:pt x="596" y="545"/>
                  <a:pt x="592" y="543"/>
                </a:cubicBezTo>
                <a:cubicBezTo>
                  <a:pt x="576" y="537"/>
                  <a:pt x="560" y="527"/>
                  <a:pt x="544" y="521"/>
                </a:cubicBezTo>
                <a:cubicBezTo>
                  <a:pt x="526" y="514"/>
                  <a:pt x="508" y="510"/>
                  <a:pt x="489" y="505"/>
                </a:cubicBezTo>
                <a:cubicBezTo>
                  <a:pt x="466" y="498"/>
                  <a:pt x="445" y="488"/>
                  <a:pt x="423" y="481"/>
                </a:cubicBezTo>
                <a:cubicBezTo>
                  <a:pt x="399" y="473"/>
                  <a:pt x="374" y="467"/>
                  <a:pt x="349" y="459"/>
                </a:cubicBezTo>
                <a:cubicBezTo>
                  <a:pt x="342" y="463"/>
                  <a:pt x="337" y="471"/>
                  <a:pt x="330" y="475"/>
                </a:cubicBezTo>
                <a:cubicBezTo>
                  <a:pt x="288" y="530"/>
                  <a:pt x="256" y="596"/>
                  <a:pt x="232" y="669"/>
                </a:cubicBezTo>
                <a:cubicBezTo>
                  <a:pt x="237" y="669"/>
                  <a:pt x="237" y="676"/>
                  <a:pt x="235" y="678"/>
                </a:cubicBezTo>
                <a:cubicBezTo>
                  <a:pt x="239" y="682"/>
                  <a:pt x="244" y="686"/>
                  <a:pt x="246" y="693"/>
                </a:cubicBezTo>
                <a:cubicBezTo>
                  <a:pt x="336" y="753"/>
                  <a:pt x="440" y="805"/>
                  <a:pt x="570" y="816"/>
                </a:cubicBezTo>
                <a:cubicBezTo>
                  <a:pt x="576" y="821"/>
                  <a:pt x="580" y="819"/>
                  <a:pt x="587" y="820"/>
                </a:cubicBezTo>
                <a:cubicBezTo>
                  <a:pt x="603" y="821"/>
                  <a:pt x="622" y="830"/>
                  <a:pt x="638" y="825"/>
                </a:cubicBezTo>
                <a:cubicBezTo>
                  <a:pt x="643" y="804"/>
                  <a:pt x="655" y="792"/>
                  <a:pt x="668" y="780"/>
                </a:cubicBezTo>
                <a:cubicBezTo>
                  <a:pt x="686" y="770"/>
                  <a:pt x="704" y="781"/>
                  <a:pt x="722" y="774"/>
                </a:cubicBezTo>
                <a:cubicBezTo>
                  <a:pt x="712" y="762"/>
                  <a:pt x="699" y="757"/>
                  <a:pt x="684" y="753"/>
                </a:cubicBezTo>
                <a:cubicBezTo>
                  <a:pt x="684" y="744"/>
                  <a:pt x="690" y="742"/>
                  <a:pt x="697" y="741"/>
                </a:cubicBezTo>
                <a:cubicBezTo>
                  <a:pt x="721" y="738"/>
                  <a:pt x="748" y="746"/>
                  <a:pt x="774" y="743"/>
                </a:cubicBezTo>
                <a:cubicBezTo>
                  <a:pt x="813" y="738"/>
                  <a:pt x="848" y="726"/>
                  <a:pt x="885" y="718"/>
                </a:cubicBezTo>
                <a:cubicBezTo>
                  <a:pt x="913" y="695"/>
                  <a:pt x="952" y="682"/>
                  <a:pt x="983" y="665"/>
                </a:cubicBezTo>
                <a:cubicBezTo>
                  <a:pt x="962" y="658"/>
                  <a:pt x="947" y="649"/>
                  <a:pt x="930" y="633"/>
                </a:cubicBezTo>
                <a:cubicBezTo>
                  <a:pt x="909" y="614"/>
                  <a:pt x="885" y="587"/>
                  <a:pt x="911" y="565"/>
                </a:cubicBezTo>
                <a:cubicBezTo>
                  <a:pt x="926" y="558"/>
                  <a:pt x="939" y="565"/>
                  <a:pt x="947" y="555"/>
                </a:cubicBezTo>
                <a:cubicBezTo>
                  <a:pt x="955" y="545"/>
                  <a:pt x="950" y="528"/>
                  <a:pt x="955" y="516"/>
                </a:cubicBezTo>
                <a:cubicBezTo>
                  <a:pt x="958" y="509"/>
                  <a:pt x="966" y="503"/>
                  <a:pt x="972" y="501"/>
                </a:cubicBezTo>
                <a:cubicBezTo>
                  <a:pt x="1021" y="514"/>
                  <a:pt x="1037" y="561"/>
                  <a:pt x="1052" y="608"/>
                </a:cubicBezTo>
                <a:cubicBezTo>
                  <a:pt x="1054" y="581"/>
                  <a:pt x="1064" y="562"/>
                  <a:pt x="1077" y="542"/>
                </a:cubicBezTo>
                <a:close/>
                <a:moveTo>
                  <a:pt x="1036" y="639"/>
                </a:moveTo>
                <a:cubicBezTo>
                  <a:pt x="1027" y="653"/>
                  <a:pt x="1027" y="668"/>
                  <a:pt x="1031" y="685"/>
                </a:cubicBezTo>
                <a:cubicBezTo>
                  <a:pt x="1044" y="685"/>
                  <a:pt x="1043" y="671"/>
                  <a:pt x="1053" y="668"/>
                </a:cubicBezTo>
                <a:cubicBezTo>
                  <a:pt x="1061" y="670"/>
                  <a:pt x="1061" y="681"/>
                  <a:pt x="1071" y="682"/>
                </a:cubicBezTo>
                <a:cubicBezTo>
                  <a:pt x="1076" y="654"/>
                  <a:pt x="1059" y="639"/>
                  <a:pt x="1036" y="639"/>
                </a:cubicBezTo>
                <a:close/>
                <a:moveTo>
                  <a:pt x="1024" y="563"/>
                </a:moveTo>
                <a:cubicBezTo>
                  <a:pt x="1011" y="550"/>
                  <a:pt x="999" y="555"/>
                  <a:pt x="988" y="566"/>
                </a:cubicBezTo>
                <a:cubicBezTo>
                  <a:pt x="1004" y="578"/>
                  <a:pt x="1019" y="593"/>
                  <a:pt x="1027" y="611"/>
                </a:cubicBezTo>
                <a:cubicBezTo>
                  <a:pt x="1030" y="616"/>
                  <a:pt x="1028" y="627"/>
                  <a:pt x="1037" y="628"/>
                </a:cubicBezTo>
                <a:cubicBezTo>
                  <a:pt x="1044" y="615"/>
                  <a:pt x="1039" y="577"/>
                  <a:pt x="1024" y="563"/>
                </a:cubicBezTo>
                <a:close/>
                <a:moveTo>
                  <a:pt x="986" y="573"/>
                </a:moveTo>
                <a:cubicBezTo>
                  <a:pt x="988" y="601"/>
                  <a:pt x="1008" y="616"/>
                  <a:pt x="1022" y="627"/>
                </a:cubicBezTo>
                <a:cubicBezTo>
                  <a:pt x="1015" y="604"/>
                  <a:pt x="1003" y="586"/>
                  <a:pt x="986" y="573"/>
                </a:cubicBezTo>
                <a:close/>
                <a:moveTo>
                  <a:pt x="986" y="552"/>
                </a:moveTo>
                <a:cubicBezTo>
                  <a:pt x="992" y="547"/>
                  <a:pt x="999" y="541"/>
                  <a:pt x="1009" y="542"/>
                </a:cubicBezTo>
                <a:cubicBezTo>
                  <a:pt x="1012" y="543"/>
                  <a:pt x="1019" y="551"/>
                  <a:pt x="1017" y="546"/>
                </a:cubicBezTo>
                <a:cubicBezTo>
                  <a:pt x="1010" y="536"/>
                  <a:pt x="988" y="511"/>
                  <a:pt x="975" y="512"/>
                </a:cubicBezTo>
                <a:cubicBezTo>
                  <a:pt x="955" y="514"/>
                  <a:pt x="967" y="549"/>
                  <a:pt x="955" y="562"/>
                </a:cubicBezTo>
                <a:cubicBezTo>
                  <a:pt x="942" y="576"/>
                  <a:pt x="930" y="567"/>
                  <a:pt x="915" y="575"/>
                </a:cubicBezTo>
                <a:cubicBezTo>
                  <a:pt x="902" y="589"/>
                  <a:pt x="919" y="610"/>
                  <a:pt x="931" y="622"/>
                </a:cubicBezTo>
                <a:cubicBezTo>
                  <a:pt x="951" y="642"/>
                  <a:pt x="976" y="653"/>
                  <a:pt x="1001" y="659"/>
                </a:cubicBezTo>
                <a:cubicBezTo>
                  <a:pt x="1009" y="656"/>
                  <a:pt x="1014" y="657"/>
                  <a:pt x="1019" y="659"/>
                </a:cubicBezTo>
                <a:cubicBezTo>
                  <a:pt x="1019" y="653"/>
                  <a:pt x="1021" y="649"/>
                  <a:pt x="1022" y="644"/>
                </a:cubicBezTo>
                <a:cubicBezTo>
                  <a:pt x="1001" y="619"/>
                  <a:pt x="963" y="591"/>
                  <a:pt x="978" y="552"/>
                </a:cubicBezTo>
                <a:cubicBezTo>
                  <a:pt x="983" y="549"/>
                  <a:pt x="983" y="554"/>
                  <a:pt x="986" y="552"/>
                </a:cubicBezTo>
                <a:close/>
                <a:moveTo>
                  <a:pt x="982" y="718"/>
                </a:moveTo>
                <a:cubicBezTo>
                  <a:pt x="993" y="706"/>
                  <a:pt x="1026" y="692"/>
                  <a:pt x="1019" y="673"/>
                </a:cubicBezTo>
                <a:cubicBezTo>
                  <a:pt x="1014" y="670"/>
                  <a:pt x="1009" y="674"/>
                  <a:pt x="1003" y="670"/>
                </a:cubicBezTo>
                <a:cubicBezTo>
                  <a:pt x="971" y="682"/>
                  <a:pt x="933" y="698"/>
                  <a:pt x="902" y="715"/>
                </a:cubicBezTo>
                <a:cubicBezTo>
                  <a:pt x="903" y="718"/>
                  <a:pt x="902" y="720"/>
                  <a:pt x="900" y="722"/>
                </a:cubicBezTo>
                <a:cubicBezTo>
                  <a:pt x="893" y="725"/>
                  <a:pt x="885" y="727"/>
                  <a:pt x="884" y="736"/>
                </a:cubicBezTo>
                <a:cubicBezTo>
                  <a:pt x="901" y="741"/>
                  <a:pt x="911" y="750"/>
                  <a:pt x="926" y="759"/>
                </a:cubicBezTo>
                <a:cubicBezTo>
                  <a:pt x="931" y="768"/>
                  <a:pt x="933" y="778"/>
                  <a:pt x="941" y="784"/>
                </a:cubicBezTo>
                <a:cubicBezTo>
                  <a:pt x="952" y="762"/>
                  <a:pt x="963" y="737"/>
                  <a:pt x="982" y="718"/>
                </a:cubicBezTo>
                <a:close/>
                <a:moveTo>
                  <a:pt x="647" y="839"/>
                </a:moveTo>
                <a:cubicBezTo>
                  <a:pt x="652" y="876"/>
                  <a:pt x="657" y="917"/>
                  <a:pt x="679" y="941"/>
                </a:cubicBezTo>
                <a:cubicBezTo>
                  <a:pt x="703" y="966"/>
                  <a:pt x="749" y="994"/>
                  <a:pt x="775" y="959"/>
                </a:cubicBezTo>
                <a:cubicBezTo>
                  <a:pt x="781" y="938"/>
                  <a:pt x="782" y="911"/>
                  <a:pt x="779" y="893"/>
                </a:cubicBezTo>
                <a:cubicBezTo>
                  <a:pt x="756" y="900"/>
                  <a:pt x="749" y="916"/>
                  <a:pt x="721" y="918"/>
                </a:cubicBezTo>
                <a:cubicBezTo>
                  <a:pt x="699" y="912"/>
                  <a:pt x="692" y="889"/>
                  <a:pt x="684" y="871"/>
                </a:cubicBezTo>
                <a:cubicBezTo>
                  <a:pt x="679" y="857"/>
                  <a:pt x="670" y="850"/>
                  <a:pt x="679" y="842"/>
                </a:cubicBezTo>
                <a:cubicBezTo>
                  <a:pt x="695" y="852"/>
                  <a:pt x="719" y="847"/>
                  <a:pt x="737" y="839"/>
                </a:cubicBezTo>
                <a:cubicBezTo>
                  <a:pt x="727" y="813"/>
                  <a:pt x="711" y="790"/>
                  <a:pt x="683" y="786"/>
                </a:cubicBezTo>
                <a:cubicBezTo>
                  <a:pt x="666" y="793"/>
                  <a:pt x="656" y="807"/>
                  <a:pt x="650" y="825"/>
                </a:cubicBezTo>
                <a:cubicBezTo>
                  <a:pt x="652" y="826"/>
                  <a:pt x="654" y="829"/>
                  <a:pt x="653" y="834"/>
                </a:cubicBezTo>
                <a:cubicBezTo>
                  <a:pt x="652" y="836"/>
                  <a:pt x="650" y="838"/>
                  <a:pt x="647" y="839"/>
                </a:cubicBezTo>
                <a:close/>
                <a:moveTo>
                  <a:pt x="729" y="784"/>
                </a:moveTo>
                <a:cubicBezTo>
                  <a:pt x="723" y="786"/>
                  <a:pt x="719" y="784"/>
                  <a:pt x="713" y="789"/>
                </a:cubicBezTo>
                <a:cubicBezTo>
                  <a:pt x="743" y="807"/>
                  <a:pt x="759" y="853"/>
                  <a:pt x="749" y="896"/>
                </a:cubicBezTo>
                <a:cubicBezTo>
                  <a:pt x="761" y="891"/>
                  <a:pt x="770" y="884"/>
                  <a:pt x="778" y="876"/>
                </a:cubicBezTo>
                <a:cubicBezTo>
                  <a:pt x="771" y="839"/>
                  <a:pt x="753" y="807"/>
                  <a:pt x="729" y="784"/>
                </a:cubicBezTo>
                <a:close/>
                <a:moveTo>
                  <a:pt x="722" y="907"/>
                </a:moveTo>
                <a:cubicBezTo>
                  <a:pt x="743" y="907"/>
                  <a:pt x="746" y="865"/>
                  <a:pt x="739" y="849"/>
                </a:cubicBezTo>
                <a:cubicBezTo>
                  <a:pt x="728" y="858"/>
                  <a:pt x="706" y="859"/>
                  <a:pt x="689" y="860"/>
                </a:cubicBezTo>
                <a:cubicBezTo>
                  <a:pt x="698" y="871"/>
                  <a:pt x="704" y="907"/>
                  <a:pt x="722" y="907"/>
                </a:cubicBezTo>
                <a:close/>
                <a:moveTo>
                  <a:pt x="559" y="207"/>
                </a:moveTo>
                <a:cubicBezTo>
                  <a:pt x="556" y="201"/>
                  <a:pt x="556" y="192"/>
                  <a:pt x="554" y="187"/>
                </a:cubicBezTo>
                <a:cubicBezTo>
                  <a:pt x="550" y="191"/>
                  <a:pt x="548" y="196"/>
                  <a:pt x="547" y="202"/>
                </a:cubicBezTo>
                <a:cubicBezTo>
                  <a:pt x="553" y="206"/>
                  <a:pt x="559" y="209"/>
                  <a:pt x="559" y="218"/>
                </a:cubicBezTo>
                <a:cubicBezTo>
                  <a:pt x="590" y="233"/>
                  <a:pt x="669" y="247"/>
                  <a:pt x="674" y="197"/>
                </a:cubicBezTo>
                <a:cubicBezTo>
                  <a:pt x="653" y="230"/>
                  <a:pt x="590" y="229"/>
                  <a:pt x="559" y="207"/>
                </a:cubicBezTo>
                <a:close/>
                <a:moveTo>
                  <a:pt x="656" y="171"/>
                </a:moveTo>
                <a:cubicBezTo>
                  <a:pt x="654" y="167"/>
                  <a:pt x="651" y="165"/>
                  <a:pt x="648" y="162"/>
                </a:cubicBezTo>
                <a:cubicBezTo>
                  <a:pt x="622" y="153"/>
                  <a:pt x="542" y="156"/>
                  <a:pt x="572" y="203"/>
                </a:cubicBezTo>
                <a:cubicBezTo>
                  <a:pt x="595" y="219"/>
                  <a:pt x="668" y="220"/>
                  <a:pt x="666" y="182"/>
                </a:cubicBezTo>
                <a:cubicBezTo>
                  <a:pt x="661" y="179"/>
                  <a:pt x="658" y="174"/>
                  <a:pt x="653" y="170"/>
                </a:cubicBezTo>
                <a:cubicBezTo>
                  <a:pt x="655" y="170"/>
                  <a:pt x="655" y="171"/>
                  <a:pt x="656" y="171"/>
                </a:cubicBezTo>
                <a:close/>
                <a:moveTo>
                  <a:pt x="536" y="206"/>
                </a:moveTo>
                <a:cubicBezTo>
                  <a:pt x="519" y="211"/>
                  <a:pt x="503" y="217"/>
                  <a:pt x="491" y="225"/>
                </a:cubicBezTo>
                <a:cubicBezTo>
                  <a:pt x="484" y="226"/>
                  <a:pt x="478" y="229"/>
                  <a:pt x="473" y="232"/>
                </a:cubicBezTo>
                <a:cubicBezTo>
                  <a:pt x="439" y="242"/>
                  <a:pt x="413" y="261"/>
                  <a:pt x="382" y="273"/>
                </a:cubicBezTo>
                <a:cubicBezTo>
                  <a:pt x="353" y="278"/>
                  <a:pt x="341" y="299"/>
                  <a:pt x="317" y="308"/>
                </a:cubicBezTo>
                <a:cubicBezTo>
                  <a:pt x="303" y="324"/>
                  <a:pt x="279" y="330"/>
                  <a:pt x="262" y="342"/>
                </a:cubicBezTo>
                <a:cubicBezTo>
                  <a:pt x="236" y="360"/>
                  <a:pt x="211" y="385"/>
                  <a:pt x="181" y="396"/>
                </a:cubicBezTo>
                <a:cubicBezTo>
                  <a:pt x="177" y="396"/>
                  <a:pt x="177" y="396"/>
                  <a:pt x="174" y="395"/>
                </a:cubicBezTo>
                <a:cubicBezTo>
                  <a:pt x="159" y="405"/>
                  <a:pt x="157" y="423"/>
                  <a:pt x="154" y="443"/>
                </a:cubicBezTo>
                <a:cubicBezTo>
                  <a:pt x="163" y="445"/>
                  <a:pt x="166" y="447"/>
                  <a:pt x="174" y="451"/>
                </a:cubicBezTo>
                <a:cubicBezTo>
                  <a:pt x="178" y="438"/>
                  <a:pt x="175" y="421"/>
                  <a:pt x="180" y="410"/>
                </a:cubicBezTo>
                <a:cubicBezTo>
                  <a:pt x="188" y="407"/>
                  <a:pt x="190" y="401"/>
                  <a:pt x="198" y="396"/>
                </a:cubicBezTo>
                <a:cubicBezTo>
                  <a:pt x="203" y="394"/>
                  <a:pt x="209" y="394"/>
                  <a:pt x="215" y="392"/>
                </a:cubicBezTo>
                <a:cubicBezTo>
                  <a:pt x="219" y="390"/>
                  <a:pt x="223" y="385"/>
                  <a:pt x="227" y="383"/>
                </a:cubicBezTo>
                <a:cubicBezTo>
                  <a:pt x="261" y="365"/>
                  <a:pt x="298" y="348"/>
                  <a:pt x="326" y="326"/>
                </a:cubicBezTo>
                <a:cubicBezTo>
                  <a:pt x="330" y="324"/>
                  <a:pt x="333" y="321"/>
                  <a:pt x="338" y="321"/>
                </a:cubicBezTo>
                <a:cubicBezTo>
                  <a:pt x="397" y="277"/>
                  <a:pt x="469" y="246"/>
                  <a:pt x="538" y="212"/>
                </a:cubicBezTo>
                <a:cubicBezTo>
                  <a:pt x="538" y="212"/>
                  <a:pt x="539" y="212"/>
                  <a:pt x="539" y="211"/>
                </a:cubicBezTo>
                <a:cubicBezTo>
                  <a:pt x="535" y="212"/>
                  <a:pt x="537" y="208"/>
                  <a:pt x="536" y="206"/>
                </a:cubicBezTo>
                <a:close/>
                <a:moveTo>
                  <a:pt x="336" y="454"/>
                </a:moveTo>
                <a:cubicBezTo>
                  <a:pt x="336" y="453"/>
                  <a:pt x="336" y="452"/>
                  <a:pt x="336" y="451"/>
                </a:cubicBezTo>
                <a:cubicBezTo>
                  <a:pt x="289" y="433"/>
                  <a:pt x="248" y="418"/>
                  <a:pt x="195" y="413"/>
                </a:cubicBezTo>
                <a:cubicBezTo>
                  <a:pt x="185" y="422"/>
                  <a:pt x="184" y="440"/>
                  <a:pt x="181" y="456"/>
                </a:cubicBezTo>
                <a:cubicBezTo>
                  <a:pt x="201" y="464"/>
                  <a:pt x="212" y="488"/>
                  <a:pt x="201" y="511"/>
                </a:cubicBezTo>
                <a:cubicBezTo>
                  <a:pt x="198" y="519"/>
                  <a:pt x="189" y="522"/>
                  <a:pt x="185" y="528"/>
                </a:cubicBezTo>
                <a:cubicBezTo>
                  <a:pt x="217" y="554"/>
                  <a:pt x="214" y="615"/>
                  <a:pt x="227" y="656"/>
                </a:cubicBezTo>
                <a:cubicBezTo>
                  <a:pt x="251" y="576"/>
                  <a:pt x="288" y="509"/>
                  <a:pt x="336" y="454"/>
                </a:cubicBezTo>
                <a:close/>
                <a:moveTo>
                  <a:pt x="214" y="642"/>
                </a:moveTo>
                <a:cubicBezTo>
                  <a:pt x="209" y="619"/>
                  <a:pt x="205" y="588"/>
                  <a:pt x="199" y="570"/>
                </a:cubicBezTo>
                <a:cubicBezTo>
                  <a:pt x="193" y="550"/>
                  <a:pt x="180" y="526"/>
                  <a:pt x="159" y="536"/>
                </a:cubicBezTo>
                <a:cubicBezTo>
                  <a:pt x="157" y="565"/>
                  <a:pt x="170" y="592"/>
                  <a:pt x="160" y="614"/>
                </a:cubicBezTo>
                <a:cubicBezTo>
                  <a:pt x="154" y="587"/>
                  <a:pt x="157" y="565"/>
                  <a:pt x="148" y="538"/>
                </a:cubicBezTo>
                <a:cubicBezTo>
                  <a:pt x="143" y="559"/>
                  <a:pt x="149" y="592"/>
                  <a:pt x="140" y="608"/>
                </a:cubicBezTo>
                <a:cubicBezTo>
                  <a:pt x="138" y="590"/>
                  <a:pt x="137" y="580"/>
                  <a:pt x="138" y="565"/>
                </a:cubicBezTo>
                <a:cubicBezTo>
                  <a:pt x="138" y="549"/>
                  <a:pt x="145" y="531"/>
                  <a:pt x="130" y="531"/>
                </a:cubicBezTo>
                <a:cubicBezTo>
                  <a:pt x="122" y="542"/>
                  <a:pt x="118" y="558"/>
                  <a:pt x="109" y="568"/>
                </a:cubicBezTo>
                <a:cubicBezTo>
                  <a:pt x="106" y="551"/>
                  <a:pt x="117" y="546"/>
                  <a:pt x="119" y="531"/>
                </a:cubicBezTo>
                <a:cubicBezTo>
                  <a:pt x="72" y="568"/>
                  <a:pt x="74" y="653"/>
                  <a:pt x="44" y="708"/>
                </a:cubicBezTo>
                <a:cubicBezTo>
                  <a:pt x="60" y="719"/>
                  <a:pt x="67" y="746"/>
                  <a:pt x="87" y="749"/>
                </a:cubicBezTo>
                <a:cubicBezTo>
                  <a:pt x="95" y="706"/>
                  <a:pt x="94" y="653"/>
                  <a:pt x="104" y="612"/>
                </a:cubicBezTo>
                <a:cubicBezTo>
                  <a:pt x="106" y="605"/>
                  <a:pt x="107" y="591"/>
                  <a:pt x="117" y="591"/>
                </a:cubicBezTo>
                <a:cubicBezTo>
                  <a:pt x="103" y="643"/>
                  <a:pt x="100" y="686"/>
                  <a:pt x="99" y="736"/>
                </a:cubicBezTo>
                <a:cubicBezTo>
                  <a:pt x="93" y="741"/>
                  <a:pt x="94" y="757"/>
                  <a:pt x="103" y="758"/>
                </a:cubicBezTo>
                <a:cubicBezTo>
                  <a:pt x="107" y="737"/>
                  <a:pt x="107" y="713"/>
                  <a:pt x="115" y="694"/>
                </a:cubicBezTo>
                <a:cubicBezTo>
                  <a:pt x="119" y="715"/>
                  <a:pt x="109" y="745"/>
                  <a:pt x="113" y="763"/>
                </a:cubicBezTo>
                <a:cubicBezTo>
                  <a:pt x="117" y="762"/>
                  <a:pt x="118" y="765"/>
                  <a:pt x="123" y="764"/>
                </a:cubicBezTo>
                <a:cubicBezTo>
                  <a:pt x="126" y="750"/>
                  <a:pt x="121" y="726"/>
                  <a:pt x="128" y="717"/>
                </a:cubicBezTo>
                <a:cubicBezTo>
                  <a:pt x="129" y="731"/>
                  <a:pt x="131" y="751"/>
                  <a:pt x="132" y="766"/>
                </a:cubicBezTo>
                <a:cubicBezTo>
                  <a:pt x="138" y="768"/>
                  <a:pt x="157" y="774"/>
                  <a:pt x="168" y="768"/>
                </a:cubicBezTo>
                <a:cubicBezTo>
                  <a:pt x="173" y="746"/>
                  <a:pt x="163" y="722"/>
                  <a:pt x="169" y="704"/>
                </a:cubicBezTo>
                <a:cubicBezTo>
                  <a:pt x="172" y="723"/>
                  <a:pt x="177" y="746"/>
                  <a:pt x="178" y="766"/>
                </a:cubicBezTo>
                <a:cubicBezTo>
                  <a:pt x="194" y="763"/>
                  <a:pt x="202" y="752"/>
                  <a:pt x="212" y="743"/>
                </a:cubicBezTo>
                <a:cubicBezTo>
                  <a:pt x="212" y="733"/>
                  <a:pt x="215" y="728"/>
                  <a:pt x="209" y="725"/>
                </a:cubicBezTo>
                <a:cubicBezTo>
                  <a:pt x="210" y="723"/>
                  <a:pt x="212" y="720"/>
                  <a:pt x="211" y="715"/>
                </a:cubicBezTo>
                <a:cubicBezTo>
                  <a:pt x="202" y="679"/>
                  <a:pt x="192" y="636"/>
                  <a:pt x="185" y="601"/>
                </a:cubicBezTo>
                <a:cubicBezTo>
                  <a:pt x="184" y="596"/>
                  <a:pt x="176" y="589"/>
                  <a:pt x="186" y="585"/>
                </a:cubicBezTo>
                <a:cubicBezTo>
                  <a:pt x="196" y="597"/>
                  <a:pt x="195" y="615"/>
                  <a:pt x="198" y="631"/>
                </a:cubicBezTo>
                <a:cubicBezTo>
                  <a:pt x="203" y="662"/>
                  <a:pt x="216" y="692"/>
                  <a:pt x="222" y="717"/>
                </a:cubicBezTo>
                <a:cubicBezTo>
                  <a:pt x="225" y="714"/>
                  <a:pt x="230" y="713"/>
                  <a:pt x="232" y="710"/>
                </a:cubicBezTo>
                <a:cubicBezTo>
                  <a:pt x="228" y="692"/>
                  <a:pt x="218" y="662"/>
                  <a:pt x="214" y="642"/>
                </a:cubicBezTo>
                <a:close/>
                <a:moveTo>
                  <a:pt x="171" y="519"/>
                </a:moveTo>
                <a:cubicBezTo>
                  <a:pt x="178" y="524"/>
                  <a:pt x="196" y="507"/>
                  <a:pt x="193" y="495"/>
                </a:cubicBezTo>
                <a:cubicBezTo>
                  <a:pt x="186" y="503"/>
                  <a:pt x="180" y="512"/>
                  <a:pt x="171" y="519"/>
                </a:cubicBezTo>
                <a:close/>
                <a:moveTo>
                  <a:pt x="191" y="477"/>
                </a:moveTo>
                <a:cubicBezTo>
                  <a:pt x="188" y="476"/>
                  <a:pt x="189" y="470"/>
                  <a:pt x="184" y="471"/>
                </a:cubicBezTo>
                <a:cubicBezTo>
                  <a:pt x="181" y="497"/>
                  <a:pt x="156" y="509"/>
                  <a:pt x="128" y="514"/>
                </a:cubicBezTo>
                <a:cubicBezTo>
                  <a:pt x="154" y="539"/>
                  <a:pt x="182" y="500"/>
                  <a:pt x="191" y="477"/>
                </a:cubicBezTo>
                <a:close/>
                <a:moveTo>
                  <a:pt x="130" y="502"/>
                </a:moveTo>
                <a:cubicBezTo>
                  <a:pt x="150" y="502"/>
                  <a:pt x="185" y="484"/>
                  <a:pt x="168" y="464"/>
                </a:cubicBezTo>
                <a:cubicBezTo>
                  <a:pt x="155" y="478"/>
                  <a:pt x="138" y="488"/>
                  <a:pt x="120" y="497"/>
                </a:cubicBezTo>
                <a:cubicBezTo>
                  <a:pt x="120" y="503"/>
                  <a:pt x="127" y="502"/>
                  <a:pt x="130" y="502"/>
                </a:cubicBezTo>
                <a:close/>
                <a:moveTo>
                  <a:pt x="145" y="455"/>
                </a:moveTo>
                <a:cubicBezTo>
                  <a:pt x="125" y="458"/>
                  <a:pt x="116" y="475"/>
                  <a:pt x="119" y="489"/>
                </a:cubicBezTo>
                <a:cubicBezTo>
                  <a:pt x="135" y="483"/>
                  <a:pt x="144" y="471"/>
                  <a:pt x="156" y="462"/>
                </a:cubicBezTo>
                <a:cubicBezTo>
                  <a:pt x="155" y="461"/>
                  <a:pt x="156" y="460"/>
                  <a:pt x="156" y="458"/>
                </a:cubicBezTo>
                <a:cubicBezTo>
                  <a:pt x="151" y="459"/>
                  <a:pt x="150" y="456"/>
                  <a:pt x="145" y="45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1408430"/>
            <a:ext cx="2390775" cy="148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/>
          <p:nvPr userDrawn="1"/>
        </p:nvPicPr>
        <p:blipFill>
          <a:blip r:embed="rId4" cstate="email"/>
          <a:stretch>
            <a:fillRect/>
          </a:stretch>
        </p:blipFill>
        <p:spPr>
          <a:xfrm rot="10800000">
            <a:off x="2361530" y="4641015"/>
            <a:ext cx="7776057" cy="138462"/>
          </a:xfrm>
          <a:prstGeom prst="rect">
            <a:avLst/>
          </a:prstGeom>
        </p:spPr>
      </p:pic>
      <p:pic>
        <p:nvPicPr>
          <p:cNvPr id="8" name="图片 7"/>
          <p:cNvPicPr/>
          <p:nvPr userDrawn="1"/>
        </p:nvPicPr>
        <p:blipFill>
          <a:blip r:embed="rId4" cstate="email"/>
          <a:stretch>
            <a:fillRect/>
          </a:stretch>
        </p:blipFill>
        <p:spPr>
          <a:xfrm rot="10800000" flipV="1">
            <a:off x="2361565" y="2265680"/>
            <a:ext cx="2700020" cy="114935"/>
          </a:xfrm>
          <a:prstGeom prst="rect">
            <a:avLst/>
          </a:prstGeom>
        </p:spPr>
      </p:pic>
      <p:pic>
        <p:nvPicPr>
          <p:cNvPr id="9" name="图片 8"/>
          <p:cNvPicPr/>
          <p:nvPr userDrawn="1"/>
        </p:nvPicPr>
        <p:blipFill>
          <a:blip r:embed="rId4" cstate="email"/>
          <a:stretch>
            <a:fillRect/>
          </a:stretch>
        </p:blipFill>
        <p:spPr>
          <a:xfrm rot="10800000">
            <a:off x="7212965" y="2242185"/>
            <a:ext cx="2700020" cy="138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9662373" y="4180031"/>
            <a:ext cx="475402" cy="4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7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27"/>
          <p:cNvSpPr>
            <a:spLocks noEditPoints="1"/>
          </p:cNvSpPr>
          <p:nvPr userDrawn="1"/>
        </p:nvSpPr>
        <p:spPr bwMode="auto">
          <a:xfrm>
            <a:off x="391795" y="571500"/>
            <a:ext cx="699135" cy="531495"/>
          </a:xfrm>
          <a:custGeom>
            <a:avLst/>
            <a:gdLst>
              <a:gd name="T0" fmla="*/ 31 w 1510"/>
              <a:gd name="T1" fmla="*/ 297 h 999"/>
              <a:gd name="T2" fmla="*/ 585 w 1510"/>
              <a:gd name="T3" fmla="*/ 0 h 999"/>
              <a:gd name="T4" fmla="*/ 1250 w 1510"/>
              <a:gd name="T5" fmla="*/ 139 h 999"/>
              <a:gd name="T6" fmla="*/ 1174 w 1510"/>
              <a:gd name="T7" fmla="*/ 278 h 999"/>
              <a:gd name="T8" fmla="*/ 1273 w 1510"/>
              <a:gd name="T9" fmla="*/ 557 h 999"/>
              <a:gd name="T10" fmla="*/ 1359 w 1510"/>
              <a:gd name="T11" fmla="*/ 738 h 999"/>
              <a:gd name="T12" fmla="*/ 1159 w 1510"/>
              <a:gd name="T13" fmla="*/ 806 h 999"/>
              <a:gd name="T14" fmla="*/ 676 w 1510"/>
              <a:gd name="T15" fmla="*/ 949 h 999"/>
              <a:gd name="T16" fmla="*/ 224 w 1510"/>
              <a:gd name="T17" fmla="*/ 725 h 999"/>
              <a:gd name="T18" fmla="*/ 95 w 1510"/>
              <a:gd name="T19" fmla="*/ 541 h 999"/>
              <a:gd name="T20" fmla="*/ 1440 w 1510"/>
              <a:gd name="T21" fmla="*/ 528 h 999"/>
              <a:gd name="T22" fmla="*/ 1198 w 1510"/>
              <a:gd name="T23" fmla="*/ 773 h 999"/>
              <a:gd name="T24" fmla="*/ 217 w 1510"/>
              <a:gd name="T25" fmla="*/ 403 h 999"/>
              <a:gd name="T26" fmla="*/ 584 w 1510"/>
              <a:gd name="T27" fmla="*/ 526 h 999"/>
              <a:gd name="T28" fmla="*/ 1282 w 1510"/>
              <a:gd name="T29" fmla="*/ 154 h 999"/>
              <a:gd name="T30" fmla="*/ 539 w 1510"/>
              <a:gd name="T31" fmla="*/ 24 h 999"/>
              <a:gd name="T32" fmla="*/ 54 w 1510"/>
              <a:gd name="T33" fmla="*/ 349 h 999"/>
              <a:gd name="T34" fmla="*/ 372 w 1510"/>
              <a:gd name="T35" fmla="*/ 264 h 999"/>
              <a:gd name="T36" fmla="*/ 666 w 1510"/>
              <a:gd name="T37" fmla="*/ 232 h 999"/>
              <a:gd name="T38" fmla="*/ 1105 w 1510"/>
              <a:gd name="T39" fmla="*/ 738 h 999"/>
              <a:gd name="T40" fmla="*/ 1132 w 1510"/>
              <a:gd name="T41" fmla="*/ 743 h 999"/>
              <a:gd name="T42" fmla="*/ 1163 w 1510"/>
              <a:gd name="T43" fmla="*/ 774 h 999"/>
              <a:gd name="T44" fmla="*/ 1124 w 1510"/>
              <a:gd name="T45" fmla="*/ 521 h 999"/>
              <a:gd name="T46" fmla="*/ 1110 w 1510"/>
              <a:gd name="T47" fmla="*/ 590 h 999"/>
              <a:gd name="T48" fmla="*/ 1104 w 1510"/>
              <a:gd name="T49" fmla="*/ 604 h 999"/>
              <a:gd name="T50" fmla="*/ 1038 w 1510"/>
              <a:gd name="T51" fmla="*/ 778 h 999"/>
              <a:gd name="T52" fmla="*/ 931 w 1510"/>
              <a:gd name="T53" fmla="*/ 797 h 999"/>
              <a:gd name="T54" fmla="*/ 787 w 1510"/>
              <a:gd name="T55" fmla="*/ 956 h 999"/>
              <a:gd name="T56" fmla="*/ 1075 w 1510"/>
              <a:gd name="T57" fmla="*/ 695 h 999"/>
              <a:gd name="T58" fmla="*/ 1077 w 1510"/>
              <a:gd name="T59" fmla="*/ 542 h 999"/>
              <a:gd name="T60" fmla="*/ 544 w 1510"/>
              <a:gd name="T61" fmla="*/ 521 h 999"/>
              <a:gd name="T62" fmla="*/ 235 w 1510"/>
              <a:gd name="T63" fmla="*/ 678 h 999"/>
              <a:gd name="T64" fmla="*/ 722 w 1510"/>
              <a:gd name="T65" fmla="*/ 774 h 999"/>
              <a:gd name="T66" fmla="*/ 930 w 1510"/>
              <a:gd name="T67" fmla="*/ 633 h 999"/>
              <a:gd name="T68" fmla="*/ 1077 w 1510"/>
              <a:gd name="T69" fmla="*/ 542 h 999"/>
              <a:gd name="T70" fmla="*/ 1024 w 1510"/>
              <a:gd name="T71" fmla="*/ 563 h 999"/>
              <a:gd name="T72" fmla="*/ 1022 w 1510"/>
              <a:gd name="T73" fmla="*/ 627 h 999"/>
              <a:gd name="T74" fmla="*/ 955 w 1510"/>
              <a:gd name="T75" fmla="*/ 562 h 999"/>
              <a:gd name="T76" fmla="*/ 978 w 1510"/>
              <a:gd name="T77" fmla="*/ 552 h 999"/>
              <a:gd name="T78" fmla="*/ 900 w 1510"/>
              <a:gd name="T79" fmla="*/ 722 h 999"/>
              <a:gd name="T80" fmla="*/ 679 w 1510"/>
              <a:gd name="T81" fmla="*/ 941 h 999"/>
              <a:gd name="T82" fmla="*/ 737 w 1510"/>
              <a:gd name="T83" fmla="*/ 839 h 999"/>
              <a:gd name="T84" fmla="*/ 713 w 1510"/>
              <a:gd name="T85" fmla="*/ 789 h 999"/>
              <a:gd name="T86" fmla="*/ 689 w 1510"/>
              <a:gd name="T87" fmla="*/ 860 h 999"/>
              <a:gd name="T88" fmla="*/ 674 w 1510"/>
              <a:gd name="T89" fmla="*/ 197 h 999"/>
              <a:gd name="T90" fmla="*/ 653 w 1510"/>
              <a:gd name="T91" fmla="*/ 170 h 999"/>
              <a:gd name="T92" fmla="*/ 317 w 1510"/>
              <a:gd name="T93" fmla="*/ 308 h 999"/>
              <a:gd name="T94" fmla="*/ 180 w 1510"/>
              <a:gd name="T95" fmla="*/ 410 h 999"/>
              <a:gd name="T96" fmla="*/ 538 w 1510"/>
              <a:gd name="T97" fmla="*/ 212 h 999"/>
              <a:gd name="T98" fmla="*/ 181 w 1510"/>
              <a:gd name="T99" fmla="*/ 456 h 999"/>
              <a:gd name="T100" fmla="*/ 199 w 1510"/>
              <a:gd name="T101" fmla="*/ 570 h 999"/>
              <a:gd name="T102" fmla="*/ 130 w 1510"/>
              <a:gd name="T103" fmla="*/ 531 h 999"/>
              <a:gd name="T104" fmla="*/ 117 w 1510"/>
              <a:gd name="T105" fmla="*/ 591 h 999"/>
              <a:gd name="T106" fmla="*/ 128 w 1510"/>
              <a:gd name="T107" fmla="*/ 717 h 999"/>
              <a:gd name="T108" fmla="*/ 209 w 1510"/>
              <a:gd name="T109" fmla="*/ 725 h 999"/>
              <a:gd name="T110" fmla="*/ 232 w 1510"/>
              <a:gd name="T111" fmla="*/ 710 h 999"/>
              <a:gd name="T112" fmla="*/ 184 w 1510"/>
              <a:gd name="T113" fmla="*/ 471 h 999"/>
              <a:gd name="T114" fmla="*/ 130 w 1510"/>
              <a:gd name="T115" fmla="*/ 502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10" h="999">
                <a:moveTo>
                  <a:pt x="119" y="521"/>
                </a:moveTo>
                <a:cubicBezTo>
                  <a:pt x="112" y="507"/>
                  <a:pt x="103" y="487"/>
                  <a:pt x="109" y="469"/>
                </a:cubicBezTo>
                <a:cubicBezTo>
                  <a:pt x="114" y="453"/>
                  <a:pt x="130" y="447"/>
                  <a:pt x="148" y="443"/>
                </a:cubicBezTo>
                <a:cubicBezTo>
                  <a:pt x="150" y="434"/>
                  <a:pt x="145" y="414"/>
                  <a:pt x="148" y="401"/>
                </a:cubicBezTo>
                <a:cubicBezTo>
                  <a:pt x="105" y="380"/>
                  <a:pt x="57" y="366"/>
                  <a:pt x="13" y="345"/>
                </a:cubicBezTo>
                <a:cubicBezTo>
                  <a:pt x="0" y="321"/>
                  <a:pt x="29" y="314"/>
                  <a:pt x="31" y="297"/>
                </a:cubicBezTo>
                <a:cubicBezTo>
                  <a:pt x="37" y="290"/>
                  <a:pt x="46" y="287"/>
                  <a:pt x="52" y="279"/>
                </a:cubicBezTo>
                <a:cubicBezTo>
                  <a:pt x="62" y="277"/>
                  <a:pt x="71" y="272"/>
                  <a:pt x="78" y="267"/>
                </a:cubicBezTo>
                <a:cubicBezTo>
                  <a:pt x="183" y="228"/>
                  <a:pt x="281" y="164"/>
                  <a:pt x="376" y="109"/>
                </a:cubicBezTo>
                <a:cubicBezTo>
                  <a:pt x="392" y="99"/>
                  <a:pt x="408" y="91"/>
                  <a:pt x="424" y="81"/>
                </a:cubicBezTo>
                <a:cubicBezTo>
                  <a:pt x="457" y="62"/>
                  <a:pt x="482" y="43"/>
                  <a:pt x="518" y="24"/>
                </a:cubicBezTo>
                <a:cubicBezTo>
                  <a:pt x="538" y="13"/>
                  <a:pt x="560" y="0"/>
                  <a:pt x="585" y="0"/>
                </a:cubicBezTo>
                <a:cubicBezTo>
                  <a:pt x="601" y="1"/>
                  <a:pt x="621" y="8"/>
                  <a:pt x="636" y="9"/>
                </a:cubicBezTo>
                <a:cubicBezTo>
                  <a:pt x="712" y="36"/>
                  <a:pt x="797" y="57"/>
                  <a:pt x="882" y="68"/>
                </a:cubicBezTo>
                <a:cubicBezTo>
                  <a:pt x="901" y="70"/>
                  <a:pt x="919" y="74"/>
                  <a:pt x="936" y="71"/>
                </a:cubicBezTo>
                <a:cubicBezTo>
                  <a:pt x="938" y="75"/>
                  <a:pt x="945" y="74"/>
                  <a:pt x="947" y="76"/>
                </a:cubicBezTo>
                <a:cubicBezTo>
                  <a:pt x="1035" y="87"/>
                  <a:pt x="1120" y="100"/>
                  <a:pt x="1196" y="120"/>
                </a:cubicBezTo>
                <a:cubicBezTo>
                  <a:pt x="1215" y="125"/>
                  <a:pt x="1232" y="135"/>
                  <a:pt x="1250" y="139"/>
                </a:cubicBezTo>
                <a:cubicBezTo>
                  <a:pt x="1263" y="142"/>
                  <a:pt x="1279" y="142"/>
                  <a:pt x="1295" y="145"/>
                </a:cubicBezTo>
                <a:cubicBezTo>
                  <a:pt x="1310" y="148"/>
                  <a:pt x="1324" y="154"/>
                  <a:pt x="1338" y="159"/>
                </a:cubicBezTo>
                <a:cubicBezTo>
                  <a:pt x="1354" y="181"/>
                  <a:pt x="1335" y="192"/>
                  <a:pt x="1322" y="203"/>
                </a:cubicBezTo>
                <a:cubicBezTo>
                  <a:pt x="1302" y="209"/>
                  <a:pt x="1287" y="225"/>
                  <a:pt x="1269" y="235"/>
                </a:cubicBezTo>
                <a:cubicBezTo>
                  <a:pt x="1259" y="239"/>
                  <a:pt x="1248" y="241"/>
                  <a:pt x="1239" y="246"/>
                </a:cubicBezTo>
                <a:cubicBezTo>
                  <a:pt x="1217" y="258"/>
                  <a:pt x="1196" y="268"/>
                  <a:pt x="1174" y="278"/>
                </a:cubicBezTo>
                <a:cubicBezTo>
                  <a:pt x="1110" y="308"/>
                  <a:pt x="1051" y="349"/>
                  <a:pt x="990" y="383"/>
                </a:cubicBezTo>
                <a:cubicBezTo>
                  <a:pt x="1028" y="427"/>
                  <a:pt x="1067" y="473"/>
                  <a:pt x="1084" y="533"/>
                </a:cubicBezTo>
                <a:cubicBezTo>
                  <a:pt x="1097" y="524"/>
                  <a:pt x="1109" y="511"/>
                  <a:pt x="1128" y="514"/>
                </a:cubicBezTo>
                <a:cubicBezTo>
                  <a:pt x="1157" y="517"/>
                  <a:pt x="1135" y="549"/>
                  <a:pt x="1143" y="567"/>
                </a:cubicBezTo>
                <a:cubicBezTo>
                  <a:pt x="1150" y="585"/>
                  <a:pt x="1180" y="586"/>
                  <a:pt x="1180" y="611"/>
                </a:cubicBezTo>
                <a:cubicBezTo>
                  <a:pt x="1216" y="599"/>
                  <a:pt x="1245" y="579"/>
                  <a:pt x="1273" y="557"/>
                </a:cubicBezTo>
                <a:cubicBezTo>
                  <a:pt x="1300" y="537"/>
                  <a:pt x="1337" y="518"/>
                  <a:pt x="1359" y="492"/>
                </a:cubicBezTo>
                <a:cubicBezTo>
                  <a:pt x="1390" y="489"/>
                  <a:pt x="1425" y="503"/>
                  <a:pt x="1449" y="522"/>
                </a:cubicBezTo>
                <a:cubicBezTo>
                  <a:pt x="1478" y="556"/>
                  <a:pt x="1500" y="604"/>
                  <a:pt x="1505" y="656"/>
                </a:cubicBezTo>
                <a:cubicBezTo>
                  <a:pt x="1507" y="671"/>
                  <a:pt x="1506" y="679"/>
                  <a:pt x="1503" y="687"/>
                </a:cubicBezTo>
                <a:cubicBezTo>
                  <a:pt x="1510" y="702"/>
                  <a:pt x="1498" y="708"/>
                  <a:pt x="1489" y="709"/>
                </a:cubicBezTo>
                <a:cubicBezTo>
                  <a:pt x="1441" y="714"/>
                  <a:pt x="1405" y="725"/>
                  <a:pt x="1359" y="738"/>
                </a:cubicBezTo>
                <a:cubicBezTo>
                  <a:pt x="1348" y="741"/>
                  <a:pt x="1337" y="744"/>
                  <a:pt x="1327" y="746"/>
                </a:cubicBezTo>
                <a:cubicBezTo>
                  <a:pt x="1311" y="750"/>
                  <a:pt x="1300" y="758"/>
                  <a:pt x="1281" y="761"/>
                </a:cubicBezTo>
                <a:cubicBezTo>
                  <a:pt x="1274" y="763"/>
                  <a:pt x="1264" y="768"/>
                  <a:pt x="1254" y="771"/>
                </a:cubicBezTo>
                <a:cubicBezTo>
                  <a:pt x="1233" y="777"/>
                  <a:pt x="1211" y="779"/>
                  <a:pt x="1198" y="786"/>
                </a:cubicBezTo>
                <a:cubicBezTo>
                  <a:pt x="1186" y="792"/>
                  <a:pt x="1181" y="800"/>
                  <a:pt x="1169" y="790"/>
                </a:cubicBezTo>
                <a:cubicBezTo>
                  <a:pt x="1165" y="795"/>
                  <a:pt x="1163" y="802"/>
                  <a:pt x="1159" y="806"/>
                </a:cubicBezTo>
                <a:cubicBezTo>
                  <a:pt x="1136" y="806"/>
                  <a:pt x="1114" y="833"/>
                  <a:pt x="1099" y="820"/>
                </a:cubicBezTo>
                <a:cubicBezTo>
                  <a:pt x="1046" y="838"/>
                  <a:pt x="990" y="857"/>
                  <a:pt x="938" y="882"/>
                </a:cubicBezTo>
                <a:cubicBezTo>
                  <a:pt x="898" y="902"/>
                  <a:pt x="858" y="924"/>
                  <a:pt x="821" y="948"/>
                </a:cubicBezTo>
                <a:cubicBezTo>
                  <a:pt x="808" y="956"/>
                  <a:pt x="794" y="963"/>
                  <a:pt x="783" y="971"/>
                </a:cubicBezTo>
                <a:cubicBezTo>
                  <a:pt x="776" y="975"/>
                  <a:pt x="772" y="983"/>
                  <a:pt x="765" y="986"/>
                </a:cubicBezTo>
                <a:cubicBezTo>
                  <a:pt x="731" y="999"/>
                  <a:pt x="694" y="966"/>
                  <a:pt x="676" y="949"/>
                </a:cubicBezTo>
                <a:cubicBezTo>
                  <a:pt x="657" y="932"/>
                  <a:pt x="652" y="913"/>
                  <a:pt x="643" y="882"/>
                </a:cubicBezTo>
                <a:cubicBezTo>
                  <a:pt x="640" y="870"/>
                  <a:pt x="637" y="855"/>
                  <a:pt x="637" y="839"/>
                </a:cubicBezTo>
                <a:cubicBezTo>
                  <a:pt x="581" y="831"/>
                  <a:pt x="530" y="826"/>
                  <a:pt x="474" y="812"/>
                </a:cubicBezTo>
                <a:cubicBezTo>
                  <a:pt x="388" y="792"/>
                  <a:pt x="311" y="748"/>
                  <a:pt x="247" y="705"/>
                </a:cubicBezTo>
                <a:cubicBezTo>
                  <a:pt x="244" y="710"/>
                  <a:pt x="248" y="713"/>
                  <a:pt x="245" y="717"/>
                </a:cubicBezTo>
                <a:cubicBezTo>
                  <a:pt x="238" y="721"/>
                  <a:pt x="233" y="722"/>
                  <a:pt x="224" y="725"/>
                </a:cubicBezTo>
                <a:cubicBezTo>
                  <a:pt x="226" y="734"/>
                  <a:pt x="229" y="742"/>
                  <a:pt x="229" y="746"/>
                </a:cubicBezTo>
                <a:cubicBezTo>
                  <a:pt x="206" y="770"/>
                  <a:pt x="169" y="789"/>
                  <a:pt x="128" y="778"/>
                </a:cubicBezTo>
                <a:cubicBezTo>
                  <a:pt x="123" y="776"/>
                  <a:pt x="121" y="772"/>
                  <a:pt x="115" y="771"/>
                </a:cubicBezTo>
                <a:cubicBezTo>
                  <a:pt x="112" y="770"/>
                  <a:pt x="109" y="775"/>
                  <a:pt x="105" y="773"/>
                </a:cubicBezTo>
                <a:cubicBezTo>
                  <a:pt x="71" y="758"/>
                  <a:pt x="48" y="733"/>
                  <a:pt x="31" y="704"/>
                </a:cubicBezTo>
                <a:cubicBezTo>
                  <a:pt x="61" y="668"/>
                  <a:pt x="66" y="586"/>
                  <a:pt x="95" y="541"/>
                </a:cubicBezTo>
                <a:cubicBezTo>
                  <a:pt x="100" y="534"/>
                  <a:pt x="117" y="518"/>
                  <a:pt x="119" y="521"/>
                </a:cubicBezTo>
                <a:close/>
                <a:moveTo>
                  <a:pt x="1305" y="744"/>
                </a:moveTo>
                <a:cubicBezTo>
                  <a:pt x="1345" y="731"/>
                  <a:pt x="1394" y="717"/>
                  <a:pt x="1437" y="707"/>
                </a:cubicBezTo>
                <a:cubicBezTo>
                  <a:pt x="1457" y="702"/>
                  <a:pt x="1481" y="702"/>
                  <a:pt x="1490" y="688"/>
                </a:cubicBezTo>
                <a:cubicBezTo>
                  <a:pt x="1500" y="656"/>
                  <a:pt x="1489" y="611"/>
                  <a:pt x="1474" y="583"/>
                </a:cubicBezTo>
                <a:cubicBezTo>
                  <a:pt x="1465" y="566"/>
                  <a:pt x="1450" y="536"/>
                  <a:pt x="1440" y="528"/>
                </a:cubicBezTo>
                <a:cubicBezTo>
                  <a:pt x="1420" y="514"/>
                  <a:pt x="1401" y="504"/>
                  <a:pt x="1378" y="504"/>
                </a:cubicBezTo>
                <a:cubicBezTo>
                  <a:pt x="1326" y="527"/>
                  <a:pt x="1281" y="566"/>
                  <a:pt x="1232" y="599"/>
                </a:cubicBezTo>
                <a:cubicBezTo>
                  <a:pt x="1219" y="608"/>
                  <a:pt x="1206" y="613"/>
                  <a:pt x="1191" y="618"/>
                </a:cubicBezTo>
                <a:cubicBezTo>
                  <a:pt x="1188" y="620"/>
                  <a:pt x="1185" y="628"/>
                  <a:pt x="1181" y="626"/>
                </a:cubicBezTo>
                <a:cubicBezTo>
                  <a:pt x="1191" y="652"/>
                  <a:pt x="1167" y="661"/>
                  <a:pt x="1148" y="660"/>
                </a:cubicBezTo>
                <a:cubicBezTo>
                  <a:pt x="1176" y="685"/>
                  <a:pt x="1198" y="728"/>
                  <a:pt x="1198" y="773"/>
                </a:cubicBezTo>
                <a:cubicBezTo>
                  <a:pt x="1232" y="761"/>
                  <a:pt x="1269" y="756"/>
                  <a:pt x="1305" y="744"/>
                </a:cubicBezTo>
                <a:close/>
                <a:moveTo>
                  <a:pt x="595" y="238"/>
                </a:moveTo>
                <a:cubicBezTo>
                  <a:pt x="576" y="236"/>
                  <a:pt x="562" y="235"/>
                  <a:pt x="551" y="227"/>
                </a:cubicBezTo>
                <a:cubicBezTo>
                  <a:pt x="543" y="221"/>
                  <a:pt x="537" y="225"/>
                  <a:pt x="523" y="231"/>
                </a:cubicBezTo>
                <a:cubicBezTo>
                  <a:pt x="499" y="241"/>
                  <a:pt x="474" y="256"/>
                  <a:pt x="455" y="264"/>
                </a:cubicBezTo>
                <a:cubicBezTo>
                  <a:pt x="376" y="302"/>
                  <a:pt x="296" y="361"/>
                  <a:pt x="217" y="403"/>
                </a:cubicBezTo>
                <a:cubicBezTo>
                  <a:pt x="216" y="403"/>
                  <a:pt x="214" y="405"/>
                  <a:pt x="216" y="405"/>
                </a:cubicBezTo>
                <a:cubicBezTo>
                  <a:pt x="216" y="404"/>
                  <a:pt x="216" y="404"/>
                  <a:pt x="217" y="404"/>
                </a:cubicBezTo>
                <a:cubicBezTo>
                  <a:pt x="264" y="413"/>
                  <a:pt x="300" y="425"/>
                  <a:pt x="340" y="444"/>
                </a:cubicBezTo>
                <a:cubicBezTo>
                  <a:pt x="365" y="456"/>
                  <a:pt x="394" y="465"/>
                  <a:pt x="422" y="472"/>
                </a:cubicBezTo>
                <a:cubicBezTo>
                  <a:pt x="465" y="485"/>
                  <a:pt x="508" y="498"/>
                  <a:pt x="544" y="512"/>
                </a:cubicBezTo>
                <a:cubicBezTo>
                  <a:pt x="558" y="518"/>
                  <a:pt x="571" y="521"/>
                  <a:pt x="584" y="526"/>
                </a:cubicBezTo>
                <a:cubicBezTo>
                  <a:pt x="606" y="535"/>
                  <a:pt x="642" y="561"/>
                  <a:pt x="667" y="561"/>
                </a:cubicBezTo>
                <a:cubicBezTo>
                  <a:pt x="676" y="561"/>
                  <a:pt x="683" y="554"/>
                  <a:pt x="692" y="557"/>
                </a:cubicBezTo>
                <a:cubicBezTo>
                  <a:pt x="781" y="491"/>
                  <a:pt x="891" y="444"/>
                  <a:pt x="980" y="377"/>
                </a:cubicBezTo>
                <a:cubicBezTo>
                  <a:pt x="1037" y="346"/>
                  <a:pt x="1093" y="308"/>
                  <a:pt x="1154" y="277"/>
                </a:cubicBezTo>
                <a:cubicBezTo>
                  <a:pt x="1214" y="246"/>
                  <a:pt x="1281" y="223"/>
                  <a:pt x="1331" y="179"/>
                </a:cubicBezTo>
                <a:cubicBezTo>
                  <a:pt x="1322" y="159"/>
                  <a:pt x="1300" y="158"/>
                  <a:pt x="1282" y="154"/>
                </a:cubicBezTo>
                <a:cubicBezTo>
                  <a:pt x="1263" y="149"/>
                  <a:pt x="1242" y="147"/>
                  <a:pt x="1224" y="140"/>
                </a:cubicBezTo>
                <a:cubicBezTo>
                  <a:pt x="1167" y="118"/>
                  <a:pt x="1106" y="109"/>
                  <a:pt x="1043" y="99"/>
                </a:cubicBezTo>
                <a:cubicBezTo>
                  <a:pt x="974" y="88"/>
                  <a:pt x="912" y="79"/>
                  <a:pt x="848" y="75"/>
                </a:cubicBezTo>
                <a:cubicBezTo>
                  <a:pt x="821" y="67"/>
                  <a:pt x="793" y="63"/>
                  <a:pt x="765" y="57"/>
                </a:cubicBezTo>
                <a:cubicBezTo>
                  <a:pt x="738" y="51"/>
                  <a:pt x="712" y="44"/>
                  <a:pt x="689" y="35"/>
                </a:cubicBezTo>
                <a:cubicBezTo>
                  <a:pt x="637" y="21"/>
                  <a:pt x="587" y="1"/>
                  <a:pt x="539" y="24"/>
                </a:cubicBezTo>
                <a:cubicBezTo>
                  <a:pt x="512" y="37"/>
                  <a:pt x="484" y="55"/>
                  <a:pt x="458" y="71"/>
                </a:cubicBezTo>
                <a:cubicBezTo>
                  <a:pt x="404" y="105"/>
                  <a:pt x="350" y="135"/>
                  <a:pt x="297" y="166"/>
                </a:cubicBezTo>
                <a:cubicBezTo>
                  <a:pt x="270" y="182"/>
                  <a:pt x="245" y="199"/>
                  <a:pt x="219" y="212"/>
                </a:cubicBezTo>
                <a:cubicBezTo>
                  <a:pt x="168" y="238"/>
                  <a:pt x="109" y="267"/>
                  <a:pt x="54" y="291"/>
                </a:cubicBezTo>
                <a:cubicBezTo>
                  <a:pt x="51" y="306"/>
                  <a:pt x="28" y="312"/>
                  <a:pt x="26" y="328"/>
                </a:cubicBezTo>
                <a:cubicBezTo>
                  <a:pt x="24" y="340"/>
                  <a:pt x="40" y="349"/>
                  <a:pt x="54" y="349"/>
                </a:cubicBezTo>
                <a:cubicBezTo>
                  <a:pt x="70" y="358"/>
                  <a:pt x="91" y="367"/>
                  <a:pt x="108" y="370"/>
                </a:cubicBezTo>
                <a:cubicBezTo>
                  <a:pt x="122" y="381"/>
                  <a:pt x="141" y="390"/>
                  <a:pt x="160" y="392"/>
                </a:cubicBezTo>
                <a:cubicBezTo>
                  <a:pt x="179" y="376"/>
                  <a:pt x="205" y="374"/>
                  <a:pt x="225" y="360"/>
                </a:cubicBezTo>
                <a:cubicBezTo>
                  <a:pt x="237" y="352"/>
                  <a:pt x="245" y="341"/>
                  <a:pt x="257" y="333"/>
                </a:cubicBezTo>
                <a:cubicBezTo>
                  <a:pt x="269" y="325"/>
                  <a:pt x="283" y="318"/>
                  <a:pt x="296" y="311"/>
                </a:cubicBezTo>
                <a:cubicBezTo>
                  <a:pt x="321" y="295"/>
                  <a:pt x="344" y="276"/>
                  <a:pt x="372" y="264"/>
                </a:cubicBezTo>
                <a:cubicBezTo>
                  <a:pt x="427" y="241"/>
                  <a:pt x="480" y="213"/>
                  <a:pt x="539" y="192"/>
                </a:cubicBezTo>
                <a:cubicBezTo>
                  <a:pt x="553" y="170"/>
                  <a:pt x="570" y="152"/>
                  <a:pt x="601" y="147"/>
                </a:cubicBezTo>
                <a:cubicBezTo>
                  <a:pt x="615" y="145"/>
                  <a:pt x="616" y="146"/>
                  <a:pt x="627" y="147"/>
                </a:cubicBezTo>
                <a:cubicBezTo>
                  <a:pt x="646" y="150"/>
                  <a:pt x="657" y="152"/>
                  <a:pt x="666" y="159"/>
                </a:cubicBezTo>
                <a:cubicBezTo>
                  <a:pt x="676" y="166"/>
                  <a:pt x="682" y="181"/>
                  <a:pt x="688" y="191"/>
                </a:cubicBezTo>
                <a:cubicBezTo>
                  <a:pt x="687" y="211"/>
                  <a:pt x="678" y="223"/>
                  <a:pt x="666" y="232"/>
                </a:cubicBezTo>
                <a:cubicBezTo>
                  <a:pt x="642" y="245"/>
                  <a:pt x="620" y="242"/>
                  <a:pt x="595" y="238"/>
                </a:cubicBezTo>
                <a:close/>
                <a:moveTo>
                  <a:pt x="1163" y="688"/>
                </a:moveTo>
                <a:cubicBezTo>
                  <a:pt x="1152" y="679"/>
                  <a:pt x="1142" y="670"/>
                  <a:pt x="1133" y="660"/>
                </a:cubicBezTo>
                <a:cubicBezTo>
                  <a:pt x="1120" y="662"/>
                  <a:pt x="1102" y="664"/>
                  <a:pt x="1090" y="667"/>
                </a:cubicBezTo>
                <a:cubicBezTo>
                  <a:pt x="1094" y="678"/>
                  <a:pt x="1100" y="687"/>
                  <a:pt x="1105" y="697"/>
                </a:cubicBezTo>
                <a:cubicBezTo>
                  <a:pt x="1104" y="711"/>
                  <a:pt x="1107" y="724"/>
                  <a:pt x="1105" y="738"/>
                </a:cubicBezTo>
                <a:cubicBezTo>
                  <a:pt x="1105" y="744"/>
                  <a:pt x="1101" y="751"/>
                  <a:pt x="1102" y="758"/>
                </a:cubicBezTo>
                <a:cubicBezTo>
                  <a:pt x="1103" y="765"/>
                  <a:pt x="1110" y="773"/>
                  <a:pt x="1112" y="783"/>
                </a:cubicBezTo>
                <a:cubicBezTo>
                  <a:pt x="1113" y="792"/>
                  <a:pt x="1111" y="800"/>
                  <a:pt x="1113" y="810"/>
                </a:cubicBezTo>
                <a:cubicBezTo>
                  <a:pt x="1122" y="810"/>
                  <a:pt x="1124" y="802"/>
                  <a:pt x="1132" y="800"/>
                </a:cubicBezTo>
                <a:cubicBezTo>
                  <a:pt x="1133" y="790"/>
                  <a:pt x="1134" y="781"/>
                  <a:pt x="1133" y="771"/>
                </a:cubicBezTo>
                <a:cubicBezTo>
                  <a:pt x="1132" y="761"/>
                  <a:pt x="1125" y="749"/>
                  <a:pt x="1132" y="743"/>
                </a:cubicBezTo>
                <a:cubicBezTo>
                  <a:pt x="1138" y="758"/>
                  <a:pt x="1140" y="783"/>
                  <a:pt x="1141" y="799"/>
                </a:cubicBezTo>
                <a:cubicBezTo>
                  <a:pt x="1145" y="798"/>
                  <a:pt x="1150" y="798"/>
                  <a:pt x="1153" y="796"/>
                </a:cubicBezTo>
                <a:cubicBezTo>
                  <a:pt x="1153" y="783"/>
                  <a:pt x="1155" y="774"/>
                  <a:pt x="1155" y="763"/>
                </a:cubicBezTo>
                <a:cubicBezTo>
                  <a:pt x="1150" y="756"/>
                  <a:pt x="1152" y="747"/>
                  <a:pt x="1149" y="739"/>
                </a:cubicBezTo>
                <a:cubicBezTo>
                  <a:pt x="1146" y="728"/>
                  <a:pt x="1135" y="718"/>
                  <a:pt x="1139" y="709"/>
                </a:cubicBezTo>
                <a:cubicBezTo>
                  <a:pt x="1152" y="725"/>
                  <a:pt x="1159" y="752"/>
                  <a:pt x="1163" y="774"/>
                </a:cubicBezTo>
                <a:cubicBezTo>
                  <a:pt x="1172" y="774"/>
                  <a:pt x="1176" y="781"/>
                  <a:pt x="1184" y="780"/>
                </a:cubicBezTo>
                <a:cubicBezTo>
                  <a:pt x="1197" y="748"/>
                  <a:pt x="1171" y="715"/>
                  <a:pt x="1163" y="688"/>
                </a:cubicBezTo>
                <a:close/>
                <a:moveTo>
                  <a:pt x="1138" y="651"/>
                </a:moveTo>
                <a:cubicBezTo>
                  <a:pt x="1153" y="648"/>
                  <a:pt x="1170" y="650"/>
                  <a:pt x="1171" y="634"/>
                </a:cubicBezTo>
                <a:cubicBezTo>
                  <a:pt x="1175" y="602"/>
                  <a:pt x="1152" y="588"/>
                  <a:pt x="1135" y="576"/>
                </a:cubicBezTo>
                <a:cubicBezTo>
                  <a:pt x="1127" y="556"/>
                  <a:pt x="1146" y="523"/>
                  <a:pt x="1124" y="521"/>
                </a:cubicBezTo>
                <a:cubicBezTo>
                  <a:pt x="1122" y="521"/>
                  <a:pt x="1111" y="524"/>
                  <a:pt x="1107" y="526"/>
                </a:cubicBezTo>
                <a:cubicBezTo>
                  <a:pt x="1100" y="529"/>
                  <a:pt x="1095" y="539"/>
                  <a:pt x="1088" y="541"/>
                </a:cubicBezTo>
                <a:cubicBezTo>
                  <a:pt x="1087" y="550"/>
                  <a:pt x="1097" y="564"/>
                  <a:pt x="1082" y="563"/>
                </a:cubicBezTo>
                <a:cubicBezTo>
                  <a:pt x="1082" y="559"/>
                  <a:pt x="1081" y="555"/>
                  <a:pt x="1079" y="553"/>
                </a:cubicBezTo>
                <a:cubicBezTo>
                  <a:pt x="1068" y="573"/>
                  <a:pt x="1055" y="601"/>
                  <a:pt x="1061" y="622"/>
                </a:cubicBezTo>
                <a:cubicBezTo>
                  <a:pt x="1076" y="606"/>
                  <a:pt x="1089" y="577"/>
                  <a:pt x="1110" y="590"/>
                </a:cubicBezTo>
                <a:cubicBezTo>
                  <a:pt x="1141" y="623"/>
                  <a:pt x="1058" y="622"/>
                  <a:pt x="1080" y="656"/>
                </a:cubicBezTo>
                <a:cubicBezTo>
                  <a:pt x="1088" y="655"/>
                  <a:pt x="1106" y="654"/>
                  <a:pt x="1119" y="652"/>
                </a:cubicBezTo>
                <a:cubicBezTo>
                  <a:pt x="1121" y="647"/>
                  <a:pt x="1126" y="645"/>
                  <a:pt x="1132" y="644"/>
                </a:cubicBezTo>
                <a:cubicBezTo>
                  <a:pt x="1132" y="648"/>
                  <a:pt x="1135" y="649"/>
                  <a:pt x="1138" y="651"/>
                </a:cubicBezTo>
                <a:close/>
                <a:moveTo>
                  <a:pt x="1074" y="626"/>
                </a:moveTo>
                <a:cubicBezTo>
                  <a:pt x="1083" y="617"/>
                  <a:pt x="1097" y="615"/>
                  <a:pt x="1104" y="604"/>
                </a:cubicBezTo>
                <a:cubicBezTo>
                  <a:pt x="1103" y="602"/>
                  <a:pt x="1099" y="602"/>
                  <a:pt x="1098" y="599"/>
                </a:cubicBezTo>
                <a:cubicBezTo>
                  <a:pt x="1086" y="602"/>
                  <a:pt x="1075" y="622"/>
                  <a:pt x="1074" y="626"/>
                </a:cubicBezTo>
                <a:close/>
                <a:moveTo>
                  <a:pt x="1097" y="769"/>
                </a:moveTo>
                <a:cubicBezTo>
                  <a:pt x="1096" y="776"/>
                  <a:pt x="1096" y="779"/>
                  <a:pt x="1089" y="781"/>
                </a:cubicBezTo>
                <a:cubicBezTo>
                  <a:pt x="1074" y="774"/>
                  <a:pt x="1053" y="779"/>
                  <a:pt x="1041" y="783"/>
                </a:cubicBezTo>
                <a:cubicBezTo>
                  <a:pt x="1042" y="779"/>
                  <a:pt x="1038" y="780"/>
                  <a:pt x="1038" y="778"/>
                </a:cubicBezTo>
                <a:cubicBezTo>
                  <a:pt x="1052" y="755"/>
                  <a:pt x="1062" y="728"/>
                  <a:pt x="1068" y="697"/>
                </a:cubicBezTo>
                <a:cubicBezTo>
                  <a:pt x="1062" y="693"/>
                  <a:pt x="1060" y="686"/>
                  <a:pt x="1053" y="683"/>
                </a:cubicBezTo>
                <a:cubicBezTo>
                  <a:pt x="1046" y="690"/>
                  <a:pt x="1036" y="700"/>
                  <a:pt x="1026" y="695"/>
                </a:cubicBezTo>
                <a:cubicBezTo>
                  <a:pt x="995" y="714"/>
                  <a:pt x="968" y="743"/>
                  <a:pt x="953" y="776"/>
                </a:cubicBezTo>
                <a:cubicBezTo>
                  <a:pt x="952" y="779"/>
                  <a:pt x="951" y="782"/>
                  <a:pt x="952" y="785"/>
                </a:cubicBezTo>
                <a:cubicBezTo>
                  <a:pt x="946" y="790"/>
                  <a:pt x="941" y="811"/>
                  <a:pt x="931" y="797"/>
                </a:cubicBezTo>
                <a:cubicBezTo>
                  <a:pt x="931" y="788"/>
                  <a:pt x="925" y="772"/>
                  <a:pt x="917" y="764"/>
                </a:cubicBezTo>
                <a:cubicBezTo>
                  <a:pt x="902" y="749"/>
                  <a:pt x="883" y="750"/>
                  <a:pt x="870" y="743"/>
                </a:cubicBezTo>
                <a:cubicBezTo>
                  <a:pt x="866" y="737"/>
                  <a:pt x="877" y="735"/>
                  <a:pt x="872" y="730"/>
                </a:cubicBezTo>
                <a:cubicBezTo>
                  <a:pt x="827" y="744"/>
                  <a:pt x="765" y="758"/>
                  <a:pt x="713" y="751"/>
                </a:cubicBezTo>
                <a:cubicBezTo>
                  <a:pt x="716" y="760"/>
                  <a:pt x="730" y="768"/>
                  <a:pt x="738" y="775"/>
                </a:cubicBezTo>
                <a:cubicBezTo>
                  <a:pt x="772" y="815"/>
                  <a:pt x="802" y="882"/>
                  <a:pt x="787" y="956"/>
                </a:cubicBezTo>
                <a:cubicBezTo>
                  <a:pt x="859" y="912"/>
                  <a:pt x="935" y="868"/>
                  <a:pt x="1018" y="836"/>
                </a:cubicBezTo>
                <a:cubicBezTo>
                  <a:pt x="1046" y="825"/>
                  <a:pt x="1077" y="819"/>
                  <a:pt x="1103" y="802"/>
                </a:cubicBezTo>
                <a:cubicBezTo>
                  <a:pt x="1103" y="790"/>
                  <a:pt x="1104" y="776"/>
                  <a:pt x="1097" y="769"/>
                </a:cubicBezTo>
                <a:close/>
                <a:moveTo>
                  <a:pt x="1094" y="743"/>
                </a:moveTo>
                <a:cubicBezTo>
                  <a:pt x="1101" y="720"/>
                  <a:pt x="1096" y="690"/>
                  <a:pt x="1083" y="677"/>
                </a:cubicBezTo>
                <a:cubicBezTo>
                  <a:pt x="1084" y="687"/>
                  <a:pt x="1077" y="690"/>
                  <a:pt x="1075" y="695"/>
                </a:cubicBezTo>
                <a:cubicBezTo>
                  <a:pt x="1074" y="699"/>
                  <a:pt x="1077" y="705"/>
                  <a:pt x="1075" y="712"/>
                </a:cubicBezTo>
                <a:cubicBezTo>
                  <a:pt x="1071" y="731"/>
                  <a:pt x="1057" y="747"/>
                  <a:pt x="1057" y="768"/>
                </a:cubicBezTo>
                <a:cubicBezTo>
                  <a:pt x="1065" y="768"/>
                  <a:pt x="1089" y="773"/>
                  <a:pt x="1092" y="758"/>
                </a:cubicBezTo>
                <a:cubicBezTo>
                  <a:pt x="1092" y="752"/>
                  <a:pt x="1088" y="751"/>
                  <a:pt x="1089" y="745"/>
                </a:cubicBezTo>
                <a:cubicBezTo>
                  <a:pt x="1091" y="742"/>
                  <a:pt x="1095" y="748"/>
                  <a:pt x="1094" y="743"/>
                </a:cubicBezTo>
                <a:close/>
                <a:moveTo>
                  <a:pt x="1077" y="542"/>
                </a:moveTo>
                <a:cubicBezTo>
                  <a:pt x="1076" y="541"/>
                  <a:pt x="1076" y="540"/>
                  <a:pt x="1075" y="538"/>
                </a:cubicBezTo>
                <a:cubicBezTo>
                  <a:pt x="1052" y="479"/>
                  <a:pt x="1025" y="427"/>
                  <a:pt x="978" y="392"/>
                </a:cubicBezTo>
                <a:cubicBezTo>
                  <a:pt x="883" y="456"/>
                  <a:pt x="779" y="506"/>
                  <a:pt x="686" y="573"/>
                </a:cubicBezTo>
                <a:cubicBezTo>
                  <a:pt x="651" y="573"/>
                  <a:pt x="632" y="557"/>
                  <a:pt x="605" y="546"/>
                </a:cubicBezTo>
                <a:cubicBezTo>
                  <a:pt x="601" y="544"/>
                  <a:pt x="596" y="545"/>
                  <a:pt x="592" y="543"/>
                </a:cubicBezTo>
                <a:cubicBezTo>
                  <a:pt x="576" y="537"/>
                  <a:pt x="560" y="527"/>
                  <a:pt x="544" y="521"/>
                </a:cubicBezTo>
                <a:cubicBezTo>
                  <a:pt x="526" y="514"/>
                  <a:pt x="508" y="510"/>
                  <a:pt x="489" y="505"/>
                </a:cubicBezTo>
                <a:cubicBezTo>
                  <a:pt x="466" y="498"/>
                  <a:pt x="445" y="488"/>
                  <a:pt x="423" y="481"/>
                </a:cubicBezTo>
                <a:cubicBezTo>
                  <a:pt x="399" y="473"/>
                  <a:pt x="374" y="467"/>
                  <a:pt x="349" y="459"/>
                </a:cubicBezTo>
                <a:cubicBezTo>
                  <a:pt x="342" y="463"/>
                  <a:pt x="337" y="471"/>
                  <a:pt x="330" y="475"/>
                </a:cubicBezTo>
                <a:cubicBezTo>
                  <a:pt x="288" y="530"/>
                  <a:pt x="256" y="596"/>
                  <a:pt x="232" y="669"/>
                </a:cubicBezTo>
                <a:cubicBezTo>
                  <a:pt x="237" y="669"/>
                  <a:pt x="237" y="676"/>
                  <a:pt x="235" y="678"/>
                </a:cubicBezTo>
                <a:cubicBezTo>
                  <a:pt x="239" y="682"/>
                  <a:pt x="244" y="686"/>
                  <a:pt x="246" y="693"/>
                </a:cubicBezTo>
                <a:cubicBezTo>
                  <a:pt x="336" y="753"/>
                  <a:pt x="440" y="805"/>
                  <a:pt x="570" y="816"/>
                </a:cubicBezTo>
                <a:cubicBezTo>
                  <a:pt x="576" y="821"/>
                  <a:pt x="580" y="819"/>
                  <a:pt x="587" y="820"/>
                </a:cubicBezTo>
                <a:cubicBezTo>
                  <a:pt x="603" y="821"/>
                  <a:pt x="622" y="830"/>
                  <a:pt x="638" y="825"/>
                </a:cubicBezTo>
                <a:cubicBezTo>
                  <a:pt x="643" y="804"/>
                  <a:pt x="655" y="792"/>
                  <a:pt x="668" y="780"/>
                </a:cubicBezTo>
                <a:cubicBezTo>
                  <a:pt x="686" y="770"/>
                  <a:pt x="704" y="781"/>
                  <a:pt x="722" y="774"/>
                </a:cubicBezTo>
                <a:cubicBezTo>
                  <a:pt x="712" y="762"/>
                  <a:pt x="699" y="757"/>
                  <a:pt x="684" y="753"/>
                </a:cubicBezTo>
                <a:cubicBezTo>
                  <a:pt x="684" y="744"/>
                  <a:pt x="690" y="742"/>
                  <a:pt x="697" y="741"/>
                </a:cubicBezTo>
                <a:cubicBezTo>
                  <a:pt x="721" y="738"/>
                  <a:pt x="748" y="746"/>
                  <a:pt x="774" y="743"/>
                </a:cubicBezTo>
                <a:cubicBezTo>
                  <a:pt x="813" y="738"/>
                  <a:pt x="848" y="726"/>
                  <a:pt x="885" y="718"/>
                </a:cubicBezTo>
                <a:cubicBezTo>
                  <a:pt x="913" y="695"/>
                  <a:pt x="952" y="682"/>
                  <a:pt x="983" y="665"/>
                </a:cubicBezTo>
                <a:cubicBezTo>
                  <a:pt x="962" y="658"/>
                  <a:pt x="947" y="649"/>
                  <a:pt x="930" y="633"/>
                </a:cubicBezTo>
                <a:cubicBezTo>
                  <a:pt x="909" y="614"/>
                  <a:pt x="885" y="587"/>
                  <a:pt x="911" y="565"/>
                </a:cubicBezTo>
                <a:cubicBezTo>
                  <a:pt x="926" y="558"/>
                  <a:pt x="939" y="565"/>
                  <a:pt x="947" y="555"/>
                </a:cubicBezTo>
                <a:cubicBezTo>
                  <a:pt x="955" y="545"/>
                  <a:pt x="950" y="528"/>
                  <a:pt x="955" y="516"/>
                </a:cubicBezTo>
                <a:cubicBezTo>
                  <a:pt x="958" y="509"/>
                  <a:pt x="966" y="503"/>
                  <a:pt x="972" y="501"/>
                </a:cubicBezTo>
                <a:cubicBezTo>
                  <a:pt x="1021" y="514"/>
                  <a:pt x="1037" y="561"/>
                  <a:pt x="1052" y="608"/>
                </a:cubicBezTo>
                <a:cubicBezTo>
                  <a:pt x="1054" y="581"/>
                  <a:pt x="1064" y="562"/>
                  <a:pt x="1077" y="542"/>
                </a:cubicBezTo>
                <a:close/>
                <a:moveTo>
                  <a:pt x="1036" y="639"/>
                </a:moveTo>
                <a:cubicBezTo>
                  <a:pt x="1027" y="653"/>
                  <a:pt x="1027" y="668"/>
                  <a:pt x="1031" y="685"/>
                </a:cubicBezTo>
                <a:cubicBezTo>
                  <a:pt x="1044" y="685"/>
                  <a:pt x="1043" y="671"/>
                  <a:pt x="1053" y="668"/>
                </a:cubicBezTo>
                <a:cubicBezTo>
                  <a:pt x="1061" y="670"/>
                  <a:pt x="1061" y="681"/>
                  <a:pt x="1071" y="682"/>
                </a:cubicBezTo>
                <a:cubicBezTo>
                  <a:pt x="1076" y="654"/>
                  <a:pt x="1059" y="639"/>
                  <a:pt x="1036" y="639"/>
                </a:cubicBezTo>
                <a:close/>
                <a:moveTo>
                  <a:pt x="1024" y="563"/>
                </a:moveTo>
                <a:cubicBezTo>
                  <a:pt x="1011" y="550"/>
                  <a:pt x="999" y="555"/>
                  <a:pt x="988" y="566"/>
                </a:cubicBezTo>
                <a:cubicBezTo>
                  <a:pt x="1004" y="578"/>
                  <a:pt x="1019" y="593"/>
                  <a:pt x="1027" y="611"/>
                </a:cubicBezTo>
                <a:cubicBezTo>
                  <a:pt x="1030" y="616"/>
                  <a:pt x="1028" y="627"/>
                  <a:pt x="1037" y="628"/>
                </a:cubicBezTo>
                <a:cubicBezTo>
                  <a:pt x="1044" y="615"/>
                  <a:pt x="1039" y="577"/>
                  <a:pt x="1024" y="563"/>
                </a:cubicBezTo>
                <a:close/>
                <a:moveTo>
                  <a:pt x="986" y="573"/>
                </a:moveTo>
                <a:cubicBezTo>
                  <a:pt x="988" y="601"/>
                  <a:pt x="1008" y="616"/>
                  <a:pt x="1022" y="627"/>
                </a:cubicBezTo>
                <a:cubicBezTo>
                  <a:pt x="1015" y="604"/>
                  <a:pt x="1003" y="586"/>
                  <a:pt x="986" y="573"/>
                </a:cubicBezTo>
                <a:close/>
                <a:moveTo>
                  <a:pt x="986" y="552"/>
                </a:moveTo>
                <a:cubicBezTo>
                  <a:pt x="992" y="547"/>
                  <a:pt x="999" y="541"/>
                  <a:pt x="1009" y="542"/>
                </a:cubicBezTo>
                <a:cubicBezTo>
                  <a:pt x="1012" y="543"/>
                  <a:pt x="1019" y="551"/>
                  <a:pt x="1017" y="546"/>
                </a:cubicBezTo>
                <a:cubicBezTo>
                  <a:pt x="1010" y="536"/>
                  <a:pt x="988" y="511"/>
                  <a:pt x="975" y="512"/>
                </a:cubicBezTo>
                <a:cubicBezTo>
                  <a:pt x="955" y="514"/>
                  <a:pt x="967" y="549"/>
                  <a:pt x="955" y="562"/>
                </a:cubicBezTo>
                <a:cubicBezTo>
                  <a:pt x="942" y="576"/>
                  <a:pt x="930" y="567"/>
                  <a:pt x="915" y="575"/>
                </a:cubicBezTo>
                <a:cubicBezTo>
                  <a:pt x="902" y="589"/>
                  <a:pt x="919" y="610"/>
                  <a:pt x="931" y="622"/>
                </a:cubicBezTo>
                <a:cubicBezTo>
                  <a:pt x="951" y="642"/>
                  <a:pt x="976" y="653"/>
                  <a:pt x="1001" y="659"/>
                </a:cubicBezTo>
                <a:cubicBezTo>
                  <a:pt x="1009" y="656"/>
                  <a:pt x="1014" y="657"/>
                  <a:pt x="1019" y="659"/>
                </a:cubicBezTo>
                <a:cubicBezTo>
                  <a:pt x="1019" y="653"/>
                  <a:pt x="1021" y="649"/>
                  <a:pt x="1022" y="644"/>
                </a:cubicBezTo>
                <a:cubicBezTo>
                  <a:pt x="1001" y="619"/>
                  <a:pt x="963" y="591"/>
                  <a:pt x="978" y="552"/>
                </a:cubicBezTo>
                <a:cubicBezTo>
                  <a:pt x="983" y="549"/>
                  <a:pt x="983" y="554"/>
                  <a:pt x="986" y="552"/>
                </a:cubicBezTo>
                <a:close/>
                <a:moveTo>
                  <a:pt x="982" y="718"/>
                </a:moveTo>
                <a:cubicBezTo>
                  <a:pt x="993" y="706"/>
                  <a:pt x="1026" y="692"/>
                  <a:pt x="1019" y="673"/>
                </a:cubicBezTo>
                <a:cubicBezTo>
                  <a:pt x="1014" y="670"/>
                  <a:pt x="1009" y="674"/>
                  <a:pt x="1003" y="670"/>
                </a:cubicBezTo>
                <a:cubicBezTo>
                  <a:pt x="971" y="682"/>
                  <a:pt x="933" y="698"/>
                  <a:pt x="902" y="715"/>
                </a:cubicBezTo>
                <a:cubicBezTo>
                  <a:pt x="903" y="718"/>
                  <a:pt x="902" y="720"/>
                  <a:pt x="900" y="722"/>
                </a:cubicBezTo>
                <a:cubicBezTo>
                  <a:pt x="893" y="725"/>
                  <a:pt x="885" y="727"/>
                  <a:pt x="884" y="736"/>
                </a:cubicBezTo>
                <a:cubicBezTo>
                  <a:pt x="901" y="741"/>
                  <a:pt x="911" y="750"/>
                  <a:pt x="926" y="759"/>
                </a:cubicBezTo>
                <a:cubicBezTo>
                  <a:pt x="931" y="768"/>
                  <a:pt x="933" y="778"/>
                  <a:pt x="941" y="784"/>
                </a:cubicBezTo>
                <a:cubicBezTo>
                  <a:pt x="952" y="762"/>
                  <a:pt x="963" y="737"/>
                  <a:pt x="982" y="718"/>
                </a:cubicBezTo>
                <a:close/>
                <a:moveTo>
                  <a:pt x="647" y="839"/>
                </a:moveTo>
                <a:cubicBezTo>
                  <a:pt x="652" y="876"/>
                  <a:pt x="657" y="917"/>
                  <a:pt x="679" y="941"/>
                </a:cubicBezTo>
                <a:cubicBezTo>
                  <a:pt x="703" y="966"/>
                  <a:pt x="749" y="994"/>
                  <a:pt x="775" y="959"/>
                </a:cubicBezTo>
                <a:cubicBezTo>
                  <a:pt x="781" y="938"/>
                  <a:pt x="782" y="911"/>
                  <a:pt x="779" y="893"/>
                </a:cubicBezTo>
                <a:cubicBezTo>
                  <a:pt x="756" y="900"/>
                  <a:pt x="749" y="916"/>
                  <a:pt x="721" y="918"/>
                </a:cubicBezTo>
                <a:cubicBezTo>
                  <a:pt x="699" y="912"/>
                  <a:pt x="692" y="889"/>
                  <a:pt x="684" y="871"/>
                </a:cubicBezTo>
                <a:cubicBezTo>
                  <a:pt x="679" y="857"/>
                  <a:pt x="670" y="850"/>
                  <a:pt x="679" y="842"/>
                </a:cubicBezTo>
                <a:cubicBezTo>
                  <a:pt x="695" y="852"/>
                  <a:pt x="719" y="847"/>
                  <a:pt x="737" y="839"/>
                </a:cubicBezTo>
                <a:cubicBezTo>
                  <a:pt x="727" y="813"/>
                  <a:pt x="711" y="790"/>
                  <a:pt x="683" y="786"/>
                </a:cubicBezTo>
                <a:cubicBezTo>
                  <a:pt x="666" y="793"/>
                  <a:pt x="656" y="807"/>
                  <a:pt x="650" y="825"/>
                </a:cubicBezTo>
                <a:cubicBezTo>
                  <a:pt x="652" y="826"/>
                  <a:pt x="654" y="829"/>
                  <a:pt x="653" y="834"/>
                </a:cubicBezTo>
                <a:cubicBezTo>
                  <a:pt x="652" y="836"/>
                  <a:pt x="650" y="838"/>
                  <a:pt x="647" y="839"/>
                </a:cubicBezTo>
                <a:close/>
                <a:moveTo>
                  <a:pt x="729" y="784"/>
                </a:moveTo>
                <a:cubicBezTo>
                  <a:pt x="723" y="786"/>
                  <a:pt x="719" y="784"/>
                  <a:pt x="713" y="789"/>
                </a:cubicBezTo>
                <a:cubicBezTo>
                  <a:pt x="743" y="807"/>
                  <a:pt x="759" y="853"/>
                  <a:pt x="749" y="896"/>
                </a:cubicBezTo>
                <a:cubicBezTo>
                  <a:pt x="761" y="891"/>
                  <a:pt x="770" y="884"/>
                  <a:pt x="778" y="876"/>
                </a:cubicBezTo>
                <a:cubicBezTo>
                  <a:pt x="771" y="839"/>
                  <a:pt x="753" y="807"/>
                  <a:pt x="729" y="784"/>
                </a:cubicBezTo>
                <a:close/>
                <a:moveTo>
                  <a:pt x="722" y="907"/>
                </a:moveTo>
                <a:cubicBezTo>
                  <a:pt x="743" y="907"/>
                  <a:pt x="746" y="865"/>
                  <a:pt x="739" y="849"/>
                </a:cubicBezTo>
                <a:cubicBezTo>
                  <a:pt x="728" y="858"/>
                  <a:pt x="706" y="859"/>
                  <a:pt x="689" y="860"/>
                </a:cubicBezTo>
                <a:cubicBezTo>
                  <a:pt x="698" y="871"/>
                  <a:pt x="704" y="907"/>
                  <a:pt x="722" y="907"/>
                </a:cubicBezTo>
                <a:close/>
                <a:moveTo>
                  <a:pt x="559" y="207"/>
                </a:moveTo>
                <a:cubicBezTo>
                  <a:pt x="556" y="201"/>
                  <a:pt x="556" y="192"/>
                  <a:pt x="554" y="187"/>
                </a:cubicBezTo>
                <a:cubicBezTo>
                  <a:pt x="550" y="191"/>
                  <a:pt x="548" y="196"/>
                  <a:pt x="547" y="202"/>
                </a:cubicBezTo>
                <a:cubicBezTo>
                  <a:pt x="553" y="206"/>
                  <a:pt x="559" y="209"/>
                  <a:pt x="559" y="218"/>
                </a:cubicBezTo>
                <a:cubicBezTo>
                  <a:pt x="590" y="233"/>
                  <a:pt x="669" y="247"/>
                  <a:pt x="674" y="197"/>
                </a:cubicBezTo>
                <a:cubicBezTo>
                  <a:pt x="653" y="230"/>
                  <a:pt x="590" y="229"/>
                  <a:pt x="559" y="207"/>
                </a:cubicBezTo>
                <a:close/>
                <a:moveTo>
                  <a:pt x="656" y="171"/>
                </a:moveTo>
                <a:cubicBezTo>
                  <a:pt x="654" y="167"/>
                  <a:pt x="651" y="165"/>
                  <a:pt x="648" y="162"/>
                </a:cubicBezTo>
                <a:cubicBezTo>
                  <a:pt x="622" y="153"/>
                  <a:pt x="542" y="156"/>
                  <a:pt x="572" y="203"/>
                </a:cubicBezTo>
                <a:cubicBezTo>
                  <a:pt x="595" y="219"/>
                  <a:pt x="668" y="220"/>
                  <a:pt x="666" y="182"/>
                </a:cubicBezTo>
                <a:cubicBezTo>
                  <a:pt x="661" y="179"/>
                  <a:pt x="658" y="174"/>
                  <a:pt x="653" y="170"/>
                </a:cubicBezTo>
                <a:cubicBezTo>
                  <a:pt x="655" y="170"/>
                  <a:pt x="655" y="171"/>
                  <a:pt x="656" y="171"/>
                </a:cubicBezTo>
                <a:close/>
                <a:moveTo>
                  <a:pt x="536" y="206"/>
                </a:moveTo>
                <a:cubicBezTo>
                  <a:pt x="519" y="211"/>
                  <a:pt x="503" y="217"/>
                  <a:pt x="491" y="225"/>
                </a:cubicBezTo>
                <a:cubicBezTo>
                  <a:pt x="484" y="226"/>
                  <a:pt x="478" y="229"/>
                  <a:pt x="473" y="232"/>
                </a:cubicBezTo>
                <a:cubicBezTo>
                  <a:pt x="439" y="242"/>
                  <a:pt x="413" y="261"/>
                  <a:pt x="382" y="273"/>
                </a:cubicBezTo>
                <a:cubicBezTo>
                  <a:pt x="353" y="278"/>
                  <a:pt x="341" y="299"/>
                  <a:pt x="317" y="308"/>
                </a:cubicBezTo>
                <a:cubicBezTo>
                  <a:pt x="303" y="324"/>
                  <a:pt x="279" y="330"/>
                  <a:pt x="262" y="342"/>
                </a:cubicBezTo>
                <a:cubicBezTo>
                  <a:pt x="236" y="360"/>
                  <a:pt x="211" y="385"/>
                  <a:pt x="181" y="396"/>
                </a:cubicBezTo>
                <a:cubicBezTo>
                  <a:pt x="177" y="396"/>
                  <a:pt x="177" y="396"/>
                  <a:pt x="174" y="395"/>
                </a:cubicBezTo>
                <a:cubicBezTo>
                  <a:pt x="159" y="405"/>
                  <a:pt x="157" y="423"/>
                  <a:pt x="154" y="443"/>
                </a:cubicBezTo>
                <a:cubicBezTo>
                  <a:pt x="163" y="445"/>
                  <a:pt x="166" y="447"/>
                  <a:pt x="174" y="451"/>
                </a:cubicBezTo>
                <a:cubicBezTo>
                  <a:pt x="178" y="438"/>
                  <a:pt x="175" y="421"/>
                  <a:pt x="180" y="410"/>
                </a:cubicBezTo>
                <a:cubicBezTo>
                  <a:pt x="188" y="407"/>
                  <a:pt x="190" y="401"/>
                  <a:pt x="198" y="396"/>
                </a:cubicBezTo>
                <a:cubicBezTo>
                  <a:pt x="203" y="394"/>
                  <a:pt x="209" y="394"/>
                  <a:pt x="215" y="392"/>
                </a:cubicBezTo>
                <a:cubicBezTo>
                  <a:pt x="219" y="390"/>
                  <a:pt x="223" y="385"/>
                  <a:pt x="227" y="383"/>
                </a:cubicBezTo>
                <a:cubicBezTo>
                  <a:pt x="261" y="365"/>
                  <a:pt x="298" y="348"/>
                  <a:pt x="326" y="326"/>
                </a:cubicBezTo>
                <a:cubicBezTo>
                  <a:pt x="330" y="324"/>
                  <a:pt x="333" y="321"/>
                  <a:pt x="338" y="321"/>
                </a:cubicBezTo>
                <a:cubicBezTo>
                  <a:pt x="397" y="277"/>
                  <a:pt x="469" y="246"/>
                  <a:pt x="538" y="212"/>
                </a:cubicBezTo>
                <a:cubicBezTo>
                  <a:pt x="538" y="212"/>
                  <a:pt x="539" y="212"/>
                  <a:pt x="539" y="211"/>
                </a:cubicBezTo>
                <a:cubicBezTo>
                  <a:pt x="535" y="212"/>
                  <a:pt x="537" y="208"/>
                  <a:pt x="536" y="206"/>
                </a:cubicBezTo>
                <a:close/>
                <a:moveTo>
                  <a:pt x="336" y="454"/>
                </a:moveTo>
                <a:cubicBezTo>
                  <a:pt x="336" y="453"/>
                  <a:pt x="336" y="452"/>
                  <a:pt x="336" y="451"/>
                </a:cubicBezTo>
                <a:cubicBezTo>
                  <a:pt x="289" y="433"/>
                  <a:pt x="248" y="418"/>
                  <a:pt x="195" y="413"/>
                </a:cubicBezTo>
                <a:cubicBezTo>
                  <a:pt x="185" y="422"/>
                  <a:pt x="184" y="440"/>
                  <a:pt x="181" y="456"/>
                </a:cubicBezTo>
                <a:cubicBezTo>
                  <a:pt x="201" y="464"/>
                  <a:pt x="212" y="488"/>
                  <a:pt x="201" y="511"/>
                </a:cubicBezTo>
                <a:cubicBezTo>
                  <a:pt x="198" y="519"/>
                  <a:pt x="189" y="522"/>
                  <a:pt x="185" y="528"/>
                </a:cubicBezTo>
                <a:cubicBezTo>
                  <a:pt x="217" y="554"/>
                  <a:pt x="214" y="615"/>
                  <a:pt x="227" y="656"/>
                </a:cubicBezTo>
                <a:cubicBezTo>
                  <a:pt x="251" y="576"/>
                  <a:pt x="288" y="509"/>
                  <a:pt x="336" y="454"/>
                </a:cubicBezTo>
                <a:close/>
                <a:moveTo>
                  <a:pt x="214" y="642"/>
                </a:moveTo>
                <a:cubicBezTo>
                  <a:pt x="209" y="619"/>
                  <a:pt x="205" y="588"/>
                  <a:pt x="199" y="570"/>
                </a:cubicBezTo>
                <a:cubicBezTo>
                  <a:pt x="193" y="550"/>
                  <a:pt x="180" y="526"/>
                  <a:pt x="159" y="536"/>
                </a:cubicBezTo>
                <a:cubicBezTo>
                  <a:pt x="157" y="565"/>
                  <a:pt x="170" y="592"/>
                  <a:pt x="160" y="614"/>
                </a:cubicBezTo>
                <a:cubicBezTo>
                  <a:pt x="154" y="587"/>
                  <a:pt x="157" y="565"/>
                  <a:pt x="148" y="538"/>
                </a:cubicBezTo>
                <a:cubicBezTo>
                  <a:pt x="143" y="559"/>
                  <a:pt x="149" y="592"/>
                  <a:pt x="140" y="608"/>
                </a:cubicBezTo>
                <a:cubicBezTo>
                  <a:pt x="138" y="590"/>
                  <a:pt x="137" y="580"/>
                  <a:pt x="138" y="565"/>
                </a:cubicBezTo>
                <a:cubicBezTo>
                  <a:pt x="138" y="549"/>
                  <a:pt x="145" y="531"/>
                  <a:pt x="130" y="531"/>
                </a:cubicBezTo>
                <a:cubicBezTo>
                  <a:pt x="122" y="542"/>
                  <a:pt x="118" y="558"/>
                  <a:pt x="109" y="568"/>
                </a:cubicBezTo>
                <a:cubicBezTo>
                  <a:pt x="106" y="551"/>
                  <a:pt x="117" y="546"/>
                  <a:pt x="119" y="531"/>
                </a:cubicBezTo>
                <a:cubicBezTo>
                  <a:pt x="72" y="568"/>
                  <a:pt x="74" y="653"/>
                  <a:pt x="44" y="708"/>
                </a:cubicBezTo>
                <a:cubicBezTo>
                  <a:pt x="60" y="719"/>
                  <a:pt x="67" y="746"/>
                  <a:pt x="87" y="749"/>
                </a:cubicBezTo>
                <a:cubicBezTo>
                  <a:pt x="95" y="706"/>
                  <a:pt x="94" y="653"/>
                  <a:pt x="104" y="612"/>
                </a:cubicBezTo>
                <a:cubicBezTo>
                  <a:pt x="106" y="605"/>
                  <a:pt x="107" y="591"/>
                  <a:pt x="117" y="591"/>
                </a:cubicBezTo>
                <a:cubicBezTo>
                  <a:pt x="103" y="643"/>
                  <a:pt x="100" y="686"/>
                  <a:pt x="99" y="736"/>
                </a:cubicBezTo>
                <a:cubicBezTo>
                  <a:pt x="93" y="741"/>
                  <a:pt x="94" y="757"/>
                  <a:pt x="103" y="758"/>
                </a:cubicBezTo>
                <a:cubicBezTo>
                  <a:pt x="107" y="737"/>
                  <a:pt x="107" y="713"/>
                  <a:pt x="115" y="694"/>
                </a:cubicBezTo>
                <a:cubicBezTo>
                  <a:pt x="119" y="715"/>
                  <a:pt x="109" y="745"/>
                  <a:pt x="113" y="763"/>
                </a:cubicBezTo>
                <a:cubicBezTo>
                  <a:pt x="117" y="762"/>
                  <a:pt x="118" y="765"/>
                  <a:pt x="123" y="764"/>
                </a:cubicBezTo>
                <a:cubicBezTo>
                  <a:pt x="126" y="750"/>
                  <a:pt x="121" y="726"/>
                  <a:pt x="128" y="717"/>
                </a:cubicBezTo>
                <a:cubicBezTo>
                  <a:pt x="129" y="731"/>
                  <a:pt x="131" y="751"/>
                  <a:pt x="132" y="766"/>
                </a:cubicBezTo>
                <a:cubicBezTo>
                  <a:pt x="138" y="768"/>
                  <a:pt x="157" y="774"/>
                  <a:pt x="168" y="768"/>
                </a:cubicBezTo>
                <a:cubicBezTo>
                  <a:pt x="173" y="746"/>
                  <a:pt x="163" y="722"/>
                  <a:pt x="169" y="704"/>
                </a:cubicBezTo>
                <a:cubicBezTo>
                  <a:pt x="172" y="723"/>
                  <a:pt x="177" y="746"/>
                  <a:pt x="178" y="766"/>
                </a:cubicBezTo>
                <a:cubicBezTo>
                  <a:pt x="194" y="763"/>
                  <a:pt x="202" y="752"/>
                  <a:pt x="212" y="743"/>
                </a:cubicBezTo>
                <a:cubicBezTo>
                  <a:pt x="212" y="733"/>
                  <a:pt x="215" y="728"/>
                  <a:pt x="209" y="725"/>
                </a:cubicBezTo>
                <a:cubicBezTo>
                  <a:pt x="210" y="723"/>
                  <a:pt x="212" y="720"/>
                  <a:pt x="211" y="715"/>
                </a:cubicBezTo>
                <a:cubicBezTo>
                  <a:pt x="202" y="679"/>
                  <a:pt x="192" y="636"/>
                  <a:pt x="185" y="601"/>
                </a:cubicBezTo>
                <a:cubicBezTo>
                  <a:pt x="184" y="596"/>
                  <a:pt x="176" y="589"/>
                  <a:pt x="186" y="585"/>
                </a:cubicBezTo>
                <a:cubicBezTo>
                  <a:pt x="196" y="597"/>
                  <a:pt x="195" y="615"/>
                  <a:pt x="198" y="631"/>
                </a:cubicBezTo>
                <a:cubicBezTo>
                  <a:pt x="203" y="662"/>
                  <a:pt x="216" y="692"/>
                  <a:pt x="222" y="717"/>
                </a:cubicBezTo>
                <a:cubicBezTo>
                  <a:pt x="225" y="714"/>
                  <a:pt x="230" y="713"/>
                  <a:pt x="232" y="710"/>
                </a:cubicBezTo>
                <a:cubicBezTo>
                  <a:pt x="228" y="692"/>
                  <a:pt x="218" y="662"/>
                  <a:pt x="214" y="642"/>
                </a:cubicBezTo>
                <a:close/>
                <a:moveTo>
                  <a:pt x="171" y="519"/>
                </a:moveTo>
                <a:cubicBezTo>
                  <a:pt x="178" y="524"/>
                  <a:pt x="196" y="507"/>
                  <a:pt x="193" y="495"/>
                </a:cubicBezTo>
                <a:cubicBezTo>
                  <a:pt x="186" y="503"/>
                  <a:pt x="180" y="512"/>
                  <a:pt x="171" y="519"/>
                </a:cubicBezTo>
                <a:close/>
                <a:moveTo>
                  <a:pt x="191" y="477"/>
                </a:moveTo>
                <a:cubicBezTo>
                  <a:pt x="188" y="476"/>
                  <a:pt x="189" y="470"/>
                  <a:pt x="184" y="471"/>
                </a:cubicBezTo>
                <a:cubicBezTo>
                  <a:pt x="181" y="497"/>
                  <a:pt x="156" y="509"/>
                  <a:pt x="128" y="514"/>
                </a:cubicBezTo>
                <a:cubicBezTo>
                  <a:pt x="154" y="539"/>
                  <a:pt x="182" y="500"/>
                  <a:pt x="191" y="477"/>
                </a:cubicBezTo>
                <a:close/>
                <a:moveTo>
                  <a:pt x="130" y="502"/>
                </a:moveTo>
                <a:cubicBezTo>
                  <a:pt x="150" y="502"/>
                  <a:pt x="185" y="484"/>
                  <a:pt x="168" y="464"/>
                </a:cubicBezTo>
                <a:cubicBezTo>
                  <a:pt x="155" y="478"/>
                  <a:pt x="138" y="488"/>
                  <a:pt x="120" y="497"/>
                </a:cubicBezTo>
                <a:cubicBezTo>
                  <a:pt x="120" y="503"/>
                  <a:pt x="127" y="502"/>
                  <a:pt x="130" y="502"/>
                </a:cubicBezTo>
                <a:close/>
                <a:moveTo>
                  <a:pt x="145" y="455"/>
                </a:moveTo>
                <a:cubicBezTo>
                  <a:pt x="125" y="458"/>
                  <a:pt x="116" y="475"/>
                  <a:pt x="119" y="489"/>
                </a:cubicBezTo>
                <a:cubicBezTo>
                  <a:pt x="135" y="483"/>
                  <a:pt x="144" y="471"/>
                  <a:pt x="156" y="462"/>
                </a:cubicBezTo>
                <a:cubicBezTo>
                  <a:pt x="155" y="461"/>
                  <a:pt x="156" y="460"/>
                  <a:pt x="156" y="458"/>
                </a:cubicBezTo>
                <a:cubicBezTo>
                  <a:pt x="151" y="459"/>
                  <a:pt x="150" y="456"/>
                  <a:pt x="145" y="45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8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1408430"/>
            <a:ext cx="2390775" cy="148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/>
          <p:nvPr userDrawn="1"/>
        </p:nvPicPr>
        <p:blipFill>
          <a:blip r:embed="rId4" cstate="email"/>
          <a:stretch>
            <a:fillRect/>
          </a:stretch>
        </p:blipFill>
        <p:spPr>
          <a:xfrm rot="10800000">
            <a:off x="2361530" y="4641015"/>
            <a:ext cx="7776057" cy="138462"/>
          </a:xfrm>
          <a:prstGeom prst="rect">
            <a:avLst/>
          </a:prstGeom>
        </p:spPr>
      </p:pic>
      <p:pic>
        <p:nvPicPr>
          <p:cNvPr id="8" name="图片 7"/>
          <p:cNvPicPr/>
          <p:nvPr userDrawn="1"/>
        </p:nvPicPr>
        <p:blipFill>
          <a:blip r:embed="rId4" cstate="email"/>
          <a:stretch>
            <a:fillRect/>
          </a:stretch>
        </p:blipFill>
        <p:spPr>
          <a:xfrm rot="10800000" flipV="1">
            <a:off x="2361565" y="2265680"/>
            <a:ext cx="2700020" cy="114935"/>
          </a:xfrm>
          <a:prstGeom prst="rect">
            <a:avLst/>
          </a:prstGeom>
        </p:spPr>
      </p:pic>
      <p:pic>
        <p:nvPicPr>
          <p:cNvPr id="9" name="图片 8"/>
          <p:cNvPicPr/>
          <p:nvPr userDrawn="1"/>
        </p:nvPicPr>
        <p:blipFill>
          <a:blip r:embed="rId4" cstate="email"/>
          <a:stretch>
            <a:fillRect/>
          </a:stretch>
        </p:blipFill>
        <p:spPr>
          <a:xfrm rot="10800000">
            <a:off x="7212965" y="2242185"/>
            <a:ext cx="2700020" cy="138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9662373" y="4180031"/>
            <a:ext cx="475402" cy="4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7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27"/>
          <p:cNvSpPr>
            <a:spLocks noEditPoints="1"/>
          </p:cNvSpPr>
          <p:nvPr userDrawn="1"/>
        </p:nvSpPr>
        <p:spPr bwMode="auto">
          <a:xfrm>
            <a:off x="391795" y="571500"/>
            <a:ext cx="699135" cy="531495"/>
          </a:xfrm>
          <a:custGeom>
            <a:avLst/>
            <a:gdLst>
              <a:gd name="T0" fmla="*/ 31 w 1510"/>
              <a:gd name="T1" fmla="*/ 297 h 999"/>
              <a:gd name="T2" fmla="*/ 585 w 1510"/>
              <a:gd name="T3" fmla="*/ 0 h 999"/>
              <a:gd name="T4" fmla="*/ 1250 w 1510"/>
              <a:gd name="T5" fmla="*/ 139 h 999"/>
              <a:gd name="T6" fmla="*/ 1174 w 1510"/>
              <a:gd name="T7" fmla="*/ 278 h 999"/>
              <a:gd name="T8" fmla="*/ 1273 w 1510"/>
              <a:gd name="T9" fmla="*/ 557 h 999"/>
              <a:gd name="T10" fmla="*/ 1359 w 1510"/>
              <a:gd name="T11" fmla="*/ 738 h 999"/>
              <a:gd name="T12" fmla="*/ 1159 w 1510"/>
              <a:gd name="T13" fmla="*/ 806 h 999"/>
              <a:gd name="T14" fmla="*/ 676 w 1510"/>
              <a:gd name="T15" fmla="*/ 949 h 999"/>
              <a:gd name="T16" fmla="*/ 224 w 1510"/>
              <a:gd name="T17" fmla="*/ 725 h 999"/>
              <a:gd name="T18" fmla="*/ 95 w 1510"/>
              <a:gd name="T19" fmla="*/ 541 h 999"/>
              <a:gd name="T20" fmla="*/ 1440 w 1510"/>
              <a:gd name="T21" fmla="*/ 528 h 999"/>
              <a:gd name="T22" fmla="*/ 1198 w 1510"/>
              <a:gd name="T23" fmla="*/ 773 h 999"/>
              <a:gd name="T24" fmla="*/ 217 w 1510"/>
              <a:gd name="T25" fmla="*/ 403 h 999"/>
              <a:gd name="T26" fmla="*/ 584 w 1510"/>
              <a:gd name="T27" fmla="*/ 526 h 999"/>
              <a:gd name="T28" fmla="*/ 1282 w 1510"/>
              <a:gd name="T29" fmla="*/ 154 h 999"/>
              <a:gd name="T30" fmla="*/ 539 w 1510"/>
              <a:gd name="T31" fmla="*/ 24 h 999"/>
              <a:gd name="T32" fmla="*/ 54 w 1510"/>
              <a:gd name="T33" fmla="*/ 349 h 999"/>
              <a:gd name="T34" fmla="*/ 372 w 1510"/>
              <a:gd name="T35" fmla="*/ 264 h 999"/>
              <a:gd name="T36" fmla="*/ 666 w 1510"/>
              <a:gd name="T37" fmla="*/ 232 h 999"/>
              <a:gd name="T38" fmla="*/ 1105 w 1510"/>
              <a:gd name="T39" fmla="*/ 738 h 999"/>
              <a:gd name="T40" fmla="*/ 1132 w 1510"/>
              <a:gd name="T41" fmla="*/ 743 h 999"/>
              <a:gd name="T42" fmla="*/ 1163 w 1510"/>
              <a:gd name="T43" fmla="*/ 774 h 999"/>
              <a:gd name="T44" fmla="*/ 1124 w 1510"/>
              <a:gd name="T45" fmla="*/ 521 h 999"/>
              <a:gd name="T46" fmla="*/ 1110 w 1510"/>
              <a:gd name="T47" fmla="*/ 590 h 999"/>
              <a:gd name="T48" fmla="*/ 1104 w 1510"/>
              <a:gd name="T49" fmla="*/ 604 h 999"/>
              <a:gd name="T50" fmla="*/ 1038 w 1510"/>
              <a:gd name="T51" fmla="*/ 778 h 999"/>
              <a:gd name="T52" fmla="*/ 931 w 1510"/>
              <a:gd name="T53" fmla="*/ 797 h 999"/>
              <a:gd name="T54" fmla="*/ 787 w 1510"/>
              <a:gd name="T55" fmla="*/ 956 h 999"/>
              <a:gd name="T56" fmla="*/ 1075 w 1510"/>
              <a:gd name="T57" fmla="*/ 695 h 999"/>
              <a:gd name="T58" fmla="*/ 1077 w 1510"/>
              <a:gd name="T59" fmla="*/ 542 h 999"/>
              <a:gd name="T60" fmla="*/ 544 w 1510"/>
              <a:gd name="T61" fmla="*/ 521 h 999"/>
              <a:gd name="T62" fmla="*/ 235 w 1510"/>
              <a:gd name="T63" fmla="*/ 678 h 999"/>
              <a:gd name="T64" fmla="*/ 722 w 1510"/>
              <a:gd name="T65" fmla="*/ 774 h 999"/>
              <a:gd name="T66" fmla="*/ 930 w 1510"/>
              <a:gd name="T67" fmla="*/ 633 h 999"/>
              <a:gd name="T68" fmla="*/ 1077 w 1510"/>
              <a:gd name="T69" fmla="*/ 542 h 999"/>
              <a:gd name="T70" fmla="*/ 1024 w 1510"/>
              <a:gd name="T71" fmla="*/ 563 h 999"/>
              <a:gd name="T72" fmla="*/ 1022 w 1510"/>
              <a:gd name="T73" fmla="*/ 627 h 999"/>
              <a:gd name="T74" fmla="*/ 955 w 1510"/>
              <a:gd name="T75" fmla="*/ 562 h 999"/>
              <a:gd name="T76" fmla="*/ 978 w 1510"/>
              <a:gd name="T77" fmla="*/ 552 h 999"/>
              <a:gd name="T78" fmla="*/ 900 w 1510"/>
              <a:gd name="T79" fmla="*/ 722 h 999"/>
              <a:gd name="T80" fmla="*/ 679 w 1510"/>
              <a:gd name="T81" fmla="*/ 941 h 999"/>
              <a:gd name="T82" fmla="*/ 737 w 1510"/>
              <a:gd name="T83" fmla="*/ 839 h 999"/>
              <a:gd name="T84" fmla="*/ 713 w 1510"/>
              <a:gd name="T85" fmla="*/ 789 h 999"/>
              <a:gd name="T86" fmla="*/ 689 w 1510"/>
              <a:gd name="T87" fmla="*/ 860 h 999"/>
              <a:gd name="T88" fmla="*/ 674 w 1510"/>
              <a:gd name="T89" fmla="*/ 197 h 999"/>
              <a:gd name="T90" fmla="*/ 653 w 1510"/>
              <a:gd name="T91" fmla="*/ 170 h 999"/>
              <a:gd name="T92" fmla="*/ 317 w 1510"/>
              <a:gd name="T93" fmla="*/ 308 h 999"/>
              <a:gd name="T94" fmla="*/ 180 w 1510"/>
              <a:gd name="T95" fmla="*/ 410 h 999"/>
              <a:gd name="T96" fmla="*/ 538 w 1510"/>
              <a:gd name="T97" fmla="*/ 212 h 999"/>
              <a:gd name="T98" fmla="*/ 181 w 1510"/>
              <a:gd name="T99" fmla="*/ 456 h 999"/>
              <a:gd name="T100" fmla="*/ 199 w 1510"/>
              <a:gd name="T101" fmla="*/ 570 h 999"/>
              <a:gd name="T102" fmla="*/ 130 w 1510"/>
              <a:gd name="T103" fmla="*/ 531 h 999"/>
              <a:gd name="T104" fmla="*/ 117 w 1510"/>
              <a:gd name="T105" fmla="*/ 591 h 999"/>
              <a:gd name="T106" fmla="*/ 128 w 1510"/>
              <a:gd name="T107" fmla="*/ 717 h 999"/>
              <a:gd name="T108" fmla="*/ 209 w 1510"/>
              <a:gd name="T109" fmla="*/ 725 h 999"/>
              <a:gd name="T110" fmla="*/ 232 w 1510"/>
              <a:gd name="T111" fmla="*/ 710 h 999"/>
              <a:gd name="T112" fmla="*/ 184 w 1510"/>
              <a:gd name="T113" fmla="*/ 471 h 999"/>
              <a:gd name="T114" fmla="*/ 130 w 1510"/>
              <a:gd name="T115" fmla="*/ 502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10" h="999">
                <a:moveTo>
                  <a:pt x="119" y="521"/>
                </a:moveTo>
                <a:cubicBezTo>
                  <a:pt x="112" y="507"/>
                  <a:pt x="103" y="487"/>
                  <a:pt x="109" y="469"/>
                </a:cubicBezTo>
                <a:cubicBezTo>
                  <a:pt x="114" y="453"/>
                  <a:pt x="130" y="447"/>
                  <a:pt x="148" y="443"/>
                </a:cubicBezTo>
                <a:cubicBezTo>
                  <a:pt x="150" y="434"/>
                  <a:pt x="145" y="414"/>
                  <a:pt x="148" y="401"/>
                </a:cubicBezTo>
                <a:cubicBezTo>
                  <a:pt x="105" y="380"/>
                  <a:pt x="57" y="366"/>
                  <a:pt x="13" y="345"/>
                </a:cubicBezTo>
                <a:cubicBezTo>
                  <a:pt x="0" y="321"/>
                  <a:pt x="29" y="314"/>
                  <a:pt x="31" y="297"/>
                </a:cubicBezTo>
                <a:cubicBezTo>
                  <a:pt x="37" y="290"/>
                  <a:pt x="46" y="287"/>
                  <a:pt x="52" y="279"/>
                </a:cubicBezTo>
                <a:cubicBezTo>
                  <a:pt x="62" y="277"/>
                  <a:pt x="71" y="272"/>
                  <a:pt x="78" y="267"/>
                </a:cubicBezTo>
                <a:cubicBezTo>
                  <a:pt x="183" y="228"/>
                  <a:pt x="281" y="164"/>
                  <a:pt x="376" y="109"/>
                </a:cubicBezTo>
                <a:cubicBezTo>
                  <a:pt x="392" y="99"/>
                  <a:pt x="408" y="91"/>
                  <a:pt x="424" y="81"/>
                </a:cubicBezTo>
                <a:cubicBezTo>
                  <a:pt x="457" y="62"/>
                  <a:pt x="482" y="43"/>
                  <a:pt x="518" y="24"/>
                </a:cubicBezTo>
                <a:cubicBezTo>
                  <a:pt x="538" y="13"/>
                  <a:pt x="560" y="0"/>
                  <a:pt x="585" y="0"/>
                </a:cubicBezTo>
                <a:cubicBezTo>
                  <a:pt x="601" y="1"/>
                  <a:pt x="621" y="8"/>
                  <a:pt x="636" y="9"/>
                </a:cubicBezTo>
                <a:cubicBezTo>
                  <a:pt x="712" y="36"/>
                  <a:pt x="797" y="57"/>
                  <a:pt x="882" y="68"/>
                </a:cubicBezTo>
                <a:cubicBezTo>
                  <a:pt x="901" y="70"/>
                  <a:pt x="919" y="74"/>
                  <a:pt x="936" y="71"/>
                </a:cubicBezTo>
                <a:cubicBezTo>
                  <a:pt x="938" y="75"/>
                  <a:pt x="945" y="74"/>
                  <a:pt x="947" y="76"/>
                </a:cubicBezTo>
                <a:cubicBezTo>
                  <a:pt x="1035" y="87"/>
                  <a:pt x="1120" y="100"/>
                  <a:pt x="1196" y="120"/>
                </a:cubicBezTo>
                <a:cubicBezTo>
                  <a:pt x="1215" y="125"/>
                  <a:pt x="1232" y="135"/>
                  <a:pt x="1250" y="139"/>
                </a:cubicBezTo>
                <a:cubicBezTo>
                  <a:pt x="1263" y="142"/>
                  <a:pt x="1279" y="142"/>
                  <a:pt x="1295" y="145"/>
                </a:cubicBezTo>
                <a:cubicBezTo>
                  <a:pt x="1310" y="148"/>
                  <a:pt x="1324" y="154"/>
                  <a:pt x="1338" y="159"/>
                </a:cubicBezTo>
                <a:cubicBezTo>
                  <a:pt x="1354" y="181"/>
                  <a:pt x="1335" y="192"/>
                  <a:pt x="1322" y="203"/>
                </a:cubicBezTo>
                <a:cubicBezTo>
                  <a:pt x="1302" y="209"/>
                  <a:pt x="1287" y="225"/>
                  <a:pt x="1269" y="235"/>
                </a:cubicBezTo>
                <a:cubicBezTo>
                  <a:pt x="1259" y="239"/>
                  <a:pt x="1248" y="241"/>
                  <a:pt x="1239" y="246"/>
                </a:cubicBezTo>
                <a:cubicBezTo>
                  <a:pt x="1217" y="258"/>
                  <a:pt x="1196" y="268"/>
                  <a:pt x="1174" y="278"/>
                </a:cubicBezTo>
                <a:cubicBezTo>
                  <a:pt x="1110" y="308"/>
                  <a:pt x="1051" y="349"/>
                  <a:pt x="990" y="383"/>
                </a:cubicBezTo>
                <a:cubicBezTo>
                  <a:pt x="1028" y="427"/>
                  <a:pt x="1067" y="473"/>
                  <a:pt x="1084" y="533"/>
                </a:cubicBezTo>
                <a:cubicBezTo>
                  <a:pt x="1097" y="524"/>
                  <a:pt x="1109" y="511"/>
                  <a:pt x="1128" y="514"/>
                </a:cubicBezTo>
                <a:cubicBezTo>
                  <a:pt x="1157" y="517"/>
                  <a:pt x="1135" y="549"/>
                  <a:pt x="1143" y="567"/>
                </a:cubicBezTo>
                <a:cubicBezTo>
                  <a:pt x="1150" y="585"/>
                  <a:pt x="1180" y="586"/>
                  <a:pt x="1180" y="611"/>
                </a:cubicBezTo>
                <a:cubicBezTo>
                  <a:pt x="1216" y="599"/>
                  <a:pt x="1245" y="579"/>
                  <a:pt x="1273" y="557"/>
                </a:cubicBezTo>
                <a:cubicBezTo>
                  <a:pt x="1300" y="537"/>
                  <a:pt x="1337" y="518"/>
                  <a:pt x="1359" y="492"/>
                </a:cubicBezTo>
                <a:cubicBezTo>
                  <a:pt x="1390" y="489"/>
                  <a:pt x="1425" y="503"/>
                  <a:pt x="1449" y="522"/>
                </a:cubicBezTo>
                <a:cubicBezTo>
                  <a:pt x="1478" y="556"/>
                  <a:pt x="1500" y="604"/>
                  <a:pt x="1505" y="656"/>
                </a:cubicBezTo>
                <a:cubicBezTo>
                  <a:pt x="1507" y="671"/>
                  <a:pt x="1506" y="679"/>
                  <a:pt x="1503" y="687"/>
                </a:cubicBezTo>
                <a:cubicBezTo>
                  <a:pt x="1510" y="702"/>
                  <a:pt x="1498" y="708"/>
                  <a:pt x="1489" y="709"/>
                </a:cubicBezTo>
                <a:cubicBezTo>
                  <a:pt x="1441" y="714"/>
                  <a:pt x="1405" y="725"/>
                  <a:pt x="1359" y="738"/>
                </a:cubicBezTo>
                <a:cubicBezTo>
                  <a:pt x="1348" y="741"/>
                  <a:pt x="1337" y="744"/>
                  <a:pt x="1327" y="746"/>
                </a:cubicBezTo>
                <a:cubicBezTo>
                  <a:pt x="1311" y="750"/>
                  <a:pt x="1300" y="758"/>
                  <a:pt x="1281" y="761"/>
                </a:cubicBezTo>
                <a:cubicBezTo>
                  <a:pt x="1274" y="763"/>
                  <a:pt x="1264" y="768"/>
                  <a:pt x="1254" y="771"/>
                </a:cubicBezTo>
                <a:cubicBezTo>
                  <a:pt x="1233" y="777"/>
                  <a:pt x="1211" y="779"/>
                  <a:pt x="1198" y="786"/>
                </a:cubicBezTo>
                <a:cubicBezTo>
                  <a:pt x="1186" y="792"/>
                  <a:pt x="1181" y="800"/>
                  <a:pt x="1169" y="790"/>
                </a:cubicBezTo>
                <a:cubicBezTo>
                  <a:pt x="1165" y="795"/>
                  <a:pt x="1163" y="802"/>
                  <a:pt x="1159" y="806"/>
                </a:cubicBezTo>
                <a:cubicBezTo>
                  <a:pt x="1136" y="806"/>
                  <a:pt x="1114" y="833"/>
                  <a:pt x="1099" y="820"/>
                </a:cubicBezTo>
                <a:cubicBezTo>
                  <a:pt x="1046" y="838"/>
                  <a:pt x="990" y="857"/>
                  <a:pt x="938" y="882"/>
                </a:cubicBezTo>
                <a:cubicBezTo>
                  <a:pt x="898" y="902"/>
                  <a:pt x="858" y="924"/>
                  <a:pt x="821" y="948"/>
                </a:cubicBezTo>
                <a:cubicBezTo>
                  <a:pt x="808" y="956"/>
                  <a:pt x="794" y="963"/>
                  <a:pt x="783" y="971"/>
                </a:cubicBezTo>
                <a:cubicBezTo>
                  <a:pt x="776" y="975"/>
                  <a:pt x="772" y="983"/>
                  <a:pt x="765" y="986"/>
                </a:cubicBezTo>
                <a:cubicBezTo>
                  <a:pt x="731" y="999"/>
                  <a:pt x="694" y="966"/>
                  <a:pt x="676" y="949"/>
                </a:cubicBezTo>
                <a:cubicBezTo>
                  <a:pt x="657" y="932"/>
                  <a:pt x="652" y="913"/>
                  <a:pt x="643" y="882"/>
                </a:cubicBezTo>
                <a:cubicBezTo>
                  <a:pt x="640" y="870"/>
                  <a:pt x="637" y="855"/>
                  <a:pt x="637" y="839"/>
                </a:cubicBezTo>
                <a:cubicBezTo>
                  <a:pt x="581" y="831"/>
                  <a:pt x="530" y="826"/>
                  <a:pt x="474" y="812"/>
                </a:cubicBezTo>
                <a:cubicBezTo>
                  <a:pt x="388" y="792"/>
                  <a:pt x="311" y="748"/>
                  <a:pt x="247" y="705"/>
                </a:cubicBezTo>
                <a:cubicBezTo>
                  <a:pt x="244" y="710"/>
                  <a:pt x="248" y="713"/>
                  <a:pt x="245" y="717"/>
                </a:cubicBezTo>
                <a:cubicBezTo>
                  <a:pt x="238" y="721"/>
                  <a:pt x="233" y="722"/>
                  <a:pt x="224" y="725"/>
                </a:cubicBezTo>
                <a:cubicBezTo>
                  <a:pt x="226" y="734"/>
                  <a:pt x="229" y="742"/>
                  <a:pt x="229" y="746"/>
                </a:cubicBezTo>
                <a:cubicBezTo>
                  <a:pt x="206" y="770"/>
                  <a:pt x="169" y="789"/>
                  <a:pt x="128" y="778"/>
                </a:cubicBezTo>
                <a:cubicBezTo>
                  <a:pt x="123" y="776"/>
                  <a:pt x="121" y="772"/>
                  <a:pt x="115" y="771"/>
                </a:cubicBezTo>
                <a:cubicBezTo>
                  <a:pt x="112" y="770"/>
                  <a:pt x="109" y="775"/>
                  <a:pt x="105" y="773"/>
                </a:cubicBezTo>
                <a:cubicBezTo>
                  <a:pt x="71" y="758"/>
                  <a:pt x="48" y="733"/>
                  <a:pt x="31" y="704"/>
                </a:cubicBezTo>
                <a:cubicBezTo>
                  <a:pt x="61" y="668"/>
                  <a:pt x="66" y="586"/>
                  <a:pt x="95" y="541"/>
                </a:cubicBezTo>
                <a:cubicBezTo>
                  <a:pt x="100" y="534"/>
                  <a:pt x="117" y="518"/>
                  <a:pt x="119" y="521"/>
                </a:cubicBezTo>
                <a:close/>
                <a:moveTo>
                  <a:pt x="1305" y="744"/>
                </a:moveTo>
                <a:cubicBezTo>
                  <a:pt x="1345" y="731"/>
                  <a:pt x="1394" y="717"/>
                  <a:pt x="1437" y="707"/>
                </a:cubicBezTo>
                <a:cubicBezTo>
                  <a:pt x="1457" y="702"/>
                  <a:pt x="1481" y="702"/>
                  <a:pt x="1490" y="688"/>
                </a:cubicBezTo>
                <a:cubicBezTo>
                  <a:pt x="1500" y="656"/>
                  <a:pt x="1489" y="611"/>
                  <a:pt x="1474" y="583"/>
                </a:cubicBezTo>
                <a:cubicBezTo>
                  <a:pt x="1465" y="566"/>
                  <a:pt x="1450" y="536"/>
                  <a:pt x="1440" y="528"/>
                </a:cubicBezTo>
                <a:cubicBezTo>
                  <a:pt x="1420" y="514"/>
                  <a:pt x="1401" y="504"/>
                  <a:pt x="1378" y="504"/>
                </a:cubicBezTo>
                <a:cubicBezTo>
                  <a:pt x="1326" y="527"/>
                  <a:pt x="1281" y="566"/>
                  <a:pt x="1232" y="599"/>
                </a:cubicBezTo>
                <a:cubicBezTo>
                  <a:pt x="1219" y="608"/>
                  <a:pt x="1206" y="613"/>
                  <a:pt x="1191" y="618"/>
                </a:cubicBezTo>
                <a:cubicBezTo>
                  <a:pt x="1188" y="620"/>
                  <a:pt x="1185" y="628"/>
                  <a:pt x="1181" y="626"/>
                </a:cubicBezTo>
                <a:cubicBezTo>
                  <a:pt x="1191" y="652"/>
                  <a:pt x="1167" y="661"/>
                  <a:pt x="1148" y="660"/>
                </a:cubicBezTo>
                <a:cubicBezTo>
                  <a:pt x="1176" y="685"/>
                  <a:pt x="1198" y="728"/>
                  <a:pt x="1198" y="773"/>
                </a:cubicBezTo>
                <a:cubicBezTo>
                  <a:pt x="1232" y="761"/>
                  <a:pt x="1269" y="756"/>
                  <a:pt x="1305" y="744"/>
                </a:cubicBezTo>
                <a:close/>
                <a:moveTo>
                  <a:pt x="595" y="238"/>
                </a:moveTo>
                <a:cubicBezTo>
                  <a:pt x="576" y="236"/>
                  <a:pt x="562" y="235"/>
                  <a:pt x="551" y="227"/>
                </a:cubicBezTo>
                <a:cubicBezTo>
                  <a:pt x="543" y="221"/>
                  <a:pt x="537" y="225"/>
                  <a:pt x="523" y="231"/>
                </a:cubicBezTo>
                <a:cubicBezTo>
                  <a:pt x="499" y="241"/>
                  <a:pt x="474" y="256"/>
                  <a:pt x="455" y="264"/>
                </a:cubicBezTo>
                <a:cubicBezTo>
                  <a:pt x="376" y="302"/>
                  <a:pt x="296" y="361"/>
                  <a:pt x="217" y="403"/>
                </a:cubicBezTo>
                <a:cubicBezTo>
                  <a:pt x="216" y="403"/>
                  <a:pt x="214" y="405"/>
                  <a:pt x="216" y="405"/>
                </a:cubicBezTo>
                <a:cubicBezTo>
                  <a:pt x="216" y="404"/>
                  <a:pt x="216" y="404"/>
                  <a:pt x="217" y="404"/>
                </a:cubicBezTo>
                <a:cubicBezTo>
                  <a:pt x="264" y="413"/>
                  <a:pt x="300" y="425"/>
                  <a:pt x="340" y="444"/>
                </a:cubicBezTo>
                <a:cubicBezTo>
                  <a:pt x="365" y="456"/>
                  <a:pt x="394" y="465"/>
                  <a:pt x="422" y="472"/>
                </a:cubicBezTo>
                <a:cubicBezTo>
                  <a:pt x="465" y="485"/>
                  <a:pt x="508" y="498"/>
                  <a:pt x="544" y="512"/>
                </a:cubicBezTo>
                <a:cubicBezTo>
                  <a:pt x="558" y="518"/>
                  <a:pt x="571" y="521"/>
                  <a:pt x="584" y="526"/>
                </a:cubicBezTo>
                <a:cubicBezTo>
                  <a:pt x="606" y="535"/>
                  <a:pt x="642" y="561"/>
                  <a:pt x="667" y="561"/>
                </a:cubicBezTo>
                <a:cubicBezTo>
                  <a:pt x="676" y="561"/>
                  <a:pt x="683" y="554"/>
                  <a:pt x="692" y="557"/>
                </a:cubicBezTo>
                <a:cubicBezTo>
                  <a:pt x="781" y="491"/>
                  <a:pt x="891" y="444"/>
                  <a:pt x="980" y="377"/>
                </a:cubicBezTo>
                <a:cubicBezTo>
                  <a:pt x="1037" y="346"/>
                  <a:pt x="1093" y="308"/>
                  <a:pt x="1154" y="277"/>
                </a:cubicBezTo>
                <a:cubicBezTo>
                  <a:pt x="1214" y="246"/>
                  <a:pt x="1281" y="223"/>
                  <a:pt x="1331" y="179"/>
                </a:cubicBezTo>
                <a:cubicBezTo>
                  <a:pt x="1322" y="159"/>
                  <a:pt x="1300" y="158"/>
                  <a:pt x="1282" y="154"/>
                </a:cubicBezTo>
                <a:cubicBezTo>
                  <a:pt x="1263" y="149"/>
                  <a:pt x="1242" y="147"/>
                  <a:pt x="1224" y="140"/>
                </a:cubicBezTo>
                <a:cubicBezTo>
                  <a:pt x="1167" y="118"/>
                  <a:pt x="1106" y="109"/>
                  <a:pt x="1043" y="99"/>
                </a:cubicBezTo>
                <a:cubicBezTo>
                  <a:pt x="974" y="88"/>
                  <a:pt x="912" y="79"/>
                  <a:pt x="848" y="75"/>
                </a:cubicBezTo>
                <a:cubicBezTo>
                  <a:pt x="821" y="67"/>
                  <a:pt x="793" y="63"/>
                  <a:pt x="765" y="57"/>
                </a:cubicBezTo>
                <a:cubicBezTo>
                  <a:pt x="738" y="51"/>
                  <a:pt x="712" y="44"/>
                  <a:pt x="689" y="35"/>
                </a:cubicBezTo>
                <a:cubicBezTo>
                  <a:pt x="637" y="21"/>
                  <a:pt x="587" y="1"/>
                  <a:pt x="539" y="24"/>
                </a:cubicBezTo>
                <a:cubicBezTo>
                  <a:pt x="512" y="37"/>
                  <a:pt x="484" y="55"/>
                  <a:pt x="458" y="71"/>
                </a:cubicBezTo>
                <a:cubicBezTo>
                  <a:pt x="404" y="105"/>
                  <a:pt x="350" y="135"/>
                  <a:pt x="297" y="166"/>
                </a:cubicBezTo>
                <a:cubicBezTo>
                  <a:pt x="270" y="182"/>
                  <a:pt x="245" y="199"/>
                  <a:pt x="219" y="212"/>
                </a:cubicBezTo>
                <a:cubicBezTo>
                  <a:pt x="168" y="238"/>
                  <a:pt x="109" y="267"/>
                  <a:pt x="54" y="291"/>
                </a:cubicBezTo>
                <a:cubicBezTo>
                  <a:pt x="51" y="306"/>
                  <a:pt x="28" y="312"/>
                  <a:pt x="26" y="328"/>
                </a:cubicBezTo>
                <a:cubicBezTo>
                  <a:pt x="24" y="340"/>
                  <a:pt x="40" y="349"/>
                  <a:pt x="54" y="349"/>
                </a:cubicBezTo>
                <a:cubicBezTo>
                  <a:pt x="70" y="358"/>
                  <a:pt x="91" y="367"/>
                  <a:pt x="108" y="370"/>
                </a:cubicBezTo>
                <a:cubicBezTo>
                  <a:pt x="122" y="381"/>
                  <a:pt x="141" y="390"/>
                  <a:pt x="160" y="392"/>
                </a:cubicBezTo>
                <a:cubicBezTo>
                  <a:pt x="179" y="376"/>
                  <a:pt x="205" y="374"/>
                  <a:pt x="225" y="360"/>
                </a:cubicBezTo>
                <a:cubicBezTo>
                  <a:pt x="237" y="352"/>
                  <a:pt x="245" y="341"/>
                  <a:pt x="257" y="333"/>
                </a:cubicBezTo>
                <a:cubicBezTo>
                  <a:pt x="269" y="325"/>
                  <a:pt x="283" y="318"/>
                  <a:pt x="296" y="311"/>
                </a:cubicBezTo>
                <a:cubicBezTo>
                  <a:pt x="321" y="295"/>
                  <a:pt x="344" y="276"/>
                  <a:pt x="372" y="264"/>
                </a:cubicBezTo>
                <a:cubicBezTo>
                  <a:pt x="427" y="241"/>
                  <a:pt x="480" y="213"/>
                  <a:pt x="539" y="192"/>
                </a:cubicBezTo>
                <a:cubicBezTo>
                  <a:pt x="553" y="170"/>
                  <a:pt x="570" y="152"/>
                  <a:pt x="601" y="147"/>
                </a:cubicBezTo>
                <a:cubicBezTo>
                  <a:pt x="615" y="145"/>
                  <a:pt x="616" y="146"/>
                  <a:pt x="627" y="147"/>
                </a:cubicBezTo>
                <a:cubicBezTo>
                  <a:pt x="646" y="150"/>
                  <a:pt x="657" y="152"/>
                  <a:pt x="666" y="159"/>
                </a:cubicBezTo>
                <a:cubicBezTo>
                  <a:pt x="676" y="166"/>
                  <a:pt x="682" y="181"/>
                  <a:pt x="688" y="191"/>
                </a:cubicBezTo>
                <a:cubicBezTo>
                  <a:pt x="687" y="211"/>
                  <a:pt x="678" y="223"/>
                  <a:pt x="666" y="232"/>
                </a:cubicBezTo>
                <a:cubicBezTo>
                  <a:pt x="642" y="245"/>
                  <a:pt x="620" y="242"/>
                  <a:pt x="595" y="238"/>
                </a:cubicBezTo>
                <a:close/>
                <a:moveTo>
                  <a:pt x="1163" y="688"/>
                </a:moveTo>
                <a:cubicBezTo>
                  <a:pt x="1152" y="679"/>
                  <a:pt x="1142" y="670"/>
                  <a:pt x="1133" y="660"/>
                </a:cubicBezTo>
                <a:cubicBezTo>
                  <a:pt x="1120" y="662"/>
                  <a:pt x="1102" y="664"/>
                  <a:pt x="1090" y="667"/>
                </a:cubicBezTo>
                <a:cubicBezTo>
                  <a:pt x="1094" y="678"/>
                  <a:pt x="1100" y="687"/>
                  <a:pt x="1105" y="697"/>
                </a:cubicBezTo>
                <a:cubicBezTo>
                  <a:pt x="1104" y="711"/>
                  <a:pt x="1107" y="724"/>
                  <a:pt x="1105" y="738"/>
                </a:cubicBezTo>
                <a:cubicBezTo>
                  <a:pt x="1105" y="744"/>
                  <a:pt x="1101" y="751"/>
                  <a:pt x="1102" y="758"/>
                </a:cubicBezTo>
                <a:cubicBezTo>
                  <a:pt x="1103" y="765"/>
                  <a:pt x="1110" y="773"/>
                  <a:pt x="1112" y="783"/>
                </a:cubicBezTo>
                <a:cubicBezTo>
                  <a:pt x="1113" y="792"/>
                  <a:pt x="1111" y="800"/>
                  <a:pt x="1113" y="810"/>
                </a:cubicBezTo>
                <a:cubicBezTo>
                  <a:pt x="1122" y="810"/>
                  <a:pt x="1124" y="802"/>
                  <a:pt x="1132" y="800"/>
                </a:cubicBezTo>
                <a:cubicBezTo>
                  <a:pt x="1133" y="790"/>
                  <a:pt x="1134" y="781"/>
                  <a:pt x="1133" y="771"/>
                </a:cubicBezTo>
                <a:cubicBezTo>
                  <a:pt x="1132" y="761"/>
                  <a:pt x="1125" y="749"/>
                  <a:pt x="1132" y="743"/>
                </a:cubicBezTo>
                <a:cubicBezTo>
                  <a:pt x="1138" y="758"/>
                  <a:pt x="1140" y="783"/>
                  <a:pt x="1141" y="799"/>
                </a:cubicBezTo>
                <a:cubicBezTo>
                  <a:pt x="1145" y="798"/>
                  <a:pt x="1150" y="798"/>
                  <a:pt x="1153" y="796"/>
                </a:cubicBezTo>
                <a:cubicBezTo>
                  <a:pt x="1153" y="783"/>
                  <a:pt x="1155" y="774"/>
                  <a:pt x="1155" y="763"/>
                </a:cubicBezTo>
                <a:cubicBezTo>
                  <a:pt x="1150" y="756"/>
                  <a:pt x="1152" y="747"/>
                  <a:pt x="1149" y="739"/>
                </a:cubicBezTo>
                <a:cubicBezTo>
                  <a:pt x="1146" y="728"/>
                  <a:pt x="1135" y="718"/>
                  <a:pt x="1139" y="709"/>
                </a:cubicBezTo>
                <a:cubicBezTo>
                  <a:pt x="1152" y="725"/>
                  <a:pt x="1159" y="752"/>
                  <a:pt x="1163" y="774"/>
                </a:cubicBezTo>
                <a:cubicBezTo>
                  <a:pt x="1172" y="774"/>
                  <a:pt x="1176" y="781"/>
                  <a:pt x="1184" y="780"/>
                </a:cubicBezTo>
                <a:cubicBezTo>
                  <a:pt x="1197" y="748"/>
                  <a:pt x="1171" y="715"/>
                  <a:pt x="1163" y="688"/>
                </a:cubicBezTo>
                <a:close/>
                <a:moveTo>
                  <a:pt x="1138" y="651"/>
                </a:moveTo>
                <a:cubicBezTo>
                  <a:pt x="1153" y="648"/>
                  <a:pt x="1170" y="650"/>
                  <a:pt x="1171" y="634"/>
                </a:cubicBezTo>
                <a:cubicBezTo>
                  <a:pt x="1175" y="602"/>
                  <a:pt x="1152" y="588"/>
                  <a:pt x="1135" y="576"/>
                </a:cubicBezTo>
                <a:cubicBezTo>
                  <a:pt x="1127" y="556"/>
                  <a:pt x="1146" y="523"/>
                  <a:pt x="1124" y="521"/>
                </a:cubicBezTo>
                <a:cubicBezTo>
                  <a:pt x="1122" y="521"/>
                  <a:pt x="1111" y="524"/>
                  <a:pt x="1107" y="526"/>
                </a:cubicBezTo>
                <a:cubicBezTo>
                  <a:pt x="1100" y="529"/>
                  <a:pt x="1095" y="539"/>
                  <a:pt x="1088" y="541"/>
                </a:cubicBezTo>
                <a:cubicBezTo>
                  <a:pt x="1087" y="550"/>
                  <a:pt x="1097" y="564"/>
                  <a:pt x="1082" y="563"/>
                </a:cubicBezTo>
                <a:cubicBezTo>
                  <a:pt x="1082" y="559"/>
                  <a:pt x="1081" y="555"/>
                  <a:pt x="1079" y="553"/>
                </a:cubicBezTo>
                <a:cubicBezTo>
                  <a:pt x="1068" y="573"/>
                  <a:pt x="1055" y="601"/>
                  <a:pt x="1061" y="622"/>
                </a:cubicBezTo>
                <a:cubicBezTo>
                  <a:pt x="1076" y="606"/>
                  <a:pt x="1089" y="577"/>
                  <a:pt x="1110" y="590"/>
                </a:cubicBezTo>
                <a:cubicBezTo>
                  <a:pt x="1141" y="623"/>
                  <a:pt x="1058" y="622"/>
                  <a:pt x="1080" y="656"/>
                </a:cubicBezTo>
                <a:cubicBezTo>
                  <a:pt x="1088" y="655"/>
                  <a:pt x="1106" y="654"/>
                  <a:pt x="1119" y="652"/>
                </a:cubicBezTo>
                <a:cubicBezTo>
                  <a:pt x="1121" y="647"/>
                  <a:pt x="1126" y="645"/>
                  <a:pt x="1132" y="644"/>
                </a:cubicBezTo>
                <a:cubicBezTo>
                  <a:pt x="1132" y="648"/>
                  <a:pt x="1135" y="649"/>
                  <a:pt x="1138" y="651"/>
                </a:cubicBezTo>
                <a:close/>
                <a:moveTo>
                  <a:pt x="1074" y="626"/>
                </a:moveTo>
                <a:cubicBezTo>
                  <a:pt x="1083" y="617"/>
                  <a:pt x="1097" y="615"/>
                  <a:pt x="1104" y="604"/>
                </a:cubicBezTo>
                <a:cubicBezTo>
                  <a:pt x="1103" y="602"/>
                  <a:pt x="1099" y="602"/>
                  <a:pt x="1098" y="599"/>
                </a:cubicBezTo>
                <a:cubicBezTo>
                  <a:pt x="1086" y="602"/>
                  <a:pt x="1075" y="622"/>
                  <a:pt x="1074" y="626"/>
                </a:cubicBezTo>
                <a:close/>
                <a:moveTo>
                  <a:pt x="1097" y="769"/>
                </a:moveTo>
                <a:cubicBezTo>
                  <a:pt x="1096" y="776"/>
                  <a:pt x="1096" y="779"/>
                  <a:pt x="1089" y="781"/>
                </a:cubicBezTo>
                <a:cubicBezTo>
                  <a:pt x="1074" y="774"/>
                  <a:pt x="1053" y="779"/>
                  <a:pt x="1041" y="783"/>
                </a:cubicBezTo>
                <a:cubicBezTo>
                  <a:pt x="1042" y="779"/>
                  <a:pt x="1038" y="780"/>
                  <a:pt x="1038" y="778"/>
                </a:cubicBezTo>
                <a:cubicBezTo>
                  <a:pt x="1052" y="755"/>
                  <a:pt x="1062" y="728"/>
                  <a:pt x="1068" y="697"/>
                </a:cubicBezTo>
                <a:cubicBezTo>
                  <a:pt x="1062" y="693"/>
                  <a:pt x="1060" y="686"/>
                  <a:pt x="1053" y="683"/>
                </a:cubicBezTo>
                <a:cubicBezTo>
                  <a:pt x="1046" y="690"/>
                  <a:pt x="1036" y="700"/>
                  <a:pt x="1026" y="695"/>
                </a:cubicBezTo>
                <a:cubicBezTo>
                  <a:pt x="995" y="714"/>
                  <a:pt x="968" y="743"/>
                  <a:pt x="953" y="776"/>
                </a:cubicBezTo>
                <a:cubicBezTo>
                  <a:pt x="952" y="779"/>
                  <a:pt x="951" y="782"/>
                  <a:pt x="952" y="785"/>
                </a:cubicBezTo>
                <a:cubicBezTo>
                  <a:pt x="946" y="790"/>
                  <a:pt x="941" y="811"/>
                  <a:pt x="931" y="797"/>
                </a:cubicBezTo>
                <a:cubicBezTo>
                  <a:pt x="931" y="788"/>
                  <a:pt x="925" y="772"/>
                  <a:pt x="917" y="764"/>
                </a:cubicBezTo>
                <a:cubicBezTo>
                  <a:pt x="902" y="749"/>
                  <a:pt x="883" y="750"/>
                  <a:pt x="870" y="743"/>
                </a:cubicBezTo>
                <a:cubicBezTo>
                  <a:pt x="866" y="737"/>
                  <a:pt x="877" y="735"/>
                  <a:pt x="872" y="730"/>
                </a:cubicBezTo>
                <a:cubicBezTo>
                  <a:pt x="827" y="744"/>
                  <a:pt x="765" y="758"/>
                  <a:pt x="713" y="751"/>
                </a:cubicBezTo>
                <a:cubicBezTo>
                  <a:pt x="716" y="760"/>
                  <a:pt x="730" y="768"/>
                  <a:pt x="738" y="775"/>
                </a:cubicBezTo>
                <a:cubicBezTo>
                  <a:pt x="772" y="815"/>
                  <a:pt x="802" y="882"/>
                  <a:pt x="787" y="956"/>
                </a:cubicBezTo>
                <a:cubicBezTo>
                  <a:pt x="859" y="912"/>
                  <a:pt x="935" y="868"/>
                  <a:pt x="1018" y="836"/>
                </a:cubicBezTo>
                <a:cubicBezTo>
                  <a:pt x="1046" y="825"/>
                  <a:pt x="1077" y="819"/>
                  <a:pt x="1103" y="802"/>
                </a:cubicBezTo>
                <a:cubicBezTo>
                  <a:pt x="1103" y="790"/>
                  <a:pt x="1104" y="776"/>
                  <a:pt x="1097" y="769"/>
                </a:cubicBezTo>
                <a:close/>
                <a:moveTo>
                  <a:pt x="1094" y="743"/>
                </a:moveTo>
                <a:cubicBezTo>
                  <a:pt x="1101" y="720"/>
                  <a:pt x="1096" y="690"/>
                  <a:pt x="1083" y="677"/>
                </a:cubicBezTo>
                <a:cubicBezTo>
                  <a:pt x="1084" y="687"/>
                  <a:pt x="1077" y="690"/>
                  <a:pt x="1075" y="695"/>
                </a:cubicBezTo>
                <a:cubicBezTo>
                  <a:pt x="1074" y="699"/>
                  <a:pt x="1077" y="705"/>
                  <a:pt x="1075" y="712"/>
                </a:cubicBezTo>
                <a:cubicBezTo>
                  <a:pt x="1071" y="731"/>
                  <a:pt x="1057" y="747"/>
                  <a:pt x="1057" y="768"/>
                </a:cubicBezTo>
                <a:cubicBezTo>
                  <a:pt x="1065" y="768"/>
                  <a:pt x="1089" y="773"/>
                  <a:pt x="1092" y="758"/>
                </a:cubicBezTo>
                <a:cubicBezTo>
                  <a:pt x="1092" y="752"/>
                  <a:pt x="1088" y="751"/>
                  <a:pt x="1089" y="745"/>
                </a:cubicBezTo>
                <a:cubicBezTo>
                  <a:pt x="1091" y="742"/>
                  <a:pt x="1095" y="748"/>
                  <a:pt x="1094" y="743"/>
                </a:cubicBezTo>
                <a:close/>
                <a:moveTo>
                  <a:pt x="1077" y="542"/>
                </a:moveTo>
                <a:cubicBezTo>
                  <a:pt x="1076" y="541"/>
                  <a:pt x="1076" y="540"/>
                  <a:pt x="1075" y="538"/>
                </a:cubicBezTo>
                <a:cubicBezTo>
                  <a:pt x="1052" y="479"/>
                  <a:pt x="1025" y="427"/>
                  <a:pt x="978" y="392"/>
                </a:cubicBezTo>
                <a:cubicBezTo>
                  <a:pt x="883" y="456"/>
                  <a:pt x="779" y="506"/>
                  <a:pt x="686" y="573"/>
                </a:cubicBezTo>
                <a:cubicBezTo>
                  <a:pt x="651" y="573"/>
                  <a:pt x="632" y="557"/>
                  <a:pt x="605" y="546"/>
                </a:cubicBezTo>
                <a:cubicBezTo>
                  <a:pt x="601" y="544"/>
                  <a:pt x="596" y="545"/>
                  <a:pt x="592" y="543"/>
                </a:cubicBezTo>
                <a:cubicBezTo>
                  <a:pt x="576" y="537"/>
                  <a:pt x="560" y="527"/>
                  <a:pt x="544" y="521"/>
                </a:cubicBezTo>
                <a:cubicBezTo>
                  <a:pt x="526" y="514"/>
                  <a:pt x="508" y="510"/>
                  <a:pt x="489" y="505"/>
                </a:cubicBezTo>
                <a:cubicBezTo>
                  <a:pt x="466" y="498"/>
                  <a:pt x="445" y="488"/>
                  <a:pt x="423" y="481"/>
                </a:cubicBezTo>
                <a:cubicBezTo>
                  <a:pt x="399" y="473"/>
                  <a:pt x="374" y="467"/>
                  <a:pt x="349" y="459"/>
                </a:cubicBezTo>
                <a:cubicBezTo>
                  <a:pt x="342" y="463"/>
                  <a:pt x="337" y="471"/>
                  <a:pt x="330" y="475"/>
                </a:cubicBezTo>
                <a:cubicBezTo>
                  <a:pt x="288" y="530"/>
                  <a:pt x="256" y="596"/>
                  <a:pt x="232" y="669"/>
                </a:cubicBezTo>
                <a:cubicBezTo>
                  <a:pt x="237" y="669"/>
                  <a:pt x="237" y="676"/>
                  <a:pt x="235" y="678"/>
                </a:cubicBezTo>
                <a:cubicBezTo>
                  <a:pt x="239" y="682"/>
                  <a:pt x="244" y="686"/>
                  <a:pt x="246" y="693"/>
                </a:cubicBezTo>
                <a:cubicBezTo>
                  <a:pt x="336" y="753"/>
                  <a:pt x="440" y="805"/>
                  <a:pt x="570" y="816"/>
                </a:cubicBezTo>
                <a:cubicBezTo>
                  <a:pt x="576" y="821"/>
                  <a:pt x="580" y="819"/>
                  <a:pt x="587" y="820"/>
                </a:cubicBezTo>
                <a:cubicBezTo>
                  <a:pt x="603" y="821"/>
                  <a:pt x="622" y="830"/>
                  <a:pt x="638" y="825"/>
                </a:cubicBezTo>
                <a:cubicBezTo>
                  <a:pt x="643" y="804"/>
                  <a:pt x="655" y="792"/>
                  <a:pt x="668" y="780"/>
                </a:cubicBezTo>
                <a:cubicBezTo>
                  <a:pt x="686" y="770"/>
                  <a:pt x="704" y="781"/>
                  <a:pt x="722" y="774"/>
                </a:cubicBezTo>
                <a:cubicBezTo>
                  <a:pt x="712" y="762"/>
                  <a:pt x="699" y="757"/>
                  <a:pt x="684" y="753"/>
                </a:cubicBezTo>
                <a:cubicBezTo>
                  <a:pt x="684" y="744"/>
                  <a:pt x="690" y="742"/>
                  <a:pt x="697" y="741"/>
                </a:cubicBezTo>
                <a:cubicBezTo>
                  <a:pt x="721" y="738"/>
                  <a:pt x="748" y="746"/>
                  <a:pt x="774" y="743"/>
                </a:cubicBezTo>
                <a:cubicBezTo>
                  <a:pt x="813" y="738"/>
                  <a:pt x="848" y="726"/>
                  <a:pt x="885" y="718"/>
                </a:cubicBezTo>
                <a:cubicBezTo>
                  <a:pt x="913" y="695"/>
                  <a:pt x="952" y="682"/>
                  <a:pt x="983" y="665"/>
                </a:cubicBezTo>
                <a:cubicBezTo>
                  <a:pt x="962" y="658"/>
                  <a:pt x="947" y="649"/>
                  <a:pt x="930" y="633"/>
                </a:cubicBezTo>
                <a:cubicBezTo>
                  <a:pt x="909" y="614"/>
                  <a:pt x="885" y="587"/>
                  <a:pt x="911" y="565"/>
                </a:cubicBezTo>
                <a:cubicBezTo>
                  <a:pt x="926" y="558"/>
                  <a:pt x="939" y="565"/>
                  <a:pt x="947" y="555"/>
                </a:cubicBezTo>
                <a:cubicBezTo>
                  <a:pt x="955" y="545"/>
                  <a:pt x="950" y="528"/>
                  <a:pt x="955" y="516"/>
                </a:cubicBezTo>
                <a:cubicBezTo>
                  <a:pt x="958" y="509"/>
                  <a:pt x="966" y="503"/>
                  <a:pt x="972" y="501"/>
                </a:cubicBezTo>
                <a:cubicBezTo>
                  <a:pt x="1021" y="514"/>
                  <a:pt x="1037" y="561"/>
                  <a:pt x="1052" y="608"/>
                </a:cubicBezTo>
                <a:cubicBezTo>
                  <a:pt x="1054" y="581"/>
                  <a:pt x="1064" y="562"/>
                  <a:pt x="1077" y="542"/>
                </a:cubicBezTo>
                <a:close/>
                <a:moveTo>
                  <a:pt x="1036" y="639"/>
                </a:moveTo>
                <a:cubicBezTo>
                  <a:pt x="1027" y="653"/>
                  <a:pt x="1027" y="668"/>
                  <a:pt x="1031" y="685"/>
                </a:cubicBezTo>
                <a:cubicBezTo>
                  <a:pt x="1044" y="685"/>
                  <a:pt x="1043" y="671"/>
                  <a:pt x="1053" y="668"/>
                </a:cubicBezTo>
                <a:cubicBezTo>
                  <a:pt x="1061" y="670"/>
                  <a:pt x="1061" y="681"/>
                  <a:pt x="1071" y="682"/>
                </a:cubicBezTo>
                <a:cubicBezTo>
                  <a:pt x="1076" y="654"/>
                  <a:pt x="1059" y="639"/>
                  <a:pt x="1036" y="639"/>
                </a:cubicBezTo>
                <a:close/>
                <a:moveTo>
                  <a:pt x="1024" y="563"/>
                </a:moveTo>
                <a:cubicBezTo>
                  <a:pt x="1011" y="550"/>
                  <a:pt x="999" y="555"/>
                  <a:pt x="988" y="566"/>
                </a:cubicBezTo>
                <a:cubicBezTo>
                  <a:pt x="1004" y="578"/>
                  <a:pt x="1019" y="593"/>
                  <a:pt x="1027" y="611"/>
                </a:cubicBezTo>
                <a:cubicBezTo>
                  <a:pt x="1030" y="616"/>
                  <a:pt x="1028" y="627"/>
                  <a:pt x="1037" y="628"/>
                </a:cubicBezTo>
                <a:cubicBezTo>
                  <a:pt x="1044" y="615"/>
                  <a:pt x="1039" y="577"/>
                  <a:pt x="1024" y="563"/>
                </a:cubicBezTo>
                <a:close/>
                <a:moveTo>
                  <a:pt x="986" y="573"/>
                </a:moveTo>
                <a:cubicBezTo>
                  <a:pt x="988" y="601"/>
                  <a:pt x="1008" y="616"/>
                  <a:pt x="1022" y="627"/>
                </a:cubicBezTo>
                <a:cubicBezTo>
                  <a:pt x="1015" y="604"/>
                  <a:pt x="1003" y="586"/>
                  <a:pt x="986" y="573"/>
                </a:cubicBezTo>
                <a:close/>
                <a:moveTo>
                  <a:pt x="986" y="552"/>
                </a:moveTo>
                <a:cubicBezTo>
                  <a:pt x="992" y="547"/>
                  <a:pt x="999" y="541"/>
                  <a:pt x="1009" y="542"/>
                </a:cubicBezTo>
                <a:cubicBezTo>
                  <a:pt x="1012" y="543"/>
                  <a:pt x="1019" y="551"/>
                  <a:pt x="1017" y="546"/>
                </a:cubicBezTo>
                <a:cubicBezTo>
                  <a:pt x="1010" y="536"/>
                  <a:pt x="988" y="511"/>
                  <a:pt x="975" y="512"/>
                </a:cubicBezTo>
                <a:cubicBezTo>
                  <a:pt x="955" y="514"/>
                  <a:pt x="967" y="549"/>
                  <a:pt x="955" y="562"/>
                </a:cubicBezTo>
                <a:cubicBezTo>
                  <a:pt x="942" y="576"/>
                  <a:pt x="930" y="567"/>
                  <a:pt x="915" y="575"/>
                </a:cubicBezTo>
                <a:cubicBezTo>
                  <a:pt x="902" y="589"/>
                  <a:pt x="919" y="610"/>
                  <a:pt x="931" y="622"/>
                </a:cubicBezTo>
                <a:cubicBezTo>
                  <a:pt x="951" y="642"/>
                  <a:pt x="976" y="653"/>
                  <a:pt x="1001" y="659"/>
                </a:cubicBezTo>
                <a:cubicBezTo>
                  <a:pt x="1009" y="656"/>
                  <a:pt x="1014" y="657"/>
                  <a:pt x="1019" y="659"/>
                </a:cubicBezTo>
                <a:cubicBezTo>
                  <a:pt x="1019" y="653"/>
                  <a:pt x="1021" y="649"/>
                  <a:pt x="1022" y="644"/>
                </a:cubicBezTo>
                <a:cubicBezTo>
                  <a:pt x="1001" y="619"/>
                  <a:pt x="963" y="591"/>
                  <a:pt x="978" y="552"/>
                </a:cubicBezTo>
                <a:cubicBezTo>
                  <a:pt x="983" y="549"/>
                  <a:pt x="983" y="554"/>
                  <a:pt x="986" y="552"/>
                </a:cubicBezTo>
                <a:close/>
                <a:moveTo>
                  <a:pt x="982" y="718"/>
                </a:moveTo>
                <a:cubicBezTo>
                  <a:pt x="993" y="706"/>
                  <a:pt x="1026" y="692"/>
                  <a:pt x="1019" y="673"/>
                </a:cubicBezTo>
                <a:cubicBezTo>
                  <a:pt x="1014" y="670"/>
                  <a:pt x="1009" y="674"/>
                  <a:pt x="1003" y="670"/>
                </a:cubicBezTo>
                <a:cubicBezTo>
                  <a:pt x="971" y="682"/>
                  <a:pt x="933" y="698"/>
                  <a:pt x="902" y="715"/>
                </a:cubicBezTo>
                <a:cubicBezTo>
                  <a:pt x="903" y="718"/>
                  <a:pt x="902" y="720"/>
                  <a:pt x="900" y="722"/>
                </a:cubicBezTo>
                <a:cubicBezTo>
                  <a:pt x="893" y="725"/>
                  <a:pt x="885" y="727"/>
                  <a:pt x="884" y="736"/>
                </a:cubicBezTo>
                <a:cubicBezTo>
                  <a:pt x="901" y="741"/>
                  <a:pt x="911" y="750"/>
                  <a:pt x="926" y="759"/>
                </a:cubicBezTo>
                <a:cubicBezTo>
                  <a:pt x="931" y="768"/>
                  <a:pt x="933" y="778"/>
                  <a:pt x="941" y="784"/>
                </a:cubicBezTo>
                <a:cubicBezTo>
                  <a:pt x="952" y="762"/>
                  <a:pt x="963" y="737"/>
                  <a:pt x="982" y="718"/>
                </a:cubicBezTo>
                <a:close/>
                <a:moveTo>
                  <a:pt x="647" y="839"/>
                </a:moveTo>
                <a:cubicBezTo>
                  <a:pt x="652" y="876"/>
                  <a:pt x="657" y="917"/>
                  <a:pt x="679" y="941"/>
                </a:cubicBezTo>
                <a:cubicBezTo>
                  <a:pt x="703" y="966"/>
                  <a:pt x="749" y="994"/>
                  <a:pt x="775" y="959"/>
                </a:cubicBezTo>
                <a:cubicBezTo>
                  <a:pt x="781" y="938"/>
                  <a:pt x="782" y="911"/>
                  <a:pt x="779" y="893"/>
                </a:cubicBezTo>
                <a:cubicBezTo>
                  <a:pt x="756" y="900"/>
                  <a:pt x="749" y="916"/>
                  <a:pt x="721" y="918"/>
                </a:cubicBezTo>
                <a:cubicBezTo>
                  <a:pt x="699" y="912"/>
                  <a:pt x="692" y="889"/>
                  <a:pt x="684" y="871"/>
                </a:cubicBezTo>
                <a:cubicBezTo>
                  <a:pt x="679" y="857"/>
                  <a:pt x="670" y="850"/>
                  <a:pt x="679" y="842"/>
                </a:cubicBezTo>
                <a:cubicBezTo>
                  <a:pt x="695" y="852"/>
                  <a:pt x="719" y="847"/>
                  <a:pt x="737" y="839"/>
                </a:cubicBezTo>
                <a:cubicBezTo>
                  <a:pt x="727" y="813"/>
                  <a:pt x="711" y="790"/>
                  <a:pt x="683" y="786"/>
                </a:cubicBezTo>
                <a:cubicBezTo>
                  <a:pt x="666" y="793"/>
                  <a:pt x="656" y="807"/>
                  <a:pt x="650" y="825"/>
                </a:cubicBezTo>
                <a:cubicBezTo>
                  <a:pt x="652" y="826"/>
                  <a:pt x="654" y="829"/>
                  <a:pt x="653" y="834"/>
                </a:cubicBezTo>
                <a:cubicBezTo>
                  <a:pt x="652" y="836"/>
                  <a:pt x="650" y="838"/>
                  <a:pt x="647" y="839"/>
                </a:cubicBezTo>
                <a:close/>
                <a:moveTo>
                  <a:pt x="729" y="784"/>
                </a:moveTo>
                <a:cubicBezTo>
                  <a:pt x="723" y="786"/>
                  <a:pt x="719" y="784"/>
                  <a:pt x="713" y="789"/>
                </a:cubicBezTo>
                <a:cubicBezTo>
                  <a:pt x="743" y="807"/>
                  <a:pt x="759" y="853"/>
                  <a:pt x="749" y="896"/>
                </a:cubicBezTo>
                <a:cubicBezTo>
                  <a:pt x="761" y="891"/>
                  <a:pt x="770" y="884"/>
                  <a:pt x="778" y="876"/>
                </a:cubicBezTo>
                <a:cubicBezTo>
                  <a:pt x="771" y="839"/>
                  <a:pt x="753" y="807"/>
                  <a:pt x="729" y="784"/>
                </a:cubicBezTo>
                <a:close/>
                <a:moveTo>
                  <a:pt x="722" y="907"/>
                </a:moveTo>
                <a:cubicBezTo>
                  <a:pt x="743" y="907"/>
                  <a:pt x="746" y="865"/>
                  <a:pt x="739" y="849"/>
                </a:cubicBezTo>
                <a:cubicBezTo>
                  <a:pt x="728" y="858"/>
                  <a:pt x="706" y="859"/>
                  <a:pt x="689" y="860"/>
                </a:cubicBezTo>
                <a:cubicBezTo>
                  <a:pt x="698" y="871"/>
                  <a:pt x="704" y="907"/>
                  <a:pt x="722" y="907"/>
                </a:cubicBezTo>
                <a:close/>
                <a:moveTo>
                  <a:pt x="559" y="207"/>
                </a:moveTo>
                <a:cubicBezTo>
                  <a:pt x="556" y="201"/>
                  <a:pt x="556" y="192"/>
                  <a:pt x="554" y="187"/>
                </a:cubicBezTo>
                <a:cubicBezTo>
                  <a:pt x="550" y="191"/>
                  <a:pt x="548" y="196"/>
                  <a:pt x="547" y="202"/>
                </a:cubicBezTo>
                <a:cubicBezTo>
                  <a:pt x="553" y="206"/>
                  <a:pt x="559" y="209"/>
                  <a:pt x="559" y="218"/>
                </a:cubicBezTo>
                <a:cubicBezTo>
                  <a:pt x="590" y="233"/>
                  <a:pt x="669" y="247"/>
                  <a:pt x="674" y="197"/>
                </a:cubicBezTo>
                <a:cubicBezTo>
                  <a:pt x="653" y="230"/>
                  <a:pt x="590" y="229"/>
                  <a:pt x="559" y="207"/>
                </a:cubicBezTo>
                <a:close/>
                <a:moveTo>
                  <a:pt x="656" y="171"/>
                </a:moveTo>
                <a:cubicBezTo>
                  <a:pt x="654" y="167"/>
                  <a:pt x="651" y="165"/>
                  <a:pt x="648" y="162"/>
                </a:cubicBezTo>
                <a:cubicBezTo>
                  <a:pt x="622" y="153"/>
                  <a:pt x="542" y="156"/>
                  <a:pt x="572" y="203"/>
                </a:cubicBezTo>
                <a:cubicBezTo>
                  <a:pt x="595" y="219"/>
                  <a:pt x="668" y="220"/>
                  <a:pt x="666" y="182"/>
                </a:cubicBezTo>
                <a:cubicBezTo>
                  <a:pt x="661" y="179"/>
                  <a:pt x="658" y="174"/>
                  <a:pt x="653" y="170"/>
                </a:cubicBezTo>
                <a:cubicBezTo>
                  <a:pt x="655" y="170"/>
                  <a:pt x="655" y="171"/>
                  <a:pt x="656" y="171"/>
                </a:cubicBezTo>
                <a:close/>
                <a:moveTo>
                  <a:pt x="536" y="206"/>
                </a:moveTo>
                <a:cubicBezTo>
                  <a:pt x="519" y="211"/>
                  <a:pt x="503" y="217"/>
                  <a:pt x="491" y="225"/>
                </a:cubicBezTo>
                <a:cubicBezTo>
                  <a:pt x="484" y="226"/>
                  <a:pt x="478" y="229"/>
                  <a:pt x="473" y="232"/>
                </a:cubicBezTo>
                <a:cubicBezTo>
                  <a:pt x="439" y="242"/>
                  <a:pt x="413" y="261"/>
                  <a:pt x="382" y="273"/>
                </a:cubicBezTo>
                <a:cubicBezTo>
                  <a:pt x="353" y="278"/>
                  <a:pt x="341" y="299"/>
                  <a:pt x="317" y="308"/>
                </a:cubicBezTo>
                <a:cubicBezTo>
                  <a:pt x="303" y="324"/>
                  <a:pt x="279" y="330"/>
                  <a:pt x="262" y="342"/>
                </a:cubicBezTo>
                <a:cubicBezTo>
                  <a:pt x="236" y="360"/>
                  <a:pt x="211" y="385"/>
                  <a:pt x="181" y="396"/>
                </a:cubicBezTo>
                <a:cubicBezTo>
                  <a:pt x="177" y="396"/>
                  <a:pt x="177" y="396"/>
                  <a:pt x="174" y="395"/>
                </a:cubicBezTo>
                <a:cubicBezTo>
                  <a:pt x="159" y="405"/>
                  <a:pt x="157" y="423"/>
                  <a:pt x="154" y="443"/>
                </a:cubicBezTo>
                <a:cubicBezTo>
                  <a:pt x="163" y="445"/>
                  <a:pt x="166" y="447"/>
                  <a:pt x="174" y="451"/>
                </a:cubicBezTo>
                <a:cubicBezTo>
                  <a:pt x="178" y="438"/>
                  <a:pt x="175" y="421"/>
                  <a:pt x="180" y="410"/>
                </a:cubicBezTo>
                <a:cubicBezTo>
                  <a:pt x="188" y="407"/>
                  <a:pt x="190" y="401"/>
                  <a:pt x="198" y="396"/>
                </a:cubicBezTo>
                <a:cubicBezTo>
                  <a:pt x="203" y="394"/>
                  <a:pt x="209" y="394"/>
                  <a:pt x="215" y="392"/>
                </a:cubicBezTo>
                <a:cubicBezTo>
                  <a:pt x="219" y="390"/>
                  <a:pt x="223" y="385"/>
                  <a:pt x="227" y="383"/>
                </a:cubicBezTo>
                <a:cubicBezTo>
                  <a:pt x="261" y="365"/>
                  <a:pt x="298" y="348"/>
                  <a:pt x="326" y="326"/>
                </a:cubicBezTo>
                <a:cubicBezTo>
                  <a:pt x="330" y="324"/>
                  <a:pt x="333" y="321"/>
                  <a:pt x="338" y="321"/>
                </a:cubicBezTo>
                <a:cubicBezTo>
                  <a:pt x="397" y="277"/>
                  <a:pt x="469" y="246"/>
                  <a:pt x="538" y="212"/>
                </a:cubicBezTo>
                <a:cubicBezTo>
                  <a:pt x="538" y="212"/>
                  <a:pt x="539" y="212"/>
                  <a:pt x="539" y="211"/>
                </a:cubicBezTo>
                <a:cubicBezTo>
                  <a:pt x="535" y="212"/>
                  <a:pt x="537" y="208"/>
                  <a:pt x="536" y="206"/>
                </a:cubicBezTo>
                <a:close/>
                <a:moveTo>
                  <a:pt x="336" y="454"/>
                </a:moveTo>
                <a:cubicBezTo>
                  <a:pt x="336" y="453"/>
                  <a:pt x="336" y="452"/>
                  <a:pt x="336" y="451"/>
                </a:cubicBezTo>
                <a:cubicBezTo>
                  <a:pt x="289" y="433"/>
                  <a:pt x="248" y="418"/>
                  <a:pt x="195" y="413"/>
                </a:cubicBezTo>
                <a:cubicBezTo>
                  <a:pt x="185" y="422"/>
                  <a:pt x="184" y="440"/>
                  <a:pt x="181" y="456"/>
                </a:cubicBezTo>
                <a:cubicBezTo>
                  <a:pt x="201" y="464"/>
                  <a:pt x="212" y="488"/>
                  <a:pt x="201" y="511"/>
                </a:cubicBezTo>
                <a:cubicBezTo>
                  <a:pt x="198" y="519"/>
                  <a:pt x="189" y="522"/>
                  <a:pt x="185" y="528"/>
                </a:cubicBezTo>
                <a:cubicBezTo>
                  <a:pt x="217" y="554"/>
                  <a:pt x="214" y="615"/>
                  <a:pt x="227" y="656"/>
                </a:cubicBezTo>
                <a:cubicBezTo>
                  <a:pt x="251" y="576"/>
                  <a:pt x="288" y="509"/>
                  <a:pt x="336" y="454"/>
                </a:cubicBezTo>
                <a:close/>
                <a:moveTo>
                  <a:pt x="214" y="642"/>
                </a:moveTo>
                <a:cubicBezTo>
                  <a:pt x="209" y="619"/>
                  <a:pt x="205" y="588"/>
                  <a:pt x="199" y="570"/>
                </a:cubicBezTo>
                <a:cubicBezTo>
                  <a:pt x="193" y="550"/>
                  <a:pt x="180" y="526"/>
                  <a:pt x="159" y="536"/>
                </a:cubicBezTo>
                <a:cubicBezTo>
                  <a:pt x="157" y="565"/>
                  <a:pt x="170" y="592"/>
                  <a:pt x="160" y="614"/>
                </a:cubicBezTo>
                <a:cubicBezTo>
                  <a:pt x="154" y="587"/>
                  <a:pt x="157" y="565"/>
                  <a:pt x="148" y="538"/>
                </a:cubicBezTo>
                <a:cubicBezTo>
                  <a:pt x="143" y="559"/>
                  <a:pt x="149" y="592"/>
                  <a:pt x="140" y="608"/>
                </a:cubicBezTo>
                <a:cubicBezTo>
                  <a:pt x="138" y="590"/>
                  <a:pt x="137" y="580"/>
                  <a:pt x="138" y="565"/>
                </a:cubicBezTo>
                <a:cubicBezTo>
                  <a:pt x="138" y="549"/>
                  <a:pt x="145" y="531"/>
                  <a:pt x="130" y="531"/>
                </a:cubicBezTo>
                <a:cubicBezTo>
                  <a:pt x="122" y="542"/>
                  <a:pt x="118" y="558"/>
                  <a:pt x="109" y="568"/>
                </a:cubicBezTo>
                <a:cubicBezTo>
                  <a:pt x="106" y="551"/>
                  <a:pt x="117" y="546"/>
                  <a:pt x="119" y="531"/>
                </a:cubicBezTo>
                <a:cubicBezTo>
                  <a:pt x="72" y="568"/>
                  <a:pt x="74" y="653"/>
                  <a:pt x="44" y="708"/>
                </a:cubicBezTo>
                <a:cubicBezTo>
                  <a:pt x="60" y="719"/>
                  <a:pt x="67" y="746"/>
                  <a:pt x="87" y="749"/>
                </a:cubicBezTo>
                <a:cubicBezTo>
                  <a:pt x="95" y="706"/>
                  <a:pt x="94" y="653"/>
                  <a:pt x="104" y="612"/>
                </a:cubicBezTo>
                <a:cubicBezTo>
                  <a:pt x="106" y="605"/>
                  <a:pt x="107" y="591"/>
                  <a:pt x="117" y="591"/>
                </a:cubicBezTo>
                <a:cubicBezTo>
                  <a:pt x="103" y="643"/>
                  <a:pt x="100" y="686"/>
                  <a:pt x="99" y="736"/>
                </a:cubicBezTo>
                <a:cubicBezTo>
                  <a:pt x="93" y="741"/>
                  <a:pt x="94" y="757"/>
                  <a:pt x="103" y="758"/>
                </a:cubicBezTo>
                <a:cubicBezTo>
                  <a:pt x="107" y="737"/>
                  <a:pt x="107" y="713"/>
                  <a:pt x="115" y="694"/>
                </a:cubicBezTo>
                <a:cubicBezTo>
                  <a:pt x="119" y="715"/>
                  <a:pt x="109" y="745"/>
                  <a:pt x="113" y="763"/>
                </a:cubicBezTo>
                <a:cubicBezTo>
                  <a:pt x="117" y="762"/>
                  <a:pt x="118" y="765"/>
                  <a:pt x="123" y="764"/>
                </a:cubicBezTo>
                <a:cubicBezTo>
                  <a:pt x="126" y="750"/>
                  <a:pt x="121" y="726"/>
                  <a:pt x="128" y="717"/>
                </a:cubicBezTo>
                <a:cubicBezTo>
                  <a:pt x="129" y="731"/>
                  <a:pt x="131" y="751"/>
                  <a:pt x="132" y="766"/>
                </a:cubicBezTo>
                <a:cubicBezTo>
                  <a:pt x="138" y="768"/>
                  <a:pt x="157" y="774"/>
                  <a:pt x="168" y="768"/>
                </a:cubicBezTo>
                <a:cubicBezTo>
                  <a:pt x="173" y="746"/>
                  <a:pt x="163" y="722"/>
                  <a:pt x="169" y="704"/>
                </a:cubicBezTo>
                <a:cubicBezTo>
                  <a:pt x="172" y="723"/>
                  <a:pt x="177" y="746"/>
                  <a:pt x="178" y="766"/>
                </a:cubicBezTo>
                <a:cubicBezTo>
                  <a:pt x="194" y="763"/>
                  <a:pt x="202" y="752"/>
                  <a:pt x="212" y="743"/>
                </a:cubicBezTo>
                <a:cubicBezTo>
                  <a:pt x="212" y="733"/>
                  <a:pt x="215" y="728"/>
                  <a:pt x="209" y="725"/>
                </a:cubicBezTo>
                <a:cubicBezTo>
                  <a:pt x="210" y="723"/>
                  <a:pt x="212" y="720"/>
                  <a:pt x="211" y="715"/>
                </a:cubicBezTo>
                <a:cubicBezTo>
                  <a:pt x="202" y="679"/>
                  <a:pt x="192" y="636"/>
                  <a:pt x="185" y="601"/>
                </a:cubicBezTo>
                <a:cubicBezTo>
                  <a:pt x="184" y="596"/>
                  <a:pt x="176" y="589"/>
                  <a:pt x="186" y="585"/>
                </a:cubicBezTo>
                <a:cubicBezTo>
                  <a:pt x="196" y="597"/>
                  <a:pt x="195" y="615"/>
                  <a:pt x="198" y="631"/>
                </a:cubicBezTo>
                <a:cubicBezTo>
                  <a:pt x="203" y="662"/>
                  <a:pt x="216" y="692"/>
                  <a:pt x="222" y="717"/>
                </a:cubicBezTo>
                <a:cubicBezTo>
                  <a:pt x="225" y="714"/>
                  <a:pt x="230" y="713"/>
                  <a:pt x="232" y="710"/>
                </a:cubicBezTo>
                <a:cubicBezTo>
                  <a:pt x="228" y="692"/>
                  <a:pt x="218" y="662"/>
                  <a:pt x="214" y="642"/>
                </a:cubicBezTo>
                <a:close/>
                <a:moveTo>
                  <a:pt x="171" y="519"/>
                </a:moveTo>
                <a:cubicBezTo>
                  <a:pt x="178" y="524"/>
                  <a:pt x="196" y="507"/>
                  <a:pt x="193" y="495"/>
                </a:cubicBezTo>
                <a:cubicBezTo>
                  <a:pt x="186" y="503"/>
                  <a:pt x="180" y="512"/>
                  <a:pt x="171" y="519"/>
                </a:cubicBezTo>
                <a:close/>
                <a:moveTo>
                  <a:pt x="191" y="477"/>
                </a:moveTo>
                <a:cubicBezTo>
                  <a:pt x="188" y="476"/>
                  <a:pt x="189" y="470"/>
                  <a:pt x="184" y="471"/>
                </a:cubicBezTo>
                <a:cubicBezTo>
                  <a:pt x="181" y="497"/>
                  <a:pt x="156" y="509"/>
                  <a:pt x="128" y="514"/>
                </a:cubicBezTo>
                <a:cubicBezTo>
                  <a:pt x="154" y="539"/>
                  <a:pt x="182" y="500"/>
                  <a:pt x="191" y="477"/>
                </a:cubicBezTo>
                <a:close/>
                <a:moveTo>
                  <a:pt x="130" y="502"/>
                </a:moveTo>
                <a:cubicBezTo>
                  <a:pt x="150" y="502"/>
                  <a:pt x="185" y="484"/>
                  <a:pt x="168" y="464"/>
                </a:cubicBezTo>
                <a:cubicBezTo>
                  <a:pt x="155" y="478"/>
                  <a:pt x="138" y="488"/>
                  <a:pt x="120" y="497"/>
                </a:cubicBezTo>
                <a:cubicBezTo>
                  <a:pt x="120" y="503"/>
                  <a:pt x="127" y="502"/>
                  <a:pt x="130" y="502"/>
                </a:cubicBezTo>
                <a:close/>
                <a:moveTo>
                  <a:pt x="145" y="455"/>
                </a:moveTo>
                <a:cubicBezTo>
                  <a:pt x="125" y="458"/>
                  <a:pt x="116" y="475"/>
                  <a:pt x="119" y="489"/>
                </a:cubicBezTo>
                <a:cubicBezTo>
                  <a:pt x="135" y="483"/>
                  <a:pt x="144" y="471"/>
                  <a:pt x="156" y="462"/>
                </a:cubicBezTo>
                <a:cubicBezTo>
                  <a:pt x="155" y="461"/>
                  <a:pt x="156" y="460"/>
                  <a:pt x="156" y="458"/>
                </a:cubicBezTo>
                <a:cubicBezTo>
                  <a:pt x="151" y="459"/>
                  <a:pt x="150" y="456"/>
                  <a:pt x="145" y="45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3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46457" y="3990767"/>
            <a:ext cx="4710990" cy="36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：张夫花     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rPr>
              <a:t>汇报时间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13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2" name="文本框 1201"/>
          <p:cNvSpPr txBox="1"/>
          <p:nvPr/>
        </p:nvSpPr>
        <p:spPr>
          <a:xfrm>
            <a:off x="2484408" y="2906395"/>
            <a:ext cx="7056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终期答辩</a:t>
            </a:r>
            <a:r>
              <a:rPr lang="en-US" altLang="zh-CN" sz="4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-WEB</a:t>
            </a:r>
            <a:r>
              <a:rPr lang="zh-CN" altLang="en-US" sz="4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项目大米商城</a:t>
            </a:r>
            <a:endParaRPr lang="zh-CN" altLang="en-US" sz="4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10800000">
            <a:off x="969410" y="817662"/>
            <a:ext cx="8029575" cy="31264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078611" y="400940"/>
            <a:ext cx="906017" cy="573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简介</a:t>
            </a:r>
            <a:endParaRPr lang="zh-CN" altLang="zh-CN" sz="2800" b="1" dirty="0" smtClean="0">
              <a:solidFill>
                <a:prstClr val="white"/>
              </a:solidFill>
              <a:latin typeface="宋体"/>
              <a:cs typeface="Arial Unicode MS" panose="020B0604020202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96534" y="2020915"/>
            <a:ext cx="3600704" cy="3600705"/>
            <a:chOff x="2589654" y="1797394"/>
            <a:chExt cx="3600704" cy="3600705"/>
          </a:xfrm>
        </p:grpSpPr>
        <p:sp>
          <p:nvSpPr>
            <p:cNvPr id="9" name="任意多边形 8"/>
            <p:cNvSpPr/>
            <p:nvPr/>
          </p:nvSpPr>
          <p:spPr>
            <a:xfrm>
              <a:off x="2589654" y="1797394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1759712"/>
                  </a:moveTo>
                  <a:cubicBezTo>
                    <a:pt x="0" y="787850"/>
                    <a:pt x="787850" y="0"/>
                    <a:pt x="1759712" y="0"/>
                  </a:cubicBezTo>
                  <a:lnTo>
                    <a:pt x="1759712" y="1759712"/>
                  </a:lnTo>
                  <a:lnTo>
                    <a:pt x="0" y="1759712"/>
                  </a:lnTo>
                  <a:close/>
                </a:path>
              </a:pathLst>
            </a:custGeom>
            <a:noFill/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448" tIns="835448" rIns="320040" bIns="320040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430646" y="1797394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0"/>
                  </a:moveTo>
                  <a:cubicBezTo>
                    <a:pt x="971862" y="0"/>
                    <a:pt x="1759712" y="787850"/>
                    <a:pt x="1759712" y="1759712"/>
                  </a:cubicBezTo>
                  <a:lnTo>
                    <a:pt x="0" y="17597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835448" rIns="835448" bIns="320040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21600000">
              <a:off x="4430646" y="3638386"/>
              <a:ext cx="1759712" cy="1759713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0"/>
                  </a:moveTo>
                  <a:cubicBezTo>
                    <a:pt x="1759712" y="971862"/>
                    <a:pt x="971862" y="1759712"/>
                    <a:pt x="0" y="1759712"/>
                  </a:cubicBezTo>
                  <a:lnTo>
                    <a:pt x="0" y="0"/>
                  </a:lnTo>
                  <a:lnTo>
                    <a:pt x="1759712" y="0"/>
                  </a:lnTo>
                  <a:close/>
                </a:path>
              </a:pathLst>
            </a:custGeom>
            <a:noFill/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4"/>
                    <a:srcRect/>
                    <a:stretch>
                      <a:fillRect/>
                    </a:stretch>
                  </a:blipFill>
                </a14:hiddenFill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320041" rIns="835448" bIns="835448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21600000">
              <a:off x="2589654" y="3638387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1759712"/>
                  </a:moveTo>
                  <a:cubicBezTo>
                    <a:pt x="787850" y="1759712"/>
                    <a:pt x="0" y="971862"/>
                    <a:pt x="0" y="0"/>
                  </a:cubicBezTo>
                  <a:lnTo>
                    <a:pt x="1759712" y="0"/>
                  </a:lnTo>
                  <a:lnTo>
                    <a:pt x="1759712" y="1759712"/>
                  </a:lnTo>
                  <a:close/>
                </a:path>
              </a:pathLst>
            </a:custGeom>
            <a:noFill/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5"/>
                    <a:stretch>
                      <a:fillRect/>
                    </a:stretch>
                  </a:blipFill>
                </a14:hiddenFill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448" tIns="320040" rIns="320039" bIns="835448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13" name="TextBox 24"/>
          <p:cNvSpPr txBox="1"/>
          <p:nvPr/>
        </p:nvSpPr>
        <p:spPr>
          <a:xfrm>
            <a:off x="7964170" y="2626995"/>
            <a:ext cx="1266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用户中心</a:t>
            </a:r>
            <a:endParaRPr lang="zh-CN" altLang="en-US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TextBox 24"/>
          <p:cNvSpPr txBox="1"/>
          <p:nvPr/>
        </p:nvSpPr>
        <p:spPr>
          <a:xfrm>
            <a:off x="7974330" y="4123055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项目后台数据库及整合</a:t>
            </a:r>
            <a:endParaRPr lang="en-US" altLang="zh-CN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2347343" y="272859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登陆注册部分</a:t>
            </a:r>
            <a:endParaRPr lang="zh-CN" altLang="en-US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3121593" y="416369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订单页</a:t>
            </a:r>
            <a:endParaRPr lang="zh-CN" altLang="en-US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Freeform 22"/>
          <p:cNvSpPr>
            <a:spLocks noEditPoints="1"/>
          </p:cNvSpPr>
          <p:nvPr/>
        </p:nvSpPr>
        <p:spPr bwMode="auto">
          <a:xfrm>
            <a:off x="4997133" y="2728596"/>
            <a:ext cx="581025" cy="706438"/>
          </a:xfrm>
          <a:custGeom>
            <a:avLst/>
            <a:gdLst>
              <a:gd name="T0" fmla="*/ 1 w 221"/>
              <a:gd name="T1" fmla="*/ 172 h 269"/>
              <a:gd name="T2" fmla="*/ 133 w 221"/>
              <a:gd name="T3" fmla="*/ 132 h 269"/>
              <a:gd name="T4" fmla="*/ 110 w 221"/>
              <a:gd name="T5" fmla="*/ 119 h 269"/>
              <a:gd name="T6" fmla="*/ 80 w 221"/>
              <a:gd name="T7" fmla="*/ 76 h 269"/>
              <a:gd name="T8" fmla="*/ 59 w 221"/>
              <a:gd name="T9" fmla="*/ 37 h 269"/>
              <a:gd name="T10" fmla="*/ 175 w 221"/>
              <a:gd name="T11" fmla="*/ 228 h 269"/>
              <a:gd name="T12" fmla="*/ 177 w 221"/>
              <a:gd name="T13" fmla="*/ 117 h 269"/>
              <a:gd name="T14" fmla="*/ 170 w 221"/>
              <a:gd name="T15" fmla="*/ 5 h 269"/>
              <a:gd name="T16" fmla="*/ 21 w 221"/>
              <a:gd name="T17" fmla="*/ 113 h 269"/>
              <a:gd name="T18" fmla="*/ 182 w 221"/>
              <a:gd name="T19" fmla="*/ 110 h 269"/>
              <a:gd name="T20" fmla="*/ 183 w 221"/>
              <a:gd name="T21" fmla="*/ 223 h 269"/>
              <a:gd name="T22" fmla="*/ 125 w 221"/>
              <a:gd name="T23" fmla="*/ 8 h 269"/>
              <a:gd name="T24" fmla="*/ 195 w 221"/>
              <a:gd name="T25" fmla="*/ 211 h 269"/>
              <a:gd name="T26" fmla="*/ 200 w 221"/>
              <a:gd name="T27" fmla="*/ 182 h 269"/>
              <a:gd name="T28" fmla="*/ 8 w 221"/>
              <a:gd name="T29" fmla="*/ 237 h 269"/>
              <a:gd name="T30" fmla="*/ 203 w 221"/>
              <a:gd name="T31" fmla="*/ 113 h 269"/>
              <a:gd name="T32" fmla="*/ 200 w 221"/>
              <a:gd name="T33" fmla="*/ 137 h 269"/>
              <a:gd name="T34" fmla="*/ 196 w 221"/>
              <a:gd name="T35" fmla="*/ 84 h 269"/>
              <a:gd name="T36" fmla="*/ 25 w 221"/>
              <a:gd name="T37" fmla="*/ 137 h 269"/>
              <a:gd name="T38" fmla="*/ 172 w 221"/>
              <a:gd name="T39" fmla="*/ 258 h 269"/>
              <a:gd name="T40" fmla="*/ 206 w 221"/>
              <a:gd name="T41" fmla="*/ 140 h 269"/>
              <a:gd name="T42" fmla="*/ 209 w 221"/>
              <a:gd name="T43" fmla="*/ 174 h 269"/>
              <a:gd name="T44" fmla="*/ 162 w 221"/>
              <a:gd name="T45" fmla="*/ 30 h 269"/>
              <a:gd name="T46" fmla="*/ 192 w 221"/>
              <a:gd name="T47" fmla="*/ 40 h 269"/>
              <a:gd name="T48" fmla="*/ 147 w 221"/>
              <a:gd name="T49" fmla="*/ 235 h 269"/>
              <a:gd name="T50" fmla="*/ 195 w 221"/>
              <a:gd name="T51" fmla="*/ 107 h 269"/>
              <a:gd name="T52" fmla="*/ 27 w 221"/>
              <a:gd name="T53" fmla="*/ 98 h 269"/>
              <a:gd name="T54" fmla="*/ 202 w 221"/>
              <a:gd name="T55" fmla="*/ 31 h 269"/>
              <a:gd name="T56" fmla="*/ 214 w 221"/>
              <a:gd name="T57" fmla="*/ 99 h 269"/>
              <a:gd name="T58" fmla="*/ 32 w 221"/>
              <a:gd name="T59" fmla="*/ 258 h 269"/>
              <a:gd name="T60" fmla="*/ 134 w 221"/>
              <a:gd name="T61" fmla="*/ 247 h 269"/>
              <a:gd name="T62" fmla="*/ 91 w 221"/>
              <a:gd name="T63" fmla="*/ 9 h 269"/>
              <a:gd name="T64" fmla="*/ 158 w 221"/>
              <a:gd name="T65" fmla="*/ 25 h 269"/>
              <a:gd name="T66" fmla="*/ 15 w 221"/>
              <a:gd name="T67" fmla="*/ 70 h 269"/>
              <a:gd name="T68" fmla="*/ 79 w 221"/>
              <a:gd name="T69" fmla="*/ 22 h 269"/>
              <a:gd name="T70" fmla="*/ 209 w 221"/>
              <a:gd name="T71" fmla="*/ 135 h 269"/>
              <a:gd name="T72" fmla="*/ 30 w 221"/>
              <a:gd name="T73" fmla="*/ 63 h 269"/>
              <a:gd name="T74" fmla="*/ 28 w 221"/>
              <a:gd name="T75" fmla="*/ 126 h 269"/>
              <a:gd name="T76" fmla="*/ 17 w 221"/>
              <a:gd name="T77" fmla="*/ 188 h 269"/>
              <a:gd name="T78" fmla="*/ 14 w 221"/>
              <a:gd name="T79" fmla="*/ 81 h 269"/>
              <a:gd name="T80" fmla="*/ 41 w 221"/>
              <a:gd name="T81" fmla="*/ 237 h 269"/>
              <a:gd name="T82" fmla="*/ 20 w 221"/>
              <a:gd name="T83" fmla="*/ 165 h 269"/>
              <a:gd name="T84" fmla="*/ 207 w 221"/>
              <a:gd name="T85" fmla="*/ 228 h 269"/>
              <a:gd name="T86" fmla="*/ 188 w 221"/>
              <a:gd name="T87" fmla="*/ 118 h 269"/>
              <a:gd name="T88" fmla="*/ 59 w 221"/>
              <a:gd name="T89" fmla="*/ 260 h 269"/>
              <a:gd name="T90" fmla="*/ 100 w 221"/>
              <a:gd name="T91" fmla="*/ 9 h 269"/>
              <a:gd name="T92" fmla="*/ 184 w 221"/>
              <a:gd name="T93" fmla="*/ 24 h 269"/>
              <a:gd name="T94" fmla="*/ 159 w 221"/>
              <a:gd name="T95" fmla="*/ 22 h 269"/>
              <a:gd name="T96" fmla="*/ 164 w 221"/>
              <a:gd name="T97" fmla="*/ 256 h 269"/>
              <a:gd name="T98" fmla="*/ 65 w 221"/>
              <a:gd name="T99" fmla="*/ 11 h 269"/>
              <a:gd name="T100" fmla="*/ 16 w 221"/>
              <a:gd name="T101" fmla="*/ 150 h 269"/>
              <a:gd name="T102" fmla="*/ 207 w 221"/>
              <a:gd name="T103" fmla="*/ 106 h 269"/>
              <a:gd name="T104" fmla="*/ 186 w 221"/>
              <a:gd name="T105" fmla="*/ 234 h 269"/>
              <a:gd name="T106" fmla="*/ 36 w 221"/>
              <a:gd name="T107" fmla="*/ 237 h 269"/>
              <a:gd name="T108" fmla="*/ 26 w 221"/>
              <a:gd name="T109" fmla="*/ 248 h 269"/>
              <a:gd name="T110" fmla="*/ 124 w 221"/>
              <a:gd name="T111" fmla="*/ 238 h 269"/>
              <a:gd name="T112" fmla="*/ 36 w 221"/>
              <a:gd name="T113" fmla="*/ 20 h 269"/>
              <a:gd name="T114" fmla="*/ 17 w 221"/>
              <a:gd name="T115" fmla="*/ 75 h 269"/>
              <a:gd name="T116" fmla="*/ 193 w 221"/>
              <a:gd name="T117" fmla="*/ 73 h 269"/>
              <a:gd name="T118" fmla="*/ 22 w 221"/>
              <a:gd name="T119" fmla="*/ 39 h 269"/>
              <a:gd name="T120" fmla="*/ 140 w 221"/>
              <a:gd name="T121" fmla="*/ 19 h 269"/>
              <a:gd name="T122" fmla="*/ 169 w 221"/>
              <a:gd name="T123" fmla="*/ 256 h 269"/>
              <a:gd name="T124" fmla="*/ 186 w 221"/>
              <a:gd name="T125" fmla="*/ 3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1" h="269">
                <a:moveTo>
                  <a:pt x="1" y="144"/>
                </a:moveTo>
                <a:cubicBezTo>
                  <a:pt x="1" y="136"/>
                  <a:pt x="2" y="128"/>
                  <a:pt x="2" y="120"/>
                </a:cubicBezTo>
                <a:cubicBezTo>
                  <a:pt x="2" y="116"/>
                  <a:pt x="2" y="111"/>
                  <a:pt x="2" y="107"/>
                </a:cubicBezTo>
                <a:cubicBezTo>
                  <a:pt x="2" y="101"/>
                  <a:pt x="2" y="95"/>
                  <a:pt x="3" y="89"/>
                </a:cubicBezTo>
                <a:cubicBezTo>
                  <a:pt x="3" y="85"/>
                  <a:pt x="3" y="81"/>
                  <a:pt x="4" y="77"/>
                </a:cubicBezTo>
                <a:cubicBezTo>
                  <a:pt x="4" y="75"/>
                  <a:pt x="4" y="73"/>
                  <a:pt x="4" y="70"/>
                </a:cubicBezTo>
                <a:cubicBezTo>
                  <a:pt x="5" y="62"/>
                  <a:pt x="6" y="53"/>
                  <a:pt x="8" y="44"/>
                </a:cubicBezTo>
                <a:cubicBezTo>
                  <a:pt x="8" y="42"/>
                  <a:pt x="9" y="39"/>
                  <a:pt x="9" y="37"/>
                </a:cubicBezTo>
                <a:cubicBezTo>
                  <a:pt x="10" y="33"/>
                  <a:pt x="11" y="30"/>
                  <a:pt x="12" y="27"/>
                </a:cubicBezTo>
                <a:cubicBezTo>
                  <a:pt x="14" y="21"/>
                  <a:pt x="16" y="17"/>
                  <a:pt x="20" y="12"/>
                </a:cubicBezTo>
                <a:cubicBezTo>
                  <a:pt x="23" y="9"/>
                  <a:pt x="27" y="6"/>
                  <a:pt x="32" y="5"/>
                </a:cubicBezTo>
                <a:cubicBezTo>
                  <a:pt x="36" y="4"/>
                  <a:pt x="39" y="3"/>
                  <a:pt x="43" y="2"/>
                </a:cubicBezTo>
                <a:cubicBezTo>
                  <a:pt x="45" y="2"/>
                  <a:pt x="48" y="1"/>
                  <a:pt x="51" y="1"/>
                </a:cubicBezTo>
                <a:cubicBezTo>
                  <a:pt x="59" y="1"/>
                  <a:pt x="68" y="1"/>
                  <a:pt x="76" y="1"/>
                </a:cubicBezTo>
                <a:cubicBezTo>
                  <a:pt x="80" y="1"/>
                  <a:pt x="84" y="1"/>
                  <a:pt x="88" y="1"/>
                </a:cubicBezTo>
                <a:cubicBezTo>
                  <a:pt x="92" y="1"/>
                  <a:pt x="95" y="1"/>
                  <a:pt x="99" y="1"/>
                </a:cubicBezTo>
                <a:cubicBezTo>
                  <a:pt x="113" y="0"/>
                  <a:pt x="127" y="0"/>
                  <a:pt x="141" y="1"/>
                </a:cubicBezTo>
                <a:cubicBezTo>
                  <a:pt x="146" y="1"/>
                  <a:pt x="151" y="1"/>
                  <a:pt x="156" y="1"/>
                </a:cubicBezTo>
                <a:cubicBezTo>
                  <a:pt x="163" y="1"/>
                  <a:pt x="170" y="3"/>
                  <a:pt x="177" y="5"/>
                </a:cubicBezTo>
                <a:cubicBezTo>
                  <a:pt x="178" y="5"/>
                  <a:pt x="178" y="5"/>
                  <a:pt x="179" y="6"/>
                </a:cubicBezTo>
                <a:cubicBezTo>
                  <a:pt x="181" y="6"/>
                  <a:pt x="183" y="7"/>
                  <a:pt x="184" y="8"/>
                </a:cubicBezTo>
                <a:cubicBezTo>
                  <a:pt x="184" y="8"/>
                  <a:pt x="185" y="8"/>
                  <a:pt x="185" y="8"/>
                </a:cubicBezTo>
                <a:cubicBezTo>
                  <a:pt x="189" y="9"/>
                  <a:pt x="192" y="11"/>
                  <a:pt x="195" y="13"/>
                </a:cubicBezTo>
                <a:cubicBezTo>
                  <a:pt x="195" y="13"/>
                  <a:pt x="196" y="13"/>
                  <a:pt x="196" y="13"/>
                </a:cubicBezTo>
                <a:cubicBezTo>
                  <a:pt x="201" y="16"/>
                  <a:pt x="206" y="20"/>
                  <a:pt x="210" y="24"/>
                </a:cubicBezTo>
                <a:cubicBezTo>
                  <a:pt x="211" y="27"/>
                  <a:pt x="213" y="29"/>
                  <a:pt x="214" y="32"/>
                </a:cubicBezTo>
                <a:cubicBezTo>
                  <a:pt x="214" y="32"/>
                  <a:pt x="214" y="33"/>
                  <a:pt x="214" y="33"/>
                </a:cubicBezTo>
                <a:cubicBezTo>
                  <a:pt x="215" y="35"/>
                  <a:pt x="216" y="37"/>
                  <a:pt x="216" y="38"/>
                </a:cubicBezTo>
                <a:cubicBezTo>
                  <a:pt x="218" y="42"/>
                  <a:pt x="219" y="46"/>
                  <a:pt x="219" y="51"/>
                </a:cubicBezTo>
                <a:cubicBezTo>
                  <a:pt x="220" y="53"/>
                  <a:pt x="220" y="55"/>
                  <a:pt x="220" y="58"/>
                </a:cubicBezTo>
                <a:cubicBezTo>
                  <a:pt x="220" y="62"/>
                  <a:pt x="221" y="66"/>
                  <a:pt x="220" y="69"/>
                </a:cubicBezTo>
                <a:cubicBezTo>
                  <a:pt x="220" y="73"/>
                  <a:pt x="221" y="78"/>
                  <a:pt x="221" y="82"/>
                </a:cubicBezTo>
                <a:cubicBezTo>
                  <a:pt x="221" y="86"/>
                  <a:pt x="221" y="91"/>
                  <a:pt x="221" y="95"/>
                </a:cubicBezTo>
                <a:cubicBezTo>
                  <a:pt x="221" y="104"/>
                  <a:pt x="221" y="114"/>
                  <a:pt x="221" y="123"/>
                </a:cubicBezTo>
                <a:cubicBezTo>
                  <a:pt x="221" y="131"/>
                  <a:pt x="220" y="139"/>
                  <a:pt x="219" y="147"/>
                </a:cubicBezTo>
                <a:cubicBezTo>
                  <a:pt x="219" y="152"/>
                  <a:pt x="218" y="158"/>
                  <a:pt x="217" y="163"/>
                </a:cubicBezTo>
                <a:cubicBezTo>
                  <a:pt x="217" y="167"/>
                  <a:pt x="216" y="172"/>
                  <a:pt x="216" y="176"/>
                </a:cubicBezTo>
                <a:cubicBezTo>
                  <a:pt x="215" y="180"/>
                  <a:pt x="215" y="184"/>
                  <a:pt x="214" y="187"/>
                </a:cubicBezTo>
                <a:cubicBezTo>
                  <a:pt x="214" y="191"/>
                  <a:pt x="213" y="194"/>
                  <a:pt x="213" y="198"/>
                </a:cubicBezTo>
                <a:cubicBezTo>
                  <a:pt x="213" y="203"/>
                  <a:pt x="212" y="209"/>
                  <a:pt x="212" y="214"/>
                </a:cubicBezTo>
                <a:cubicBezTo>
                  <a:pt x="212" y="218"/>
                  <a:pt x="211" y="221"/>
                  <a:pt x="211" y="225"/>
                </a:cubicBezTo>
                <a:cubicBezTo>
                  <a:pt x="210" y="230"/>
                  <a:pt x="209" y="235"/>
                  <a:pt x="207" y="240"/>
                </a:cubicBezTo>
                <a:cubicBezTo>
                  <a:pt x="205" y="246"/>
                  <a:pt x="203" y="251"/>
                  <a:pt x="199" y="255"/>
                </a:cubicBezTo>
                <a:cubicBezTo>
                  <a:pt x="196" y="258"/>
                  <a:pt x="192" y="262"/>
                  <a:pt x="188" y="264"/>
                </a:cubicBezTo>
                <a:cubicBezTo>
                  <a:pt x="185" y="266"/>
                  <a:pt x="182" y="267"/>
                  <a:pt x="179" y="268"/>
                </a:cubicBezTo>
                <a:cubicBezTo>
                  <a:pt x="178" y="268"/>
                  <a:pt x="177" y="268"/>
                  <a:pt x="176" y="268"/>
                </a:cubicBezTo>
                <a:cubicBezTo>
                  <a:pt x="172" y="268"/>
                  <a:pt x="169" y="268"/>
                  <a:pt x="165" y="267"/>
                </a:cubicBezTo>
                <a:cubicBezTo>
                  <a:pt x="164" y="267"/>
                  <a:pt x="163" y="267"/>
                  <a:pt x="161" y="267"/>
                </a:cubicBezTo>
                <a:cubicBezTo>
                  <a:pt x="158" y="267"/>
                  <a:pt x="155" y="268"/>
                  <a:pt x="151" y="268"/>
                </a:cubicBezTo>
                <a:cubicBezTo>
                  <a:pt x="131" y="269"/>
                  <a:pt x="112" y="268"/>
                  <a:pt x="92" y="268"/>
                </a:cubicBezTo>
                <a:cubicBezTo>
                  <a:pt x="83" y="268"/>
                  <a:pt x="74" y="268"/>
                  <a:pt x="65" y="268"/>
                </a:cubicBezTo>
                <a:cubicBezTo>
                  <a:pt x="60" y="268"/>
                  <a:pt x="56" y="268"/>
                  <a:pt x="51" y="267"/>
                </a:cubicBezTo>
                <a:cubicBezTo>
                  <a:pt x="42" y="267"/>
                  <a:pt x="34" y="265"/>
                  <a:pt x="26" y="262"/>
                </a:cubicBezTo>
                <a:cubicBezTo>
                  <a:pt x="23" y="261"/>
                  <a:pt x="20" y="260"/>
                  <a:pt x="17" y="258"/>
                </a:cubicBezTo>
                <a:cubicBezTo>
                  <a:pt x="15" y="257"/>
                  <a:pt x="13" y="255"/>
                  <a:pt x="12" y="253"/>
                </a:cubicBezTo>
                <a:cubicBezTo>
                  <a:pt x="9" y="249"/>
                  <a:pt x="7" y="246"/>
                  <a:pt x="6" y="242"/>
                </a:cubicBezTo>
                <a:cubicBezTo>
                  <a:pt x="6" y="240"/>
                  <a:pt x="5" y="238"/>
                  <a:pt x="5" y="236"/>
                </a:cubicBezTo>
                <a:cubicBezTo>
                  <a:pt x="5" y="234"/>
                  <a:pt x="5" y="232"/>
                  <a:pt x="4" y="231"/>
                </a:cubicBezTo>
                <a:cubicBezTo>
                  <a:pt x="3" y="226"/>
                  <a:pt x="2" y="221"/>
                  <a:pt x="2" y="216"/>
                </a:cubicBezTo>
                <a:cubicBezTo>
                  <a:pt x="2" y="213"/>
                  <a:pt x="2" y="209"/>
                  <a:pt x="1" y="206"/>
                </a:cubicBezTo>
                <a:cubicBezTo>
                  <a:pt x="0" y="195"/>
                  <a:pt x="0" y="184"/>
                  <a:pt x="1" y="172"/>
                </a:cubicBezTo>
                <a:cubicBezTo>
                  <a:pt x="1" y="169"/>
                  <a:pt x="1" y="165"/>
                  <a:pt x="1" y="162"/>
                </a:cubicBezTo>
                <a:cubicBezTo>
                  <a:pt x="1" y="156"/>
                  <a:pt x="1" y="150"/>
                  <a:pt x="1" y="144"/>
                </a:cubicBezTo>
                <a:cubicBezTo>
                  <a:pt x="1" y="144"/>
                  <a:pt x="1" y="144"/>
                  <a:pt x="1" y="144"/>
                </a:cubicBezTo>
                <a:close/>
                <a:moveTo>
                  <a:pt x="56" y="26"/>
                </a:moveTo>
                <a:cubicBezTo>
                  <a:pt x="57" y="26"/>
                  <a:pt x="57" y="26"/>
                  <a:pt x="58" y="26"/>
                </a:cubicBezTo>
                <a:cubicBezTo>
                  <a:pt x="61" y="26"/>
                  <a:pt x="63" y="26"/>
                  <a:pt x="6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4" y="26"/>
                  <a:pt x="61" y="26"/>
                  <a:pt x="58" y="26"/>
                </a:cubicBezTo>
                <a:cubicBezTo>
                  <a:pt x="58" y="25"/>
                  <a:pt x="57" y="26"/>
                  <a:pt x="57" y="26"/>
                </a:cubicBezTo>
                <a:cubicBezTo>
                  <a:pt x="57" y="26"/>
                  <a:pt x="56" y="26"/>
                  <a:pt x="56" y="26"/>
                </a:cubicBezTo>
                <a:cubicBezTo>
                  <a:pt x="56" y="27"/>
                  <a:pt x="56" y="27"/>
                  <a:pt x="55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7"/>
                  <a:pt x="56" y="27"/>
                  <a:pt x="56" y="26"/>
                </a:cubicBezTo>
                <a:close/>
                <a:moveTo>
                  <a:pt x="215" y="40"/>
                </a:moveTo>
                <a:cubicBezTo>
                  <a:pt x="215" y="40"/>
                  <a:pt x="215" y="40"/>
                  <a:pt x="215" y="41"/>
                </a:cubicBezTo>
                <a:cubicBezTo>
                  <a:pt x="215" y="41"/>
                  <a:pt x="215" y="40"/>
                  <a:pt x="215" y="40"/>
                </a:cubicBezTo>
                <a:cubicBezTo>
                  <a:pt x="215" y="40"/>
                  <a:pt x="215" y="40"/>
                  <a:pt x="215" y="40"/>
                </a:cubicBezTo>
                <a:cubicBezTo>
                  <a:pt x="214" y="39"/>
                  <a:pt x="214" y="38"/>
                  <a:pt x="214" y="37"/>
                </a:cubicBezTo>
                <a:cubicBezTo>
                  <a:pt x="213" y="35"/>
                  <a:pt x="213" y="34"/>
                  <a:pt x="212" y="32"/>
                </a:cubicBezTo>
                <a:cubicBezTo>
                  <a:pt x="211" y="31"/>
                  <a:pt x="210" y="29"/>
                  <a:pt x="209" y="28"/>
                </a:cubicBezTo>
                <a:cubicBezTo>
                  <a:pt x="209" y="29"/>
                  <a:pt x="209" y="29"/>
                  <a:pt x="209" y="30"/>
                </a:cubicBezTo>
                <a:cubicBezTo>
                  <a:pt x="211" y="33"/>
                  <a:pt x="213" y="36"/>
                  <a:pt x="214" y="39"/>
                </a:cubicBezTo>
                <a:cubicBezTo>
                  <a:pt x="214" y="40"/>
                  <a:pt x="215" y="40"/>
                  <a:pt x="215" y="40"/>
                </a:cubicBezTo>
                <a:close/>
                <a:moveTo>
                  <a:pt x="5" y="214"/>
                </a:moveTo>
                <a:cubicBezTo>
                  <a:pt x="5" y="215"/>
                  <a:pt x="5" y="216"/>
                  <a:pt x="5" y="217"/>
                </a:cubicBezTo>
                <a:cubicBezTo>
                  <a:pt x="5" y="216"/>
                  <a:pt x="5" y="215"/>
                  <a:pt x="5" y="214"/>
                </a:cubicBezTo>
                <a:cubicBezTo>
                  <a:pt x="5" y="213"/>
                  <a:pt x="5" y="213"/>
                  <a:pt x="5" y="212"/>
                </a:cubicBezTo>
                <a:cubicBezTo>
                  <a:pt x="5" y="204"/>
                  <a:pt x="5" y="196"/>
                  <a:pt x="5" y="187"/>
                </a:cubicBezTo>
                <a:cubicBezTo>
                  <a:pt x="4" y="181"/>
                  <a:pt x="4" y="175"/>
                  <a:pt x="4" y="169"/>
                </a:cubicBezTo>
                <a:cubicBezTo>
                  <a:pt x="4" y="167"/>
                  <a:pt x="4" y="165"/>
                  <a:pt x="4" y="162"/>
                </a:cubicBezTo>
                <a:cubicBezTo>
                  <a:pt x="4" y="162"/>
                  <a:pt x="4" y="162"/>
                  <a:pt x="4" y="161"/>
                </a:cubicBezTo>
                <a:cubicBezTo>
                  <a:pt x="4" y="161"/>
                  <a:pt x="4" y="161"/>
                  <a:pt x="3" y="161"/>
                </a:cubicBezTo>
                <a:cubicBezTo>
                  <a:pt x="3" y="161"/>
                  <a:pt x="3" y="162"/>
                  <a:pt x="3" y="162"/>
                </a:cubicBezTo>
                <a:cubicBezTo>
                  <a:pt x="3" y="168"/>
                  <a:pt x="3" y="174"/>
                  <a:pt x="3" y="180"/>
                </a:cubicBezTo>
                <a:cubicBezTo>
                  <a:pt x="3" y="184"/>
                  <a:pt x="3" y="187"/>
                  <a:pt x="4" y="191"/>
                </a:cubicBezTo>
                <a:cubicBezTo>
                  <a:pt x="4" y="195"/>
                  <a:pt x="4" y="199"/>
                  <a:pt x="4" y="202"/>
                </a:cubicBezTo>
                <a:cubicBezTo>
                  <a:pt x="5" y="206"/>
                  <a:pt x="5" y="209"/>
                  <a:pt x="5" y="213"/>
                </a:cubicBezTo>
                <a:cubicBezTo>
                  <a:pt x="5" y="213"/>
                  <a:pt x="5" y="213"/>
                  <a:pt x="5" y="214"/>
                </a:cubicBezTo>
                <a:close/>
                <a:moveTo>
                  <a:pt x="180" y="85"/>
                </a:moveTo>
                <a:cubicBezTo>
                  <a:pt x="180" y="85"/>
                  <a:pt x="180" y="85"/>
                  <a:pt x="180" y="85"/>
                </a:cubicBezTo>
                <a:cubicBezTo>
                  <a:pt x="179" y="85"/>
                  <a:pt x="179" y="85"/>
                  <a:pt x="179" y="86"/>
                </a:cubicBezTo>
                <a:cubicBezTo>
                  <a:pt x="176" y="90"/>
                  <a:pt x="173" y="94"/>
                  <a:pt x="170" y="98"/>
                </a:cubicBezTo>
                <a:cubicBezTo>
                  <a:pt x="166" y="104"/>
                  <a:pt x="161" y="109"/>
                  <a:pt x="157" y="114"/>
                </a:cubicBezTo>
                <a:cubicBezTo>
                  <a:pt x="150" y="124"/>
                  <a:pt x="144" y="133"/>
                  <a:pt x="137" y="142"/>
                </a:cubicBezTo>
                <a:cubicBezTo>
                  <a:pt x="137" y="142"/>
                  <a:pt x="137" y="143"/>
                  <a:pt x="137" y="143"/>
                </a:cubicBezTo>
                <a:cubicBezTo>
                  <a:pt x="136" y="143"/>
                  <a:pt x="136" y="143"/>
                  <a:pt x="135" y="143"/>
                </a:cubicBezTo>
                <a:cubicBezTo>
                  <a:pt x="134" y="143"/>
                  <a:pt x="134" y="143"/>
                  <a:pt x="134" y="142"/>
                </a:cubicBezTo>
                <a:cubicBezTo>
                  <a:pt x="134" y="141"/>
                  <a:pt x="134" y="141"/>
                  <a:pt x="134" y="140"/>
                </a:cubicBezTo>
                <a:cubicBezTo>
                  <a:pt x="136" y="138"/>
                  <a:pt x="138" y="136"/>
                  <a:pt x="139" y="134"/>
                </a:cubicBezTo>
                <a:cubicBezTo>
                  <a:pt x="146" y="126"/>
                  <a:pt x="153" y="117"/>
                  <a:pt x="159" y="109"/>
                </a:cubicBezTo>
                <a:cubicBezTo>
                  <a:pt x="166" y="100"/>
                  <a:pt x="173" y="92"/>
                  <a:pt x="179" y="83"/>
                </a:cubicBezTo>
                <a:cubicBezTo>
                  <a:pt x="180" y="82"/>
                  <a:pt x="180" y="82"/>
                  <a:pt x="180" y="81"/>
                </a:cubicBezTo>
                <a:cubicBezTo>
                  <a:pt x="180" y="77"/>
                  <a:pt x="180" y="73"/>
                  <a:pt x="181" y="69"/>
                </a:cubicBezTo>
                <a:cubicBezTo>
                  <a:pt x="181" y="69"/>
                  <a:pt x="181" y="69"/>
                  <a:pt x="180" y="68"/>
                </a:cubicBezTo>
                <a:cubicBezTo>
                  <a:pt x="180" y="69"/>
                  <a:pt x="180" y="69"/>
                  <a:pt x="179" y="70"/>
                </a:cubicBezTo>
                <a:cubicBezTo>
                  <a:pt x="176" y="75"/>
                  <a:pt x="172" y="80"/>
                  <a:pt x="168" y="85"/>
                </a:cubicBezTo>
                <a:cubicBezTo>
                  <a:pt x="163" y="91"/>
                  <a:pt x="158" y="98"/>
                  <a:pt x="153" y="105"/>
                </a:cubicBezTo>
                <a:cubicBezTo>
                  <a:pt x="147" y="113"/>
                  <a:pt x="141" y="122"/>
                  <a:pt x="136" y="131"/>
                </a:cubicBezTo>
                <a:cubicBezTo>
                  <a:pt x="135" y="131"/>
                  <a:pt x="135" y="131"/>
                  <a:pt x="135" y="132"/>
                </a:cubicBezTo>
                <a:cubicBezTo>
                  <a:pt x="134" y="132"/>
                  <a:pt x="134" y="132"/>
                  <a:pt x="133" y="132"/>
                </a:cubicBezTo>
                <a:cubicBezTo>
                  <a:pt x="132" y="132"/>
                  <a:pt x="132" y="131"/>
                  <a:pt x="132" y="131"/>
                </a:cubicBezTo>
                <a:cubicBezTo>
                  <a:pt x="132" y="130"/>
                  <a:pt x="132" y="130"/>
                  <a:pt x="132" y="129"/>
                </a:cubicBezTo>
                <a:cubicBezTo>
                  <a:pt x="135" y="125"/>
                  <a:pt x="138" y="122"/>
                  <a:pt x="141" y="118"/>
                </a:cubicBezTo>
                <a:cubicBezTo>
                  <a:pt x="146" y="111"/>
                  <a:pt x="151" y="105"/>
                  <a:pt x="156" y="99"/>
                </a:cubicBezTo>
                <a:cubicBezTo>
                  <a:pt x="160" y="93"/>
                  <a:pt x="164" y="88"/>
                  <a:pt x="168" y="83"/>
                </a:cubicBezTo>
                <a:cubicBezTo>
                  <a:pt x="171" y="78"/>
                  <a:pt x="175" y="74"/>
                  <a:pt x="178" y="69"/>
                </a:cubicBezTo>
                <a:cubicBezTo>
                  <a:pt x="178" y="68"/>
                  <a:pt x="179" y="67"/>
                  <a:pt x="179" y="67"/>
                </a:cubicBezTo>
                <a:cubicBezTo>
                  <a:pt x="179" y="66"/>
                  <a:pt x="180" y="66"/>
                  <a:pt x="180" y="65"/>
                </a:cubicBezTo>
                <a:cubicBezTo>
                  <a:pt x="179" y="65"/>
                  <a:pt x="180" y="64"/>
                  <a:pt x="180" y="64"/>
                </a:cubicBezTo>
                <a:cubicBezTo>
                  <a:pt x="180" y="64"/>
                  <a:pt x="181" y="64"/>
                  <a:pt x="181" y="64"/>
                </a:cubicBezTo>
                <a:cubicBezTo>
                  <a:pt x="181" y="60"/>
                  <a:pt x="182" y="55"/>
                  <a:pt x="182" y="51"/>
                </a:cubicBezTo>
                <a:cubicBezTo>
                  <a:pt x="182" y="51"/>
                  <a:pt x="182" y="52"/>
                  <a:pt x="182" y="52"/>
                </a:cubicBezTo>
                <a:cubicBezTo>
                  <a:pt x="181" y="53"/>
                  <a:pt x="180" y="54"/>
                  <a:pt x="179" y="55"/>
                </a:cubicBezTo>
                <a:cubicBezTo>
                  <a:pt x="176" y="59"/>
                  <a:pt x="173" y="63"/>
                  <a:pt x="170" y="67"/>
                </a:cubicBezTo>
                <a:cubicBezTo>
                  <a:pt x="165" y="74"/>
                  <a:pt x="161" y="81"/>
                  <a:pt x="155" y="87"/>
                </a:cubicBezTo>
                <a:cubicBezTo>
                  <a:pt x="149" y="95"/>
                  <a:pt x="144" y="103"/>
                  <a:pt x="138" y="111"/>
                </a:cubicBezTo>
                <a:cubicBezTo>
                  <a:pt x="132" y="121"/>
                  <a:pt x="125" y="132"/>
                  <a:pt x="119" y="142"/>
                </a:cubicBezTo>
                <a:cubicBezTo>
                  <a:pt x="119" y="143"/>
                  <a:pt x="118" y="143"/>
                  <a:pt x="118" y="144"/>
                </a:cubicBezTo>
                <a:cubicBezTo>
                  <a:pt x="118" y="145"/>
                  <a:pt x="117" y="145"/>
                  <a:pt x="116" y="145"/>
                </a:cubicBezTo>
                <a:cubicBezTo>
                  <a:pt x="115" y="144"/>
                  <a:pt x="115" y="144"/>
                  <a:pt x="115" y="143"/>
                </a:cubicBezTo>
                <a:cubicBezTo>
                  <a:pt x="115" y="143"/>
                  <a:pt x="115" y="142"/>
                  <a:pt x="115" y="142"/>
                </a:cubicBezTo>
                <a:cubicBezTo>
                  <a:pt x="117" y="139"/>
                  <a:pt x="118" y="136"/>
                  <a:pt x="120" y="134"/>
                </a:cubicBezTo>
                <a:cubicBezTo>
                  <a:pt x="127" y="123"/>
                  <a:pt x="135" y="112"/>
                  <a:pt x="143" y="101"/>
                </a:cubicBezTo>
                <a:cubicBezTo>
                  <a:pt x="147" y="95"/>
                  <a:pt x="152" y="89"/>
                  <a:pt x="157" y="83"/>
                </a:cubicBezTo>
                <a:cubicBezTo>
                  <a:pt x="164" y="73"/>
                  <a:pt x="171" y="64"/>
                  <a:pt x="177" y="54"/>
                </a:cubicBezTo>
                <a:cubicBezTo>
                  <a:pt x="178" y="54"/>
                  <a:pt x="178" y="53"/>
                  <a:pt x="179" y="52"/>
                </a:cubicBezTo>
                <a:cubicBezTo>
                  <a:pt x="179" y="51"/>
                  <a:pt x="180" y="50"/>
                  <a:pt x="181" y="49"/>
                </a:cubicBezTo>
                <a:cubicBezTo>
                  <a:pt x="181" y="49"/>
                  <a:pt x="181" y="49"/>
                  <a:pt x="181" y="48"/>
                </a:cubicBezTo>
                <a:cubicBezTo>
                  <a:pt x="180" y="47"/>
                  <a:pt x="180" y="47"/>
                  <a:pt x="181" y="46"/>
                </a:cubicBezTo>
                <a:cubicBezTo>
                  <a:pt x="181" y="45"/>
                  <a:pt x="181" y="45"/>
                  <a:pt x="182" y="44"/>
                </a:cubicBezTo>
                <a:cubicBezTo>
                  <a:pt x="182" y="44"/>
                  <a:pt x="182" y="44"/>
                  <a:pt x="182" y="43"/>
                </a:cubicBezTo>
                <a:cubicBezTo>
                  <a:pt x="182" y="42"/>
                  <a:pt x="182" y="40"/>
                  <a:pt x="182" y="38"/>
                </a:cubicBezTo>
                <a:cubicBezTo>
                  <a:pt x="182" y="38"/>
                  <a:pt x="182" y="38"/>
                  <a:pt x="181" y="37"/>
                </a:cubicBezTo>
                <a:cubicBezTo>
                  <a:pt x="181" y="37"/>
                  <a:pt x="181" y="37"/>
                  <a:pt x="181" y="37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1" y="39"/>
                  <a:pt x="181" y="39"/>
                  <a:pt x="180" y="40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79" y="41"/>
                  <a:pt x="178" y="41"/>
                  <a:pt x="178" y="42"/>
                </a:cubicBezTo>
                <a:cubicBezTo>
                  <a:pt x="174" y="47"/>
                  <a:pt x="169" y="53"/>
                  <a:pt x="165" y="59"/>
                </a:cubicBezTo>
                <a:cubicBezTo>
                  <a:pt x="161" y="64"/>
                  <a:pt x="158" y="68"/>
                  <a:pt x="154" y="73"/>
                </a:cubicBezTo>
                <a:cubicBezTo>
                  <a:pt x="148" y="82"/>
                  <a:pt x="141" y="90"/>
                  <a:pt x="135" y="9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4" y="100"/>
                  <a:pt x="133" y="100"/>
                  <a:pt x="133" y="99"/>
                </a:cubicBezTo>
                <a:cubicBezTo>
                  <a:pt x="132" y="99"/>
                  <a:pt x="132" y="98"/>
                  <a:pt x="132" y="98"/>
                </a:cubicBezTo>
                <a:cubicBezTo>
                  <a:pt x="132" y="97"/>
                  <a:pt x="132" y="97"/>
                  <a:pt x="133" y="97"/>
                </a:cubicBezTo>
                <a:cubicBezTo>
                  <a:pt x="135" y="94"/>
                  <a:pt x="138" y="91"/>
                  <a:pt x="140" y="88"/>
                </a:cubicBezTo>
                <a:cubicBezTo>
                  <a:pt x="147" y="80"/>
                  <a:pt x="153" y="71"/>
                  <a:pt x="160" y="63"/>
                </a:cubicBezTo>
                <a:cubicBezTo>
                  <a:pt x="166" y="56"/>
                  <a:pt x="171" y="48"/>
                  <a:pt x="177" y="41"/>
                </a:cubicBezTo>
                <a:cubicBezTo>
                  <a:pt x="177" y="40"/>
                  <a:pt x="178" y="39"/>
                  <a:pt x="178" y="38"/>
                </a:cubicBezTo>
                <a:cubicBezTo>
                  <a:pt x="178" y="38"/>
                  <a:pt x="178" y="38"/>
                  <a:pt x="178" y="37"/>
                </a:cubicBezTo>
                <a:cubicBezTo>
                  <a:pt x="176" y="38"/>
                  <a:pt x="174" y="38"/>
                  <a:pt x="172" y="38"/>
                </a:cubicBezTo>
                <a:cubicBezTo>
                  <a:pt x="171" y="38"/>
                  <a:pt x="171" y="39"/>
                  <a:pt x="170" y="39"/>
                </a:cubicBezTo>
                <a:cubicBezTo>
                  <a:pt x="169" y="40"/>
                  <a:pt x="167" y="42"/>
                  <a:pt x="166" y="44"/>
                </a:cubicBezTo>
                <a:cubicBezTo>
                  <a:pt x="160" y="52"/>
                  <a:pt x="155" y="60"/>
                  <a:pt x="149" y="67"/>
                </a:cubicBezTo>
                <a:cubicBezTo>
                  <a:pt x="142" y="77"/>
                  <a:pt x="135" y="86"/>
                  <a:pt x="129" y="96"/>
                </a:cubicBezTo>
                <a:cubicBezTo>
                  <a:pt x="124" y="105"/>
                  <a:pt x="118" y="113"/>
                  <a:pt x="113" y="121"/>
                </a:cubicBezTo>
                <a:cubicBezTo>
                  <a:pt x="113" y="121"/>
                  <a:pt x="113" y="121"/>
                  <a:pt x="113" y="122"/>
                </a:cubicBezTo>
                <a:cubicBezTo>
                  <a:pt x="112" y="122"/>
                  <a:pt x="111" y="122"/>
                  <a:pt x="110" y="122"/>
                </a:cubicBezTo>
                <a:cubicBezTo>
                  <a:pt x="109" y="121"/>
                  <a:pt x="109" y="121"/>
                  <a:pt x="109" y="120"/>
                </a:cubicBezTo>
                <a:cubicBezTo>
                  <a:pt x="110" y="119"/>
                  <a:pt x="110" y="119"/>
                  <a:pt x="110" y="119"/>
                </a:cubicBezTo>
                <a:cubicBezTo>
                  <a:pt x="111" y="117"/>
                  <a:pt x="112" y="115"/>
                  <a:pt x="114" y="113"/>
                </a:cubicBezTo>
                <a:cubicBezTo>
                  <a:pt x="121" y="103"/>
                  <a:pt x="129" y="93"/>
                  <a:pt x="136" y="83"/>
                </a:cubicBezTo>
                <a:cubicBezTo>
                  <a:pt x="145" y="71"/>
                  <a:pt x="154" y="58"/>
                  <a:pt x="162" y="46"/>
                </a:cubicBezTo>
                <a:cubicBezTo>
                  <a:pt x="164" y="44"/>
                  <a:pt x="166" y="41"/>
                  <a:pt x="167" y="38"/>
                </a:cubicBezTo>
                <a:cubicBezTo>
                  <a:pt x="167" y="38"/>
                  <a:pt x="168" y="38"/>
                  <a:pt x="168" y="38"/>
                </a:cubicBezTo>
                <a:cubicBezTo>
                  <a:pt x="164" y="38"/>
                  <a:pt x="161" y="38"/>
                  <a:pt x="158" y="38"/>
                </a:cubicBezTo>
                <a:cubicBezTo>
                  <a:pt x="158" y="38"/>
                  <a:pt x="158" y="38"/>
                  <a:pt x="158" y="38"/>
                </a:cubicBezTo>
                <a:cubicBezTo>
                  <a:pt x="158" y="39"/>
                  <a:pt x="158" y="40"/>
                  <a:pt x="157" y="40"/>
                </a:cubicBezTo>
                <a:cubicBezTo>
                  <a:pt x="156" y="40"/>
                  <a:pt x="156" y="41"/>
                  <a:pt x="155" y="42"/>
                </a:cubicBezTo>
                <a:cubicBezTo>
                  <a:pt x="152" y="46"/>
                  <a:pt x="149" y="50"/>
                  <a:pt x="146" y="54"/>
                </a:cubicBezTo>
                <a:cubicBezTo>
                  <a:pt x="142" y="60"/>
                  <a:pt x="138" y="65"/>
                  <a:pt x="135" y="71"/>
                </a:cubicBezTo>
                <a:cubicBezTo>
                  <a:pt x="130" y="78"/>
                  <a:pt x="125" y="86"/>
                  <a:pt x="121" y="94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0" y="95"/>
                  <a:pt x="119" y="95"/>
                  <a:pt x="118" y="95"/>
                </a:cubicBezTo>
                <a:cubicBezTo>
                  <a:pt x="117" y="94"/>
                  <a:pt x="117" y="93"/>
                  <a:pt x="117" y="93"/>
                </a:cubicBezTo>
                <a:cubicBezTo>
                  <a:pt x="117" y="92"/>
                  <a:pt x="118" y="92"/>
                  <a:pt x="118" y="92"/>
                </a:cubicBezTo>
                <a:cubicBezTo>
                  <a:pt x="124" y="84"/>
                  <a:pt x="129" y="76"/>
                  <a:pt x="135" y="68"/>
                </a:cubicBezTo>
                <a:cubicBezTo>
                  <a:pt x="141" y="59"/>
                  <a:pt x="147" y="50"/>
                  <a:pt x="153" y="41"/>
                </a:cubicBezTo>
                <a:cubicBezTo>
                  <a:pt x="154" y="40"/>
                  <a:pt x="155" y="40"/>
                  <a:pt x="155" y="39"/>
                </a:cubicBezTo>
                <a:cubicBezTo>
                  <a:pt x="155" y="38"/>
                  <a:pt x="155" y="38"/>
                  <a:pt x="155" y="38"/>
                </a:cubicBezTo>
                <a:cubicBezTo>
                  <a:pt x="148" y="38"/>
                  <a:pt x="141" y="38"/>
                  <a:pt x="134" y="37"/>
                </a:cubicBezTo>
                <a:cubicBezTo>
                  <a:pt x="134" y="38"/>
                  <a:pt x="134" y="38"/>
                  <a:pt x="135" y="38"/>
                </a:cubicBezTo>
                <a:cubicBezTo>
                  <a:pt x="135" y="38"/>
                  <a:pt x="135" y="38"/>
                  <a:pt x="135" y="38"/>
                </a:cubicBezTo>
                <a:cubicBezTo>
                  <a:pt x="135" y="39"/>
                  <a:pt x="135" y="39"/>
                  <a:pt x="134" y="39"/>
                </a:cubicBezTo>
                <a:cubicBezTo>
                  <a:pt x="133" y="40"/>
                  <a:pt x="133" y="41"/>
                  <a:pt x="132" y="42"/>
                </a:cubicBezTo>
                <a:cubicBezTo>
                  <a:pt x="130" y="45"/>
                  <a:pt x="128" y="48"/>
                  <a:pt x="126" y="51"/>
                </a:cubicBezTo>
                <a:cubicBezTo>
                  <a:pt x="124" y="54"/>
                  <a:pt x="122" y="57"/>
                  <a:pt x="120" y="60"/>
                </a:cubicBezTo>
                <a:cubicBezTo>
                  <a:pt x="117" y="66"/>
                  <a:pt x="113" y="72"/>
                  <a:pt x="110" y="78"/>
                </a:cubicBezTo>
                <a:cubicBezTo>
                  <a:pt x="110" y="78"/>
                  <a:pt x="109" y="78"/>
                  <a:pt x="109" y="79"/>
                </a:cubicBezTo>
                <a:cubicBezTo>
                  <a:pt x="109" y="79"/>
                  <a:pt x="108" y="79"/>
                  <a:pt x="107" y="79"/>
                </a:cubicBezTo>
                <a:cubicBezTo>
                  <a:pt x="107" y="79"/>
                  <a:pt x="107" y="78"/>
                  <a:pt x="10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9" y="75"/>
                  <a:pt x="110" y="73"/>
                  <a:pt x="111" y="71"/>
                </a:cubicBezTo>
                <a:cubicBezTo>
                  <a:pt x="118" y="61"/>
                  <a:pt x="124" y="51"/>
                  <a:pt x="131" y="42"/>
                </a:cubicBezTo>
                <a:cubicBezTo>
                  <a:pt x="131" y="41"/>
                  <a:pt x="132" y="39"/>
                  <a:pt x="132" y="38"/>
                </a:cubicBezTo>
                <a:cubicBezTo>
                  <a:pt x="132" y="38"/>
                  <a:pt x="132" y="38"/>
                  <a:pt x="132" y="37"/>
                </a:cubicBezTo>
                <a:cubicBezTo>
                  <a:pt x="130" y="37"/>
                  <a:pt x="127" y="37"/>
                  <a:pt x="124" y="37"/>
                </a:cubicBezTo>
                <a:cubicBezTo>
                  <a:pt x="124" y="38"/>
                  <a:pt x="124" y="38"/>
                  <a:pt x="124" y="38"/>
                </a:cubicBezTo>
                <a:cubicBezTo>
                  <a:pt x="123" y="39"/>
                  <a:pt x="122" y="40"/>
                  <a:pt x="121" y="41"/>
                </a:cubicBezTo>
                <a:cubicBezTo>
                  <a:pt x="120" y="44"/>
                  <a:pt x="118" y="46"/>
                  <a:pt x="117" y="48"/>
                </a:cubicBezTo>
                <a:cubicBezTo>
                  <a:pt x="113" y="54"/>
                  <a:pt x="108" y="60"/>
                  <a:pt x="104" y="66"/>
                </a:cubicBezTo>
                <a:cubicBezTo>
                  <a:pt x="104" y="66"/>
                  <a:pt x="104" y="66"/>
                  <a:pt x="104" y="67"/>
                </a:cubicBezTo>
                <a:cubicBezTo>
                  <a:pt x="99" y="74"/>
                  <a:pt x="95" y="81"/>
                  <a:pt x="92" y="89"/>
                </a:cubicBezTo>
                <a:cubicBezTo>
                  <a:pt x="92" y="89"/>
                  <a:pt x="91" y="89"/>
                  <a:pt x="91" y="90"/>
                </a:cubicBezTo>
                <a:cubicBezTo>
                  <a:pt x="91" y="90"/>
                  <a:pt x="90" y="91"/>
                  <a:pt x="89" y="90"/>
                </a:cubicBezTo>
                <a:cubicBezTo>
                  <a:pt x="88" y="90"/>
                  <a:pt x="88" y="89"/>
                  <a:pt x="88" y="88"/>
                </a:cubicBezTo>
                <a:cubicBezTo>
                  <a:pt x="88" y="88"/>
                  <a:pt x="88" y="88"/>
                  <a:pt x="88" y="87"/>
                </a:cubicBezTo>
                <a:cubicBezTo>
                  <a:pt x="91" y="83"/>
                  <a:pt x="94" y="78"/>
                  <a:pt x="97" y="73"/>
                </a:cubicBezTo>
                <a:cubicBezTo>
                  <a:pt x="99" y="70"/>
                  <a:pt x="101" y="68"/>
                  <a:pt x="103" y="65"/>
                </a:cubicBezTo>
                <a:cubicBezTo>
                  <a:pt x="107" y="59"/>
                  <a:pt x="111" y="54"/>
                  <a:pt x="115" y="48"/>
                </a:cubicBezTo>
                <a:cubicBezTo>
                  <a:pt x="116" y="46"/>
                  <a:pt x="118" y="43"/>
                  <a:pt x="120" y="40"/>
                </a:cubicBezTo>
                <a:cubicBezTo>
                  <a:pt x="120" y="39"/>
                  <a:pt x="120" y="38"/>
                  <a:pt x="121" y="37"/>
                </a:cubicBezTo>
                <a:cubicBezTo>
                  <a:pt x="115" y="37"/>
                  <a:pt x="109" y="37"/>
                  <a:pt x="103" y="37"/>
                </a:cubicBezTo>
                <a:cubicBezTo>
                  <a:pt x="103" y="37"/>
                  <a:pt x="103" y="37"/>
                  <a:pt x="103" y="38"/>
                </a:cubicBezTo>
                <a:cubicBezTo>
                  <a:pt x="103" y="38"/>
                  <a:pt x="103" y="39"/>
                  <a:pt x="102" y="39"/>
                </a:cubicBezTo>
                <a:cubicBezTo>
                  <a:pt x="102" y="39"/>
                  <a:pt x="101" y="39"/>
                  <a:pt x="101" y="39"/>
                </a:cubicBezTo>
                <a:cubicBezTo>
                  <a:pt x="101" y="40"/>
                  <a:pt x="100" y="41"/>
                  <a:pt x="100" y="41"/>
                </a:cubicBezTo>
                <a:cubicBezTo>
                  <a:pt x="97" y="45"/>
                  <a:pt x="95" y="49"/>
                  <a:pt x="92" y="53"/>
                </a:cubicBezTo>
                <a:cubicBezTo>
                  <a:pt x="91" y="55"/>
                  <a:pt x="90" y="57"/>
                  <a:pt x="88" y="59"/>
                </a:cubicBezTo>
                <a:cubicBezTo>
                  <a:pt x="85" y="64"/>
                  <a:pt x="83" y="70"/>
                  <a:pt x="80" y="75"/>
                </a:cubicBezTo>
                <a:cubicBezTo>
                  <a:pt x="80" y="76"/>
                  <a:pt x="80" y="76"/>
                  <a:pt x="80" y="76"/>
                </a:cubicBezTo>
                <a:cubicBezTo>
                  <a:pt x="79" y="77"/>
                  <a:pt x="78" y="77"/>
                  <a:pt x="77" y="77"/>
                </a:cubicBezTo>
                <a:cubicBezTo>
                  <a:pt x="77" y="76"/>
                  <a:pt x="76" y="75"/>
                  <a:pt x="77" y="75"/>
                </a:cubicBezTo>
                <a:cubicBezTo>
                  <a:pt x="77" y="74"/>
                  <a:pt x="77" y="74"/>
                  <a:pt x="77" y="74"/>
                </a:cubicBezTo>
                <a:cubicBezTo>
                  <a:pt x="80" y="69"/>
                  <a:pt x="82" y="65"/>
                  <a:pt x="85" y="60"/>
                </a:cubicBezTo>
                <a:cubicBezTo>
                  <a:pt x="87" y="57"/>
                  <a:pt x="89" y="54"/>
                  <a:pt x="91" y="52"/>
                </a:cubicBezTo>
                <a:cubicBezTo>
                  <a:pt x="94" y="47"/>
                  <a:pt x="97" y="43"/>
                  <a:pt x="99" y="39"/>
                </a:cubicBezTo>
                <a:cubicBezTo>
                  <a:pt x="100" y="39"/>
                  <a:pt x="100" y="38"/>
                  <a:pt x="100" y="37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97" y="37"/>
                  <a:pt x="95" y="37"/>
                  <a:pt x="93" y="37"/>
                </a:cubicBezTo>
                <a:cubicBezTo>
                  <a:pt x="93" y="37"/>
                  <a:pt x="92" y="37"/>
                  <a:pt x="92" y="37"/>
                </a:cubicBezTo>
                <a:cubicBezTo>
                  <a:pt x="92" y="38"/>
                  <a:pt x="91" y="39"/>
                  <a:pt x="90" y="40"/>
                </a:cubicBezTo>
                <a:cubicBezTo>
                  <a:pt x="87" y="45"/>
                  <a:pt x="85" y="50"/>
                  <a:pt x="82" y="55"/>
                </a:cubicBezTo>
                <a:cubicBezTo>
                  <a:pt x="79" y="60"/>
                  <a:pt x="76" y="65"/>
                  <a:pt x="74" y="70"/>
                </a:cubicBezTo>
                <a:cubicBezTo>
                  <a:pt x="74" y="72"/>
                  <a:pt x="73" y="73"/>
                  <a:pt x="72" y="75"/>
                </a:cubicBezTo>
                <a:cubicBezTo>
                  <a:pt x="72" y="76"/>
                  <a:pt x="72" y="76"/>
                  <a:pt x="72" y="76"/>
                </a:cubicBezTo>
                <a:cubicBezTo>
                  <a:pt x="71" y="77"/>
                  <a:pt x="70" y="77"/>
                  <a:pt x="69" y="77"/>
                </a:cubicBezTo>
                <a:cubicBezTo>
                  <a:pt x="69" y="77"/>
                  <a:pt x="68" y="76"/>
                  <a:pt x="68" y="75"/>
                </a:cubicBezTo>
                <a:cubicBezTo>
                  <a:pt x="68" y="75"/>
                  <a:pt x="68" y="74"/>
                  <a:pt x="69" y="74"/>
                </a:cubicBezTo>
                <a:cubicBezTo>
                  <a:pt x="70" y="72"/>
                  <a:pt x="71" y="69"/>
                  <a:pt x="72" y="67"/>
                </a:cubicBezTo>
                <a:cubicBezTo>
                  <a:pt x="73" y="65"/>
                  <a:pt x="75" y="63"/>
                  <a:pt x="76" y="61"/>
                </a:cubicBezTo>
                <a:cubicBezTo>
                  <a:pt x="77" y="59"/>
                  <a:pt x="79" y="57"/>
                  <a:pt x="80" y="55"/>
                </a:cubicBezTo>
                <a:cubicBezTo>
                  <a:pt x="81" y="53"/>
                  <a:pt x="82" y="51"/>
                  <a:pt x="83" y="49"/>
                </a:cubicBezTo>
                <a:cubicBezTo>
                  <a:pt x="85" y="46"/>
                  <a:pt x="87" y="42"/>
                  <a:pt x="89" y="39"/>
                </a:cubicBezTo>
                <a:cubicBezTo>
                  <a:pt x="89" y="38"/>
                  <a:pt x="89" y="37"/>
                  <a:pt x="90" y="37"/>
                </a:cubicBezTo>
                <a:cubicBezTo>
                  <a:pt x="87" y="37"/>
                  <a:pt x="84" y="37"/>
                  <a:pt x="82" y="37"/>
                </a:cubicBezTo>
                <a:cubicBezTo>
                  <a:pt x="82" y="37"/>
                  <a:pt x="81" y="37"/>
                  <a:pt x="81" y="37"/>
                </a:cubicBezTo>
                <a:cubicBezTo>
                  <a:pt x="81" y="37"/>
                  <a:pt x="80" y="38"/>
                  <a:pt x="80" y="39"/>
                </a:cubicBezTo>
                <a:cubicBezTo>
                  <a:pt x="77" y="43"/>
                  <a:pt x="75" y="47"/>
                  <a:pt x="73" y="51"/>
                </a:cubicBezTo>
                <a:cubicBezTo>
                  <a:pt x="72" y="53"/>
                  <a:pt x="71" y="55"/>
                  <a:pt x="70" y="57"/>
                </a:cubicBezTo>
                <a:cubicBezTo>
                  <a:pt x="69" y="61"/>
                  <a:pt x="67" y="65"/>
                  <a:pt x="66" y="69"/>
                </a:cubicBezTo>
                <a:cubicBezTo>
                  <a:pt x="66" y="69"/>
                  <a:pt x="65" y="69"/>
                  <a:pt x="65" y="70"/>
                </a:cubicBezTo>
                <a:cubicBezTo>
                  <a:pt x="65" y="70"/>
                  <a:pt x="64" y="71"/>
                  <a:pt x="63" y="70"/>
                </a:cubicBezTo>
                <a:cubicBezTo>
                  <a:pt x="62" y="70"/>
                  <a:pt x="62" y="69"/>
                  <a:pt x="62" y="68"/>
                </a:cubicBezTo>
                <a:cubicBezTo>
                  <a:pt x="62" y="68"/>
                  <a:pt x="62" y="67"/>
                  <a:pt x="62" y="67"/>
                </a:cubicBezTo>
                <a:cubicBezTo>
                  <a:pt x="67" y="60"/>
                  <a:pt x="71" y="52"/>
                  <a:pt x="75" y="44"/>
                </a:cubicBezTo>
                <a:cubicBezTo>
                  <a:pt x="76" y="42"/>
                  <a:pt x="77" y="40"/>
                  <a:pt x="78" y="38"/>
                </a:cubicBezTo>
                <a:cubicBezTo>
                  <a:pt x="78" y="38"/>
                  <a:pt x="78" y="37"/>
                  <a:pt x="78" y="36"/>
                </a:cubicBezTo>
                <a:cubicBezTo>
                  <a:pt x="77" y="36"/>
                  <a:pt x="75" y="36"/>
                  <a:pt x="73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71" y="37"/>
                  <a:pt x="70" y="38"/>
                  <a:pt x="69" y="39"/>
                </a:cubicBezTo>
                <a:cubicBezTo>
                  <a:pt x="67" y="43"/>
                  <a:pt x="65" y="46"/>
                  <a:pt x="63" y="50"/>
                </a:cubicBezTo>
                <a:cubicBezTo>
                  <a:pt x="63" y="51"/>
                  <a:pt x="62" y="53"/>
                  <a:pt x="62" y="54"/>
                </a:cubicBezTo>
                <a:cubicBezTo>
                  <a:pt x="60" y="57"/>
                  <a:pt x="59" y="60"/>
                  <a:pt x="58" y="64"/>
                </a:cubicBezTo>
                <a:cubicBezTo>
                  <a:pt x="58" y="64"/>
                  <a:pt x="58" y="64"/>
                  <a:pt x="58" y="65"/>
                </a:cubicBezTo>
                <a:cubicBezTo>
                  <a:pt x="57" y="66"/>
                  <a:pt x="56" y="66"/>
                  <a:pt x="55" y="65"/>
                </a:cubicBezTo>
                <a:cubicBezTo>
                  <a:pt x="54" y="65"/>
                  <a:pt x="54" y="64"/>
                  <a:pt x="54" y="63"/>
                </a:cubicBezTo>
                <a:cubicBezTo>
                  <a:pt x="54" y="63"/>
                  <a:pt x="55" y="63"/>
                  <a:pt x="55" y="63"/>
                </a:cubicBezTo>
                <a:cubicBezTo>
                  <a:pt x="57" y="59"/>
                  <a:pt x="59" y="55"/>
                  <a:pt x="61" y="51"/>
                </a:cubicBezTo>
                <a:cubicBezTo>
                  <a:pt x="63" y="46"/>
                  <a:pt x="66" y="41"/>
                  <a:pt x="69" y="37"/>
                </a:cubicBezTo>
                <a:cubicBezTo>
                  <a:pt x="69" y="37"/>
                  <a:pt x="69" y="36"/>
                  <a:pt x="69" y="36"/>
                </a:cubicBezTo>
                <a:cubicBezTo>
                  <a:pt x="69" y="36"/>
                  <a:pt x="68" y="36"/>
                  <a:pt x="68" y="36"/>
                </a:cubicBezTo>
                <a:cubicBezTo>
                  <a:pt x="66" y="36"/>
                  <a:pt x="64" y="36"/>
                  <a:pt x="62" y="36"/>
                </a:cubicBezTo>
                <a:cubicBezTo>
                  <a:pt x="62" y="36"/>
                  <a:pt x="61" y="36"/>
                  <a:pt x="61" y="37"/>
                </a:cubicBezTo>
                <a:cubicBezTo>
                  <a:pt x="60" y="38"/>
                  <a:pt x="60" y="39"/>
                  <a:pt x="59" y="41"/>
                </a:cubicBezTo>
                <a:cubicBezTo>
                  <a:pt x="57" y="44"/>
                  <a:pt x="56" y="47"/>
                  <a:pt x="55" y="50"/>
                </a:cubicBezTo>
                <a:cubicBezTo>
                  <a:pt x="55" y="51"/>
                  <a:pt x="55" y="52"/>
                  <a:pt x="54" y="53"/>
                </a:cubicBezTo>
                <a:cubicBezTo>
                  <a:pt x="54" y="54"/>
                  <a:pt x="53" y="54"/>
                  <a:pt x="52" y="54"/>
                </a:cubicBezTo>
                <a:cubicBezTo>
                  <a:pt x="51" y="54"/>
                  <a:pt x="51" y="53"/>
                  <a:pt x="52" y="52"/>
                </a:cubicBezTo>
                <a:cubicBezTo>
                  <a:pt x="53" y="50"/>
                  <a:pt x="54" y="48"/>
                  <a:pt x="55" y="46"/>
                </a:cubicBezTo>
                <a:cubicBezTo>
                  <a:pt x="55" y="45"/>
                  <a:pt x="56" y="45"/>
                  <a:pt x="56" y="44"/>
                </a:cubicBezTo>
                <a:cubicBezTo>
                  <a:pt x="57" y="42"/>
                  <a:pt x="58" y="39"/>
                  <a:pt x="59" y="37"/>
                </a:cubicBezTo>
                <a:cubicBezTo>
                  <a:pt x="59" y="37"/>
                  <a:pt x="60" y="36"/>
                  <a:pt x="60" y="36"/>
                </a:cubicBezTo>
                <a:cubicBezTo>
                  <a:pt x="58" y="36"/>
                  <a:pt x="56" y="36"/>
                  <a:pt x="54" y="36"/>
                </a:cubicBezTo>
                <a:cubicBezTo>
                  <a:pt x="53" y="37"/>
                  <a:pt x="53" y="37"/>
                  <a:pt x="53" y="38"/>
                </a:cubicBezTo>
                <a:cubicBezTo>
                  <a:pt x="53" y="40"/>
                  <a:pt x="52" y="41"/>
                  <a:pt x="52" y="42"/>
                </a:cubicBezTo>
                <a:cubicBezTo>
                  <a:pt x="51" y="44"/>
                  <a:pt x="50" y="46"/>
                  <a:pt x="50" y="48"/>
                </a:cubicBezTo>
                <a:cubicBezTo>
                  <a:pt x="49" y="49"/>
                  <a:pt x="49" y="50"/>
                  <a:pt x="48" y="50"/>
                </a:cubicBezTo>
                <a:cubicBezTo>
                  <a:pt x="48" y="50"/>
                  <a:pt x="47" y="50"/>
                  <a:pt x="47" y="49"/>
                </a:cubicBezTo>
                <a:cubicBezTo>
                  <a:pt x="46" y="48"/>
                  <a:pt x="46" y="48"/>
                  <a:pt x="47" y="47"/>
                </a:cubicBezTo>
                <a:cubicBezTo>
                  <a:pt x="47" y="47"/>
                  <a:pt x="48" y="46"/>
                  <a:pt x="49" y="45"/>
                </a:cubicBezTo>
                <a:cubicBezTo>
                  <a:pt x="49" y="45"/>
                  <a:pt x="49" y="44"/>
                  <a:pt x="50" y="43"/>
                </a:cubicBezTo>
                <a:cubicBezTo>
                  <a:pt x="51" y="41"/>
                  <a:pt x="51" y="39"/>
                  <a:pt x="52" y="37"/>
                </a:cubicBezTo>
                <a:cubicBezTo>
                  <a:pt x="52" y="37"/>
                  <a:pt x="52" y="37"/>
                  <a:pt x="52" y="36"/>
                </a:cubicBezTo>
                <a:cubicBezTo>
                  <a:pt x="51" y="36"/>
                  <a:pt x="50" y="36"/>
                  <a:pt x="49" y="36"/>
                </a:cubicBezTo>
                <a:cubicBezTo>
                  <a:pt x="49" y="36"/>
                  <a:pt x="48" y="36"/>
                  <a:pt x="48" y="37"/>
                </a:cubicBezTo>
                <a:cubicBezTo>
                  <a:pt x="48" y="38"/>
                  <a:pt x="47" y="39"/>
                  <a:pt x="47" y="40"/>
                </a:cubicBezTo>
                <a:cubicBezTo>
                  <a:pt x="47" y="40"/>
                  <a:pt x="47" y="41"/>
                  <a:pt x="46" y="42"/>
                </a:cubicBezTo>
                <a:cubicBezTo>
                  <a:pt x="46" y="43"/>
                  <a:pt x="46" y="43"/>
                  <a:pt x="45" y="43"/>
                </a:cubicBezTo>
                <a:cubicBezTo>
                  <a:pt x="44" y="43"/>
                  <a:pt x="44" y="43"/>
                  <a:pt x="44" y="42"/>
                </a:cubicBezTo>
                <a:cubicBezTo>
                  <a:pt x="43" y="42"/>
                  <a:pt x="43" y="41"/>
                  <a:pt x="44" y="41"/>
                </a:cubicBezTo>
                <a:cubicBezTo>
                  <a:pt x="44" y="40"/>
                  <a:pt x="45" y="39"/>
                  <a:pt x="46" y="38"/>
                </a:cubicBezTo>
                <a:cubicBezTo>
                  <a:pt x="46" y="38"/>
                  <a:pt x="46" y="37"/>
                  <a:pt x="47" y="36"/>
                </a:cubicBezTo>
                <a:cubicBezTo>
                  <a:pt x="46" y="36"/>
                  <a:pt x="46" y="36"/>
                  <a:pt x="45" y="37"/>
                </a:cubicBezTo>
                <a:cubicBezTo>
                  <a:pt x="45" y="37"/>
                  <a:pt x="44" y="37"/>
                  <a:pt x="43" y="37"/>
                </a:cubicBezTo>
                <a:cubicBezTo>
                  <a:pt x="43" y="37"/>
                  <a:pt x="43" y="38"/>
                  <a:pt x="43" y="38"/>
                </a:cubicBezTo>
                <a:cubicBezTo>
                  <a:pt x="43" y="41"/>
                  <a:pt x="43" y="43"/>
                  <a:pt x="43" y="46"/>
                </a:cubicBezTo>
                <a:cubicBezTo>
                  <a:pt x="43" y="48"/>
                  <a:pt x="42" y="50"/>
                  <a:pt x="42" y="52"/>
                </a:cubicBezTo>
                <a:cubicBezTo>
                  <a:pt x="42" y="55"/>
                  <a:pt x="41" y="59"/>
                  <a:pt x="41" y="62"/>
                </a:cubicBezTo>
                <a:cubicBezTo>
                  <a:pt x="41" y="67"/>
                  <a:pt x="40" y="71"/>
                  <a:pt x="40" y="75"/>
                </a:cubicBezTo>
                <a:cubicBezTo>
                  <a:pt x="40" y="76"/>
                  <a:pt x="40" y="76"/>
                  <a:pt x="40" y="76"/>
                </a:cubicBezTo>
                <a:cubicBezTo>
                  <a:pt x="41" y="78"/>
                  <a:pt x="41" y="79"/>
                  <a:pt x="39" y="79"/>
                </a:cubicBezTo>
                <a:cubicBezTo>
                  <a:pt x="39" y="80"/>
                  <a:pt x="39" y="81"/>
                  <a:pt x="39" y="82"/>
                </a:cubicBezTo>
                <a:cubicBezTo>
                  <a:pt x="39" y="86"/>
                  <a:pt x="39" y="89"/>
                  <a:pt x="39" y="92"/>
                </a:cubicBezTo>
                <a:cubicBezTo>
                  <a:pt x="39" y="97"/>
                  <a:pt x="38" y="102"/>
                  <a:pt x="38" y="107"/>
                </a:cubicBezTo>
                <a:cubicBezTo>
                  <a:pt x="38" y="111"/>
                  <a:pt x="37" y="115"/>
                  <a:pt x="37" y="119"/>
                </a:cubicBezTo>
                <a:cubicBezTo>
                  <a:pt x="37" y="124"/>
                  <a:pt x="37" y="128"/>
                  <a:pt x="36" y="133"/>
                </a:cubicBezTo>
                <a:cubicBezTo>
                  <a:pt x="36" y="142"/>
                  <a:pt x="36" y="150"/>
                  <a:pt x="36" y="158"/>
                </a:cubicBezTo>
                <a:cubicBezTo>
                  <a:pt x="36" y="163"/>
                  <a:pt x="36" y="168"/>
                  <a:pt x="36" y="173"/>
                </a:cubicBezTo>
                <a:cubicBezTo>
                  <a:pt x="36" y="179"/>
                  <a:pt x="35" y="185"/>
                  <a:pt x="35" y="191"/>
                </a:cubicBezTo>
                <a:cubicBezTo>
                  <a:pt x="35" y="192"/>
                  <a:pt x="35" y="192"/>
                  <a:pt x="35" y="193"/>
                </a:cubicBezTo>
                <a:cubicBezTo>
                  <a:pt x="35" y="193"/>
                  <a:pt x="35" y="193"/>
                  <a:pt x="35" y="194"/>
                </a:cubicBezTo>
                <a:cubicBezTo>
                  <a:pt x="35" y="194"/>
                  <a:pt x="35" y="195"/>
                  <a:pt x="35" y="195"/>
                </a:cubicBezTo>
                <a:cubicBezTo>
                  <a:pt x="35" y="198"/>
                  <a:pt x="34" y="200"/>
                  <a:pt x="34" y="202"/>
                </a:cubicBezTo>
                <a:cubicBezTo>
                  <a:pt x="34" y="207"/>
                  <a:pt x="33" y="212"/>
                  <a:pt x="33" y="217"/>
                </a:cubicBezTo>
                <a:cubicBezTo>
                  <a:pt x="33" y="218"/>
                  <a:pt x="33" y="218"/>
                  <a:pt x="34" y="218"/>
                </a:cubicBezTo>
                <a:cubicBezTo>
                  <a:pt x="34" y="219"/>
                  <a:pt x="34" y="220"/>
                  <a:pt x="34" y="220"/>
                </a:cubicBezTo>
                <a:cubicBezTo>
                  <a:pt x="33" y="222"/>
                  <a:pt x="33" y="223"/>
                  <a:pt x="33" y="224"/>
                </a:cubicBezTo>
                <a:cubicBezTo>
                  <a:pt x="33" y="225"/>
                  <a:pt x="33" y="225"/>
                  <a:pt x="33" y="226"/>
                </a:cubicBezTo>
                <a:cubicBezTo>
                  <a:pt x="33" y="227"/>
                  <a:pt x="34" y="227"/>
                  <a:pt x="35" y="227"/>
                </a:cubicBezTo>
                <a:cubicBezTo>
                  <a:pt x="35" y="227"/>
                  <a:pt x="35" y="227"/>
                  <a:pt x="36" y="227"/>
                </a:cubicBezTo>
                <a:cubicBezTo>
                  <a:pt x="36" y="227"/>
                  <a:pt x="36" y="227"/>
                  <a:pt x="37" y="227"/>
                </a:cubicBezTo>
                <a:cubicBezTo>
                  <a:pt x="38" y="227"/>
                  <a:pt x="40" y="227"/>
                  <a:pt x="41" y="227"/>
                </a:cubicBezTo>
                <a:cubicBezTo>
                  <a:pt x="46" y="227"/>
                  <a:pt x="50" y="228"/>
                  <a:pt x="54" y="228"/>
                </a:cubicBezTo>
                <a:cubicBezTo>
                  <a:pt x="58" y="228"/>
                  <a:pt x="62" y="228"/>
                  <a:pt x="66" y="228"/>
                </a:cubicBezTo>
                <a:cubicBezTo>
                  <a:pt x="67" y="228"/>
                  <a:pt x="69" y="228"/>
                  <a:pt x="70" y="229"/>
                </a:cubicBezTo>
                <a:cubicBezTo>
                  <a:pt x="74" y="229"/>
                  <a:pt x="78" y="229"/>
                  <a:pt x="82" y="229"/>
                </a:cubicBezTo>
                <a:cubicBezTo>
                  <a:pt x="91" y="229"/>
                  <a:pt x="101" y="229"/>
                  <a:pt x="111" y="229"/>
                </a:cubicBezTo>
                <a:cubicBezTo>
                  <a:pt x="123" y="229"/>
                  <a:pt x="135" y="229"/>
                  <a:pt x="146" y="229"/>
                </a:cubicBezTo>
                <a:cubicBezTo>
                  <a:pt x="148" y="229"/>
                  <a:pt x="149" y="229"/>
                  <a:pt x="151" y="229"/>
                </a:cubicBezTo>
                <a:cubicBezTo>
                  <a:pt x="154" y="229"/>
                  <a:pt x="157" y="229"/>
                  <a:pt x="161" y="229"/>
                </a:cubicBezTo>
                <a:cubicBezTo>
                  <a:pt x="165" y="229"/>
                  <a:pt x="169" y="229"/>
                  <a:pt x="173" y="229"/>
                </a:cubicBezTo>
                <a:cubicBezTo>
                  <a:pt x="174" y="229"/>
                  <a:pt x="174" y="229"/>
                  <a:pt x="175" y="228"/>
                </a:cubicBezTo>
                <a:cubicBezTo>
                  <a:pt x="175" y="228"/>
                  <a:pt x="175" y="228"/>
                  <a:pt x="175" y="227"/>
                </a:cubicBezTo>
                <a:cubicBezTo>
                  <a:pt x="175" y="226"/>
                  <a:pt x="175" y="224"/>
                  <a:pt x="175" y="223"/>
                </a:cubicBezTo>
                <a:cubicBezTo>
                  <a:pt x="175" y="210"/>
                  <a:pt x="175" y="198"/>
                  <a:pt x="176" y="186"/>
                </a:cubicBezTo>
                <a:cubicBezTo>
                  <a:pt x="176" y="186"/>
                  <a:pt x="176" y="186"/>
                  <a:pt x="176" y="185"/>
                </a:cubicBezTo>
                <a:cubicBezTo>
                  <a:pt x="175" y="185"/>
                  <a:pt x="175" y="186"/>
                  <a:pt x="175" y="186"/>
                </a:cubicBezTo>
                <a:cubicBezTo>
                  <a:pt x="174" y="187"/>
                  <a:pt x="173" y="188"/>
                  <a:pt x="172" y="189"/>
                </a:cubicBezTo>
                <a:cubicBezTo>
                  <a:pt x="170" y="191"/>
                  <a:pt x="169" y="193"/>
                  <a:pt x="167" y="195"/>
                </a:cubicBezTo>
                <a:cubicBezTo>
                  <a:pt x="165" y="197"/>
                  <a:pt x="163" y="200"/>
                  <a:pt x="162" y="203"/>
                </a:cubicBezTo>
                <a:cubicBezTo>
                  <a:pt x="162" y="203"/>
                  <a:pt x="162" y="203"/>
                  <a:pt x="162" y="203"/>
                </a:cubicBezTo>
                <a:cubicBezTo>
                  <a:pt x="161" y="204"/>
                  <a:pt x="161" y="204"/>
                  <a:pt x="160" y="203"/>
                </a:cubicBezTo>
                <a:cubicBezTo>
                  <a:pt x="160" y="203"/>
                  <a:pt x="160" y="203"/>
                  <a:pt x="160" y="202"/>
                </a:cubicBezTo>
                <a:cubicBezTo>
                  <a:pt x="160" y="202"/>
                  <a:pt x="160" y="202"/>
                  <a:pt x="160" y="202"/>
                </a:cubicBezTo>
                <a:cubicBezTo>
                  <a:pt x="162" y="199"/>
                  <a:pt x="164" y="197"/>
                  <a:pt x="166" y="195"/>
                </a:cubicBezTo>
                <a:cubicBezTo>
                  <a:pt x="168" y="193"/>
                  <a:pt x="170" y="190"/>
                  <a:pt x="171" y="188"/>
                </a:cubicBezTo>
                <a:cubicBezTo>
                  <a:pt x="172" y="187"/>
                  <a:pt x="173" y="186"/>
                  <a:pt x="173" y="184"/>
                </a:cubicBezTo>
                <a:cubicBezTo>
                  <a:pt x="174" y="184"/>
                  <a:pt x="174" y="184"/>
                  <a:pt x="175" y="184"/>
                </a:cubicBezTo>
                <a:cubicBezTo>
                  <a:pt x="175" y="184"/>
                  <a:pt x="175" y="184"/>
                  <a:pt x="176" y="184"/>
                </a:cubicBezTo>
                <a:cubicBezTo>
                  <a:pt x="176" y="184"/>
                  <a:pt x="176" y="184"/>
                  <a:pt x="176" y="184"/>
                </a:cubicBezTo>
                <a:cubicBezTo>
                  <a:pt x="176" y="182"/>
                  <a:pt x="176" y="179"/>
                  <a:pt x="176" y="177"/>
                </a:cubicBezTo>
                <a:cubicBezTo>
                  <a:pt x="176" y="176"/>
                  <a:pt x="176" y="175"/>
                  <a:pt x="176" y="173"/>
                </a:cubicBezTo>
                <a:cubicBezTo>
                  <a:pt x="176" y="166"/>
                  <a:pt x="176" y="159"/>
                  <a:pt x="177" y="152"/>
                </a:cubicBezTo>
                <a:cubicBezTo>
                  <a:pt x="177" y="152"/>
                  <a:pt x="177" y="151"/>
                  <a:pt x="177" y="151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73" y="156"/>
                  <a:pt x="170" y="160"/>
                  <a:pt x="167" y="164"/>
                </a:cubicBezTo>
                <a:cubicBezTo>
                  <a:pt x="164" y="166"/>
                  <a:pt x="162" y="169"/>
                  <a:pt x="160" y="173"/>
                </a:cubicBezTo>
                <a:cubicBezTo>
                  <a:pt x="158" y="176"/>
                  <a:pt x="156" y="179"/>
                  <a:pt x="154" y="182"/>
                </a:cubicBezTo>
                <a:cubicBezTo>
                  <a:pt x="154" y="182"/>
                  <a:pt x="154" y="183"/>
                  <a:pt x="154" y="183"/>
                </a:cubicBezTo>
                <a:cubicBezTo>
                  <a:pt x="153" y="184"/>
                  <a:pt x="152" y="184"/>
                  <a:pt x="152" y="183"/>
                </a:cubicBezTo>
                <a:cubicBezTo>
                  <a:pt x="151" y="183"/>
                  <a:pt x="151" y="182"/>
                  <a:pt x="151" y="182"/>
                </a:cubicBezTo>
                <a:cubicBezTo>
                  <a:pt x="152" y="181"/>
                  <a:pt x="152" y="181"/>
                  <a:pt x="152" y="181"/>
                </a:cubicBezTo>
                <a:cubicBezTo>
                  <a:pt x="155" y="177"/>
                  <a:pt x="157" y="174"/>
                  <a:pt x="160" y="170"/>
                </a:cubicBezTo>
                <a:cubicBezTo>
                  <a:pt x="165" y="164"/>
                  <a:pt x="170" y="157"/>
                  <a:pt x="175" y="151"/>
                </a:cubicBezTo>
                <a:cubicBezTo>
                  <a:pt x="175" y="150"/>
                  <a:pt x="176" y="149"/>
                  <a:pt x="177" y="148"/>
                </a:cubicBezTo>
                <a:cubicBezTo>
                  <a:pt x="177" y="148"/>
                  <a:pt x="177" y="148"/>
                  <a:pt x="177" y="147"/>
                </a:cubicBezTo>
                <a:cubicBezTo>
                  <a:pt x="177" y="144"/>
                  <a:pt x="177" y="140"/>
                  <a:pt x="178" y="136"/>
                </a:cubicBezTo>
                <a:cubicBezTo>
                  <a:pt x="178" y="136"/>
                  <a:pt x="178" y="135"/>
                  <a:pt x="178" y="135"/>
                </a:cubicBezTo>
                <a:cubicBezTo>
                  <a:pt x="177" y="135"/>
                  <a:pt x="177" y="135"/>
                  <a:pt x="177" y="136"/>
                </a:cubicBezTo>
                <a:cubicBezTo>
                  <a:pt x="175" y="138"/>
                  <a:pt x="172" y="141"/>
                  <a:pt x="170" y="144"/>
                </a:cubicBezTo>
                <a:cubicBezTo>
                  <a:pt x="168" y="148"/>
                  <a:pt x="165" y="151"/>
                  <a:pt x="162" y="155"/>
                </a:cubicBezTo>
                <a:cubicBezTo>
                  <a:pt x="159" y="159"/>
                  <a:pt x="156" y="163"/>
                  <a:pt x="153" y="167"/>
                </a:cubicBezTo>
                <a:cubicBezTo>
                  <a:pt x="153" y="168"/>
                  <a:pt x="153" y="168"/>
                  <a:pt x="153" y="168"/>
                </a:cubicBezTo>
                <a:cubicBezTo>
                  <a:pt x="152" y="169"/>
                  <a:pt x="152" y="169"/>
                  <a:pt x="151" y="168"/>
                </a:cubicBezTo>
                <a:cubicBezTo>
                  <a:pt x="151" y="168"/>
                  <a:pt x="150" y="167"/>
                  <a:pt x="151" y="167"/>
                </a:cubicBezTo>
                <a:cubicBezTo>
                  <a:pt x="151" y="166"/>
                  <a:pt x="151" y="166"/>
                  <a:pt x="151" y="166"/>
                </a:cubicBezTo>
                <a:cubicBezTo>
                  <a:pt x="156" y="161"/>
                  <a:pt x="160" y="156"/>
                  <a:pt x="164" y="151"/>
                </a:cubicBezTo>
                <a:cubicBezTo>
                  <a:pt x="168" y="145"/>
                  <a:pt x="172" y="140"/>
                  <a:pt x="176" y="134"/>
                </a:cubicBezTo>
                <a:cubicBezTo>
                  <a:pt x="177" y="133"/>
                  <a:pt x="178" y="132"/>
                  <a:pt x="178" y="131"/>
                </a:cubicBezTo>
                <a:cubicBezTo>
                  <a:pt x="178" y="128"/>
                  <a:pt x="178" y="124"/>
                  <a:pt x="178" y="120"/>
                </a:cubicBezTo>
                <a:cubicBezTo>
                  <a:pt x="178" y="120"/>
                  <a:pt x="178" y="120"/>
                  <a:pt x="178" y="119"/>
                </a:cubicBezTo>
                <a:cubicBezTo>
                  <a:pt x="178" y="120"/>
                  <a:pt x="177" y="120"/>
                  <a:pt x="177" y="121"/>
                </a:cubicBezTo>
                <a:cubicBezTo>
                  <a:pt x="173" y="125"/>
                  <a:pt x="170" y="129"/>
                  <a:pt x="167" y="134"/>
                </a:cubicBezTo>
                <a:cubicBezTo>
                  <a:pt x="164" y="137"/>
                  <a:pt x="162" y="140"/>
                  <a:pt x="159" y="144"/>
                </a:cubicBezTo>
                <a:cubicBezTo>
                  <a:pt x="155" y="149"/>
                  <a:pt x="150" y="155"/>
                  <a:pt x="146" y="161"/>
                </a:cubicBezTo>
                <a:cubicBezTo>
                  <a:pt x="146" y="161"/>
                  <a:pt x="146" y="161"/>
                  <a:pt x="145" y="161"/>
                </a:cubicBezTo>
                <a:cubicBezTo>
                  <a:pt x="145" y="162"/>
                  <a:pt x="144" y="162"/>
                  <a:pt x="144" y="162"/>
                </a:cubicBezTo>
                <a:cubicBezTo>
                  <a:pt x="143" y="161"/>
                  <a:pt x="143" y="160"/>
                  <a:pt x="143" y="160"/>
                </a:cubicBezTo>
                <a:cubicBezTo>
                  <a:pt x="143" y="160"/>
                  <a:pt x="143" y="159"/>
                  <a:pt x="143" y="159"/>
                </a:cubicBezTo>
                <a:cubicBezTo>
                  <a:pt x="146" y="157"/>
                  <a:pt x="148" y="154"/>
                  <a:pt x="150" y="151"/>
                </a:cubicBezTo>
                <a:cubicBezTo>
                  <a:pt x="153" y="148"/>
                  <a:pt x="156" y="145"/>
                  <a:pt x="159" y="142"/>
                </a:cubicBezTo>
                <a:cubicBezTo>
                  <a:pt x="165" y="135"/>
                  <a:pt x="170" y="127"/>
                  <a:pt x="176" y="120"/>
                </a:cubicBezTo>
                <a:cubicBezTo>
                  <a:pt x="176" y="119"/>
                  <a:pt x="177" y="118"/>
                  <a:pt x="177" y="117"/>
                </a:cubicBezTo>
                <a:cubicBezTo>
                  <a:pt x="177" y="116"/>
                  <a:pt x="178" y="116"/>
                  <a:pt x="178" y="115"/>
                </a:cubicBezTo>
                <a:cubicBezTo>
                  <a:pt x="178" y="111"/>
                  <a:pt x="179" y="107"/>
                  <a:pt x="179" y="103"/>
                </a:cubicBezTo>
                <a:cubicBezTo>
                  <a:pt x="179" y="103"/>
                  <a:pt x="178" y="103"/>
                  <a:pt x="178" y="103"/>
                </a:cubicBezTo>
                <a:cubicBezTo>
                  <a:pt x="178" y="103"/>
                  <a:pt x="177" y="104"/>
                  <a:pt x="177" y="104"/>
                </a:cubicBezTo>
                <a:cubicBezTo>
                  <a:pt x="173" y="109"/>
                  <a:pt x="169" y="114"/>
                  <a:pt x="165" y="118"/>
                </a:cubicBezTo>
                <a:cubicBezTo>
                  <a:pt x="158" y="127"/>
                  <a:pt x="151" y="136"/>
                  <a:pt x="145" y="145"/>
                </a:cubicBezTo>
                <a:cubicBezTo>
                  <a:pt x="145" y="145"/>
                  <a:pt x="145" y="145"/>
                  <a:pt x="144" y="145"/>
                </a:cubicBezTo>
                <a:cubicBezTo>
                  <a:pt x="144" y="146"/>
                  <a:pt x="143" y="146"/>
                  <a:pt x="142" y="145"/>
                </a:cubicBezTo>
                <a:cubicBezTo>
                  <a:pt x="142" y="145"/>
                  <a:pt x="142" y="144"/>
                  <a:pt x="142" y="143"/>
                </a:cubicBezTo>
                <a:cubicBezTo>
                  <a:pt x="145" y="140"/>
                  <a:pt x="148" y="136"/>
                  <a:pt x="150" y="133"/>
                </a:cubicBezTo>
                <a:cubicBezTo>
                  <a:pt x="158" y="124"/>
                  <a:pt x="166" y="115"/>
                  <a:pt x="174" y="106"/>
                </a:cubicBezTo>
                <a:cubicBezTo>
                  <a:pt x="175" y="104"/>
                  <a:pt x="176" y="103"/>
                  <a:pt x="177" y="101"/>
                </a:cubicBezTo>
                <a:cubicBezTo>
                  <a:pt x="177" y="100"/>
                  <a:pt x="177" y="100"/>
                  <a:pt x="179" y="100"/>
                </a:cubicBezTo>
                <a:cubicBezTo>
                  <a:pt x="179" y="100"/>
                  <a:pt x="179" y="100"/>
                  <a:pt x="179" y="100"/>
                </a:cubicBezTo>
                <a:cubicBezTo>
                  <a:pt x="179" y="95"/>
                  <a:pt x="180" y="90"/>
                  <a:pt x="180" y="85"/>
                </a:cubicBezTo>
                <a:close/>
                <a:moveTo>
                  <a:pt x="101" y="242"/>
                </a:moveTo>
                <a:cubicBezTo>
                  <a:pt x="100" y="243"/>
                  <a:pt x="100" y="243"/>
                  <a:pt x="99" y="244"/>
                </a:cubicBezTo>
                <a:cubicBezTo>
                  <a:pt x="99" y="246"/>
                  <a:pt x="98" y="248"/>
                  <a:pt x="99" y="250"/>
                </a:cubicBezTo>
                <a:cubicBezTo>
                  <a:pt x="99" y="251"/>
                  <a:pt x="100" y="251"/>
                  <a:pt x="101" y="252"/>
                </a:cubicBezTo>
                <a:cubicBezTo>
                  <a:pt x="102" y="254"/>
                  <a:pt x="103" y="255"/>
                  <a:pt x="106" y="256"/>
                </a:cubicBezTo>
                <a:cubicBezTo>
                  <a:pt x="108" y="256"/>
                  <a:pt x="110" y="256"/>
                  <a:pt x="113" y="255"/>
                </a:cubicBezTo>
                <a:cubicBezTo>
                  <a:pt x="114" y="254"/>
                  <a:pt x="115" y="253"/>
                  <a:pt x="116" y="251"/>
                </a:cubicBezTo>
                <a:cubicBezTo>
                  <a:pt x="116" y="250"/>
                  <a:pt x="117" y="248"/>
                  <a:pt x="117" y="247"/>
                </a:cubicBezTo>
                <a:cubicBezTo>
                  <a:pt x="117" y="245"/>
                  <a:pt x="117" y="244"/>
                  <a:pt x="116" y="243"/>
                </a:cubicBezTo>
                <a:cubicBezTo>
                  <a:pt x="115" y="242"/>
                  <a:pt x="115" y="241"/>
                  <a:pt x="113" y="241"/>
                </a:cubicBezTo>
                <a:cubicBezTo>
                  <a:pt x="112" y="241"/>
                  <a:pt x="111" y="241"/>
                  <a:pt x="110" y="241"/>
                </a:cubicBezTo>
                <a:cubicBezTo>
                  <a:pt x="108" y="241"/>
                  <a:pt x="107" y="241"/>
                  <a:pt x="105" y="243"/>
                </a:cubicBezTo>
                <a:cubicBezTo>
                  <a:pt x="105" y="243"/>
                  <a:pt x="105" y="244"/>
                  <a:pt x="104" y="244"/>
                </a:cubicBezTo>
                <a:cubicBezTo>
                  <a:pt x="103" y="245"/>
                  <a:pt x="101" y="244"/>
                  <a:pt x="101" y="243"/>
                </a:cubicBezTo>
                <a:cubicBezTo>
                  <a:pt x="101" y="243"/>
                  <a:pt x="101" y="242"/>
                  <a:pt x="101" y="242"/>
                </a:cubicBezTo>
                <a:close/>
                <a:moveTo>
                  <a:pt x="214" y="161"/>
                </a:moveTo>
                <a:cubicBezTo>
                  <a:pt x="214" y="161"/>
                  <a:pt x="214" y="161"/>
                  <a:pt x="214" y="161"/>
                </a:cubicBezTo>
                <a:cubicBezTo>
                  <a:pt x="214" y="161"/>
                  <a:pt x="214" y="161"/>
                  <a:pt x="214" y="160"/>
                </a:cubicBezTo>
                <a:cubicBezTo>
                  <a:pt x="215" y="157"/>
                  <a:pt x="216" y="153"/>
                  <a:pt x="216" y="149"/>
                </a:cubicBezTo>
                <a:cubicBezTo>
                  <a:pt x="217" y="145"/>
                  <a:pt x="217" y="141"/>
                  <a:pt x="217" y="137"/>
                </a:cubicBezTo>
                <a:cubicBezTo>
                  <a:pt x="218" y="134"/>
                  <a:pt x="218" y="131"/>
                  <a:pt x="218" y="128"/>
                </a:cubicBezTo>
                <a:cubicBezTo>
                  <a:pt x="218" y="125"/>
                  <a:pt x="218" y="122"/>
                  <a:pt x="218" y="119"/>
                </a:cubicBezTo>
                <a:cubicBezTo>
                  <a:pt x="219" y="110"/>
                  <a:pt x="219" y="101"/>
                  <a:pt x="219" y="92"/>
                </a:cubicBezTo>
                <a:cubicBezTo>
                  <a:pt x="219" y="87"/>
                  <a:pt x="219" y="82"/>
                  <a:pt x="219" y="77"/>
                </a:cubicBezTo>
                <a:cubicBezTo>
                  <a:pt x="219" y="76"/>
                  <a:pt x="219" y="75"/>
                  <a:pt x="218" y="75"/>
                </a:cubicBezTo>
                <a:cubicBezTo>
                  <a:pt x="218" y="77"/>
                  <a:pt x="218" y="80"/>
                  <a:pt x="218" y="83"/>
                </a:cubicBezTo>
                <a:cubicBezTo>
                  <a:pt x="218" y="89"/>
                  <a:pt x="218" y="95"/>
                  <a:pt x="218" y="101"/>
                </a:cubicBezTo>
                <a:cubicBezTo>
                  <a:pt x="218" y="106"/>
                  <a:pt x="217" y="110"/>
                  <a:pt x="217" y="114"/>
                </a:cubicBezTo>
                <a:cubicBezTo>
                  <a:pt x="217" y="116"/>
                  <a:pt x="217" y="118"/>
                  <a:pt x="217" y="120"/>
                </a:cubicBezTo>
                <a:cubicBezTo>
                  <a:pt x="217" y="122"/>
                  <a:pt x="216" y="124"/>
                  <a:pt x="216" y="127"/>
                </a:cubicBezTo>
                <a:cubicBezTo>
                  <a:pt x="216" y="131"/>
                  <a:pt x="216" y="135"/>
                  <a:pt x="215" y="140"/>
                </a:cubicBezTo>
                <a:cubicBezTo>
                  <a:pt x="215" y="145"/>
                  <a:pt x="215" y="150"/>
                  <a:pt x="215" y="154"/>
                </a:cubicBezTo>
                <a:cubicBezTo>
                  <a:pt x="214" y="157"/>
                  <a:pt x="214" y="159"/>
                  <a:pt x="214" y="161"/>
                </a:cubicBezTo>
                <a:close/>
                <a:moveTo>
                  <a:pt x="98" y="3"/>
                </a:moveTo>
                <a:cubicBezTo>
                  <a:pt x="98" y="3"/>
                  <a:pt x="98" y="3"/>
                  <a:pt x="98" y="3"/>
                </a:cubicBezTo>
                <a:cubicBezTo>
                  <a:pt x="98" y="3"/>
                  <a:pt x="98" y="3"/>
                  <a:pt x="98" y="3"/>
                </a:cubicBezTo>
                <a:cubicBezTo>
                  <a:pt x="102" y="3"/>
                  <a:pt x="107" y="3"/>
                  <a:pt x="111" y="3"/>
                </a:cubicBezTo>
                <a:cubicBezTo>
                  <a:pt x="111" y="3"/>
                  <a:pt x="111" y="3"/>
                  <a:pt x="111" y="3"/>
                </a:cubicBezTo>
                <a:cubicBezTo>
                  <a:pt x="114" y="3"/>
                  <a:pt x="116" y="3"/>
                  <a:pt x="118" y="3"/>
                </a:cubicBezTo>
                <a:cubicBezTo>
                  <a:pt x="119" y="3"/>
                  <a:pt x="120" y="4"/>
                  <a:pt x="121" y="4"/>
                </a:cubicBezTo>
                <a:cubicBezTo>
                  <a:pt x="124" y="4"/>
                  <a:pt x="126" y="4"/>
                  <a:pt x="129" y="4"/>
                </a:cubicBezTo>
                <a:cubicBezTo>
                  <a:pt x="131" y="4"/>
                  <a:pt x="134" y="4"/>
                  <a:pt x="136" y="4"/>
                </a:cubicBezTo>
                <a:cubicBezTo>
                  <a:pt x="138" y="4"/>
                  <a:pt x="141" y="4"/>
                  <a:pt x="143" y="4"/>
                </a:cubicBezTo>
                <a:cubicBezTo>
                  <a:pt x="144" y="4"/>
                  <a:pt x="145" y="4"/>
                  <a:pt x="145" y="4"/>
                </a:cubicBezTo>
                <a:cubicBezTo>
                  <a:pt x="150" y="4"/>
                  <a:pt x="156" y="4"/>
                  <a:pt x="161" y="5"/>
                </a:cubicBezTo>
                <a:cubicBezTo>
                  <a:pt x="164" y="5"/>
                  <a:pt x="167" y="5"/>
                  <a:pt x="170" y="5"/>
                </a:cubicBezTo>
                <a:cubicBezTo>
                  <a:pt x="171" y="5"/>
                  <a:pt x="171" y="5"/>
                  <a:pt x="172" y="5"/>
                </a:cubicBezTo>
                <a:cubicBezTo>
                  <a:pt x="171" y="5"/>
                  <a:pt x="171" y="5"/>
                  <a:pt x="171" y="5"/>
                </a:cubicBezTo>
                <a:cubicBezTo>
                  <a:pt x="165" y="3"/>
                  <a:pt x="159" y="3"/>
                  <a:pt x="153" y="3"/>
                </a:cubicBezTo>
                <a:cubicBezTo>
                  <a:pt x="148" y="2"/>
                  <a:pt x="143" y="2"/>
                  <a:pt x="138" y="2"/>
                </a:cubicBezTo>
                <a:cubicBezTo>
                  <a:pt x="125" y="2"/>
                  <a:pt x="113" y="2"/>
                  <a:pt x="100" y="3"/>
                </a:cubicBezTo>
                <a:cubicBezTo>
                  <a:pt x="99" y="3"/>
                  <a:pt x="98" y="3"/>
                  <a:pt x="98" y="3"/>
                </a:cubicBezTo>
                <a:close/>
                <a:moveTo>
                  <a:pt x="115" y="28"/>
                </a:moveTo>
                <a:cubicBezTo>
                  <a:pt x="116" y="29"/>
                  <a:pt x="116" y="29"/>
                  <a:pt x="117" y="28"/>
                </a:cubicBezTo>
                <a:cubicBezTo>
                  <a:pt x="122" y="24"/>
                  <a:pt x="126" y="20"/>
                  <a:pt x="131" y="17"/>
                </a:cubicBezTo>
                <a:cubicBezTo>
                  <a:pt x="131" y="17"/>
                  <a:pt x="131" y="16"/>
                  <a:pt x="131" y="16"/>
                </a:cubicBezTo>
                <a:cubicBezTo>
                  <a:pt x="132" y="15"/>
                  <a:pt x="131" y="13"/>
                  <a:pt x="130" y="12"/>
                </a:cubicBezTo>
                <a:cubicBezTo>
                  <a:pt x="130" y="12"/>
                  <a:pt x="129" y="12"/>
                  <a:pt x="129" y="13"/>
                </a:cubicBezTo>
                <a:cubicBezTo>
                  <a:pt x="128" y="13"/>
                  <a:pt x="127" y="13"/>
                  <a:pt x="127" y="14"/>
                </a:cubicBezTo>
                <a:cubicBezTo>
                  <a:pt x="124" y="16"/>
                  <a:pt x="121" y="19"/>
                  <a:pt x="119" y="22"/>
                </a:cubicBezTo>
                <a:cubicBezTo>
                  <a:pt x="117" y="24"/>
                  <a:pt x="116" y="26"/>
                  <a:pt x="115" y="28"/>
                </a:cubicBezTo>
                <a:close/>
                <a:moveTo>
                  <a:pt x="78" y="266"/>
                </a:moveTo>
                <a:cubicBezTo>
                  <a:pt x="78" y="266"/>
                  <a:pt x="78" y="266"/>
                  <a:pt x="78" y="266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72" y="266"/>
                  <a:pt x="66" y="266"/>
                  <a:pt x="59" y="265"/>
                </a:cubicBezTo>
                <a:cubicBezTo>
                  <a:pt x="54" y="265"/>
                  <a:pt x="49" y="264"/>
                  <a:pt x="43" y="263"/>
                </a:cubicBezTo>
                <a:cubicBezTo>
                  <a:pt x="39" y="263"/>
                  <a:pt x="35" y="262"/>
                  <a:pt x="31" y="260"/>
                </a:cubicBezTo>
                <a:cubicBezTo>
                  <a:pt x="26" y="259"/>
                  <a:pt x="22" y="257"/>
                  <a:pt x="18" y="254"/>
                </a:cubicBezTo>
                <a:cubicBezTo>
                  <a:pt x="15" y="252"/>
                  <a:pt x="12" y="250"/>
                  <a:pt x="10" y="247"/>
                </a:cubicBezTo>
                <a:cubicBezTo>
                  <a:pt x="10" y="247"/>
                  <a:pt x="10" y="246"/>
                  <a:pt x="10" y="246"/>
                </a:cubicBezTo>
                <a:cubicBezTo>
                  <a:pt x="10" y="247"/>
                  <a:pt x="10" y="247"/>
                  <a:pt x="10" y="247"/>
                </a:cubicBezTo>
                <a:cubicBezTo>
                  <a:pt x="11" y="249"/>
                  <a:pt x="12" y="250"/>
                  <a:pt x="13" y="251"/>
                </a:cubicBezTo>
                <a:cubicBezTo>
                  <a:pt x="15" y="255"/>
                  <a:pt x="19" y="258"/>
                  <a:pt x="23" y="259"/>
                </a:cubicBezTo>
                <a:cubicBezTo>
                  <a:pt x="26" y="261"/>
                  <a:pt x="29" y="262"/>
                  <a:pt x="32" y="262"/>
                </a:cubicBezTo>
                <a:cubicBezTo>
                  <a:pt x="39" y="264"/>
                  <a:pt x="46" y="265"/>
                  <a:pt x="54" y="266"/>
                </a:cubicBezTo>
                <a:cubicBezTo>
                  <a:pt x="62" y="266"/>
                  <a:pt x="69" y="266"/>
                  <a:pt x="77" y="266"/>
                </a:cubicBezTo>
                <a:cubicBezTo>
                  <a:pt x="78" y="266"/>
                  <a:pt x="78" y="266"/>
                  <a:pt x="78" y="266"/>
                </a:cubicBezTo>
                <a:close/>
                <a:moveTo>
                  <a:pt x="207" y="73"/>
                </a:moveTo>
                <a:cubicBezTo>
                  <a:pt x="207" y="73"/>
                  <a:pt x="206" y="74"/>
                  <a:pt x="206" y="74"/>
                </a:cubicBezTo>
                <a:cubicBezTo>
                  <a:pt x="206" y="76"/>
                  <a:pt x="206" y="77"/>
                  <a:pt x="205" y="79"/>
                </a:cubicBezTo>
                <a:cubicBezTo>
                  <a:pt x="205" y="80"/>
                  <a:pt x="205" y="81"/>
                  <a:pt x="205" y="82"/>
                </a:cubicBezTo>
                <a:cubicBezTo>
                  <a:pt x="205" y="82"/>
                  <a:pt x="205" y="82"/>
                  <a:pt x="205" y="82"/>
                </a:cubicBezTo>
                <a:cubicBezTo>
                  <a:pt x="206" y="82"/>
                  <a:pt x="206" y="82"/>
                  <a:pt x="206" y="82"/>
                </a:cubicBezTo>
                <a:cubicBezTo>
                  <a:pt x="207" y="83"/>
                  <a:pt x="207" y="83"/>
                  <a:pt x="207" y="84"/>
                </a:cubicBezTo>
                <a:cubicBezTo>
                  <a:pt x="207" y="84"/>
                  <a:pt x="207" y="84"/>
                  <a:pt x="206" y="85"/>
                </a:cubicBezTo>
                <a:cubicBezTo>
                  <a:pt x="206" y="86"/>
                  <a:pt x="205" y="87"/>
                  <a:pt x="204" y="88"/>
                </a:cubicBezTo>
                <a:cubicBezTo>
                  <a:pt x="204" y="89"/>
                  <a:pt x="204" y="89"/>
                  <a:pt x="203" y="89"/>
                </a:cubicBezTo>
                <a:cubicBezTo>
                  <a:pt x="203" y="93"/>
                  <a:pt x="202" y="97"/>
                  <a:pt x="203" y="101"/>
                </a:cubicBezTo>
                <a:cubicBezTo>
                  <a:pt x="203" y="101"/>
                  <a:pt x="203" y="101"/>
                  <a:pt x="203" y="102"/>
                </a:cubicBezTo>
                <a:cubicBezTo>
                  <a:pt x="204" y="101"/>
                  <a:pt x="204" y="100"/>
                  <a:pt x="205" y="99"/>
                </a:cubicBezTo>
                <a:cubicBezTo>
                  <a:pt x="206" y="98"/>
                  <a:pt x="206" y="97"/>
                  <a:pt x="206" y="96"/>
                </a:cubicBezTo>
                <a:cubicBezTo>
                  <a:pt x="206" y="92"/>
                  <a:pt x="207" y="88"/>
                  <a:pt x="207" y="85"/>
                </a:cubicBezTo>
                <a:cubicBezTo>
                  <a:pt x="207" y="84"/>
                  <a:pt x="207" y="83"/>
                  <a:pt x="208" y="82"/>
                </a:cubicBezTo>
                <a:cubicBezTo>
                  <a:pt x="208" y="82"/>
                  <a:pt x="208" y="81"/>
                  <a:pt x="208" y="80"/>
                </a:cubicBezTo>
                <a:cubicBezTo>
                  <a:pt x="208" y="78"/>
                  <a:pt x="208" y="76"/>
                  <a:pt x="208" y="74"/>
                </a:cubicBezTo>
                <a:cubicBezTo>
                  <a:pt x="208" y="74"/>
                  <a:pt x="207" y="74"/>
                  <a:pt x="207" y="73"/>
                </a:cubicBezTo>
                <a:close/>
                <a:moveTo>
                  <a:pt x="12" y="122"/>
                </a:moveTo>
                <a:cubicBezTo>
                  <a:pt x="12" y="122"/>
                  <a:pt x="12" y="122"/>
                  <a:pt x="12" y="122"/>
                </a:cubicBezTo>
                <a:cubicBezTo>
                  <a:pt x="12" y="121"/>
                  <a:pt x="13" y="121"/>
                  <a:pt x="13" y="121"/>
                </a:cubicBezTo>
                <a:cubicBezTo>
                  <a:pt x="14" y="120"/>
                  <a:pt x="15" y="118"/>
                  <a:pt x="15" y="117"/>
                </a:cubicBezTo>
                <a:cubicBezTo>
                  <a:pt x="15" y="116"/>
                  <a:pt x="15" y="115"/>
                  <a:pt x="15" y="115"/>
                </a:cubicBezTo>
                <a:cubicBezTo>
                  <a:pt x="15" y="114"/>
                  <a:pt x="15" y="114"/>
                  <a:pt x="16" y="114"/>
                </a:cubicBezTo>
                <a:cubicBezTo>
                  <a:pt x="16" y="114"/>
                  <a:pt x="16" y="114"/>
                  <a:pt x="17" y="115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17" y="116"/>
                  <a:pt x="17" y="116"/>
                  <a:pt x="17" y="116"/>
                </a:cubicBezTo>
                <a:cubicBezTo>
                  <a:pt x="17" y="116"/>
                  <a:pt x="17" y="116"/>
                  <a:pt x="17" y="116"/>
                </a:cubicBezTo>
                <a:cubicBezTo>
                  <a:pt x="18" y="115"/>
                  <a:pt x="20" y="114"/>
                  <a:pt x="21" y="113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1" y="109"/>
                  <a:pt x="21" y="107"/>
                  <a:pt x="21" y="10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19" y="106"/>
                  <a:pt x="17" y="109"/>
                  <a:pt x="15" y="111"/>
                </a:cubicBezTo>
                <a:cubicBezTo>
                  <a:pt x="14" y="112"/>
                  <a:pt x="14" y="112"/>
                  <a:pt x="14" y="112"/>
                </a:cubicBezTo>
                <a:cubicBezTo>
                  <a:pt x="14" y="113"/>
                  <a:pt x="14" y="113"/>
                  <a:pt x="14" y="114"/>
                </a:cubicBezTo>
                <a:cubicBezTo>
                  <a:pt x="14" y="114"/>
                  <a:pt x="14" y="114"/>
                  <a:pt x="14" y="114"/>
                </a:cubicBezTo>
                <a:cubicBezTo>
                  <a:pt x="14" y="115"/>
                  <a:pt x="13" y="116"/>
                  <a:pt x="13" y="117"/>
                </a:cubicBezTo>
                <a:cubicBezTo>
                  <a:pt x="12" y="119"/>
                  <a:pt x="12" y="120"/>
                  <a:pt x="12" y="122"/>
                </a:cubicBezTo>
                <a:close/>
                <a:moveTo>
                  <a:pt x="121" y="256"/>
                </a:moveTo>
                <a:cubicBezTo>
                  <a:pt x="121" y="255"/>
                  <a:pt x="121" y="254"/>
                  <a:pt x="121" y="253"/>
                </a:cubicBezTo>
                <a:cubicBezTo>
                  <a:pt x="122" y="251"/>
                  <a:pt x="123" y="250"/>
                  <a:pt x="123" y="249"/>
                </a:cubicBezTo>
                <a:cubicBezTo>
                  <a:pt x="123" y="249"/>
                  <a:pt x="124" y="248"/>
                  <a:pt x="124" y="248"/>
                </a:cubicBezTo>
                <a:cubicBezTo>
                  <a:pt x="124" y="248"/>
                  <a:pt x="123" y="248"/>
                  <a:pt x="123" y="247"/>
                </a:cubicBezTo>
                <a:cubicBezTo>
                  <a:pt x="123" y="247"/>
                  <a:pt x="122" y="247"/>
                  <a:pt x="122" y="246"/>
                </a:cubicBezTo>
                <a:cubicBezTo>
                  <a:pt x="122" y="246"/>
                  <a:pt x="123" y="246"/>
                  <a:pt x="123" y="245"/>
                </a:cubicBezTo>
                <a:cubicBezTo>
                  <a:pt x="124" y="245"/>
                  <a:pt x="124" y="245"/>
                  <a:pt x="125" y="245"/>
                </a:cubicBezTo>
                <a:cubicBezTo>
                  <a:pt x="125" y="245"/>
                  <a:pt x="125" y="245"/>
                  <a:pt x="126" y="245"/>
                </a:cubicBezTo>
                <a:cubicBezTo>
                  <a:pt x="126" y="244"/>
                  <a:pt x="126" y="243"/>
                  <a:pt x="127" y="243"/>
                </a:cubicBezTo>
                <a:cubicBezTo>
                  <a:pt x="125" y="242"/>
                  <a:pt x="124" y="242"/>
                  <a:pt x="122" y="242"/>
                </a:cubicBezTo>
                <a:cubicBezTo>
                  <a:pt x="121" y="242"/>
                  <a:pt x="121" y="241"/>
                  <a:pt x="121" y="240"/>
                </a:cubicBezTo>
                <a:cubicBezTo>
                  <a:pt x="121" y="240"/>
                  <a:pt x="121" y="239"/>
                  <a:pt x="121" y="239"/>
                </a:cubicBezTo>
                <a:cubicBezTo>
                  <a:pt x="122" y="239"/>
                  <a:pt x="122" y="238"/>
                  <a:pt x="122" y="238"/>
                </a:cubicBezTo>
                <a:cubicBezTo>
                  <a:pt x="121" y="238"/>
                  <a:pt x="120" y="237"/>
                  <a:pt x="118" y="237"/>
                </a:cubicBezTo>
                <a:cubicBezTo>
                  <a:pt x="119" y="239"/>
                  <a:pt x="118" y="239"/>
                  <a:pt x="117" y="239"/>
                </a:cubicBezTo>
                <a:cubicBezTo>
                  <a:pt x="117" y="239"/>
                  <a:pt x="116" y="239"/>
                  <a:pt x="116" y="239"/>
                </a:cubicBezTo>
                <a:cubicBezTo>
                  <a:pt x="115" y="239"/>
                  <a:pt x="116" y="238"/>
                  <a:pt x="116" y="237"/>
                </a:cubicBezTo>
                <a:cubicBezTo>
                  <a:pt x="114" y="237"/>
                  <a:pt x="113" y="237"/>
                  <a:pt x="112" y="237"/>
                </a:cubicBezTo>
                <a:cubicBezTo>
                  <a:pt x="112" y="238"/>
                  <a:pt x="112" y="238"/>
                  <a:pt x="113" y="238"/>
                </a:cubicBezTo>
                <a:cubicBezTo>
                  <a:pt x="113" y="238"/>
                  <a:pt x="114" y="239"/>
                  <a:pt x="115" y="239"/>
                </a:cubicBezTo>
                <a:cubicBezTo>
                  <a:pt x="115" y="239"/>
                  <a:pt x="116" y="240"/>
                  <a:pt x="116" y="240"/>
                </a:cubicBezTo>
                <a:cubicBezTo>
                  <a:pt x="118" y="241"/>
                  <a:pt x="120" y="242"/>
                  <a:pt x="121" y="244"/>
                </a:cubicBezTo>
                <a:cubicBezTo>
                  <a:pt x="121" y="244"/>
                  <a:pt x="121" y="245"/>
                  <a:pt x="121" y="245"/>
                </a:cubicBezTo>
                <a:cubicBezTo>
                  <a:pt x="121" y="246"/>
                  <a:pt x="121" y="247"/>
                  <a:pt x="121" y="248"/>
                </a:cubicBezTo>
                <a:cubicBezTo>
                  <a:pt x="121" y="251"/>
                  <a:pt x="120" y="254"/>
                  <a:pt x="117" y="256"/>
                </a:cubicBezTo>
                <a:cubicBezTo>
                  <a:pt x="117" y="256"/>
                  <a:pt x="117" y="256"/>
                  <a:pt x="117" y="256"/>
                </a:cubicBezTo>
                <a:cubicBezTo>
                  <a:pt x="118" y="256"/>
                  <a:pt x="119" y="256"/>
                  <a:pt x="121" y="256"/>
                </a:cubicBezTo>
                <a:cubicBezTo>
                  <a:pt x="121" y="256"/>
                  <a:pt x="121" y="256"/>
                  <a:pt x="121" y="256"/>
                </a:cubicBezTo>
                <a:close/>
                <a:moveTo>
                  <a:pt x="115" y="24"/>
                </a:moveTo>
                <a:cubicBezTo>
                  <a:pt x="115" y="24"/>
                  <a:pt x="115" y="24"/>
                  <a:pt x="114" y="24"/>
                </a:cubicBezTo>
                <a:cubicBezTo>
                  <a:pt x="112" y="24"/>
                  <a:pt x="110" y="23"/>
                  <a:pt x="109" y="21"/>
                </a:cubicBezTo>
                <a:cubicBezTo>
                  <a:pt x="109" y="20"/>
                  <a:pt x="109" y="19"/>
                  <a:pt x="109" y="18"/>
                </a:cubicBezTo>
                <a:cubicBezTo>
                  <a:pt x="109" y="17"/>
                  <a:pt x="109" y="17"/>
                  <a:pt x="109" y="16"/>
                </a:cubicBezTo>
                <a:cubicBezTo>
                  <a:pt x="109" y="16"/>
                  <a:pt x="109" y="16"/>
                  <a:pt x="108" y="16"/>
                </a:cubicBezTo>
                <a:cubicBezTo>
                  <a:pt x="108" y="16"/>
                  <a:pt x="107" y="16"/>
                  <a:pt x="107" y="17"/>
                </a:cubicBezTo>
                <a:cubicBezTo>
                  <a:pt x="107" y="17"/>
                  <a:pt x="106" y="18"/>
                  <a:pt x="106" y="18"/>
                </a:cubicBezTo>
                <a:cubicBezTo>
                  <a:pt x="105" y="19"/>
                  <a:pt x="104" y="20"/>
                  <a:pt x="104" y="21"/>
                </a:cubicBezTo>
                <a:cubicBezTo>
                  <a:pt x="104" y="22"/>
                  <a:pt x="105" y="23"/>
                  <a:pt x="106" y="24"/>
                </a:cubicBezTo>
                <a:cubicBezTo>
                  <a:pt x="107" y="25"/>
                  <a:pt x="109" y="26"/>
                  <a:pt x="111" y="27"/>
                </a:cubicBezTo>
                <a:cubicBezTo>
                  <a:pt x="111" y="28"/>
                  <a:pt x="112" y="28"/>
                  <a:pt x="113" y="28"/>
                </a:cubicBezTo>
                <a:cubicBezTo>
                  <a:pt x="114" y="27"/>
                  <a:pt x="114" y="25"/>
                  <a:pt x="115" y="24"/>
                </a:cubicBezTo>
                <a:close/>
                <a:moveTo>
                  <a:pt x="182" y="81"/>
                </a:moveTo>
                <a:cubicBezTo>
                  <a:pt x="182" y="82"/>
                  <a:pt x="182" y="82"/>
                  <a:pt x="182" y="83"/>
                </a:cubicBezTo>
                <a:cubicBezTo>
                  <a:pt x="181" y="88"/>
                  <a:pt x="181" y="93"/>
                  <a:pt x="181" y="98"/>
                </a:cubicBezTo>
                <a:cubicBezTo>
                  <a:pt x="181" y="107"/>
                  <a:pt x="180" y="115"/>
                  <a:pt x="180" y="124"/>
                </a:cubicBezTo>
                <a:cubicBezTo>
                  <a:pt x="180" y="126"/>
                  <a:pt x="180" y="128"/>
                  <a:pt x="180" y="130"/>
                </a:cubicBezTo>
                <a:cubicBezTo>
                  <a:pt x="179" y="131"/>
                  <a:pt x="180" y="131"/>
                  <a:pt x="180" y="131"/>
                </a:cubicBezTo>
                <a:cubicBezTo>
                  <a:pt x="180" y="131"/>
                  <a:pt x="180" y="131"/>
                  <a:pt x="180" y="131"/>
                </a:cubicBezTo>
                <a:cubicBezTo>
                  <a:pt x="181" y="127"/>
                  <a:pt x="181" y="123"/>
                  <a:pt x="181" y="118"/>
                </a:cubicBezTo>
                <a:cubicBezTo>
                  <a:pt x="181" y="115"/>
                  <a:pt x="181" y="112"/>
                  <a:pt x="182" y="110"/>
                </a:cubicBezTo>
                <a:cubicBezTo>
                  <a:pt x="182" y="106"/>
                  <a:pt x="182" y="103"/>
                  <a:pt x="182" y="99"/>
                </a:cubicBezTo>
                <a:cubicBezTo>
                  <a:pt x="182" y="94"/>
                  <a:pt x="182" y="88"/>
                  <a:pt x="182" y="82"/>
                </a:cubicBezTo>
                <a:cubicBezTo>
                  <a:pt x="182" y="82"/>
                  <a:pt x="182" y="82"/>
                  <a:pt x="182" y="81"/>
                </a:cubicBezTo>
                <a:close/>
                <a:moveTo>
                  <a:pt x="186" y="161"/>
                </a:moveTo>
                <a:cubicBezTo>
                  <a:pt x="186" y="161"/>
                  <a:pt x="187" y="161"/>
                  <a:pt x="187" y="161"/>
                </a:cubicBezTo>
                <a:cubicBezTo>
                  <a:pt x="187" y="160"/>
                  <a:pt x="188" y="160"/>
                  <a:pt x="188" y="159"/>
                </a:cubicBezTo>
                <a:cubicBezTo>
                  <a:pt x="188" y="155"/>
                  <a:pt x="188" y="152"/>
                  <a:pt x="188" y="148"/>
                </a:cubicBezTo>
                <a:cubicBezTo>
                  <a:pt x="188" y="148"/>
                  <a:pt x="188" y="148"/>
                  <a:pt x="188" y="147"/>
                </a:cubicBezTo>
                <a:cubicBezTo>
                  <a:pt x="187" y="147"/>
                  <a:pt x="187" y="146"/>
                  <a:pt x="187" y="145"/>
                </a:cubicBezTo>
                <a:cubicBezTo>
                  <a:pt x="188" y="145"/>
                  <a:pt x="188" y="145"/>
                  <a:pt x="188" y="144"/>
                </a:cubicBezTo>
                <a:cubicBezTo>
                  <a:pt x="188" y="143"/>
                  <a:pt x="188" y="143"/>
                  <a:pt x="188" y="142"/>
                </a:cubicBezTo>
                <a:cubicBezTo>
                  <a:pt x="188" y="142"/>
                  <a:pt x="188" y="141"/>
                  <a:pt x="188" y="141"/>
                </a:cubicBezTo>
                <a:cubicBezTo>
                  <a:pt x="188" y="141"/>
                  <a:pt x="188" y="140"/>
                  <a:pt x="189" y="140"/>
                </a:cubicBezTo>
                <a:cubicBezTo>
                  <a:pt x="189" y="140"/>
                  <a:pt x="189" y="141"/>
                  <a:pt x="190" y="141"/>
                </a:cubicBezTo>
                <a:cubicBezTo>
                  <a:pt x="190" y="141"/>
                  <a:pt x="190" y="141"/>
                  <a:pt x="190" y="142"/>
                </a:cubicBezTo>
                <a:cubicBezTo>
                  <a:pt x="190" y="142"/>
                  <a:pt x="190" y="142"/>
                  <a:pt x="190" y="143"/>
                </a:cubicBezTo>
                <a:cubicBezTo>
                  <a:pt x="190" y="142"/>
                  <a:pt x="191" y="142"/>
                  <a:pt x="191" y="141"/>
                </a:cubicBezTo>
                <a:cubicBezTo>
                  <a:pt x="191" y="141"/>
                  <a:pt x="191" y="141"/>
                  <a:pt x="191" y="141"/>
                </a:cubicBezTo>
                <a:cubicBezTo>
                  <a:pt x="192" y="141"/>
                  <a:pt x="192" y="140"/>
                  <a:pt x="193" y="139"/>
                </a:cubicBezTo>
                <a:cubicBezTo>
                  <a:pt x="193" y="139"/>
                  <a:pt x="193" y="139"/>
                  <a:pt x="193" y="138"/>
                </a:cubicBezTo>
                <a:cubicBezTo>
                  <a:pt x="193" y="137"/>
                  <a:pt x="193" y="137"/>
                  <a:pt x="193" y="136"/>
                </a:cubicBezTo>
                <a:cubicBezTo>
                  <a:pt x="193" y="134"/>
                  <a:pt x="193" y="133"/>
                  <a:pt x="192" y="131"/>
                </a:cubicBezTo>
                <a:cubicBezTo>
                  <a:pt x="192" y="131"/>
                  <a:pt x="192" y="132"/>
                  <a:pt x="192" y="132"/>
                </a:cubicBezTo>
                <a:cubicBezTo>
                  <a:pt x="192" y="134"/>
                  <a:pt x="192" y="136"/>
                  <a:pt x="192" y="138"/>
                </a:cubicBezTo>
                <a:cubicBezTo>
                  <a:pt x="192" y="139"/>
                  <a:pt x="192" y="139"/>
                  <a:pt x="192" y="139"/>
                </a:cubicBezTo>
                <a:cubicBezTo>
                  <a:pt x="192" y="139"/>
                  <a:pt x="191" y="140"/>
                  <a:pt x="191" y="140"/>
                </a:cubicBezTo>
                <a:cubicBezTo>
                  <a:pt x="191" y="140"/>
                  <a:pt x="190" y="140"/>
                  <a:pt x="190" y="139"/>
                </a:cubicBezTo>
                <a:cubicBezTo>
                  <a:pt x="190" y="139"/>
                  <a:pt x="190" y="138"/>
                  <a:pt x="190" y="138"/>
                </a:cubicBezTo>
                <a:cubicBezTo>
                  <a:pt x="190" y="137"/>
                  <a:pt x="190" y="136"/>
                  <a:pt x="190" y="135"/>
                </a:cubicBezTo>
                <a:cubicBezTo>
                  <a:pt x="190" y="134"/>
                  <a:pt x="190" y="134"/>
                  <a:pt x="190" y="134"/>
                </a:cubicBezTo>
                <a:cubicBezTo>
                  <a:pt x="189" y="134"/>
                  <a:pt x="188" y="135"/>
                  <a:pt x="187" y="135"/>
                </a:cubicBezTo>
                <a:cubicBezTo>
                  <a:pt x="187" y="135"/>
                  <a:pt x="187" y="136"/>
                  <a:pt x="187" y="136"/>
                </a:cubicBezTo>
                <a:cubicBezTo>
                  <a:pt x="187" y="138"/>
                  <a:pt x="187" y="141"/>
                  <a:pt x="187" y="144"/>
                </a:cubicBezTo>
                <a:cubicBezTo>
                  <a:pt x="187" y="144"/>
                  <a:pt x="187" y="145"/>
                  <a:pt x="186" y="145"/>
                </a:cubicBezTo>
                <a:cubicBezTo>
                  <a:pt x="186" y="150"/>
                  <a:pt x="186" y="155"/>
                  <a:pt x="186" y="161"/>
                </a:cubicBezTo>
                <a:close/>
                <a:moveTo>
                  <a:pt x="181" y="209"/>
                </a:moveTo>
                <a:cubicBezTo>
                  <a:pt x="181" y="211"/>
                  <a:pt x="181" y="213"/>
                  <a:pt x="181" y="214"/>
                </a:cubicBezTo>
                <a:cubicBezTo>
                  <a:pt x="181" y="217"/>
                  <a:pt x="181" y="220"/>
                  <a:pt x="180" y="223"/>
                </a:cubicBezTo>
                <a:cubicBezTo>
                  <a:pt x="180" y="224"/>
                  <a:pt x="180" y="224"/>
                  <a:pt x="179" y="225"/>
                </a:cubicBezTo>
                <a:cubicBezTo>
                  <a:pt x="179" y="225"/>
                  <a:pt x="179" y="225"/>
                  <a:pt x="179" y="225"/>
                </a:cubicBezTo>
                <a:cubicBezTo>
                  <a:pt x="179" y="226"/>
                  <a:pt x="179" y="227"/>
                  <a:pt x="179" y="228"/>
                </a:cubicBezTo>
                <a:cubicBezTo>
                  <a:pt x="180" y="227"/>
                  <a:pt x="180" y="227"/>
                  <a:pt x="180" y="226"/>
                </a:cubicBezTo>
                <a:cubicBezTo>
                  <a:pt x="180" y="226"/>
                  <a:pt x="180" y="226"/>
                  <a:pt x="180" y="225"/>
                </a:cubicBezTo>
                <a:cubicBezTo>
                  <a:pt x="181" y="225"/>
                  <a:pt x="181" y="225"/>
                  <a:pt x="182" y="225"/>
                </a:cubicBezTo>
                <a:cubicBezTo>
                  <a:pt x="182" y="225"/>
                  <a:pt x="182" y="225"/>
                  <a:pt x="182" y="226"/>
                </a:cubicBezTo>
                <a:cubicBezTo>
                  <a:pt x="182" y="226"/>
                  <a:pt x="182" y="227"/>
                  <a:pt x="182" y="227"/>
                </a:cubicBezTo>
                <a:cubicBezTo>
                  <a:pt x="182" y="228"/>
                  <a:pt x="181" y="229"/>
                  <a:pt x="181" y="229"/>
                </a:cubicBezTo>
                <a:cubicBezTo>
                  <a:pt x="180" y="231"/>
                  <a:pt x="179" y="233"/>
                  <a:pt x="178" y="235"/>
                </a:cubicBezTo>
                <a:cubicBezTo>
                  <a:pt x="178" y="236"/>
                  <a:pt x="178" y="236"/>
                  <a:pt x="178" y="236"/>
                </a:cubicBezTo>
                <a:cubicBezTo>
                  <a:pt x="179" y="235"/>
                  <a:pt x="179" y="234"/>
                  <a:pt x="180" y="233"/>
                </a:cubicBezTo>
                <a:cubicBezTo>
                  <a:pt x="180" y="233"/>
                  <a:pt x="180" y="232"/>
                  <a:pt x="181" y="232"/>
                </a:cubicBezTo>
                <a:cubicBezTo>
                  <a:pt x="181" y="232"/>
                  <a:pt x="181" y="232"/>
                  <a:pt x="181" y="231"/>
                </a:cubicBezTo>
                <a:cubicBezTo>
                  <a:pt x="182" y="230"/>
                  <a:pt x="182" y="229"/>
                  <a:pt x="183" y="227"/>
                </a:cubicBezTo>
                <a:cubicBezTo>
                  <a:pt x="184" y="226"/>
                  <a:pt x="184" y="225"/>
                  <a:pt x="185" y="224"/>
                </a:cubicBezTo>
                <a:cubicBezTo>
                  <a:pt x="185" y="223"/>
                  <a:pt x="186" y="222"/>
                  <a:pt x="187" y="222"/>
                </a:cubicBezTo>
                <a:cubicBezTo>
                  <a:pt x="187" y="222"/>
                  <a:pt x="187" y="222"/>
                  <a:pt x="187" y="222"/>
                </a:cubicBezTo>
                <a:cubicBezTo>
                  <a:pt x="187" y="222"/>
                  <a:pt x="187" y="222"/>
                  <a:pt x="187" y="221"/>
                </a:cubicBezTo>
                <a:cubicBezTo>
                  <a:pt x="186" y="222"/>
                  <a:pt x="186" y="222"/>
                  <a:pt x="185" y="221"/>
                </a:cubicBezTo>
                <a:cubicBezTo>
                  <a:pt x="185" y="221"/>
                  <a:pt x="185" y="221"/>
                  <a:pt x="184" y="221"/>
                </a:cubicBezTo>
                <a:cubicBezTo>
                  <a:pt x="184" y="221"/>
                  <a:pt x="184" y="222"/>
                  <a:pt x="184" y="222"/>
                </a:cubicBezTo>
                <a:cubicBezTo>
                  <a:pt x="184" y="222"/>
                  <a:pt x="183" y="222"/>
                  <a:pt x="183" y="223"/>
                </a:cubicBezTo>
                <a:cubicBezTo>
                  <a:pt x="183" y="223"/>
                  <a:pt x="182" y="222"/>
                  <a:pt x="182" y="222"/>
                </a:cubicBezTo>
                <a:cubicBezTo>
                  <a:pt x="182" y="222"/>
                  <a:pt x="182" y="221"/>
                  <a:pt x="182" y="221"/>
                </a:cubicBezTo>
                <a:cubicBezTo>
                  <a:pt x="182" y="220"/>
                  <a:pt x="182" y="220"/>
                  <a:pt x="182" y="219"/>
                </a:cubicBezTo>
                <a:cubicBezTo>
                  <a:pt x="182" y="216"/>
                  <a:pt x="182" y="212"/>
                  <a:pt x="182" y="209"/>
                </a:cubicBezTo>
                <a:cubicBezTo>
                  <a:pt x="182" y="209"/>
                  <a:pt x="182" y="209"/>
                  <a:pt x="182" y="208"/>
                </a:cubicBezTo>
                <a:cubicBezTo>
                  <a:pt x="182" y="208"/>
                  <a:pt x="182" y="208"/>
                  <a:pt x="181" y="209"/>
                </a:cubicBezTo>
                <a:close/>
                <a:moveTo>
                  <a:pt x="18" y="130"/>
                </a:moveTo>
                <a:cubicBezTo>
                  <a:pt x="18" y="129"/>
                  <a:pt x="19" y="128"/>
                  <a:pt x="20" y="128"/>
                </a:cubicBezTo>
                <a:cubicBezTo>
                  <a:pt x="20" y="127"/>
                  <a:pt x="20" y="127"/>
                  <a:pt x="20" y="126"/>
                </a:cubicBezTo>
                <a:cubicBezTo>
                  <a:pt x="20" y="123"/>
                  <a:pt x="21" y="119"/>
                  <a:pt x="21" y="115"/>
                </a:cubicBezTo>
                <a:cubicBezTo>
                  <a:pt x="21" y="115"/>
                  <a:pt x="21" y="115"/>
                  <a:pt x="21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0" y="116"/>
                  <a:pt x="18" y="117"/>
                  <a:pt x="17" y="118"/>
                </a:cubicBezTo>
                <a:cubicBezTo>
                  <a:pt x="17" y="118"/>
                  <a:pt x="17" y="119"/>
                  <a:pt x="17" y="119"/>
                </a:cubicBezTo>
                <a:cubicBezTo>
                  <a:pt x="17" y="122"/>
                  <a:pt x="17" y="126"/>
                  <a:pt x="17" y="129"/>
                </a:cubicBezTo>
                <a:cubicBezTo>
                  <a:pt x="17" y="129"/>
                  <a:pt x="17" y="130"/>
                  <a:pt x="18" y="130"/>
                </a:cubicBezTo>
                <a:close/>
                <a:moveTo>
                  <a:pt x="14" y="173"/>
                </a:moveTo>
                <a:cubicBezTo>
                  <a:pt x="14" y="173"/>
                  <a:pt x="14" y="173"/>
                  <a:pt x="14" y="173"/>
                </a:cubicBezTo>
                <a:cubicBezTo>
                  <a:pt x="15" y="172"/>
                  <a:pt x="16" y="171"/>
                  <a:pt x="16" y="170"/>
                </a:cubicBezTo>
                <a:cubicBezTo>
                  <a:pt x="17" y="169"/>
                  <a:pt x="17" y="169"/>
                  <a:pt x="17" y="168"/>
                </a:cubicBezTo>
                <a:cubicBezTo>
                  <a:pt x="17" y="165"/>
                  <a:pt x="17" y="161"/>
                  <a:pt x="17" y="158"/>
                </a:cubicBezTo>
                <a:cubicBezTo>
                  <a:pt x="17" y="157"/>
                  <a:pt x="17" y="157"/>
                  <a:pt x="17" y="157"/>
                </a:cubicBezTo>
                <a:cubicBezTo>
                  <a:pt x="15" y="159"/>
                  <a:pt x="15" y="159"/>
                  <a:pt x="15" y="161"/>
                </a:cubicBezTo>
                <a:cubicBezTo>
                  <a:pt x="15" y="161"/>
                  <a:pt x="15" y="162"/>
                  <a:pt x="15" y="162"/>
                </a:cubicBezTo>
                <a:cubicBezTo>
                  <a:pt x="15" y="164"/>
                  <a:pt x="15" y="164"/>
                  <a:pt x="13" y="164"/>
                </a:cubicBezTo>
                <a:cubicBezTo>
                  <a:pt x="13" y="167"/>
                  <a:pt x="14" y="170"/>
                  <a:pt x="14" y="173"/>
                </a:cubicBezTo>
                <a:close/>
                <a:moveTo>
                  <a:pt x="124" y="33"/>
                </a:moveTo>
                <a:cubicBezTo>
                  <a:pt x="124" y="33"/>
                  <a:pt x="124" y="33"/>
                  <a:pt x="124" y="33"/>
                </a:cubicBezTo>
                <a:cubicBezTo>
                  <a:pt x="124" y="33"/>
                  <a:pt x="124" y="33"/>
                  <a:pt x="125" y="33"/>
                </a:cubicBezTo>
                <a:cubicBezTo>
                  <a:pt x="128" y="33"/>
                  <a:pt x="131" y="34"/>
                  <a:pt x="134" y="34"/>
                </a:cubicBezTo>
                <a:cubicBezTo>
                  <a:pt x="140" y="34"/>
                  <a:pt x="146" y="34"/>
                  <a:pt x="152" y="34"/>
                </a:cubicBezTo>
                <a:cubicBezTo>
                  <a:pt x="153" y="34"/>
                  <a:pt x="154" y="34"/>
                  <a:pt x="155" y="34"/>
                </a:cubicBezTo>
                <a:cubicBezTo>
                  <a:pt x="157" y="35"/>
                  <a:pt x="159" y="35"/>
                  <a:pt x="161" y="35"/>
                </a:cubicBezTo>
                <a:cubicBezTo>
                  <a:pt x="165" y="35"/>
                  <a:pt x="169" y="35"/>
                  <a:pt x="173" y="36"/>
                </a:cubicBezTo>
                <a:cubicBezTo>
                  <a:pt x="174" y="36"/>
                  <a:pt x="174" y="36"/>
                  <a:pt x="175" y="35"/>
                </a:cubicBezTo>
                <a:cubicBezTo>
                  <a:pt x="174" y="35"/>
                  <a:pt x="174" y="35"/>
                  <a:pt x="173" y="35"/>
                </a:cubicBezTo>
                <a:cubicBezTo>
                  <a:pt x="167" y="35"/>
                  <a:pt x="161" y="34"/>
                  <a:pt x="155" y="34"/>
                </a:cubicBezTo>
                <a:cubicBezTo>
                  <a:pt x="154" y="34"/>
                  <a:pt x="153" y="34"/>
                  <a:pt x="153" y="33"/>
                </a:cubicBezTo>
                <a:cubicBezTo>
                  <a:pt x="152" y="33"/>
                  <a:pt x="152" y="33"/>
                  <a:pt x="152" y="33"/>
                </a:cubicBezTo>
                <a:cubicBezTo>
                  <a:pt x="145" y="33"/>
                  <a:pt x="138" y="33"/>
                  <a:pt x="131" y="33"/>
                </a:cubicBezTo>
                <a:cubicBezTo>
                  <a:pt x="129" y="33"/>
                  <a:pt x="128" y="33"/>
                  <a:pt x="127" y="32"/>
                </a:cubicBezTo>
                <a:cubicBezTo>
                  <a:pt x="126" y="32"/>
                  <a:pt x="126" y="32"/>
                  <a:pt x="126" y="32"/>
                </a:cubicBezTo>
                <a:cubicBezTo>
                  <a:pt x="125" y="32"/>
                  <a:pt x="125" y="33"/>
                  <a:pt x="124" y="33"/>
                </a:cubicBezTo>
                <a:close/>
                <a:moveTo>
                  <a:pt x="203" y="76"/>
                </a:moveTo>
                <a:cubicBezTo>
                  <a:pt x="204" y="75"/>
                  <a:pt x="204" y="74"/>
                  <a:pt x="205" y="73"/>
                </a:cubicBezTo>
                <a:cubicBezTo>
                  <a:pt x="205" y="71"/>
                  <a:pt x="206" y="69"/>
                  <a:pt x="206" y="67"/>
                </a:cubicBezTo>
                <a:cubicBezTo>
                  <a:pt x="207" y="65"/>
                  <a:pt x="207" y="64"/>
                  <a:pt x="207" y="62"/>
                </a:cubicBezTo>
                <a:cubicBezTo>
                  <a:pt x="207" y="62"/>
                  <a:pt x="207" y="62"/>
                  <a:pt x="207" y="61"/>
                </a:cubicBezTo>
                <a:cubicBezTo>
                  <a:pt x="206" y="61"/>
                  <a:pt x="206" y="61"/>
                  <a:pt x="206" y="61"/>
                </a:cubicBezTo>
                <a:cubicBezTo>
                  <a:pt x="206" y="61"/>
                  <a:pt x="206" y="62"/>
                  <a:pt x="206" y="62"/>
                </a:cubicBezTo>
                <a:cubicBezTo>
                  <a:pt x="205" y="63"/>
                  <a:pt x="204" y="64"/>
                  <a:pt x="203" y="65"/>
                </a:cubicBezTo>
                <a:cubicBezTo>
                  <a:pt x="202" y="66"/>
                  <a:pt x="202" y="66"/>
                  <a:pt x="202" y="67"/>
                </a:cubicBezTo>
                <a:cubicBezTo>
                  <a:pt x="202" y="70"/>
                  <a:pt x="202" y="73"/>
                  <a:pt x="203" y="75"/>
                </a:cubicBezTo>
                <a:cubicBezTo>
                  <a:pt x="203" y="76"/>
                  <a:pt x="203" y="76"/>
                  <a:pt x="203" y="76"/>
                </a:cubicBezTo>
                <a:close/>
                <a:moveTo>
                  <a:pt x="125" y="8"/>
                </a:moveTo>
                <a:cubicBezTo>
                  <a:pt x="125" y="8"/>
                  <a:pt x="125" y="8"/>
                  <a:pt x="125" y="8"/>
                </a:cubicBezTo>
                <a:cubicBezTo>
                  <a:pt x="123" y="7"/>
                  <a:pt x="122" y="7"/>
                  <a:pt x="120" y="6"/>
                </a:cubicBezTo>
                <a:cubicBezTo>
                  <a:pt x="118" y="6"/>
                  <a:pt x="117" y="6"/>
                  <a:pt x="115" y="6"/>
                </a:cubicBezTo>
                <a:cubicBezTo>
                  <a:pt x="112" y="6"/>
                  <a:pt x="110" y="7"/>
                  <a:pt x="107" y="8"/>
                </a:cubicBezTo>
                <a:cubicBezTo>
                  <a:pt x="107" y="8"/>
                  <a:pt x="107" y="8"/>
                  <a:pt x="107" y="9"/>
                </a:cubicBezTo>
                <a:cubicBezTo>
                  <a:pt x="113" y="9"/>
                  <a:pt x="119" y="8"/>
                  <a:pt x="125" y="8"/>
                </a:cubicBezTo>
                <a:close/>
                <a:moveTo>
                  <a:pt x="12" y="136"/>
                </a:moveTo>
                <a:cubicBezTo>
                  <a:pt x="12" y="136"/>
                  <a:pt x="12" y="136"/>
                  <a:pt x="12" y="136"/>
                </a:cubicBezTo>
                <a:cubicBezTo>
                  <a:pt x="13" y="135"/>
                  <a:pt x="13" y="135"/>
                  <a:pt x="14" y="134"/>
                </a:cubicBezTo>
                <a:cubicBezTo>
                  <a:pt x="14" y="134"/>
                  <a:pt x="15" y="133"/>
                  <a:pt x="15" y="133"/>
                </a:cubicBezTo>
                <a:cubicBezTo>
                  <a:pt x="15" y="129"/>
                  <a:pt x="15" y="125"/>
                  <a:pt x="15" y="122"/>
                </a:cubicBezTo>
                <a:cubicBezTo>
                  <a:pt x="15" y="122"/>
                  <a:pt x="15" y="121"/>
                  <a:pt x="15" y="121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13" y="123"/>
                  <a:pt x="11" y="125"/>
                  <a:pt x="11" y="128"/>
                </a:cubicBezTo>
                <a:cubicBezTo>
                  <a:pt x="12" y="128"/>
                  <a:pt x="12" y="128"/>
                  <a:pt x="12" y="129"/>
                </a:cubicBezTo>
                <a:cubicBezTo>
                  <a:pt x="12" y="130"/>
                  <a:pt x="12" y="132"/>
                  <a:pt x="12" y="133"/>
                </a:cubicBezTo>
                <a:cubicBezTo>
                  <a:pt x="12" y="134"/>
                  <a:pt x="12" y="135"/>
                  <a:pt x="12" y="136"/>
                </a:cubicBezTo>
                <a:close/>
                <a:moveTo>
                  <a:pt x="21" y="209"/>
                </a:moveTo>
                <a:cubicBezTo>
                  <a:pt x="22" y="209"/>
                  <a:pt x="22" y="209"/>
                  <a:pt x="22" y="209"/>
                </a:cubicBezTo>
                <a:cubicBezTo>
                  <a:pt x="22" y="208"/>
                  <a:pt x="23" y="207"/>
                  <a:pt x="24" y="206"/>
                </a:cubicBezTo>
                <a:cubicBezTo>
                  <a:pt x="24" y="205"/>
                  <a:pt x="25" y="205"/>
                  <a:pt x="24" y="204"/>
                </a:cubicBezTo>
                <a:cubicBezTo>
                  <a:pt x="24" y="200"/>
                  <a:pt x="24" y="197"/>
                  <a:pt x="24" y="193"/>
                </a:cubicBezTo>
                <a:cubicBezTo>
                  <a:pt x="24" y="193"/>
                  <a:pt x="24" y="192"/>
                  <a:pt x="24" y="192"/>
                </a:cubicBezTo>
                <a:cubicBezTo>
                  <a:pt x="23" y="193"/>
                  <a:pt x="23" y="194"/>
                  <a:pt x="22" y="195"/>
                </a:cubicBezTo>
                <a:cubicBezTo>
                  <a:pt x="22" y="198"/>
                  <a:pt x="22" y="200"/>
                  <a:pt x="22" y="203"/>
                </a:cubicBezTo>
                <a:cubicBezTo>
                  <a:pt x="22" y="205"/>
                  <a:pt x="22" y="207"/>
                  <a:pt x="21" y="209"/>
                </a:cubicBezTo>
                <a:close/>
                <a:moveTo>
                  <a:pt x="211" y="82"/>
                </a:moveTo>
                <a:cubicBezTo>
                  <a:pt x="211" y="83"/>
                  <a:pt x="211" y="84"/>
                  <a:pt x="211" y="85"/>
                </a:cubicBezTo>
                <a:cubicBezTo>
                  <a:pt x="210" y="88"/>
                  <a:pt x="210" y="90"/>
                  <a:pt x="210" y="92"/>
                </a:cubicBezTo>
                <a:cubicBezTo>
                  <a:pt x="210" y="99"/>
                  <a:pt x="210" y="105"/>
                  <a:pt x="210" y="112"/>
                </a:cubicBezTo>
                <a:cubicBezTo>
                  <a:pt x="210" y="113"/>
                  <a:pt x="210" y="114"/>
                  <a:pt x="210" y="115"/>
                </a:cubicBezTo>
                <a:cubicBezTo>
                  <a:pt x="211" y="115"/>
                  <a:pt x="211" y="115"/>
                  <a:pt x="211" y="114"/>
                </a:cubicBezTo>
                <a:cubicBezTo>
                  <a:pt x="211" y="108"/>
                  <a:pt x="211" y="102"/>
                  <a:pt x="211" y="96"/>
                </a:cubicBezTo>
                <a:cubicBezTo>
                  <a:pt x="211" y="93"/>
                  <a:pt x="211" y="90"/>
                  <a:pt x="211" y="87"/>
                </a:cubicBezTo>
                <a:cubicBezTo>
                  <a:pt x="211" y="86"/>
                  <a:pt x="211" y="85"/>
                  <a:pt x="212" y="85"/>
                </a:cubicBezTo>
                <a:cubicBezTo>
                  <a:pt x="212" y="85"/>
                  <a:pt x="212" y="84"/>
                  <a:pt x="212" y="84"/>
                </a:cubicBezTo>
                <a:cubicBezTo>
                  <a:pt x="212" y="83"/>
                  <a:pt x="212" y="83"/>
                  <a:pt x="212" y="82"/>
                </a:cubicBezTo>
                <a:cubicBezTo>
                  <a:pt x="212" y="82"/>
                  <a:pt x="211" y="82"/>
                  <a:pt x="211" y="82"/>
                </a:cubicBezTo>
                <a:close/>
                <a:moveTo>
                  <a:pt x="26" y="151"/>
                </a:moveTo>
                <a:cubicBezTo>
                  <a:pt x="24" y="151"/>
                  <a:pt x="24" y="150"/>
                  <a:pt x="24" y="149"/>
                </a:cubicBezTo>
                <a:cubicBezTo>
                  <a:pt x="23" y="149"/>
                  <a:pt x="23" y="150"/>
                  <a:pt x="23" y="150"/>
                </a:cubicBezTo>
                <a:cubicBezTo>
                  <a:pt x="22" y="150"/>
                  <a:pt x="22" y="151"/>
                  <a:pt x="22" y="152"/>
                </a:cubicBezTo>
                <a:cubicBezTo>
                  <a:pt x="22" y="155"/>
                  <a:pt x="22" y="158"/>
                  <a:pt x="23" y="161"/>
                </a:cubicBezTo>
                <a:cubicBezTo>
                  <a:pt x="23" y="162"/>
                  <a:pt x="23" y="162"/>
                  <a:pt x="23" y="162"/>
                </a:cubicBezTo>
                <a:cubicBezTo>
                  <a:pt x="23" y="161"/>
                  <a:pt x="24" y="161"/>
                  <a:pt x="24" y="160"/>
                </a:cubicBezTo>
                <a:cubicBezTo>
                  <a:pt x="25" y="160"/>
                  <a:pt x="25" y="159"/>
                  <a:pt x="25" y="159"/>
                </a:cubicBezTo>
                <a:cubicBezTo>
                  <a:pt x="25" y="157"/>
                  <a:pt x="25" y="155"/>
                  <a:pt x="26" y="152"/>
                </a:cubicBezTo>
                <a:cubicBezTo>
                  <a:pt x="26" y="152"/>
                  <a:pt x="26" y="152"/>
                  <a:pt x="26" y="151"/>
                </a:cubicBezTo>
                <a:close/>
                <a:moveTo>
                  <a:pt x="193" y="211"/>
                </a:moveTo>
                <a:cubicBezTo>
                  <a:pt x="193" y="212"/>
                  <a:pt x="192" y="212"/>
                  <a:pt x="192" y="213"/>
                </a:cubicBezTo>
                <a:cubicBezTo>
                  <a:pt x="192" y="216"/>
                  <a:pt x="191" y="218"/>
                  <a:pt x="191" y="220"/>
                </a:cubicBezTo>
                <a:cubicBezTo>
                  <a:pt x="191" y="221"/>
                  <a:pt x="191" y="222"/>
                  <a:pt x="191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0"/>
                  <a:pt x="192" y="218"/>
                  <a:pt x="193" y="217"/>
                </a:cubicBezTo>
                <a:cubicBezTo>
                  <a:pt x="193" y="216"/>
                  <a:pt x="193" y="216"/>
                  <a:pt x="193" y="215"/>
                </a:cubicBezTo>
                <a:cubicBezTo>
                  <a:pt x="193" y="215"/>
                  <a:pt x="193" y="215"/>
                  <a:pt x="194" y="215"/>
                </a:cubicBezTo>
                <a:cubicBezTo>
                  <a:pt x="194" y="215"/>
                  <a:pt x="195" y="215"/>
                  <a:pt x="195" y="216"/>
                </a:cubicBezTo>
                <a:cubicBezTo>
                  <a:pt x="195" y="216"/>
                  <a:pt x="195" y="217"/>
                  <a:pt x="194" y="217"/>
                </a:cubicBezTo>
                <a:cubicBezTo>
                  <a:pt x="194" y="218"/>
                  <a:pt x="194" y="219"/>
                  <a:pt x="193" y="221"/>
                </a:cubicBezTo>
                <a:cubicBezTo>
                  <a:pt x="193" y="221"/>
                  <a:pt x="193" y="221"/>
                  <a:pt x="193" y="221"/>
                </a:cubicBezTo>
                <a:cubicBezTo>
                  <a:pt x="194" y="221"/>
                  <a:pt x="194" y="220"/>
                  <a:pt x="195" y="220"/>
                </a:cubicBezTo>
                <a:cubicBezTo>
                  <a:pt x="195" y="219"/>
                  <a:pt x="195" y="218"/>
                  <a:pt x="195" y="218"/>
                </a:cubicBezTo>
                <a:cubicBezTo>
                  <a:pt x="196" y="215"/>
                  <a:pt x="196" y="212"/>
                  <a:pt x="197" y="210"/>
                </a:cubicBezTo>
                <a:cubicBezTo>
                  <a:pt x="197" y="209"/>
                  <a:pt x="197" y="208"/>
                  <a:pt x="197" y="207"/>
                </a:cubicBezTo>
                <a:cubicBezTo>
                  <a:pt x="197" y="207"/>
                  <a:pt x="197" y="207"/>
                  <a:pt x="197" y="207"/>
                </a:cubicBezTo>
                <a:cubicBezTo>
                  <a:pt x="196" y="207"/>
                  <a:pt x="196" y="208"/>
                  <a:pt x="196" y="209"/>
                </a:cubicBezTo>
                <a:cubicBezTo>
                  <a:pt x="196" y="210"/>
                  <a:pt x="195" y="210"/>
                  <a:pt x="195" y="211"/>
                </a:cubicBezTo>
                <a:cubicBezTo>
                  <a:pt x="195" y="212"/>
                  <a:pt x="194" y="212"/>
                  <a:pt x="194" y="211"/>
                </a:cubicBezTo>
                <a:cubicBezTo>
                  <a:pt x="194" y="211"/>
                  <a:pt x="193" y="211"/>
                  <a:pt x="193" y="211"/>
                </a:cubicBezTo>
                <a:close/>
                <a:moveTo>
                  <a:pt x="126" y="10"/>
                </a:moveTo>
                <a:cubicBezTo>
                  <a:pt x="121" y="10"/>
                  <a:pt x="116" y="10"/>
                  <a:pt x="111" y="11"/>
                </a:cubicBezTo>
                <a:cubicBezTo>
                  <a:pt x="111" y="11"/>
                  <a:pt x="111" y="12"/>
                  <a:pt x="110" y="12"/>
                </a:cubicBezTo>
                <a:cubicBezTo>
                  <a:pt x="110" y="13"/>
                  <a:pt x="110" y="13"/>
                  <a:pt x="109" y="13"/>
                </a:cubicBezTo>
                <a:cubicBezTo>
                  <a:pt x="110" y="13"/>
                  <a:pt x="111" y="13"/>
                  <a:pt x="111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5" y="11"/>
                  <a:pt x="117" y="11"/>
                  <a:pt x="120" y="12"/>
                </a:cubicBezTo>
                <a:cubicBezTo>
                  <a:pt x="121" y="12"/>
                  <a:pt x="121" y="13"/>
                  <a:pt x="122" y="14"/>
                </a:cubicBezTo>
                <a:cubicBezTo>
                  <a:pt x="122" y="14"/>
                  <a:pt x="122" y="14"/>
                  <a:pt x="122" y="15"/>
                </a:cubicBezTo>
                <a:cubicBezTo>
                  <a:pt x="123" y="13"/>
                  <a:pt x="125" y="12"/>
                  <a:pt x="126" y="10"/>
                </a:cubicBezTo>
                <a:close/>
                <a:moveTo>
                  <a:pt x="182" y="187"/>
                </a:moveTo>
                <a:cubicBezTo>
                  <a:pt x="182" y="187"/>
                  <a:pt x="182" y="187"/>
                  <a:pt x="182" y="187"/>
                </a:cubicBezTo>
                <a:cubicBezTo>
                  <a:pt x="182" y="184"/>
                  <a:pt x="183" y="180"/>
                  <a:pt x="183" y="177"/>
                </a:cubicBezTo>
                <a:cubicBezTo>
                  <a:pt x="183" y="172"/>
                  <a:pt x="183" y="167"/>
                  <a:pt x="183" y="163"/>
                </a:cubicBezTo>
                <a:cubicBezTo>
                  <a:pt x="184" y="157"/>
                  <a:pt x="184" y="152"/>
                  <a:pt x="184" y="146"/>
                </a:cubicBezTo>
                <a:cubicBezTo>
                  <a:pt x="184" y="146"/>
                  <a:pt x="184" y="145"/>
                  <a:pt x="185" y="145"/>
                </a:cubicBezTo>
                <a:cubicBezTo>
                  <a:pt x="185" y="144"/>
                  <a:pt x="185" y="142"/>
                  <a:pt x="185" y="141"/>
                </a:cubicBezTo>
                <a:cubicBezTo>
                  <a:pt x="185" y="142"/>
                  <a:pt x="185" y="143"/>
                  <a:pt x="185" y="144"/>
                </a:cubicBezTo>
                <a:cubicBezTo>
                  <a:pt x="185" y="145"/>
                  <a:pt x="184" y="145"/>
                  <a:pt x="183" y="146"/>
                </a:cubicBezTo>
                <a:cubicBezTo>
                  <a:pt x="183" y="159"/>
                  <a:pt x="182" y="173"/>
                  <a:pt x="182" y="187"/>
                </a:cubicBezTo>
                <a:close/>
                <a:moveTo>
                  <a:pt x="15" y="187"/>
                </a:moveTo>
                <a:cubicBezTo>
                  <a:pt x="15" y="187"/>
                  <a:pt x="15" y="187"/>
                  <a:pt x="15" y="187"/>
                </a:cubicBezTo>
                <a:cubicBezTo>
                  <a:pt x="15" y="186"/>
                  <a:pt x="16" y="186"/>
                  <a:pt x="16" y="186"/>
                </a:cubicBezTo>
                <a:cubicBezTo>
                  <a:pt x="16" y="185"/>
                  <a:pt x="17" y="184"/>
                  <a:pt x="17" y="184"/>
                </a:cubicBezTo>
                <a:cubicBezTo>
                  <a:pt x="17" y="180"/>
                  <a:pt x="17" y="176"/>
                  <a:pt x="17" y="173"/>
                </a:cubicBezTo>
                <a:cubicBezTo>
                  <a:pt x="17" y="172"/>
                  <a:pt x="17" y="172"/>
                  <a:pt x="17" y="172"/>
                </a:cubicBezTo>
                <a:cubicBezTo>
                  <a:pt x="17" y="172"/>
                  <a:pt x="17" y="172"/>
                  <a:pt x="17" y="172"/>
                </a:cubicBezTo>
                <a:cubicBezTo>
                  <a:pt x="16" y="173"/>
                  <a:pt x="15" y="174"/>
                  <a:pt x="14" y="175"/>
                </a:cubicBezTo>
                <a:cubicBezTo>
                  <a:pt x="14" y="176"/>
                  <a:pt x="14" y="176"/>
                  <a:pt x="14" y="176"/>
                </a:cubicBezTo>
                <a:cubicBezTo>
                  <a:pt x="14" y="179"/>
                  <a:pt x="14" y="182"/>
                  <a:pt x="15" y="184"/>
                </a:cubicBezTo>
                <a:cubicBezTo>
                  <a:pt x="15" y="185"/>
                  <a:pt x="15" y="186"/>
                  <a:pt x="15" y="187"/>
                </a:cubicBezTo>
                <a:close/>
                <a:moveTo>
                  <a:pt x="112" y="261"/>
                </a:moveTo>
                <a:cubicBezTo>
                  <a:pt x="113" y="260"/>
                  <a:pt x="113" y="260"/>
                  <a:pt x="114" y="259"/>
                </a:cubicBezTo>
                <a:cubicBezTo>
                  <a:pt x="117" y="259"/>
                  <a:pt x="119" y="259"/>
                  <a:pt x="122" y="259"/>
                </a:cubicBezTo>
                <a:cubicBezTo>
                  <a:pt x="122" y="259"/>
                  <a:pt x="122" y="259"/>
                  <a:pt x="122" y="258"/>
                </a:cubicBezTo>
                <a:cubicBezTo>
                  <a:pt x="120" y="258"/>
                  <a:pt x="117" y="258"/>
                  <a:pt x="114" y="258"/>
                </a:cubicBezTo>
                <a:cubicBezTo>
                  <a:pt x="114" y="258"/>
                  <a:pt x="113" y="258"/>
                  <a:pt x="113" y="258"/>
                </a:cubicBezTo>
                <a:cubicBezTo>
                  <a:pt x="111" y="259"/>
                  <a:pt x="110" y="259"/>
                  <a:pt x="108" y="259"/>
                </a:cubicBezTo>
                <a:cubicBezTo>
                  <a:pt x="108" y="259"/>
                  <a:pt x="107" y="259"/>
                  <a:pt x="107" y="259"/>
                </a:cubicBezTo>
                <a:cubicBezTo>
                  <a:pt x="105" y="259"/>
                  <a:pt x="103" y="258"/>
                  <a:pt x="101" y="257"/>
                </a:cubicBezTo>
                <a:cubicBezTo>
                  <a:pt x="100" y="258"/>
                  <a:pt x="99" y="258"/>
                  <a:pt x="99" y="258"/>
                </a:cubicBezTo>
                <a:cubicBezTo>
                  <a:pt x="98" y="258"/>
                  <a:pt x="98" y="258"/>
                  <a:pt x="97" y="258"/>
                </a:cubicBezTo>
                <a:cubicBezTo>
                  <a:pt x="96" y="258"/>
                  <a:pt x="96" y="258"/>
                  <a:pt x="96" y="259"/>
                </a:cubicBezTo>
                <a:cubicBezTo>
                  <a:pt x="96" y="259"/>
                  <a:pt x="96" y="259"/>
                  <a:pt x="96" y="259"/>
                </a:cubicBezTo>
                <a:cubicBezTo>
                  <a:pt x="101" y="259"/>
                  <a:pt x="105" y="259"/>
                  <a:pt x="109" y="259"/>
                </a:cubicBezTo>
                <a:cubicBezTo>
                  <a:pt x="110" y="259"/>
                  <a:pt x="111" y="259"/>
                  <a:pt x="111" y="261"/>
                </a:cubicBezTo>
                <a:cubicBezTo>
                  <a:pt x="112" y="261"/>
                  <a:pt x="112" y="261"/>
                  <a:pt x="112" y="261"/>
                </a:cubicBezTo>
                <a:close/>
                <a:moveTo>
                  <a:pt x="188" y="68"/>
                </a:moveTo>
                <a:cubicBezTo>
                  <a:pt x="187" y="69"/>
                  <a:pt x="186" y="89"/>
                  <a:pt x="187" y="91"/>
                </a:cubicBezTo>
                <a:cubicBezTo>
                  <a:pt x="188" y="92"/>
                  <a:pt x="188" y="92"/>
                  <a:pt x="188" y="93"/>
                </a:cubicBezTo>
                <a:cubicBezTo>
                  <a:pt x="189" y="93"/>
                  <a:pt x="189" y="93"/>
                  <a:pt x="188" y="92"/>
                </a:cubicBezTo>
                <a:cubicBezTo>
                  <a:pt x="188" y="85"/>
                  <a:pt x="188" y="78"/>
                  <a:pt x="188" y="71"/>
                </a:cubicBezTo>
                <a:cubicBezTo>
                  <a:pt x="188" y="70"/>
                  <a:pt x="188" y="69"/>
                  <a:pt x="188" y="68"/>
                </a:cubicBezTo>
                <a:close/>
                <a:moveTo>
                  <a:pt x="196" y="192"/>
                </a:moveTo>
                <a:cubicBezTo>
                  <a:pt x="196" y="192"/>
                  <a:pt x="196" y="192"/>
                  <a:pt x="196" y="192"/>
                </a:cubicBezTo>
                <a:cubicBezTo>
                  <a:pt x="196" y="191"/>
                  <a:pt x="197" y="190"/>
                  <a:pt x="198" y="190"/>
                </a:cubicBezTo>
                <a:cubicBezTo>
                  <a:pt x="198" y="189"/>
                  <a:pt x="198" y="189"/>
                  <a:pt x="198" y="189"/>
                </a:cubicBezTo>
                <a:cubicBezTo>
                  <a:pt x="199" y="187"/>
                  <a:pt x="199" y="186"/>
                  <a:pt x="199" y="184"/>
                </a:cubicBezTo>
                <a:cubicBezTo>
                  <a:pt x="200" y="183"/>
                  <a:pt x="200" y="182"/>
                  <a:pt x="200" y="182"/>
                </a:cubicBezTo>
                <a:cubicBezTo>
                  <a:pt x="200" y="180"/>
                  <a:pt x="199" y="179"/>
                  <a:pt x="199" y="177"/>
                </a:cubicBezTo>
                <a:cubicBezTo>
                  <a:pt x="199" y="177"/>
                  <a:pt x="199" y="177"/>
                  <a:pt x="199" y="176"/>
                </a:cubicBezTo>
                <a:cubicBezTo>
                  <a:pt x="198" y="178"/>
                  <a:pt x="198" y="178"/>
                  <a:pt x="197" y="179"/>
                </a:cubicBezTo>
                <a:cubicBezTo>
                  <a:pt x="197" y="181"/>
                  <a:pt x="197" y="183"/>
                  <a:pt x="197" y="185"/>
                </a:cubicBezTo>
                <a:cubicBezTo>
                  <a:pt x="197" y="187"/>
                  <a:pt x="196" y="189"/>
                  <a:pt x="196" y="190"/>
                </a:cubicBezTo>
                <a:cubicBezTo>
                  <a:pt x="196" y="191"/>
                  <a:pt x="196" y="191"/>
                  <a:pt x="196" y="192"/>
                </a:cubicBezTo>
                <a:close/>
                <a:moveTo>
                  <a:pt x="24" y="123"/>
                </a:moveTo>
                <a:cubicBezTo>
                  <a:pt x="24" y="123"/>
                  <a:pt x="24" y="123"/>
                  <a:pt x="24" y="123"/>
                </a:cubicBezTo>
                <a:cubicBezTo>
                  <a:pt x="25" y="122"/>
                  <a:pt x="25" y="122"/>
                  <a:pt x="26" y="122"/>
                </a:cubicBezTo>
                <a:cubicBezTo>
                  <a:pt x="26" y="121"/>
                  <a:pt x="26" y="121"/>
                  <a:pt x="26" y="120"/>
                </a:cubicBezTo>
                <a:cubicBezTo>
                  <a:pt x="26" y="117"/>
                  <a:pt x="26" y="113"/>
                  <a:pt x="26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6" y="109"/>
                  <a:pt x="25" y="110"/>
                  <a:pt x="25" y="110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4" y="113"/>
                  <a:pt x="24" y="114"/>
                  <a:pt x="24" y="115"/>
                </a:cubicBezTo>
                <a:cubicBezTo>
                  <a:pt x="24" y="117"/>
                  <a:pt x="24" y="119"/>
                  <a:pt x="24" y="121"/>
                </a:cubicBezTo>
                <a:cubicBezTo>
                  <a:pt x="24" y="122"/>
                  <a:pt x="24" y="122"/>
                  <a:pt x="24" y="123"/>
                </a:cubicBezTo>
                <a:close/>
                <a:moveTo>
                  <a:pt x="199" y="93"/>
                </a:moveTo>
                <a:cubicBezTo>
                  <a:pt x="199" y="92"/>
                  <a:pt x="200" y="92"/>
                  <a:pt x="200" y="91"/>
                </a:cubicBezTo>
                <a:cubicBezTo>
                  <a:pt x="200" y="91"/>
                  <a:pt x="201" y="91"/>
                  <a:pt x="201" y="90"/>
                </a:cubicBezTo>
                <a:cubicBezTo>
                  <a:pt x="201" y="87"/>
                  <a:pt x="201" y="84"/>
                  <a:pt x="201" y="81"/>
                </a:cubicBezTo>
                <a:cubicBezTo>
                  <a:pt x="201" y="81"/>
                  <a:pt x="201" y="80"/>
                  <a:pt x="201" y="80"/>
                </a:cubicBezTo>
                <a:cubicBezTo>
                  <a:pt x="200" y="81"/>
                  <a:pt x="200" y="81"/>
                  <a:pt x="199" y="82"/>
                </a:cubicBezTo>
                <a:cubicBezTo>
                  <a:pt x="199" y="82"/>
                  <a:pt x="199" y="83"/>
                  <a:pt x="199" y="83"/>
                </a:cubicBezTo>
                <a:cubicBezTo>
                  <a:pt x="198" y="85"/>
                  <a:pt x="198" y="87"/>
                  <a:pt x="198" y="89"/>
                </a:cubicBezTo>
                <a:cubicBezTo>
                  <a:pt x="198" y="90"/>
                  <a:pt x="198" y="91"/>
                  <a:pt x="197" y="92"/>
                </a:cubicBezTo>
                <a:cubicBezTo>
                  <a:pt x="198" y="92"/>
                  <a:pt x="198" y="93"/>
                  <a:pt x="199" y="93"/>
                </a:cubicBezTo>
                <a:close/>
                <a:moveTo>
                  <a:pt x="31" y="152"/>
                </a:moveTo>
                <a:cubicBezTo>
                  <a:pt x="32" y="151"/>
                  <a:pt x="32" y="151"/>
                  <a:pt x="32" y="150"/>
                </a:cubicBezTo>
                <a:cubicBezTo>
                  <a:pt x="32" y="150"/>
                  <a:pt x="32" y="149"/>
                  <a:pt x="32" y="149"/>
                </a:cubicBezTo>
                <a:cubicBezTo>
                  <a:pt x="32" y="148"/>
                  <a:pt x="32" y="147"/>
                  <a:pt x="32" y="145"/>
                </a:cubicBezTo>
                <a:cubicBezTo>
                  <a:pt x="32" y="145"/>
                  <a:pt x="32" y="144"/>
                  <a:pt x="33" y="143"/>
                </a:cubicBezTo>
                <a:cubicBezTo>
                  <a:pt x="32" y="143"/>
                  <a:pt x="32" y="143"/>
                  <a:pt x="32" y="143"/>
                </a:cubicBezTo>
                <a:cubicBezTo>
                  <a:pt x="31" y="143"/>
                  <a:pt x="31" y="143"/>
                  <a:pt x="31" y="142"/>
                </a:cubicBezTo>
                <a:cubicBezTo>
                  <a:pt x="31" y="142"/>
                  <a:pt x="31" y="142"/>
                  <a:pt x="31" y="141"/>
                </a:cubicBezTo>
                <a:cubicBezTo>
                  <a:pt x="31" y="138"/>
                  <a:pt x="30" y="135"/>
                  <a:pt x="30" y="132"/>
                </a:cubicBezTo>
                <a:cubicBezTo>
                  <a:pt x="30" y="132"/>
                  <a:pt x="30" y="131"/>
                  <a:pt x="30" y="131"/>
                </a:cubicBezTo>
                <a:cubicBezTo>
                  <a:pt x="30" y="133"/>
                  <a:pt x="30" y="135"/>
                  <a:pt x="30" y="136"/>
                </a:cubicBezTo>
                <a:cubicBezTo>
                  <a:pt x="29" y="137"/>
                  <a:pt x="29" y="137"/>
                  <a:pt x="30" y="138"/>
                </a:cubicBezTo>
                <a:cubicBezTo>
                  <a:pt x="31" y="139"/>
                  <a:pt x="30" y="140"/>
                  <a:pt x="29" y="140"/>
                </a:cubicBezTo>
                <a:cubicBezTo>
                  <a:pt x="29" y="141"/>
                  <a:pt x="29" y="141"/>
                  <a:pt x="29" y="142"/>
                </a:cubicBezTo>
                <a:cubicBezTo>
                  <a:pt x="29" y="143"/>
                  <a:pt x="29" y="143"/>
                  <a:pt x="29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5"/>
                  <a:pt x="30" y="145"/>
                  <a:pt x="30" y="146"/>
                </a:cubicBezTo>
                <a:cubicBezTo>
                  <a:pt x="30" y="147"/>
                  <a:pt x="30" y="147"/>
                  <a:pt x="30" y="148"/>
                </a:cubicBezTo>
                <a:cubicBezTo>
                  <a:pt x="31" y="149"/>
                  <a:pt x="31" y="150"/>
                  <a:pt x="31" y="152"/>
                </a:cubicBezTo>
                <a:close/>
                <a:moveTo>
                  <a:pt x="36" y="249"/>
                </a:moveTo>
                <a:cubicBezTo>
                  <a:pt x="38" y="249"/>
                  <a:pt x="40" y="250"/>
                  <a:pt x="42" y="250"/>
                </a:cubicBezTo>
                <a:cubicBezTo>
                  <a:pt x="43" y="249"/>
                  <a:pt x="44" y="249"/>
                  <a:pt x="44" y="249"/>
                </a:cubicBezTo>
                <a:cubicBezTo>
                  <a:pt x="46" y="248"/>
                  <a:pt x="46" y="247"/>
                  <a:pt x="47" y="246"/>
                </a:cubicBezTo>
                <a:cubicBezTo>
                  <a:pt x="44" y="246"/>
                  <a:pt x="41" y="246"/>
                  <a:pt x="38" y="246"/>
                </a:cubicBezTo>
                <a:cubicBezTo>
                  <a:pt x="38" y="246"/>
                  <a:pt x="38" y="246"/>
                  <a:pt x="38" y="247"/>
                </a:cubicBezTo>
                <a:cubicBezTo>
                  <a:pt x="37" y="247"/>
                  <a:pt x="37" y="248"/>
                  <a:pt x="36" y="249"/>
                </a:cubicBezTo>
                <a:close/>
                <a:moveTo>
                  <a:pt x="21" y="254"/>
                </a:moveTo>
                <a:cubicBezTo>
                  <a:pt x="20" y="253"/>
                  <a:pt x="20" y="253"/>
                  <a:pt x="19" y="252"/>
                </a:cubicBezTo>
                <a:cubicBezTo>
                  <a:pt x="18" y="251"/>
                  <a:pt x="17" y="249"/>
                  <a:pt x="15" y="248"/>
                </a:cubicBezTo>
                <a:cubicBezTo>
                  <a:pt x="14" y="246"/>
                  <a:pt x="13" y="244"/>
                  <a:pt x="11" y="243"/>
                </a:cubicBezTo>
                <a:cubicBezTo>
                  <a:pt x="10" y="240"/>
                  <a:pt x="8" y="238"/>
                  <a:pt x="8" y="235"/>
                </a:cubicBezTo>
                <a:cubicBezTo>
                  <a:pt x="7" y="234"/>
                  <a:pt x="7" y="233"/>
                  <a:pt x="7" y="232"/>
                </a:cubicBezTo>
                <a:cubicBezTo>
                  <a:pt x="7" y="232"/>
                  <a:pt x="7" y="233"/>
                  <a:pt x="7" y="233"/>
                </a:cubicBezTo>
                <a:cubicBezTo>
                  <a:pt x="7" y="234"/>
                  <a:pt x="7" y="236"/>
                  <a:pt x="8" y="237"/>
                </a:cubicBezTo>
                <a:cubicBezTo>
                  <a:pt x="9" y="239"/>
                  <a:pt x="9" y="242"/>
                  <a:pt x="11" y="244"/>
                </a:cubicBezTo>
                <a:cubicBezTo>
                  <a:pt x="13" y="248"/>
                  <a:pt x="16" y="251"/>
                  <a:pt x="21" y="254"/>
                </a:cubicBezTo>
                <a:cubicBezTo>
                  <a:pt x="21" y="254"/>
                  <a:pt x="21" y="254"/>
                  <a:pt x="21" y="254"/>
                </a:cubicBezTo>
                <a:close/>
                <a:moveTo>
                  <a:pt x="111" y="32"/>
                </a:moveTo>
                <a:cubicBezTo>
                  <a:pt x="110" y="32"/>
                  <a:pt x="109" y="31"/>
                  <a:pt x="108" y="31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102" y="31"/>
                  <a:pt x="98" y="31"/>
                  <a:pt x="93" y="31"/>
                </a:cubicBezTo>
                <a:cubicBezTo>
                  <a:pt x="89" y="31"/>
                  <a:pt x="85" y="31"/>
                  <a:pt x="81" y="30"/>
                </a:cubicBezTo>
                <a:cubicBezTo>
                  <a:pt x="81" y="30"/>
                  <a:pt x="81" y="30"/>
                  <a:pt x="80" y="30"/>
                </a:cubicBezTo>
                <a:cubicBezTo>
                  <a:pt x="80" y="31"/>
                  <a:pt x="80" y="31"/>
                  <a:pt x="79" y="31"/>
                </a:cubicBezTo>
                <a:cubicBezTo>
                  <a:pt x="78" y="31"/>
                  <a:pt x="78" y="31"/>
                  <a:pt x="77" y="30"/>
                </a:cubicBezTo>
                <a:cubicBezTo>
                  <a:pt x="72" y="30"/>
                  <a:pt x="67" y="30"/>
                  <a:pt x="62" y="30"/>
                </a:cubicBezTo>
                <a:cubicBezTo>
                  <a:pt x="62" y="30"/>
                  <a:pt x="62" y="30"/>
                  <a:pt x="61" y="30"/>
                </a:cubicBezTo>
                <a:cubicBezTo>
                  <a:pt x="78" y="31"/>
                  <a:pt x="94" y="31"/>
                  <a:pt x="111" y="32"/>
                </a:cubicBezTo>
                <a:close/>
                <a:moveTo>
                  <a:pt x="204" y="157"/>
                </a:moveTo>
                <a:cubicBezTo>
                  <a:pt x="203" y="158"/>
                  <a:pt x="203" y="159"/>
                  <a:pt x="203" y="160"/>
                </a:cubicBezTo>
                <a:cubicBezTo>
                  <a:pt x="203" y="162"/>
                  <a:pt x="203" y="163"/>
                  <a:pt x="203" y="165"/>
                </a:cubicBezTo>
                <a:cubicBezTo>
                  <a:pt x="203" y="165"/>
                  <a:pt x="203" y="166"/>
                  <a:pt x="203" y="166"/>
                </a:cubicBezTo>
                <a:cubicBezTo>
                  <a:pt x="202" y="167"/>
                  <a:pt x="202" y="167"/>
                  <a:pt x="201" y="167"/>
                </a:cubicBezTo>
                <a:cubicBezTo>
                  <a:pt x="201" y="167"/>
                  <a:pt x="201" y="167"/>
                  <a:pt x="201" y="166"/>
                </a:cubicBezTo>
                <a:cubicBezTo>
                  <a:pt x="201" y="168"/>
                  <a:pt x="201" y="170"/>
                  <a:pt x="201" y="172"/>
                </a:cubicBezTo>
                <a:cubicBezTo>
                  <a:pt x="201" y="172"/>
                  <a:pt x="201" y="172"/>
                  <a:pt x="201" y="172"/>
                </a:cubicBezTo>
                <a:cubicBezTo>
                  <a:pt x="202" y="171"/>
                  <a:pt x="202" y="171"/>
                  <a:pt x="203" y="170"/>
                </a:cubicBezTo>
                <a:cubicBezTo>
                  <a:pt x="204" y="170"/>
                  <a:pt x="204" y="169"/>
                  <a:pt x="204" y="169"/>
                </a:cubicBezTo>
                <a:cubicBezTo>
                  <a:pt x="204" y="166"/>
                  <a:pt x="204" y="163"/>
                  <a:pt x="204" y="160"/>
                </a:cubicBezTo>
                <a:cubicBezTo>
                  <a:pt x="204" y="159"/>
                  <a:pt x="204" y="158"/>
                  <a:pt x="204" y="157"/>
                </a:cubicBezTo>
                <a:close/>
                <a:moveTo>
                  <a:pt x="196" y="177"/>
                </a:moveTo>
                <a:cubicBezTo>
                  <a:pt x="196" y="174"/>
                  <a:pt x="197" y="166"/>
                  <a:pt x="197" y="166"/>
                </a:cubicBezTo>
                <a:cubicBezTo>
                  <a:pt x="196" y="166"/>
                  <a:pt x="196" y="167"/>
                  <a:pt x="196" y="167"/>
                </a:cubicBezTo>
                <a:cubicBezTo>
                  <a:pt x="196" y="168"/>
                  <a:pt x="195" y="168"/>
                  <a:pt x="195" y="168"/>
                </a:cubicBezTo>
                <a:cubicBezTo>
                  <a:pt x="194" y="168"/>
                  <a:pt x="194" y="168"/>
                  <a:pt x="194" y="169"/>
                </a:cubicBezTo>
                <a:cubicBezTo>
                  <a:pt x="193" y="169"/>
                  <a:pt x="193" y="170"/>
                  <a:pt x="193" y="171"/>
                </a:cubicBezTo>
                <a:cubicBezTo>
                  <a:pt x="193" y="172"/>
                  <a:pt x="193" y="174"/>
                  <a:pt x="194" y="176"/>
                </a:cubicBezTo>
                <a:cubicBezTo>
                  <a:pt x="194" y="176"/>
                  <a:pt x="194" y="177"/>
                  <a:pt x="194" y="177"/>
                </a:cubicBezTo>
                <a:cubicBezTo>
                  <a:pt x="194" y="176"/>
                  <a:pt x="195" y="176"/>
                  <a:pt x="196" y="177"/>
                </a:cubicBezTo>
                <a:close/>
                <a:moveTo>
                  <a:pt x="11" y="225"/>
                </a:moveTo>
                <a:cubicBezTo>
                  <a:pt x="11" y="224"/>
                  <a:pt x="12" y="223"/>
                  <a:pt x="11" y="222"/>
                </a:cubicBezTo>
                <a:cubicBezTo>
                  <a:pt x="11" y="221"/>
                  <a:pt x="11" y="221"/>
                  <a:pt x="11" y="220"/>
                </a:cubicBezTo>
                <a:cubicBezTo>
                  <a:pt x="11" y="220"/>
                  <a:pt x="11" y="219"/>
                  <a:pt x="11" y="219"/>
                </a:cubicBezTo>
                <a:cubicBezTo>
                  <a:pt x="12" y="219"/>
                  <a:pt x="12" y="218"/>
                  <a:pt x="12" y="218"/>
                </a:cubicBezTo>
                <a:cubicBezTo>
                  <a:pt x="12" y="215"/>
                  <a:pt x="12" y="213"/>
                  <a:pt x="12" y="210"/>
                </a:cubicBezTo>
                <a:cubicBezTo>
                  <a:pt x="12" y="210"/>
                  <a:pt x="12" y="210"/>
                  <a:pt x="12" y="210"/>
                </a:cubicBezTo>
                <a:cubicBezTo>
                  <a:pt x="12" y="210"/>
                  <a:pt x="12" y="210"/>
                  <a:pt x="12" y="210"/>
                </a:cubicBezTo>
                <a:cubicBezTo>
                  <a:pt x="11" y="211"/>
                  <a:pt x="10" y="213"/>
                  <a:pt x="9" y="214"/>
                </a:cubicBezTo>
                <a:cubicBezTo>
                  <a:pt x="9" y="214"/>
                  <a:pt x="9" y="215"/>
                  <a:pt x="9" y="215"/>
                </a:cubicBezTo>
                <a:cubicBezTo>
                  <a:pt x="9" y="217"/>
                  <a:pt x="10" y="219"/>
                  <a:pt x="10" y="221"/>
                </a:cubicBezTo>
                <a:cubicBezTo>
                  <a:pt x="10" y="222"/>
                  <a:pt x="10" y="223"/>
                  <a:pt x="11" y="225"/>
                </a:cubicBezTo>
                <a:close/>
                <a:moveTo>
                  <a:pt x="163" y="248"/>
                </a:moveTo>
                <a:cubicBezTo>
                  <a:pt x="163" y="248"/>
                  <a:pt x="163" y="248"/>
                  <a:pt x="163" y="248"/>
                </a:cubicBezTo>
                <a:cubicBezTo>
                  <a:pt x="161" y="248"/>
                  <a:pt x="159" y="248"/>
                  <a:pt x="157" y="248"/>
                </a:cubicBezTo>
                <a:cubicBezTo>
                  <a:pt x="156" y="249"/>
                  <a:pt x="156" y="249"/>
                  <a:pt x="155" y="249"/>
                </a:cubicBezTo>
                <a:cubicBezTo>
                  <a:pt x="154" y="249"/>
                  <a:pt x="154" y="250"/>
                  <a:pt x="153" y="250"/>
                </a:cubicBezTo>
                <a:cubicBezTo>
                  <a:pt x="153" y="251"/>
                  <a:pt x="152" y="251"/>
                  <a:pt x="152" y="252"/>
                </a:cubicBezTo>
                <a:cubicBezTo>
                  <a:pt x="152" y="252"/>
                  <a:pt x="151" y="252"/>
                  <a:pt x="151" y="253"/>
                </a:cubicBezTo>
                <a:cubicBezTo>
                  <a:pt x="151" y="253"/>
                  <a:pt x="151" y="253"/>
                  <a:pt x="151" y="253"/>
                </a:cubicBezTo>
                <a:cubicBezTo>
                  <a:pt x="152" y="252"/>
                  <a:pt x="153" y="252"/>
                  <a:pt x="153" y="252"/>
                </a:cubicBezTo>
                <a:cubicBezTo>
                  <a:pt x="156" y="251"/>
                  <a:pt x="158" y="251"/>
                  <a:pt x="160" y="251"/>
                </a:cubicBezTo>
                <a:cubicBezTo>
                  <a:pt x="160" y="251"/>
                  <a:pt x="161" y="251"/>
                  <a:pt x="161" y="250"/>
                </a:cubicBezTo>
                <a:cubicBezTo>
                  <a:pt x="162" y="250"/>
                  <a:pt x="162" y="249"/>
                  <a:pt x="163" y="248"/>
                </a:cubicBezTo>
                <a:close/>
                <a:moveTo>
                  <a:pt x="203" y="113"/>
                </a:moveTo>
                <a:cubicBezTo>
                  <a:pt x="203" y="113"/>
                  <a:pt x="203" y="113"/>
                  <a:pt x="203" y="113"/>
                </a:cubicBezTo>
                <a:cubicBezTo>
                  <a:pt x="204" y="113"/>
                  <a:pt x="204" y="113"/>
                  <a:pt x="204" y="112"/>
                </a:cubicBezTo>
                <a:cubicBezTo>
                  <a:pt x="205" y="112"/>
                  <a:pt x="205" y="111"/>
                  <a:pt x="205" y="111"/>
                </a:cubicBezTo>
                <a:cubicBezTo>
                  <a:pt x="205" y="108"/>
                  <a:pt x="205" y="104"/>
                  <a:pt x="205" y="101"/>
                </a:cubicBezTo>
                <a:cubicBezTo>
                  <a:pt x="205" y="101"/>
                  <a:pt x="205" y="101"/>
                  <a:pt x="205" y="100"/>
                </a:cubicBezTo>
                <a:cubicBezTo>
                  <a:pt x="205" y="101"/>
                  <a:pt x="204" y="102"/>
                  <a:pt x="203" y="103"/>
                </a:cubicBezTo>
                <a:cubicBezTo>
                  <a:pt x="203" y="104"/>
                  <a:pt x="203" y="104"/>
                  <a:pt x="203" y="104"/>
                </a:cubicBezTo>
                <a:cubicBezTo>
                  <a:pt x="203" y="107"/>
                  <a:pt x="203" y="110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lose/>
                <a:moveTo>
                  <a:pt x="208" y="109"/>
                </a:moveTo>
                <a:cubicBezTo>
                  <a:pt x="208" y="109"/>
                  <a:pt x="208" y="109"/>
                  <a:pt x="208" y="109"/>
                </a:cubicBezTo>
                <a:cubicBezTo>
                  <a:pt x="208" y="110"/>
                  <a:pt x="208" y="110"/>
                  <a:pt x="207" y="111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6" y="114"/>
                  <a:pt x="206" y="117"/>
                  <a:pt x="206" y="119"/>
                </a:cubicBezTo>
                <a:cubicBezTo>
                  <a:pt x="206" y="119"/>
                  <a:pt x="206" y="119"/>
                  <a:pt x="206" y="120"/>
                </a:cubicBezTo>
                <a:cubicBezTo>
                  <a:pt x="207" y="119"/>
                  <a:pt x="208" y="119"/>
                  <a:pt x="208" y="121"/>
                </a:cubicBezTo>
                <a:cubicBezTo>
                  <a:pt x="208" y="121"/>
                  <a:pt x="208" y="121"/>
                  <a:pt x="208" y="121"/>
                </a:cubicBezTo>
                <a:cubicBezTo>
                  <a:pt x="208" y="122"/>
                  <a:pt x="208" y="122"/>
                  <a:pt x="208" y="123"/>
                </a:cubicBezTo>
                <a:cubicBezTo>
                  <a:pt x="209" y="122"/>
                  <a:pt x="209" y="122"/>
                  <a:pt x="209" y="122"/>
                </a:cubicBezTo>
                <a:cubicBezTo>
                  <a:pt x="209" y="118"/>
                  <a:pt x="209" y="114"/>
                  <a:pt x="208" y="110"/>
                </a:cubicBezTo>
                <a:cubicBezTo>
                  <a:pt x="208" y="110"/>
                  <a:pt x="208" y="110"/>
                  <a:pt x="208" y="109"/>
                </a:cubicBezTo>
                <a:close/>
                <a:moveTo>
                  <a:pt x="203" y="64"/>
                </a:moveTo>
                <a:cubicBezTo>
                  <a:pt x="204" y="63"/>
                  <a:pt x="205" y="61"/>
                  <a:pt x="206" y="60"/>
                </a:cubicBezTo>
                <a:cubicBezTo>
                  <a:pt x="205" y="60"/>
                  <a:pt x="204" y="60"/>
                  <a:pt x="204" y="59"/>
                </a:cubicBezTo>
                <a:cubicBezTo>
                  <a:pt x="204" y="59"/>
                  <a:pt x="204" y="59"/>
                  <a:pt x="204" y="59"/>
                </a:cubicBezTo>
                <a:cubicBezTo>
                  <a:pt x="204" y="56"/>
                  <a:pt x="204" y="54"/>
                  <a:pt x="204" y="52"/>
                </a:cubicBezTo>
                <a:cubicBezTo>
                  <a:pt x="204" y="51"/>
                  <a:pt x="204" y="51"/>
                  <a:pt x="204" y="51"/>
                </a:cubicBezTo>
                <a:cubicBezTo>
                  <a:pt x="204" y="51"/>
                  <a:pt x="204" y="51"/>
                  <a:pt x="203" y="52"/>
                </a:cubicBezTo>
                <a:cubicBezTo>
                  <a:pt x="203" y="52"/>
                  <a:pt x="203" y="53"/>
                  <a:pt x="203" y="53"/>
                </a:cubicBezTo>
                <a:cubicBezTo>
                  <a:pt x="203" y="54"/>
                  <a:pt x="203" y="56"/>
                  <a:pt x="203" y="57"/>
                </a:cubicBezTo>
                <a:cubicBezTo>
                  <a:pt x="203" y="59"/>
                  <a:pt x="203" y="61"/>
                  <a:pt x="203" y="64"/>
                </a:cubicBezTo>
                <a:close/>
                <a:moveTo>
                  <a:pt x="66" y="248"/>
                </a:moveTo>
                <a:cubicBezTo>
                  <a:pt x="63" y="248"/>
                  <a:pt x="60" y="248"/>
                  <a:pt x="57" y="248"/>
                </a:cubicBezTo>
                <a:cubicBezTo>
                  <a:pt x="57" y="248"/>
                  <a:pt x="57" y="248"/>
                  <a:pt x="57" y="248"/>
                </a:cubicBezTo>
                <a:cubicBezTo>
                  <a:pt x="57" y="248"/>
                  <a:pt x="55" y="250"/>
                  <a:pt x="55" y="250"/>
                </a:cubicBezTo>
                <a:cubicBezTo>
                  <a:pt x="58" y="250"/>
                  <a:pt x="61" y="250"/>
                  <a:pt x="64" y="250"/>
                </a:cubicBezTo>
                <a:cubicBezTo>
                  <a:pt x="65" y="250"/>
                  <a:pt x="65" y="250"/>
                  <a:pt x="65" y="250"/>
                </a:cubicBezTo>
                <a:cubicBezTo>
                  <a:pt x="65" y="249"/>
                  <a:pt x="66" y="249"/>
                  <a:pt x="66" y="248"/>
                </a:cubicBezTo>
                <a:close/>
                <a:moveTo>
                  <a:pt x="14" y="51"/>
                </a:moveTo>
                <a:cubicBezTo>
                  <a:pt x="14" y="50"/>
                  <a:pt x="14" y="50"/>
                  <a:pt x="14" y="50"/>
                </a:cubicBezTo>
                <a:cubicBezTo>
                  <a:pt x="14" y="46"/>
                  <a:pt x="15" y="43"/>
                  <a:pt x="15" y="39"/>
                </a:cubicBezTo>
                <a:cubicBezTo>
                  <a:pt x="15" y="38"/>
                  <a:pt x="15" y="38"/>
                  <a:pt x="14" y="37"/>
                </a:cubicBezTo>
                <a:cubicBezTo>
                  <a:pt x="14" y="38"/>
                  <a:pt x="12" y="49"/>
                  <a:pt x="12" y="51"/>
                </a:cubicBezTo>
                <a:cubicBezTo>
                  <a:pt x="13" y="51"/>
                  <a:pt x="13" y="51"/>
                  <a:pt x="14" y="51"/>
                </a:cubicBezTo>
                <a:close/>
                <a:moveTo>
                  <a:pt x="95" y="246"/>
                </a:moveTo>
                <a:cubicBezTo>
                  <a:pt x="95" y="246"/>
                  <a:pt x="95" y="245"/>
                  <a:pt x="95" y="245"/>
                </a:cubicBezTo>
                <a:cubicBezTo>
                  <a:pt x="96" y="243"/>
                  <a:pt x="97" y="242"/>
                  <a:pt x="98" y="241"/>
                </a:cubicBezTo>
                <a:cubicBezTo>
                  <a:pt x="99" y="240"/>
                  <a:pt x="99" y="239"/>
                  <a:pt x="99" y="239"/>
                </a:cubicBezTo>
                <a:cubicBezTo>
                  <a:pt x="98" y="239"/>
                  <a:pt x="96" y="239"/>
                  <a:pt x="95" y="23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94" y="241"/>
                  <a:pt x="93" y="241"/>
                  <a:pt x="93" y="242"/>
                </a:cubicBezTo>
                <a:cubicBezTo>
                  <a:pt x="93" y="242"/>
                  <a:pt x="94" y="242"/>
                  <a:pt x="94" y="242"/>
                </a:cubicBezTo>
                <a:cubicBezTo>
                  <a:pt x="94" y="243"/>
                  <a:pt x="95" y="243"/>
                  <a:pt x="95" y="243"/>
                </a:cubicBezTo>
                <a:cubicBezTo>
                  <a:pt x="95" y="243"/>
                  <a:pt x="96" y="243"/>
                  <a:pt x="95" y="243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5" y="244"/>
                  <a:pt x="94" y="244"/>
                  <a:pt x="94" y="244"/>
                </a:cubicBezTo>
                <a:cubicBezTo>
                  <a:pt x="93" y="244"/>
                  <a:pt x="93" y="245"/>
                  <a:pt x="92" y="245"/>
                </a:cubicBezTo>
                <a:cubicBezTo>
                  <a:pt x="91" y="245"/>
                  <a:pt x="91" y="245"/>
                  <a:pt x="90" y="246"/>
                </a:cubicBezTo>
                <a:cubicBezTo>
                  <a:pt x="92" y="246"/>
                  <a:pt x="93" y="246"/>
                  <a:pt x="95" y="246"/>
                </a:cubicBezTo>
                <a:close/>
                <a:moveTo>
                  <a:pt x="202" y="131"/>
                </a:moveTo>
                <a:cubicBezTo>
                  <a:pt x="201" y="132"/>
                  <a:pt x="201" y="132"/>
                  <a:pt x="201" y="133"/>
                </a:cubicBezTo>
                <a:cubicBezTo>
                  <a:pt x="201" y="135"/>
                  <a:pt x="201" y="136"/>
                  <a:pt x="200" y="137"/>
                </a:cubicBezTo>
                <a:cubicBezTo>
                  <a:pt x="200" y="138"/>
                  <a:pt x="200" y="139"/>
                  <a:pt x="200" y="140"/>
                </a:cubicBezTo>
                <a:cubicBezTo>
                  <a:pt x="200" y="141"/>
                  <a:pt x="200" y="142"/>
                  <a:pt x="200" y="143"/>
                </a:cubicBezTo>
                <a:cubicBezTo>
                  <a:pt x="200" y="144"/>
                  <a:pt x="200" y="145"/>
                  <a:pt x="200" y="146"/>
                </a:cubicBezTo>
                <a:cubicBezTo>
                  <a:pt x="201" y="146"/>
                  <a:pt x="201" y="145"/>
                  <a:pt x="201" y="145"/>
                </a:cubicBezTo>
                <a:cubicBezTo>
                  <a:pt x="202" y="145"/>
                  <a:pt x="202" y="144"/>
                  <a:pt x="202" y="144"/>
                </a:cubicBezTo>
                <a:cubicBezTo>
                  <a:pt x="202" y="140"/>
                  <a:pt x="202" y="136"/>
                  <a:pt x="202" y="132"/>
                </a:cubicBezTo>
                <a:cubicBezTo>
                  <a:pt x="202" y="132"/>
                  <a:pt x="202" y="132"/>
                  <a:pt x="202" y="131"/>
                </a:cubicBezTo>
                <a:close/>
                <a:moveTo>
                  <a:pt x="36" y="40"/>
                </a:moveTo>
                <a:cubicBezTo>
                  <a:pt x="36" y="41"/>
                  <a:pt x="35" y="43"/>
                  <a:pt x="36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46"/>
                  <a:pt x="35" y="47"/>
                  <a:pt x="35" y="48"/>
                </a:cubicBezTo>
                <a:cubicBezTo>
                  <a:pt x="35" y="49"/>
                  <a:pt x="35" y="50"/>
                  <a:pt x="36" y="51"/>
                </a:cubicBezTo>
                <a:cubicBezTo>
                  <a:pt x="36" y="50"/>
                  <a:pt x="37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7"/>
                  <a:pt x="38" y="45"/>
                  <a:pt x="38" y="42"/>
                </a:cubicBezTo>
                <a:cubicBezTo>
                  <a:pt x="38" y="41"/>
                  <a:pt x="37" y="40"/>
                  <a:pt x="36" y="40"/>
                </a:cubicBezTo>
                <a:close/>
                <a:moveTo>
                  <a:pt x="203" y="157"/>
                </a:moveTo>
                <a:cubicBezTo>
                  <a:pt x="204" y="156"/>
                  <a:pt x="205" y="155"/>
                  <a:pt x="205" y="154"/>
                </a:cubicBezTo>
                <a:cubicBezTo>
                  <a:pt x="205" y="151"/>
                  <a:pt x="205" y="148"/>
                  <a:pt x="205" y="145"/>
                </a:cubicBezTo>
                <a:cubicBezTo>
                  <a:pt x="205" y="145"/>
                  <a:pt x="205" y="144"/>
                  <a:pt x="206" y="144"/>
                </a:cubicBezTo>
                <a:cubicBezTo>
                  <a:pt x="206" y="143"/>
                  <a:pt x="206" y="142"/>
                  <a:pt x="206" y="141"/>
                </a:cubicBezTo>
                <a:cubicBezTo>
                  <a:pt x="205" y="142"/>
                  <a:pt x="205" y="143"/>
                  <a:pt x="204" y="143"/>
                </a:cubicBezTo>
                <a:cubicBezTo>
                  <a:pt x="204" y="144"/>
                  <a:pt x="204" y="144"/>
                  <a:pt x="204" y="144"/>
                </a:cubicBezTo>
                <a:cubicBezTo>
                  <a:pt x="204" y="147"/>
                  <a:pt x="203" y="150"/>
                  <a:pt x="203" y="152"/>
                </a:cubicBezTo>
                <a:cubicBezTo>
                  <a:pt x="203" y="154"/>
                  <a:pt x="203" y="155"/>
                  <a:pt x="203" y="157"/>
                </a:cubicBezTo>
                <a:close/>
                <a:moveTo>
                  <a:pt x="24" y="89"/>
                </a:moveTo>
                <a:cubicBezTo>
                  <a:pt x="25" y="89"/>
                  <a:pt x="25" y="88"/>
                  <a:pt x="26" y="87"/>
                </a:cubicBezTo>
                <a:cubicBezTo>
                  <a:pt x="26" y="87"/>
                  <a:pt x="26" y="87"/>
                  <a:pt x="26" y="86"/>
                </a:cubicBezTo>
                <a:cubicBezTo>
                  <a:pt x="26" y="86"/>
                  <a:pt x="26" y="85"/>
                  <a:pt x="26" y="84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83"/>
                  <a:pt x="26" y="83"/>
                  <a:pt x="26" y="82"/>
                </a:cubicBezTo>
                <a:cubicBezTo>
                  <a:pt x="26" y="81"/>
                  <a:pt x="26" y="81"/>
                  <a:pt x="26" y="80"/>
                </a:cubicBezTo>
                <a:cubicBezTo>
                  <a:pt x="25" y="80"/>
                  <a:pt x="25" y="80"/>
                  <a:pt x="24" y="81"/>
                </a:cubicBezTo>
                <a:cubicBezTo>
                  <a:pt x="24" y="81"/>
                  <a:pt x="24" y="81"/>
                  <a:pt x="24" y="82"/>
                </a:cubicBezTo>
                <a:cubicBezTo>
                  <a:pt x="24" y="84"/>
                  <a:pt x="24" y="86"/>
                  <a:pt x="24" y="87"/>
                </a:cubicBezTo>
                <a:cubicBezTo>
                  <a:pt x="24" y="88"/>
                  <a:pt x="24" y="89"/>
                  <a:pt x="24" y="89"/>
                </a:cubicBezTo>
                <a:close/>
                <a:moveTo>
                  <a:pt x="197" y="70"/>
                </a:moveTo>
                <a:cubicBezTo>
                  <a:pt x="197" y="70"/>
                  <a:pt x="197" y="70"/>
                  <a:pt x="197" y="70"/>
                </a:cubicBezTo>
                <a:cubicBezTo>
                  <a:pt x="197" y="70"/>
                  <a:pt x="198" y="69"/>
                  <a:pt x="198" y="69"/>
                </a:cubicBezTo>
                <a:cubicBezTo>
                  <a:pt x="199" y="68"/>
                  <a:pt x="199" y="67"/>
                  <a:pt x="199" y="66"/>
                </a:cubicBezTo>
                <a:cubicBezTo>
                  <a:pt x="199" y="64"/>
                  <a:pt x="199" y="62"/>
                  <a:pt x="199" y="60"/>
                </a:cubicBezTo>
                <a:cubicBezTo>
                  <a:pt x="199" y="60"/>
                  <a:pt x="199" y="59"/>
                  <a:pt x="199" y="59"/>
                </a:cubicBezTo>
                <a:cubicBezTo>
                  <a:pt x="198" y="59"/>
                  <a:pt x="198" y="59"/>
                  <a:pt x="197" y="60"/>
                </a:cubicBezTo>
                <a:cubicBezTo>
                  <a:pt x="197" y="63"/>
                  <a:pt x="197" y="66"/>
                  <a:pt x="197" y="70"/>
                </a:cubicBezTo>
                <a:close/>
                <a:moveTo>
                  <a:pt x="53" y="240"/>
                </a:moveTo>
                <a:cubicBezTo>
                  <a:pt x="56" y="240"/>
                  <a:pt x="58" y="240"/>
                  <a:pt x="60" y="240"/>
                </a:cubicBezTo>
                <a:cubicBezTo>
                  <a:pt x="61" y="240"/>
                  <a:pt x="61" y="239"/>
                  <a:pt x="62" y="238"/>
                </a:cubicBezTo>
                <a:cubicBezTo>
                  <a:pt x="62" y="238"/>
                  <a:pt x="62" y="238"/>
                  <a:pt x="62" y="238"/>
                </a:cubicBezTo>
                <a:cubicBezTo>
                  <a:pt x="60" y="238"/>
                  <a:pt x="57" y="237"/>
                  <a:pt x="55" y="237"/>
                </a:cubicBezTo>
                <a:cubicBezTo>
                  <a:pt x="55" y="237"/>
                  <a:pt x="55" y="237"/>
                  <a:pt x="55" y="238"/>
                </a:cubicBezTo>
                <a:cubicBezTo>
                  <a:pt x="54" y="238"/>
                  <a:pt x="54" y="239"/>
                  <a:pt x="53" y="240"/>
                </a:cubicBezTo>
                <a:close/>
                <a:moveTo>
                  <a:pt x="199" y="70"/>
                </a:moveTo>
                <a:cubicBezTo>
                  <a:pt x="199" y="70"/>
                  <a:pt x="199" y="70"/>
                  <a:pt x="198" y="70"/>
                </a:cubicBezTo>
                <a:cubicBezTo>
                  <a:pt x="198" y="70"/>
                  <a:pt x="198" y="71"/>
                  <a:pt x="197" y="71"/>
                </a:cubicBezTo>
                <a:cubicBezTo>
                  <a:pt x="197" y="72"/>
                  <a:pt x="197" y="72"/>
                  <a:pt x="197" y="73"/>
                </a:cubicBezTo>
                <a:cubicBezTo>
                  <a:pt x="196" y="74"/>
                  <a:pt x="196" y="75"/>
                  <a:pt x="196" y="76"/>
                </a:cubicBezTo>
                <a:cubicBezTo>
                  <a:pt x="196" y="76"/>
                  <a:pt x="196" y="77"/>
                  <a:pt x="196" y="77"/>
                </a:cubicBezTo>
                <a:cubicBezTo>
                  <a:pt x="196" y="78"/>
                  <a:pt x="196" y="78"/>
                  <a:pt x="196" y="78"/>
                </a:cubicBezTo>
                <a:cubicBezTo>
                  <a:pt x="196" y="80"/>
                  <a:pt x="196" y="82"/>
                  <a:pt x="196" y="83"/>
                </a:cubicBezTo>
                <a:cubicBezTo>
                  <a:pt x="196" y="83"/>
                  <a:pt x="196" y="84"/>
                  <a:pt x="196" y="84"/>
                </a:cubicBezTo>
                <a:cubicBezTo>
                  <a:pt x="196" y="84"/>
                  <a:pt x="196" y="84"/>
                  <a:pt x="196" y="84"/>
                </a:cubicBezTo>
                <a:cubicBezTo>
                  <a:pt x="197" y="83"/>
                  <a:pt x="197" y="82"/>
                  <a:pt x="197" y="82"/>
                </a:cubicBezTo>
                <a:cubicBezTo>
                  <a:pt x="198" y="78"/>
                  <a:pt x="198" y="74"/>
                  <a:pt x="199" y="70"/>
                </a:cubicBezTo>
                <a:close/>
                <a:moveTo>
                  <a:pt x="18" y="141"/>
                </a:moveTo>
                <a:cubicBezTo>
                  <a:pt x="19" y="140"/>
                  <a:pt x="19" y="140"/>
                  <a:pt x="19" y="139"/>
                </a:cubicBezTo>
                <a:cubicBezTo>
                  <a:pt x="19" y="137"/>
                  <a:pt x="20" y="134"/>
                  <a:pt x="20" y="132"/>
                </a:cubicBezTo>
                <a:cubicBezTo>
                  <a:pt x="20" y="131"/>
                  <a:pt x="20" y="130"/>
                  <a:pt x="20" y="130"/>
                </a:cubicBezTo>
                <a:cubicBezTo>
                  <a:pt x="19" y="130"/>
                  <a:pt x="19" y="131"/>
                  <a:pt x="18" y="132"/>
                </a:cubicBezTo>
                <a:cubicBezTo>
                  <a:pt x="18" y="132"/>
                  <a:pt x="17" y="132"/>
                  <a:pt x="17" y="133"/>
                </a:cubicBezTo>
                <a:cubicBezTo>
                  <a:pt x="18" y="135"/>
                  <a:pt x="18" y="138"/>
                  <a:pt x="18" y="140"/>
                </a:cubicBezTo>
                <a:cubicBezTo>
                  <a:pt x="18" y="140"/>
                  <a:pt x="18" y="141"/>
                  <a:pt x="18" y="141"/>
                </a:cubicBezTo>
                <a:close/>
                <a:moveTo>
                  <a:pt x="24" y="39"/>
                </a:moveTo>
                <a:cubicBezTo>
                  <a:pt x="25" y="38"/>
                  <a:pt x="25" y="38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6"/>
                  <a:pt x="26" y="35"/>
                  <a:pt x="26" y="34"/>
                </a:cubicBezTo>
                <a:cubicBezTo>
                  <a:pt x="26" y="34"/>
                  <a:pt x="26" y="33"/>
                  <a:pt x="26" y="33"/>
                </a:cubicBezTo>
                <a:cubicBezTo>
                  <a:pt x="25" y="32"/>
                  <a:pt x="25" y="30"/>
                  <a:pt x="24" y="29"/>
                </a:cubicBezTo>
                <a:cubicBezTo>
                  <a:pt x="24" y="28"/>
                  <a:pt x="24" y="28"/>
                  <a:pt x="24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9"/>
                  <a:pt x="23" y="29"/>
                </a:cubicBezTo>
                <a:cubicBezTo>
                  <a:pt x="23" y="31"/>
                  <a:pt x="24" y="33"/>
                  <a:pt x="24" y="35"/>
                </a:cubicBezTo>
                <a:cubicBezTo>
                  <a:pt x="24" y="36"/>
                  <a:pt x="24" y="38"/>
                  <a:pt x="24" y="39"/>
                </a:cubicBezTo>
                <a:close/>
                <a:moveTo>
                  <a:pt x="74" y="255"/>
                </a:moveTo>
                <a:cubicBezTo>
                  <a:pt x="76" y="256"/>
                  <a:pt x="77" y="256"/>
                  <a:pt x="79" y="256"/>
                </a:cubicBezTo>
                <a:cubicBezTo>
                  <a:pt x="80" y="256"/>
                  <a:pt x="81" y="256"/>
                  <a:pt x="82" y="255"/>
                </a:cubicBezTo>
                <a:cubicBezTo>
                  <a:pt x="82" y="255"/>
                  <a:pt x="82" y="254"/>
                  <a:pt x="82" y="254"/>
                </a:cubicBezTo>
                <a:cubicBezTo>
                  <a:pt x="82" y="254"/>
                  <a:pt x="82" y="254"/>
                  <a:pt x="82" y="253"/>
                </a:cubicBezTo>
                <a:cubicBezTo>
                  <a:pt x="81" y="253"/>
                  <a:pt x="79" y="253"/>
                  <a:pt x="77" y="253"/>
                </a:cubicBezTo>
                <a:cubicBezTo>
                  <a:pt x="77" y="253"/>
                  <a:pt x="76" y="253"/>
                  <a:pt x="76" y="253"/>
                </a:cubicBezTo>
                <a:cubicBezTo>
                  <a:pt x="76" y="253"/>
                  <a:pt x="75" y="253"/>
                  <a:pt x="75" y="253"/>
                </a:cubicBezTo>
                <a:cubicBezTo>
                  <a:pt x="75" y="254"/>
                  <a:pt x="75" y="255"/>
                  <a:pt x="74" y="255"/>
                </a:cubicBezTo>
                <a:close/>
                <a:moveTo>
                  <a:pt x="25" y="219"/>
                </a:moveTo>
                <a:cubicBezTo>
                  <a:pt x="25" y="219"/>
                  <a:pt x="25" y="219"/>
                  <a:pt x="25" y="219"/>
                </a:cubicBezTo>
                <a:cubicBezTo>
                  <a:pt x="24" y="220"/>
                  <a:pt x="23" y="221"/>
                  <a:pt x="23" y="222"/>
                </a:cubicBezTo>
                <a:cubicBezTo>
                  <a:pt x="22" y="222"/>
                  <a:pt x="22" y="223"/>
                  <a:pt x="23" y="223"/>
                </a:cubicBezTo>
                <a:cubicBezTo>
                  <a:pt x="23" y="224"/>
                  <a:pt x="23" y="225"/>
                  <a:pt x="23" y="226"/>
                </a:cubicBezTo>
                <a:cubicBezTo>
                  <a:pt x="24" y="227"/>
                  <a:pt x="25" y="229"/>
                  <a:pt x="25" y="230"/>
                </a:cubicBezTo>
                <a:cubicBezTo>
                  <a:pt x="26" y="230"/>
                  <a:pt x="26" y="230"/>
                  <a:pt x="26" y="229"/>
                </a:cubicBezTo>
                <a:cubicBezTo>
                  <a:pt x="26" y="229"/>
                  <a:pt x="26" y="229"/>
                  <a:pt x="26" y="228"/>
                </a:cubicBezTo>
                <a:cubicBezTo>
                  <a:pt x="25" y="228"/>
                  <a:pt x="25" y="227"/>
                  <a:pt x="25" y="227"/>
                </a:cubicBezTo>
                <a:cubicBezTo>
                  <a:pt x="25" y="226"/>
                  <a:pt x="25" y="225"/>
                  <a:pt x="25" y="224"/>
                </a:cubicBezTo>
                <a:cubicBezTo>
                  <a:pt x="25" y="222"/>
                  <a:pt x="25" y="221"/>
                  <a:pt x="25" y="219"/>
                </a:cubicBezTo>
                <a:close/>
                <a:moveTo>
                  <a:pt x="192" y="199"/>
                </a:moveTo>
                <a:cubicBezTo>
                  <a:pt x="191" y="199"/>
                  <a:pt x="190" y="200"/>
                  <a:pt x="190" y="201"/>
                </a:cubicBezTo>
                <a:cubicBezTo>
                  <a:pt x="190" y="205"/>
                  <a:pt x="189" y="209"/>
                  <a:pt x="189" y="213"/>
                </a:cubicBezTo>
                <a:cubicBezTo>
                  <a:pt x="189" y="213"/>
                  <a:pt x="189" y="213"/>
                  <a:pt x="189" y="214"/>
                </a:cubicBezTo>
                <a:cubicBezTo>
                  <a:pt x="190" y="213"/>
                  <a:pt x="190" y="213"/>
                  <a:pt x="190" y="212"/>
                </a:cubicBezTo>
                <a:cubicBezTo>
                  <a:pt x="191" y="208"/>
                  <a:pt x="191" y="204"/>
                  <a:pt x="192" y="200"/>
                </a:cubicBezTo>
                <a:cubicBezTo>
                  <a:pt x="192" y="200"/>
                  <a:pt x="192" y="199"/>
                  <a:pt x="192" y="199"/>
                </a:cubicBezTo>
                <a:close/>
                <a:moveTo>
                  <a:pt x="29" y="156"/>
                </a:moveTo>
                <a:cubicBezTo>
                  <a:pt x="29" y="157"/>
                  <a:pt x="28" y="158"/>
                  <a:pt x="28" y="159"/>
                </a:cubicBezTo>
                <a:cubicBezTo>
                  <a:pt x="28" y="162"/>
                  <a:pt x="29" y="166"/>
                  <a:pt x="29" y="169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29" y="170"/>
                  <a:pt x="30" y="169"/>
                  <a:pt x="30" y="169"/>
                </a:cubicBezTo>
                <a:cubicBezTo>
                  <a:pt x="30" y="167"/>
                  <a:pt x="30" y="165"/>
                  <a:pt x="30" y="163"/>
                </a:cubicBezTo>
                <a:cubicBezTo>
                  <a:pt x="30" y="161"/>
                  <a:pt x="30" y="159"/>
                  <a:pt x="30" y="157"/>
                </a:cubicBezTo>
                <a:cubicBezTo>
                  <a:pt x="30" y="157"/>
                  <a:pt x="30" y="157"/>
                  <a:pt x="29" y="156"/>
                </a:cubicBezTo>
                <a:close/>
                <a:moveTo>
                  <a:pt x="28" y="132"/>
                </a:moveTo>
                <a:cubicBezTo>
                  <a:pt x="28" y="132"/>
                  <a:pt x="28" y="132"/>
                  <a:pt x="28" y="132"/>
                </a:cubicBezTo>
                <a:cubicBezTo>
                  <a:pt x="27" y="133"/>
                  <a:pt x="26" y="134"/>
                  <a:pt x="25" y="135"/>
                </a:cubicBezTo>
                <a:cubicBezTo>
                  <a:pt x="25" y="136"/>
                  <a:pt x="25" y="136"/>
                  <a:pt x="25" y="137"/>
                </a:cubicBezTo>
                <a:cubicBezTo>
                  <a:pt x="25" y="139"/>
                  <a:pt x="25" y="141"/>
                  <a:pt x="25" y="143"/>
                </a:cubicBezTo>
                <a:cubicBezTo>
                  <a:pt x="25" y="143"/>
                  <a:pt x="25" y="143"/>
                  <a:pt x="25" y="143"/>
                </a:cubicBezTo>
                <a:cubicBezTo>
                  <a:pt x="26" y="143"/>
                  <a:pt x="26" y="143"/>
                  <a:pt x="26" y="142"/>
                </a:cubicBezTo>
                <a:cubicBezTo>
                  <a:pt x="26" y="141"/>
                  <a:pt x="26" y="140"/>
                  <a:pt x="26" y="139"/>
                </a:cubicBezTo>
                <a:cubicBezTo>
                  <a:pt x="26" y="138"/>
                  <a:pt x="27" y="138"/>
                  <a:pt x="27" y="137"/>
                </a:cubicBezTo>
                <a:cubicBezTo>
                  <a:pt x="27" y="137"/>
                  <a:pt x="28" y="137"/>
                  <a:pt x="28" y="137"/>
                </a:cubicBezTo>
                <a:cubicBezTo>
                  <a:pt x="28" y="135"/>
                  <a:pt x="28" y="134"/>
                  <a:pt x="28" y="132"/>
                </a:cubicBezTo>
                <a:close/>
                <a:moveTo>
                  <a:pt x="11" y="234"/>
                </a:moveTo>
                <a:cubicBezTo>
                  <a:pt x="11" y="234"/>
                  <a:pt x="11" y="233"/>
                  <a:pt x="10" y="233"/>
                </a:cubicBezTo>
                <a:cubicBezTo>
                  <a:pt x="10" y="232"/>
                  <a:pt x="10" y="232"/>
                  <a:pt x="10" y="231"/>
                </a:cubicBezTo>
                <a:cubicBezTo>
                  <a:pt x="9" y="228"/>
                  <a:pt x="9" y="224"/>
                  <a:pt x="8" y="220"/>
                </a:cubicBezTo>
                <a:cubicBezTo>
                  <a:pt x="8" y="220"/>
                  <a:pt x="8" y="219"/>
                  <a:pt x="8" y="218"/>
                </a:cubicBezTo>
                <a:cubicBezTo>
                  <a:pt x="7" y="219"/>
                  <a:pt x="7" y="219"/>
                  <a:pt x="7" y="219"/>
                </a:cubicBezTo>
                <a:cubicBezTo>
                  <a:pt x="7" y="222"/>
                  <a:pt x="8" y="225"/>
                  <a:pt x="8" y="228"/>
                </a:cubicBezTo>
                <a:cubicBezTo>
                  <a:pt x="8" y="228"/>
                  <a:pt x="8" y="229"/>
                  <a:pt x="8" y="229"/>
                </a:cubicBezTo>
                <a:cubicBezTo>
                  <a:pt x="9" y="231"/>
                  <a:pt x="10" y="233"/>
                  <a:pt x="10" y="235"/>
                </a:cubicBezTo>
                <a:cubicBezTo>
                  <a:pt x="10" y="235"/>
                  <a:pt x="10" y="235"/>
                  <a:pt x="11" y="236"/>
                </a:cubicBezTo>
                <a:cubicBezTo>
                  <a:pt x="11" y="235"/>
                  <a:pt x="11" y="235"/>
                  <a:pt x="11" y="234"/>
                </a:cubicBezTo>
                <a:close/>
                <a:moveTo>
                  <a:pt x="42" y="239"/>
                </a:moveTo>
                <a:cubicBezTo>
                  <a:pt x="45" y="239"/>
                  <a:pt x="48" y="239"/>
                  <a:pt x="51" y="240"/>
                </a:cubicBezTo>
                <a:cubicBezTo>
                  <a:pt x="52" y="240"/>
                  <a:pt x="52" y="239"/>
                  <a:pt x="52" y="239"/>
                </a:cubicBezTo>
                <a:cubicBezTo>
                  <a:pt x="52" y="239"/>
                  <a:pt x="51" y="239"/>
                  <a:pt x="51" y="238"/>
                </a:cubicBezTo>
                <a:cubicBezTo>
                  <a:pt x="51" y="238"/>
                  <a:pt x="50" y="238"/>
                  <a:pt x="49" y="238"/>
                </a:cubicBezTo>
                <a:cubicBezTo>
                  <a:pt x="49" y="237"/>
                  <a:pt x="48" y="237"/>
                  <a:pt x="47" y="237"/>
                </a:cubicBezTo>
                <a:cubicBezTo>
                  <a:pt x="46" y="237"/>
                  <a:pt x="44" y="237"/>
                  <a:pt x="43" y="237"/>
                </a:cubicBezTo>
                <a:cubicBezTo>
                  <a:pt x="43" y="238"/>
                  <a:pt x="42" y="238"/>
                  <a:pt x="42" y="239"/>
                </a:cubicBezTo>
                <a:close/>
                <a:moveTo>
                  <a:pt x="188" y="21"/>
                </a:moveTo>
                <a:cubicBezTo>
                  <a:pt x="189" y="21"/>
                  <a:pt x="189" y="20"/>
                  <a:pt x="190" y="20"/>
                </a:cubicBezTo>
                <a:cubicBezTo>
                  <a:pt x="191" y="20"/>
                  <a:pt x="192" y="19"/>
                  <a:pt x="193" y="19"/>
                </a:cubicBezTo>
                <a:cubicBezTo>
                  <a:pt x="191" y="17"/>
                  <a:pt x="189" y="16"/>
                  <a:pt x="187" y="15"/>
                </a:cubicBezTo>
                <a:cubicBezTo>
                  <a:pt x="187" y="16"/>
                  <a:pt x="187" y="17"/>
                  <a:pt x="187" y="17"/>
                </a:cubicBezTo>
                <a:cubicBezTo>
                  <a:pt x="187" y="19"/>
                  <a:pt x="188" y="20"/>
                  <a:pt x="188" y="21"/>
                </a:cubicBezTo>
                <a:close/>
                <a:moveTo>
                  <a:pt x="79" y="247"/>
                </a:moveTo>
                <a:cubicBezTo>
                  <a:pt x="80" y="247"/>
                  <a:pt x="80" y="247"/>
                  <a:pt x="80" y="247"/>
                </a:cubicBezTo>
                <a:cubicBezTo>
                  <a:pt x="82" y="248"/>
                  <a:pt x="84" y="248"/>
                  <a:pt x="85" y="248"/>
                </a:cubicBezTo>
                <a:cubicBezTo>
                  <a:pt x="86" y="249"/>
                  <a:pt x="87" y="248"/>
                  <a:pt x="87" y="247"/>
                </a:cubicBezTo>
                <a:cubicBezTo>
                  <a:pt x="87" y="247"/>
                  <a:pt x="86" y="247"/>
                  <a:pt x="86" y="247"/>
                </a:cubicBezTo>
                <a:cubicBezTo>
                  <a:pt x="85" y="247"/>
                  <a:pt x="84" y="247"/>
                  <a:pt x="83" y="247"/>
                </a:cubicBezTo>
                <a:cubicBezTo>
                  <a:pt x="82" y="246"/>
                  <a:pt x="82" y="245"/>
                  <a:pt x="83" y="245"/>
                </a:cubicBezTo>
                <a:cubicBezTo>
                  <a:pt x="83" y="245"/>
                  <a:pt x="84" y="244"/>
                  <a:pt x="84" y="244"/>
                </a:cubicBezTo>
                <a:cubicBezTo>
                  <a:pt x="85" y="244"/>
                  <a:pt x="85" y="244"/>
                  <a:pt x="86" y="244"/>
                </a:cubicBezTo>
                <a:cubicBezTo>
                  <a:pt x="84" y="244"/>
                  <a:pt x="83" y="243"/>
                  <a:pt x="82" y="243"/>
                </a:cubicBezTo>
                <a:cubicBezTo>
                  <a:pt x="81" y="244"/>
                  <a:pt x="80" y="246"/>
                  <a:pt x="79" y="247"/>
                </a:cubicBezTo>
                <a:close/>
                <a:moveTo>
                  <a:pt x="188" y="120"/>
                </a:moveTo>
                <a:cubicBezTo>
                  <a:pt x="188" y="120"/>
                  <a:pt x="188" y="121"/>
                  <a:pt x="188" y="121"/>
                </a:cubicBezTo>
                <a:cubicBezTo>
                  <a:pt x="188" y="122"/>
                  <a:pt x="188" y="122"/>
                  <a:pt x="188" y="122"/>
                </a:cubicBezTo>
                <a:cubicBezTo>
                  <a:pt x="188" y="122"/>
                  <a:pt x="188" y="123"/>
                  <a:pt x="187" y="123"/>
                </a:cubicBezTo>
                <a:cubicBezTo>
                  <a:pt x="187" y="125"/>
                  <a:pt x="187" y="128"/>
                  <a:pt x="187" y="130"/>
                </a:cubicBezTo>
                <a:cubicBezTo>
                  <a:pt x="187" y="131"/>
                  <a:pt x="187" y="131"/>
                  <a:pt x="187" y="131"/>
                </a:cubicBezTo>
                <a:cubicBezTo>
                  <a:pt x="188" y="131"/>
                  <a:pt x="188" y="130"/>
                  <a:pt x="189" y="130"/>
                </a:cubicBezTo>
                <a:cubicBezTo>
                  <a:pt x="189" y="129"/>
                  <a:pt x="189" y="129"/>
                  <a:pt x="189" y="128"/>
                </a:cubicBezTo>
                <a:cubicBezTo>
                  <a:pt x="189" y="125"/>
                  <a:pt x="189" y="122"/>
                  <a:pt x="189" y="119"/>
                </a:cubicBezTo>
                <a:cubicBezTo>
                  <a:pt x="189" y="119"/>
                  <a:pt x="189" y="119"/>
                  <a:pt x="189" y="119"/>
                </a:cubicBezTo>
                <a:cubicBezTo>
                  <a:pt x="188" y="119"/>
                  <a:pt x="188" y="120"/>
                  <a:pt x="188" y="120"/>
                </a:cubicBezTo>
                <a:close/>
                <a:moveTo>
                  <a:pt x="181" y="256"/>
                </a:moveTo>
                <a:cubicBezTo>
                  <a:pt x="181" y="256"/>
                  <a:pt x="181" y="256"/>
                  <a:pt x="181" y="256"/>
                </a:cubicBezTo>
                <a:cubicBezTo>
                  <a:pt x="181" y="256"/>
                  <a:pt x="181" y="256"/>
                  <a:pt x="180" y="256"/>
                </a:cubicBezTo>
                <a:cubicBezTo>
                  <a:pt x="178" y="256"/>
                  <a:pt x="176" y="256"/>
                  <a:pt x="173" y="256"/>
                </a:cubicBezTo>
                <a:cubicBezTo>
                  <a:pt x="173" y="256"/>
                  <a:pt x="173" y="256"/>
                  <a:pt x="173" y="256"/>
                </a:cubicBezTo>
                <a:cubicBezTo>
                  <a:pt x="172" y="256"/>
                  <a:pt x="171" y="257"/>
                  <a:pt x="170" y="258"/>
                </a:cubicBezTo>
                <a:cubicBezTo>
                  <a:pt x="171" y="258"/>
                  <a:pt x="171" y="258"/>
                  <a:pt x="172" y="258"/>
                </a:cubicBezTo>
                <a:cubicBezTo>
                  <a:pt x="173" y="258"/>
                  <a:pt x="175" y="258"/>
                  <a:pt x="177" y="258"/>
                </a:cubicBezTo>
                <a:cubicBezTo>
                  <a:pt x="177" y="258"/>
                  <a:pt x="177" y="258"/>
                  <a:pt x="177" y="258"/>
                </a:cubicBezTo>
                <a:cubicBezTo>
                  <a:pt x="178" y="257"/>
                  <a:pt x="179" y="257"/>
                  <a:pt x="181" y="256"/>
                </a:cubicBezTo>
                <a:cubicBezTo>
                  <a:pt x="181" y="256"/>
                  <a:pt x="181" y="256"/>
                  <a:pt x="181" y="256"/>
                </a:cubicBezTo>
                <a:close/>
                <a:moveTo>
                  <a:pt x="14" y="136"/>
                </a:moveTo>
                <a:cubicBezTo>
                  <a:pt x="14" y="136"/>
                  <a:pt x="14" y="136"/>
                  <a:pt x="14" y="136"/>
                </a:cubicBezTo>
                <a:cubicBezTo>
                  <a:pt x="14" y="136"/>
                  <a:pt x="13" y="137"/>
                  <a:pt x="12" y="138"/>
                </a:cubicBezTo>
                <a:cubicBezTo>
                  <a:pt x="12" y="138"/>
                  <a:pt x="12" y="138"/>
                  <a:pt x="12" y="139"/>
                </a:cubicBezTo>
                <a:cubicBezTo>
                  <a:pt x="12" y="141"/>
                  <a:pt x="13" y="144"/>
                  <a:pt x="13" y="146"/>
                </a:cubicBezTo>
                <a:cubicBezTo>
                  <a:pt x="13" y="146"/>
                  <a:pt x="13" y="146"/>
                  <a:pt x="13" y="147"/>
                </a:cubicBezTo>
                <a:cubicBezTo>
                  <a:pt x="14" y="146"/>
                  <a:pt x="14" y="145"/>
                  <a:pt x="14" y="144"/>
                </a:cubicBezTo>
                <a:cubicBezTo>
                  <a:pt x="14" y="142"/>
                  <a:pt x="14" y="141"/>
                  <a:pt x="14" y="139"/>
                </a:cubicBezTo>
                <a:cubicBezTo>
                  <a:pt x="14" y="138"/>
                  <a:pt x="14" y="137"/>
                  <a:pt x="14" y="136"/>
                </a:cubicBezTo>
                <a:close/>
                <a:moveTo>
                  <a:pt x="37" y="52"/>
                </a:moveTo>
                <a:cubicBezTo>
                  <a:pt x="36" y="52"/>
                  <a:pt x="36" y="52"/>
                  <a:pt x="35" y="54"/>
                </a:cubicBezTo>
                <a:cubicBezTo>
                  <a:pt x="35" y="55"/>
                  <a:pt x="35" y="56"/>
                  <a:pt x="35" y="57"/>
                </a:cubicBezTo>
                <a:cubicBezTo>
                  <a:pt x="35" y="59"/>
                  <a:pt x="35" y="60"/>
                  <a:pt x="35" y="61"/>
                </a:cubicBezTo>
                <a:cubicBezTo>
                  <a:pt x="35" y="61"/>
                  <a:pt x="35" y="62"/>
                  <a:pt x="36" y="62"/>
                </a:cubicBezTo>
                <a:cubicBezTo>
                  <a:pt x="36" y="62"/>
                  <a:pt x="36" y="61"/>
                  <a:pt x="36" y="60"/>
                </a:cubicBezTo>
                <a:cubicBezTo>
                  <a:pt x="37" y="59"/>
                  <a:pt x="37" y="57"/>
                  <a:pt x="37" y="56"/>
                </a:cubicBezTo>
                <a:cubicBezTo>
                  <a:pt x="37" y="54"/>
                  <a:pt x="38" y="53"/>
                  <a:pt x="37" y="52"/>
                </a:cubicBezTo>
                <a:close/>
                <a:moveTo>
                  <a:pt x="210" y="136"/>
                </a:moveTo>
                <a:cubicBezTo>
                  <a:pt x="209" y="137"/>
                  <a:pt x="208" y="138"/>
                  <a:pt x="208" y="139"/>
                </a:cubicBezTo>
                <a:cubicBezTo>
                  <a:pt x="208" y="143"/>
                  <a:pt x="208" y="147"/>
                  <a:pt x="208" y="150"/>
                </a:cubicBezTo>
                <a:cubicBezTo>
                  <a:pt x="208" y="150"/>
                  <a:pt x="208" y="150"/>
                  <a:pt x="208" y="151"/>
                </a:cubicBezTo>
                <a:cubicBezTo>
                  <a:pt x="209" y="150"/>
                  <a:pt x="209" y="150"/>
                  <a:pt x="209" y="149"/>
                </a:cubicBezTo>
                <a:cubicBezTo>
                  <a:pt x="209" y="146"/>
                  <a:pt x="209" y="142"/>
                  <a:pt x="210" y="139"/>
                </a:cubicBezTo>
                <a:cubicBezTo>
                  <a:pt x="210" y="138"/>
                  <a:pt x="210" y="137"/>
                  <a:pt x="210" y="136"/>
                </a:cubicBezTo>
                <a:close/>
                <a:moveTo>
                  <a:pt x="24" y="176"/>
                </a:moveTo>
                <a:cubicBezTo>
                  <a:pt x="24" y="176"/>
                  <a:pt x="24" y="175"/>
                  <a:pt x="25" y="175"/>
                </a:cubicBezTo>
                <a:cubicBezTo>
                  <a:pt x="25" y="171"/>
                  <a:pt x="25" y="167"/>
                  <a:pt x="25" y="163"/>
                </a:cubicBezTo>
                <a:cubicBezTo>
                  <a:pt x="25" y="163"/>
                  <a:pt x="25" y="162"/>
                  <a:pt x="25" y="162"/>
                </a:cubicBezTo>
                <a:cubicBezTo>
                  <a:pt x="24" y="163"/>
                  <a:pt x="24" y="163"/>
                  <a:pt x="23" y="164"/>
                </a:cubicBezTo>
                <a:cubicBezTo>
                  <a:pt x="23" y="164"/>
                  <a:pt x="23" y="164"/>
                  <a:pt x="23" y="165"/>
                </a:cubicBezTo>
                <a:cubicBezTo>
                  <a:pt x="23" y="168"/>
                  <a:pt x="23" y="171"/>
                  <a:pt x="24" y="174"/>
                </a:cubicBezTo>
                <a:cubicBezTo>
                  <a:pt x="24" y="175"/>
                  <a:pt x="24" y="175"/>
                  <a:pt x="24" y="176"/>
                </a:cubicBezTo>
                <a:close/>
                <a:moveTo>
                  <a:pt x="125" y="257"/>
                </a:moveTo>
                <a:cubicBezTo>
                  <a:pt x="127" y="258"/>
                  <a:pt x="128" y="257"/>
                  <a:pt x="129" y="257"/>
                </a:cubicBezTo>
                <a:cubicBezTo>
                  <a:pt x="129" y="257"/>
                  <a:pt x="129" y="257"/>
                  <a:pt x="129" y="257"/>
                </a:cubicBezTo>
                <a:cubicBezTo>
                  <a:pt x="129" y="256"/>
                  <a:pt x="130" y="256"/>
                  <a:pt x="130" y="256"/>
                </a:cubicBezTo>
                <a:cubicBezTo>
                  <a:pt x="131" y="256"/>
                  <a:pt x="133" y="256"/>
                  <a:pt x="134" y="256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5" y="255"/>
                  <a:pt x="135" y="254"/>
                  <a:pt x="136" y="253"/>
                </a:cubicBezTo>
                <a:cubicBezTo>
                  <a:pt x="134" y="253"/>
                  <a:pt x="132" y="253"/>
                  <a:pt x="131" y="253"/>
                </a:cubicBezTo>
                <a:cubicBezTo>
                  <a:pt x="131" y="254"/>
                  <a:pt x="130" y="254"/>
                  <a:pt x="130" y="255"/>
                </a:cubicBezTo>
                <a:cubicBezTo>
                  <a:pt x="130" y="256"/>
                  <a:pt x="129" y="256"/>
                  <a:pt x="129" y="256"/>
                </a:cubicBezTo>
                <a:cubicBezTo>
                  <a:pt x="128" y="256"/>
                  <a:pt x="127" y="257"/>
                  <a:pt x="125" y="257"/>
                </a:cubicBezTo>
                <a:close/>
                <a:moveTo>
                  <a:pt x="127" y="232"/>
                </a:moveTo>
                <a:cubicBezTo>
                  <a:pt x="127" y="232"/>
                  <a:pt x="127" y="232"/>
                  <a:pt x="128" y="232"/>
                </a:cubicBezTo>
                <a:cubicBezTo>
                  <a:pt x="134" y="233"/>
                  <a:pt x="140" y="233"/>
                  <a:pt x="146" y="233"/>
                </a:cubicBezTo>
                <a:cubicBezTo>
                  <a:pt x="146" y="233"/>
                  <a:pt x="146" y="233"/>
                  <a:pt x="147" y="233"/>
                </a:cubicBezTo>
                <a:cubicBezTo>
                  <a:pt x="147" y="232"/>
                  <a:pt x="147" y="232"/>
                  <a:pt x="147" y="232"/>
                </a:cubicBezTo>
                <a:cubicBezTo>
                  <a:pt x="140" y="232"/>
                  <a:pt x="133" y="232"/>
                  <a:pt x="127" y="232"/>
                </a:cubicBezTo>
                <a:close/>
                <a:moveTo>
                  <a:pt x="32" y="103"/>
                </a:moveTo>
                <a:cubicBezTo>
                  <a:pt x="32" y="107"/>
                  <a:pt x="32" y="111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1"/>
                  <a:pt x="34" y="106"/>
                  <a:pt x="34" y="101"/>
                </a:cubicBezTo>
                <a:cubicBezTo>
                  <a:pt x="33" y="102"/>
                  <a:pt x="33" y="102"/>
                  <a:pt x="32" y="103"/>
                </a:cubicBezTo>
                <a:close/>
                <a:moveTo>
                  <a:pt x="207" y="127"/>
                </a:moveTo>
                <a:cubicBezTo>
                  <a:pt x="206" y="128"/>
                  <a:pt x="204" y="140"/>
                  <a:pt x="204" y="141"/>
                </a:cubicBezTo>
                <a:cubicBezTo>
                  <a:pt x="205" y="141"/>
                  <a:pt x="205" y="140"/>
                  <a:pt x="206" y="140"/>
                </a:cubicBezTo>
                <a:cubicBezTo>
                  <a:pt x="206" y="139"/>
                  <a:pt x="206" y="139"/>
                  <a:pt x="206" y="138"/>
                </a:cubicBezTo>
                <a:cubicBezTo>
                  <a:pt x="206" y="136"/>
                  <a:pt x="207" y="133"/>
                  <a:pt x="207" y="131"/>
                </a:cubicBezTo>
                <a:cubicBezTo>
                  <a:pt x="207" y="130"/>
                  <a:pt x="207" y="128"/>
                  <a:pt x="207" y="127"/>
                </a:cubicBezTo>
                <a:close/>
                <a:moveTo>
                  <a:pt x="197" y="110"/>
                </a:moveTo>
                <a:cubicBezTo>
                  <a:pt x="197" y="110"/>
                  <a:pt x="196" y="111"/>
                  <a:pt x="196" y="112"/>
                </a:cubicBezTo>
                <a:cubicBezTo>
                  <a:pt x="196" y="115"/>
                  <a:pt x="196" y="118"/>
                  <a:pt x="196" y="121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1"/>
                  <a:pt x="197" y="121"/>
                  <a:pt x="197" y="120"/>
                </a:cubicBezTo>
                <a:cubicBezTo>
                  <a:pt x="198" y="120"/>
                  <a:pt x="198" y="120"/>
                  <a:pt x="198" y="119"/>
                </a:cubicBezTo>
                <a:cubicBezTo>
                  <a:pt x="198" y="116"/>
                  <a:pt x="198" y="113"/>
                  <a:pt x="198" y="111"/>
                </a:cubicBezTo>
                <a:cubicBezTo>
                  <a:pt x="198" y="110"/>
                  <a:pt x="198" y="110"/>
                  <a:pt x="197" y="110"/>
                </a:cubicBezTo>
                <a:close/>
                <a:moveTo>
                  <a:pt x="72" y="240"/>
                </a:moveTo>
                <a:cubicBezTo>
                  <a:pt x="72" y="240"/>
                  <a:pt x="72" y="240"/>
                  <a:pt x="72" y="240"/>
                </a:cubicBezTo>
                <a:cubicBezTo>
                  <a:pt x="70" y="240"/>
                  <a:pt x="68" y="240"/>
                  <a:pt x="66" y="240"/>
                </a:cubicBezTo>
                <a:cubicBezTo>
                  <a:pt x="66" y="240"/>
                  <a:pt x="66" y="240"/>
                  <a:pt x="65" y="240"/>
                </a:cubicBezTo>
                <a:cubicBezTo>
                  <a:pt x="65" y="240"/>
                  <a:pt x="65" y="239"/>
                  <a:pt x="65" y="239"/>
                </a:cubicBezTo>
                <a:cubicBezTo>
                  <a:pt x="65" y="239"/>
                  <a:pt x="65" y="238"/>
                  <a:pt x="65" y="238"/>
                </a:cubicBezTo>
                <a:cubicBezTo>
                  <a:pt x="65" y="238"/>
                  <a:pt x="64" y="238"/>
                  <a:pt x="64" y="238"/>
                </a:cubicBezTo>
                <a:cubicBezTo>
                  <a:pt x="64" y="238"/>
                  <a:pt x="64" y="238"/>
                  <a:pt x="63" y="238"/>
                </a:cubicBezTo>
                <a:cubicBezTo>
                  <a:pt x="63" y="239"/>
                  <a:pt x="62" y="240"/>
                  <a:pt x="62" y="241"/>
                </a:cubicBezTo>
                <a:cubicBezTo>
                  <a:pt x="63" y="241"/>
                  <a:pt x="64" y="241"/>
                  <a:pt x="65" y="241"/>
                </a:cubicBezTo>
                <a:cubicBezTo>
                  <a:pt x="66" y="241"/>
                  <a:pt x="66" y="241"/>
                  <a:pt x="67" y="242"/>
                </a:cubicBezTo>
                <a:cubicBezTo>
                  <a:pt x="68" y="242"/>
                  <a:pt x="69" y="242"/>
                  <a:pt x="70" y="242"/>
                </a:cubicBezTo>
                <a:cubicBezTo>
                  <a:pt x="71" y="242"/>
                  <a:pt x="71" y="241"/>
                  <a:pt x="72" y="241"/>
                </a:cubicBezTo>
                <a:cubicBezTo>
                  <a:pt x="72" y="241"/>
                  <a:pt x="72" y="241"/>
                  <a:pt x="72" y="240"/>
                </a:cubicBezTo>
                <a:close/>
                <a:moveTo>
                  <a:pt x="155" y="238"/>
                </a:moveTo>
                <a:cubicBezTo>
                  <a:pt x="152" y="238"/>
                  <a:pt x="150" y="238"/>
                  <a:pt x="148" y="238"/>
                </a:cubicBezTo>
                <a:cubicBezTo>
                  <a:pt x="147" y="238"/>
                  <a:pt x="147" y="238"/>
                  <a:pt x="147" y="238"/>
                </a:cubicBezTo>
                <a:cubicBezTo>
                  <a:pt x="147" y="238"/>
                  <a:pt x="146" y="239"/>
                  <a:pt x="145" y="239"/>
                </a:cubicBezTo>
                <a:cubicBezTo>
                  <a:pt x="145" y="239"/>
                  <a:pt x="145" y="239"/>
                  <a:pt x="145" y="240"/>
                </a:cubicBezTo>
                <a:cubicBezTo>
                  <a:pt x="147" y="240"/>
                  <a:pt x="149" y="240"/>
                  <a:pt x="151" y="240"/>
                </a:cubicBezTo>
                <a:cubicBezTo>
                  <a:pt x="151" y="239"/>
                  <a:pt x="151" y="239"/>
                  <a:pt x="151" y="239"/>
                </a:cubicBezTo>
                <a:cubicBezTo>
                  <a:pt x="152" y="239"/>
                  <a:pt x="152" y="239"/>
                  <a:pt x="152" y="239"/>
                </a:cubicBezTo>
                <a:cubicBezTo>
                  <a:pt x="152" y="239"/>
                  <a:pt x="152" y="240"/>
                  <a:pt x="152" y="240"/>
                </a:cubicBezTo>
                <a:cubicBezTo>
                  <a:pt x="153" y="240"/>
                  <a:pt x="154" y="240"/>
                  <a:pt x="155" y="239"/>
                </a:cubicBezTo>
                <a:cubicBezTo>
                  <a:pt x="155" y="238"/>
                  <a:pt x="155" y="238"/>
                  <a:pt x="155" y="238"/>
                </a:cubicBezTo>
                <a:close/>
                <a:moveTo>
                  <a:pt x="167" y="262"/>
                </a:moveTo>
                <a:cubicBezTo>
                  <a:pt x="167" y="261"/>
                  <a:pt x="166" y="261"/>
                  <a:pt x="166" y="261"/>
                </a:cubicBezTo>
                <a:cubicBezTo>
                  <a:pt x="161" y="261"/>
                  <a:pt x="156" y="261"/>
                  <a:pt x="152" y="262"/>
                </a:cubicBezTo>
                <a:cubicBezTo>
                  <a:pt x="149" y="262"/>
                  <a:pt x="146" y="262"/>
                  <a:pt x="143" y="262"/>
                </a:cubicBezTo>
                <a:cubicBezTo>
                  <a:pt x="143" y="262"/>
                  <a:pt x="143" y="262"/>
                  <a:pt x="143" y="262"/>
                </a:cubicBezTo>
                <a:cubicBezTo>
                  <a:pt x="144" y="262"/>
                  <a:pt x="146" y="262"/>
                  <a:pt x="147" y="262"/>
                </a:cubicBezTo>
                <a:cubicBezTo>
                  <a:pt x="150" y="262"/>
                  <a:pt x="154" y="262"/>
                  <a:pt x="157" y="262"/>
                </a:cubicBezTo>
                <a:cubicBezTo>
                  <a:pt x="159" y="262"/>
                  <a:pt x="160" y="262"/>
                  <a:pt x="162" y="262"/>
                </a:cubicBezTo>
                <a:cubicBezTo>
                  <a:pt x="163" y="262"/>
                  <a:pt x="165" y="262"/>
                  <a:pt x="167" y="262"/>
                </a:cubicBezTo>
                <a:cubicBezTo>
                  <a:pt x="167" y="262"/>
                  <a:pt x="167" y="262"/>
                  <a:pt x="167" y="262"/>
                </a:cubicBezTo>
                <a:close/>
                <a:moveTo>
                  <a:pt x="41" y="30"/>
                </a:moveTo>
                <a:cubicBezTo>
                  <a:pt x="41" y="29"/>
                  <a:pt x="41" y="28"/>
                  <a:pt x="42" y="28"/>
                </a:cubicBezTo>
                <a:cubicBezTo>
                  <a:pt x="43" y="28"/>
                  <a:pt x="43" y="28"/>
                  <a:pt x="44" y="28"/>
                </a:cubicBezTo>
                <a:cubicBezTo>
                  <a:pt x="45" y="28"/>
                  <a:pt x="45" y="27"/>
                  <a:pt x="46" y="27"/>
                </a:cubicBezTo>
                <a:cubicBezTo>
                  <a:pt x="46" y="27"/>
                  <a:pt x="46" y="26"/>
                  <a:pt x="46" y="26"/>
                </a:cubicBezTo>
                <a:cubicBezTo>
                  <a:pt x="43" y="27"/>
                  <a:pt x="41" y="27"/>
                  <a:pt x="39" y="28"/>
                </a:cubicBezTo>
                <a:cubicBezTo>
                  <a:pt x="39" y="28"/>
                  <a:pt x="39" y="29"/>
                  <a:pt x="39" y="29"/>
                </a:cubicBezTo>
                <a:cubicBezTo>
                  <a:pt x="38" y="30"/>
                  <a:pt x="38" y="31"/>
                  <a:pt x="38" y="32"/>
                </a:cubicBezTo>
                <a:cubicBezTo>
                  <a:pt x="38" y="32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40" y="32"/>
                  <a:pt x="40" y="32"/>
                </a:cubicBezTo>
                <a:cubicBezTo>
                  <a:pt x="41" y="31"/>
                  <a:pt x="41" y="30"/>
                  <a:pt x="41" y="30"/>
                </a:cubicBezTo>
                <a:close/>
                <a:moveTo>
                  <a:pt x="210" y="164"/>
                </a:moveTo>
                <a:cubicBezTo>
                  <a:pt x="209" y="165"/>
                  <a:pt x="208" y="165"/>
                  <a:pt x="208" y="167"/>
                </a:cubicBezTo>
                <a:cubicBezTo>
                  <a:pt x="209" y="169"/>
                  <a:pt x="209" y="171"/>
                  <a:pt x="209" y="174"/>
                </a:cubicBezTo>
                <a:cubicBezTo>
                  <a:pt x="209" y="174"/>
                  <a:pt x="209" y="175"/>
                  <a:pt x="209" y="176"/>
                </a:cubicBezTo>
                <a:cubicBezTo>
                  <a:pt x="209" y="176"/>
                  <a:pt x="209" y="176"/>
                  <a:pt x="209" y="176"/>
                </a:cubicBezTo>
                <a:cubicBezTo>
                  <a:pt x="210" y="175"/>
                  <a:pt x="210" y="173"/>
                  <a:pt x="211" y="172"/>
                </a:cubicBezTo>
                <a:cubicBezTo>
                  <a:pt x="210" y="172"/>
                  <a:pt x="210" y="171"/>
                  <a:pt x="210" y="171"/>
                </a:cubicBezTo>
                <a:cubicBezTo>
                  <a:pt x="210" y="170"/>
                  <a:pt x="210" y="170"/>
                  <a:pt x="210" y="169"/>
                </a:cubicBezTo>
                <a:cubicBezTo>
                  <a:pt x="210" y="168"/>
                  <a:pt x="210" y="166"/>
                  <a:pt x="210" y="164"/>
                </a:cubicBezTo>
                <a:close/>
                <a:moveTo>
                  <a:pt x="192" y="94"/>
                </a:moveTo>
                <a:cubicBezTo>
                  <a:pt x="193" y="94"/>
                  <a:pt x="193" y="94"/>
                  <a:pt x="193" y="95"/>
                </a:cubicBezTo>
                <a:cubicBezTo>
                  <a:pt x="193" y="96"/>
                  <a:pt x="193" y="97"/>
                  <a:pt x="193" y="99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4" y="99"/>
                  <a:pt x="194" y="99"/>
                  <a:pt x="194" y="98"/>
                </a:cubicBezTo>
                <a:cubicBezTo>
                  <a:pt x="194" y="95"/>
                  <a:pt x="194" y="92"/>
                  <a:pt x="194" y="89"/>
                </a:cubicBezTo>
                <a:cubicBezTo>
                  <a:pt x="194" y="89"/>
                  <a:pt x="194" y="88"/>
                  <a:pt x="194" y="88"/>
                </a:cubicBezTo>
                <a:cubicBezTo>
                  <a:pt x="193" y="89"/>
                  <a:pt x="193" y="89"/>
                  <a:pt x="192" y="90"/>
                </a:cubicBezTo>
                <a:cubicBezTo>
                  <a:pt x="192" y="90"/>
                  <a:pt x="192" y="91"/>
                  <a:pt x="192" y="91"/>
                </a:cubicBezTo>
                <a:cubicBezTo>
                  <a:pt x="192" y="92"/>
                  <a:pt x="192" y="93"/>
                  <a:pt x="192" y="94"/>
                </a:cubicBezTo>
                <a:close/>
                <a:moveTo>
                  <a:pt x="8" y="107"/>
                </a:moveTo>
                <a:cubicBezTo>
                  <a:pt x="7" y="108"/>
                  <a:pt x="7" y="108"/>
                  <a:pt x="7" y="109"/>
                </a:cubicBezTo>
                <a:cubicBezTo>
                  <a:pt x="7" y="112"/>
                  <a:pt x="7" y="116"/>
                  <a:pt x="7" y="119"/>
                </a:cubicBezTo>
                <a:cubicBezTo>
                  <a:pt x="6" y="120"/>
                  <a:pt x="6" y="121"/>
                  <a:pt x="6" y="121"/>
                </a:cubicBezTo>
                <a:cubicBezTo>
                  <a:pt x="6" y="123"/>
                  <a:pt x="6" y="126"/>
                  <a:pt x="6" y="128"/>
                </a:cubicBezTo>
                <a:cubicBezTo>
                  <a:pt x="6" y="128"/>
                  <a:pt x="6" y="128"/>
                  <a:pt x="6" y="128"/>
                </a:cubicBezTo>
                <a:cubicBezTo>
                  <a:pt x="6" y="128"/>
                  <a:pt x="7" y="128"/>
                  <a:pt x="7" y="128"/>
                </a:cubicBezTo>
                <a:cubicBezTo>
                  <a:pt x="7" y="128"/>
                  <a:pt x="7" y="127"/>
                  <a:pt x="7" y="127"/>
                </a:cubicBezTo>
                <a:cubicBezTo>
                  <a:pt x="7" y="121"/>
                  <a:pt x="8" y="116"/>
                  <a:pt x="8" y="110"/>
                </a:cubicBezTo>
                <a:cubicBezTo>
                  <a:pt x="8" y="110"/>
                  <a:pt x="8" y="109"/>
                  <a:pt x="8" y="108"/>
                </a:cubicBezTo>
                <a:cubicBezTo>
                  <a:pt x="8" y="108"/>
                  <a:pt x="8" y="107"/>
                  <a:pt x="8" y="107"/>
                </a:cubicBezTo>
                <a:close/>
                <a:moveTo>
                  <a:pt x="182" y="25"/>
                </a:moveTo>
                <a:cubicBezTo>
                  <a:pt x="182" y="23"/>
                  <a:pt x="181" y="22"/>
                  <a:pt x="181" y="20"/>
                </a:cubicBezTo>
                <a:cubicBezTo>
                  <a:pt x="179" y="22"/>
                  <a:pt x="178" y="24"/>
                  <a:pt x="176" y="26"/>
                </a:cubicBezTo>
                <a:cubicBezTo>
                  <a:pt x="179" y="27"/>
                  <a:pt x="179" y="27"/>
                  <a:pt x="181" y="25"/>
                </a:cubicBezTo>
                <a:cubicBezTo>
                  <a:pt x="181" y="25"/>
                  <a:pt x="182" y="25"/>
                  <a:pt x="182" y="25"/>
                </a:cubicBezTo>
                <a:close/>
                <a:moveTo>
                  <a:pt x="194" y="224"/>
                </a:moveTo>
                <a:cubicBezTo>
                  <a:pt x="194" y="224"/>
                  <a:pt x="194" y="224"/>
                  <a:pt x="194" y="224"/>
                </a:cubicBezTo>
                <a:cubicBezTo>
                  <a:pt x="193" y="225"/>
                  <a:pt x="193" y="226"/>
                  <a:pt x="192" y="227"/>
                </a:cubicBezTo>
                <a:cubicBezTo>
                  <a:pt x="192" y="227"/>
                  <a:pt x="192" y="227"/>
                  <a:pt x="192" y="228"/>
                </a:cubicBezTo>
                <a:cubicBezTo>
                  <a:pt x="192" y="229"/>
                  <a:pt x="192" y="231"/>
                  <a:pt x="191" y="233"/>
                </a:cubicBezTo>
                <a:cubicBezTo>
                  <a:pt x="191" y="233"/>
                  <a:pt x="191" y="233"/>
                  <a:pt x="192" y="234"/>
                </a:cubicBezTo>
                <a:cubicBezTo>
                  <a:pt x="192" y="234"/>
                  <a:pt x="192" y="235"/>
                  <a:pt x="192" y="236"/>
                </a:cubicBezTo>
                <a:cubicBezTo>
                  <a:pt x="192" y="236"/>
                  <a:pt x="192" y="236"/>
                  <a:pt x="192" y="237"/>
                </a:cubicBezTo>
                <a:cubicBezTo>
                  <a:pt x="193" y="235"/>
                  <a:pt x="193" y="235"/>
                  <a:pt x="193" y="233"/>
                </a:cubicBezTo>
                <a:cubicBezTo>
                  <a:pt x="193" y="231"/>
                  <a:pt x="194" y="229"/>
                  <a:pt x="194" y="227"/>
                </a:cubicBezTo>
                <a:cubicBezTo>
                  <a:pt x="194" y="226"/>
                  <a:pt x="194" y="225"/>
                  <a:pt x="194" y="224"/>
                </a:cubicBezTo>
                <a:close/>
                <a:moveTo>
                  <a:pt x="192" y="88"/>
                </a:moveTo>
                <a:cubicBezTo>
                  <a:pt x="192" y="88"/>
                  <a:pt x="192" y="88"/>
                  <a:pt x="192" y="88"/>
                </a:cubicBezTo>
                <a:cubicBezTo>
                  <a:pt x="193" y="88"/>
                  <a:pt x="193" y="87"/>
                  <a:pt x="194" y="87"/>
                </a:cubicBezTo>
                <a:cubicBezTo>
                  <a:pt x="194" y="86"/>
                  <a:pt x="194" y="86"/>
                  <a:pt x="194" y="86"/>
                </a:cubicBezTo>
                <a:cubicBezTo>
                  <a:pt x="194" y="82"/>
                  <a:pt x="194" y="79"/>
                  <a:pt x="194" y="76"/>
                </a:cubicBezTo>
                <a:cubicBezTo>
                  <a:pt x="194" y="76"/>
                  <a:pt x="194" y="75"/>
                  <a:pt x="194" y="75"/>
                </a:cubicBezTo>
                <a:cubicBezTo>
                  <a:pt x="193" y="76"/>
                  <a:pt x="193" y="76"/>
                  <a:pt x="193" y="77"/>
                </a:cubicBezTo>
                <a:cubicBezTo>
                  <a:pt x="193" y="79"/>
                  <a:pt x="193" y="81"/>
                  <a:pt x="192" y="83"/>
                </a:cubicBezTo>
                <a:cubicBezTo>
                  <a:pt x="192" y="85"/>
                  <a:pt x="192" y="86"/>
                  <a:pt x="192" y="88"/>
                </a:cubicBezTo>
                <a:close/>
                <a:moveTo>
                  <a:pt x="207" y="168"/>
                </a:moveTo>
                <a:cubicBezTo>
                  <a:pt x="206" y="168"/>
                  <a:pt x="206" y="169"/>
                  <a:pt x="205" y="170"/>
                </a:cubicBezTo>
                <a:cubicBezTo>
                  <a:pt x="205" y="173"/>
                  <a:pt x="205" y="177"/>
                  <a:pt x="205" y="180"/>
                </a:cubicBezTo>
                <a:cubicBezTo>
                  <a:pt x="205" y="181"/>
                  <a:pt x="205" y="181"/>
                  <a:pt x="205" y="181"/>
                </a:cubicBezTo>
                <a:cubicBezTo>
                  <a:pt x="205" y="180"/>
                  <a:pt x="205" y="180"/>
                  <a:pt x="206" y="179"/>
                </a:cubicBezTo>
                <a:cubicBezTo>
                  <a:pt x="206" y="177"/>
                  <a:pt x="207" y="176"/>
                  <a:pt x="207" y="174"/>
                </a:cubicBezTo>
                <a:cubicBezTo>
                  <a:pt x="207" y="172"/>
                  <a:pt x="207" y="171"/>
                  <a:pt x="207" y="169"/>
                </a:cubicBezTo>
                <a:cubicBezTo>
                  <a:pt x="207" y="169"/>
                  <a:pt x="207" y="168"/>
                  <a:pt x="207" y="168"/>
                </a:cubicBezTo>
                <a:close/>
                <a:moveTo>
                  <a:pt x="162" y="30"/>
                </a:moveTo>
                <a:cubicBezTo>
                  <a:pt x="163" y="30"/>
                  <a:pt x="163" y="30"/>
                  <a:pt x="164" y="30"/>
                </a:cubicBezTo>
                <a:cubicBezTo>
                  <a:pt x="166" y="30"/>
                  <a:pt x="168" y="30"/>
                  <a:pt x="170" y="30"/>
                </a:cubicBezTo>
                <a:cubicBezTo>
                  <a:pt x="170" y="30"/>
                  <a:pt x="170" y="30"/>
                  <a:pt x="171" y="30"/>
                </a:cubicBezTo>
                <a:cubicBezTo>
                  <a:pt x="171" y="29"/>
                  <a:pt x="172" y="28"/>
                  <a:pt x="173" y="27"/>
                </a:cubicBezTo>
                <a:cubicBezTo>
                  <a:pt x="173" y="27"/>
                  <a:pt x="173" y="27"/>
                  <a:pt x="173" y="27"/>
                </a:cubicBezTo>
                <a:cubicBezTo>
                  <a:pt x="173" y="27"/>
                  <a:pt x="173" y="27"/>
                  <a:pt x="173" y="27"/>
                </a:cubicBezTo>
                <a:cubicBezTo>
                  <a:pt x="173" y="26"/>
                  <a:pt x="172" y="27"/>
                  <a:pt x="172" y="27"/>
                </a:cubicBezTo>
                <a:cubicBezTo>
                  <a:pt x="172" y="28"/>
                  <a:pt x="172" y="28"/>
                  <a:pt x="170" y="28"/>
                </a:cubicBezTo>
                <a:cubicBezTo>
                  <a:pt x="170" y="28"/>
                  <a:pt x="170" y="28"/>
                  <a:pt x="169" y="28"/>
                </a:cubicBezTo>
                <a:cubicBezTo>
                  <a:pt x="168" y="28"/>
                  <a:pt x="166" y="28"/>
                  <a:pt x="165" y="28"/>
                </a:cubicBezTo>
                <a:cubicBezTo>
                  <a:pt x="163" y="28"/>
                  <a:pt x="163" y="28"/>
                  <a:pt x="162" y="29"/>
                </a:cubicBezTo>
                <a:cubicBezTo>
                  <a:pt x="162" y="29"/>
                  <a:pt x="162" y="29"/>
                  <a:pt x="162" y="30"/>
                </a:cubicBezTo>
                <a:close/>
                <a:moveTo>
                  <a:pt x="79" y="33"/>
                </a:moveTo>
                <a:cubicBezTo>
                  <a:pt x="94" y="33"/>
                  <a:pt x="108" y="34"/>
                  <a:pt x="122" y="35"/>
                </a:cubicBezTo>
                <a:cubicBezTo>
                  <a:pt x="108" y="34"/>
                  <a:pt x="94" y="33"/>
                  <a:pt x="79" y="33"/>
                </a:cubicBezTo>
                <a:close/>
                <a:moveTo>
                  <a:pt x="88" y="18"/>
                </a:moveTo>
                <a:cubicBezTo>
                  <a:pt x="90" y="19"/>
                  <a:pt x="92" y="19"/>
                  <a:pt x="93" y="19"/>
                </a:cubicBezTo>
                <a:cubicBezTo>
                  <a:pt x="93" y="18"/>
                  <a:pt x="93" y="17"/>
                  <a:pt x="94" y="16"/>
                </a:cubicBezTo>
                <a:cubicBezTo>
                  <a:pt x="92" y="16"/>
                  <a:pt x="91" y="16"/>
                  <a:pt x="90" y="16"/>
                </a:cubicBezTo>
                <a:cubicBezTo>
                  <a:pt x="89" y="16"/>
                  <a:pt x="89" y="16"/>
                  <a:pt x="88" y="16"/>
                </a:cubicBezTo>
                <a:cubicBezTo>
                  <a:pt x="89" y="17"/>
                  <a:pt x="89" y="18"/>
                  <a:pt x="88" y="18"/>
                </a:cubicBezTo>
                <a:close/>
                <a:moveTo>
                  <a:pt x="48" y="9"/>
                </a:moveTo>
                <a:cubicBezTo>
                  <a:pt x="49" y="9"/>
                  <a:pt x="51" y="9"/>
                  <a:pt x="53" y="9"/>
                </a:cubicBezTo>
                <a:cubicBezTo>
                  <a:pt x="53" y="8"/>
                  <a:pt x="53" y="7"/>
                  <a:pt x="53" y="6"/>
                </a:cubicBezTo>
                <a:cubicBezTo>
                  <a:pt x="51" y="6"/>
                  <a:pt x="50" y="6"/>
                  <a:pt x="48" y="6"/>
                </a:cubicBezTo>
                <a:cubicBezTo>
                  <a:pt x="48" y="7"/>
                  <a:pt x="48" y="8"/>
                  <a:pt x="48" y="9"/>
                </a:cubicBezTo>
                <a:close/>
                <a:moveTo>
                  <a:pt x="147" y="19"/>
                </a:moveTo>
                <a:cubicBezTo>
                  <a:pt x="147" y="20"/>
                  <a:pt x="147" y="20"/>
                  <a:pt x="148" y="21"/>
                </a:cubicBezTo>
                <a:cubicBezTo>
                  <a:pt x="149" y="21"/>
                  <a:pt x="150" y="21"/>
                  <a:pt x="151" y="21"/>
                </a:cubicBezTo>
                <a:cubicBezTo>
                  <a:pt x="151" y="22"/>
                  <a:pt x="152" y="22"/>
                  <a:pt x="152" y="21"/>
                </a:cubicBezTo>
                <a:cubicBezTo>
                  <a:pt x="153" y="21"/>
                  <a:pt x="153" y="20"/>
                  <a:pt x="154" y="20"/>
                </a:cubicBezTo>
                <a:cubicBezTo>
                  <a:pt x="153" y="19"/>
                  <a:pt x="151" y="19"/>
                  <a:pt x="150" y="18"/>
                </a:cubicBezTo>
                <a:cubicBezTo>
                  <a:pt x="150" y="18"/>
                  <a:pt x="150" y="18"/>
                  <a:pt x="150" y="18"/>
                </a:cubicBezTo>
                <a:cubicBezTo>
                  <a:pt x="149" y="18"/>
                  <a:pt x="148" y="19"/>
                  <a:pt x="147" y="19"/>
                </a:cubicBezTo>
                <a:close/>
                <a:moveTo>
                  <a:pt x="77" y="261"/>
                </a:moveTo>
                <a:cubicBezTo>
                  <a:pt x="80" y="261"/>
                  <a:pt x="83" y="262"/>
                  <a:pt x="86" y="262"/>
                </a:cubicBezTo>
                <a:cubicBezTo>
                  <a:pt x="85" y="261"/>
                  <a:pt x="85" y="260"/>
                  <a:pt x="85" y="259"/>
                </a:cubicBezTo>
                <a:cubicBezTo>
                  <a:pt x="84" y="259"/>
                  <a:pt x="84" y="259"/>
                  <a:pt x="83" y="259"/>
                </a:cubicBezTo>
                <a:cubicBezTo>
                  <a:pt x="83" y="259"/>
                  <a:pt x="82" y="259"/>
                  <a:pt x="81" y="259"/>
                </a:cubicBezTo>
                <a:cubicBezTo>
                  <a:pt x="81" y="260"/>
                  <a:pt x="81" y="261"/>
                  <a:pt x="79" y="261"/>
                </a:cubicBezTo>
                <a:cubicBezTo>
                  <a:pt x="78" y="261"/>
                  <a:pt x="78" y="260"/>
                  <a:pt x="78" y="259"/>
                </a:cubicBezTo>
                <a:cubicBezTo>
                  <a:pt x="77" y="259"/>
                  <a:pt x="77" y="259"/>
                  <a:pt x="76" y="259"/>
                </a:cubicBezTo>
                <a:cubicBezTo>
                  <a:pt x="77" y="260"/>
                  <a:pt x="77" y="260"/>
                  <a:pt x="77" y="261"/>
                </a:cubicBezTo>
                <a:close/>
                <a:moveTo>
                  <a:pt x="200" y="93"/>
                </a:moveTo>
                <a:cubicBezTo>
                  <a:pt x="200" y="93"/>
                  <a:pt x="200" y="94"/>
                  <a:pt x="200" y="94"/>
                </a:cubicBezTo>
                <a:cubicBezTo>
                  <a:pt x="199" y="95"/>
                  <a:pt x="199" y="95"/>
                  <a:pt x="199" y="96"/>
                </a:cubicBezTo>
                <a:cubicBezTo>
                  <a:pt x="199" y="99"/>
                  <a:pt x="199" y="102"/>
                  <a:pt x="199" y="105"/>
                </a:cubicBezTo>
                <a:cubicBezTo>
                  <a:pt x="199" y="105"/>
                  <a:pt x="199" y="105"/>
                  <a:pt x="199" y="106"/>
                </a:cubicBezTo>
                <a:cubicBezTo>
                  <a:pt x="200" y="105"/>
                  <a:pt x="200" y="105"/>
                  <a:pt x="200" y="104"/>
                </a:cubicBezTo>
                <a:cubicBezTo>
                  <a:pt x="200" y="101"/>
                  <a:pt x="200" y="97"/>
                  <a:pt x="201" y="94"/>
                </a:cubicBezTo>
                <a:cubicBezTo>
                  <a:pt x="201" y="93"/>
                  <a:pt x="200" y="93"/>
                  <a:pt x="200" y="93"/>
                </a:cubicBezTo>
                <a:close/>
                <a:moveTo>
                  <a:pt x="56" y="15"/>
                </a:moveTo>
                <a:cubicBezTo>
                  <a:pt x="55" y="15"/>
                  <a:pt x="55" y="15"/>
                  <a:pt x="54" y="15"/>
                </a:cubicBezTo>
                <a:cubicBezTo>
                  <a:pt x="53" y="15"/>
                  <a:pt x="52" y="16"/>
                  <a:pt x="52" y="17"/>
                </a:cubicBezTo>
                <a:cubicBezTo>
                  <a:pt x="51" y="18"/>
                  <a:pt x="51" y="19"/>
                  <a:pt x="49" y="20"/>
                </a:cubicBezTo>
                <a:cubicBezTo>
                  <a:pt x="50" y="20"/>
                  <a:pt x="51" y="21"/>
                  <a:pt x="51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3" y="19"/>
                  <a:pt x="55" y="17"/>
                  <a:pt x="56" y="16"/>
                </a:cubicBezTo>
                <a:cubicBezTo>
                  <a:pt x="56" y="16"/>
                  <a:pt x="56" y="16"/>
                  <a:pt x="56" y="15"/>
                </a:cubicBezTo>
                <a:close/>
                <a:moveTo>
                  <a:pt x="192" y="40"/>
                </a:moveTo>
                <a:cubicBezTo>
                  <a:pt x="192" y="40"/>
                  <a:pt x="192" y="40"/>
                  <a:pt x="192" y="40"/>
                </a:cubicBezTo>
                <a:cubicBezTo>
                  <a:pt x="192" y="40"/>
                  <a:pt x="192" y="40"/>
                  <a:pt x="192" y="41"/>
                </a:cubicBezTo>
                <a:cubicBezTo>
                  <a:pt x="191" y="42"/>
                  <a:pt x="190" y="44"/>
                  <a:pt x="190" y="46"/>
                </a:cubicBezTo>
                <a:cubicBezTo>
                  <a:pt x="190" y="46"/>
                  <a:pt x="190" y="47"/>
                  <a:pt x="190" y="47"/>
                </a:cubicBezTo>
                <a:cubicBezTo>
                  <a:pt x="190" y="48"/>
                  <a:pt x="190" y="50"/>
                  <a:pt x="190" y="51"/>
                </a:cubicBezTo>
                <a:cubicBezTo>
                  <a:pt x="190" y="51"/>
                  <a:pt x="190" y="51"/>
                  <a:pt x="190" y="51"/>
                </a:cubicBezTo>
                <a:cubicBezTo>
                  <a:pt x="190" y="51"/>
                  <a:pt x="190" y="51"/>
                  <a:pt x="190" y="51"/>
                </a:cubicBezTo>
                <a:cubicBezTo>
                  <a:pt x="191" y="50"/>
                  <a:pt x="191" y="49"/>
                  <a:pt x="192" y="48"/>
                </a:cubicBezTo>
                <a:cubicBezTo>
                  <a:pt x="192" y="47"/>
                  <a:pt x="192" y="45"/>
                  <a:pt x="192" y="43"/>
                </a:cubicBezTo>
                <a:cubicBezTo>
                  <a:pt x="192" y="42"/>
                  <a:pt x="192" y="41"/>
                  <a:pt x="192" y="40"/>
                </a:cubicBezTo>
                <a:close/>
                <a:moveTo>
                  <a:pt x="23" y="138"/>
                </a:moveTo>
                <a:cubicBezTo>
                  <a:pt x="23" y="138"/>
                  <a:pt x="23" y="138"/>
                  <a:pt x="23" y="138"/>
                </a:cubicBezTo>
                <a:cubicBezTo>
                  <a:pt x="22" y="139"/>
                  <a:pt x="22" y="140"/>
                  <a:pt x="21" y="140"/>
                </a:cubicBezTo>
                <a:cubicBezTo>
                  <a:pt x="21" y="140"/>
                  <a:pt x="21" y="140"/>
                  <a:pt x="21" y="141"/>
                </a:cubicBezTo>
                <a:cubicBezTo>
                  <a:pt x="21" y="142"/>
                  <a:pt x="21" y="143"/>
                  <a:pt x="21" y="144"/>
                </a:cubicBezTo>
                <a:cubicBezTo>
                  <a:pt x="22" y="144"/>
                  <a:pt x="22" y="145"/>
                  <a:pt x="22" y="146"/>
                </a:cubicBezTo>
                <a:cubicBezTo>
                  <a:pt x="22" y="146"/>
                  <a:pt x="23" y="145"/>
                  <a:pt x="23" y="145"/>
                </a:cubicBezTo>
                <a:cubicBezTo>
                  <a:pt x="23" y="145"/>
                  <a:pt x="23" y="144"/>
                  <a:pt x="23" y="144"/>
                </a:cubicBezTo>
                <a:cubicBezTo>
                  <a:pt x="23" y="142"/>
                  <a:pt x="23" y="141"/>
                  <a:pt x="23" y="140"/>
                </a:cubicBezTo>
                <a:cubicBezTo>
                  <a:pt x="23" y="139"/>
                  <a:pt x="23" y="139"/>
                  <a:pt x="23" y="138"/>
                </a:cubicBezTo>
                <a:close/>
                <a:moveTo>
                  <a:pt x="23" y="54"/>
                </a:moveTo>
                <a:cubicBezTo>
                  <a:pt x="23" y="54"/>
                  <a:pt x="23" y="54"/>
                  <a:pt x="22" y="54"/>
                </a:cubicBezTo>
                <a:cubicBezTo>
                  <a:pt x="22" y="55"/>
                  <a:pt x="21" y="55"/>
                  <a:pt x="21" y="56"/>
                </a:cubicBezTo>
                <a:cubicBezTo>
                  <a:pt x="21" y="56"/>
                  <a:pt x="20" y="56"/>
                  <a:pt x="20" y="56"/>
                </a:cubicBezTo>
                <a:cubicBezTo>
                  <a:pt x="20" y="57"/>
                  <a:pt x="20" y="57"/>
                  <a:pt x="20" y="58"/>
                </a:cubicBezTo>
                <a:cubicBezTo>
                  <a:pt x="20" y="58"/>
                  <a:pt x="20" y="58"/>
                  <a:pt x="21" y="58"/>
                </a:cubicBezTo>
                <a:cubicBezTo>
                  <a:pt x="21" y="58"/>
                  <a:pt x="21" y="59"/>
                  <a:pt x="21" y="60"/>
                </a:cubicBezTo>
                <a:cubicBezTo>
                  <a:pt x="21" y="60"/>
                  <a:pt x="21" y="61"/>
                  <a:pt x="21" y="63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59"/>
                  <a:pt x="23" y="56"/>
                  <a:pt x="23" y="54"/>
                </a:cubicBezTo>
                <a:close/>
                <a:moveTo>
                  <a:pt x="127" y="236"/>
                </a:moveTo>
                <a:cubicBezTo>
                  <a:pt x="128" y="235"/>
                  <a:pt x="129" y="235"/>
                  <a:pt x="130" y="235"/>
                </a:cubicBezTo>
                <a:cubicBezTo>
                  <a:pt x="130" y="235"/>
                  <a:pt x="130" y="235"/>
                  <a:pt x="130" y="235"/>
                </a:cubicBezTo>
                <a:cubicBezTo>
                  <a:pt x="131" y="236"/>
                  <a:pt x="132" y="235"/>
                  <a:pt x="132" y="235"/>
                </a:cubicBezTo>
                <a:cubicBezTo>
                  <a:pt x="133" y="235"/>
                  <a:pt x="133" y="235"/>
                  <a:pt x="134" y="235"/>
                </a:cubicBezTo>
                <a:cubicBezTo>
                  <a:pt x="137" y="235"/>
                  <a:pt x="139" y="235"/>
                  <a:pt x="142" y="235"/>
                </a:cubicBezTo>
                <a:cubicBezTo>
                  <a:pt x="143" y="235"/>
                  <a:pt x="144" y="235"/>
                  <a:pt x="145" y="235"/>
                </a:cubicBezTo>
                <a:cubicBezTo>
                  <a:pt x="146" y="235"/>
                  <a:pt x="146" y="235"/>
                  <a:pt x="146" y="234"/>
                </a:cubicBezTo>
                <a:cubicBezTo>
                  <a:pt x="146" y="234"/>
                  <a:pt x="145" y="234"/>
                  <a:pt x="145" y="234"/>
                </a:cubicBezTo>
                <a:cubicBezTo>
                  <a:pt x="141" y="234"/>
                  <a:pt x="137" y="234"/>
                  <a:pt x="132" y="234"/>
                </a:cubicBezTo>
                <a:cubicBezTo>
                  <a:pt x="131" y="234"/>
                  <a:pt x="129" y="234"/>
                  <a:pt x="127" y="234"/>
                </a:cubicBezTo>
                <a:cubicBezTo>
                  <a:pt x="127" y="234"/>
                  <a:pt x="126" y="234"/>
                  <a:pt x="126" y="235"/>
                </a:cubicBezTo>
                <a:cubicBezTo>
                  <a:pt x="126" y="235"/>
                  <a:pt x="126" y="236"/>
                  <a:pt x="125" y="236"/>
                </a:cubicBezTo>
                <a:cubicBezTo>
                  <a:pt x="126" y="236"/>
                  <a:pt x="127" y="236"/>
                  <a:pt x="127" y="236"/>
                </a:cubicBezTo>
                <a:close/>
                <a:moveTo>
                  <a:pt x="27" y="58"/>
                </a:moveTo>
                <a:cubicBezTo>
                  <a:pt x="27" y="58"/>
                  <a:pt x="27" y="58"/>
                  <a:pt x="27" y="58"/>
                </a:cubicBezTo>
                <a:cubicBezTo>
                  <a:pt x="28" y="58"/>
                  <a:pt x="28" y="57"/>
                  <a:pt x="28" y="57"/>
                </a:cubicBezTo>
                <a:cubicBezTo>
                  <a:pt x="29" y="57"/>
                  <a:pt x="29" y="56"/>
                  <a:pt x="29" y="56"/>
                </a:cubicBezTo>
                <a:cubicBezTo>
                  <a:pt x="29" y="55"/>
                  <a:pt x="29" y="55"/>
                  <a:pt x="29" y="54"/>
                </a:cubicBezTo>
                <a:cubicBezTo>
                  <a:pt x="29" y="52"/>
                  <a:pt x="29" y="51"/>
                  <a:pt x="29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28" y="49"/>
                  <a:pt x="28" y="50"/>
                  <a:pt x="27" y="50"/>
                </a:cubicBezTo>
                <a:cubicBezTo>
                  <a:pt x="27" y="50"/>
                  <a:pt x="27" y="51"/>
                  <a:pt x="27" y="51"/>
                </a:cubicBezTo>
                <a:cubicBezTo>
                  <a:pt x="27" y="53"/>
                  <a:pt x="27" y="55"/>
                  <a:pt x="27" y="56"/>
                </a:cubicBezTo>
                <a:cubicBezTo>
                  <a:pt x="27" y="57"/>
                  <a:pt x="27" y="57"/>
                  <a:pt x="27" y="58"/>
                </a:cubicBezTo>
                <a:close/>
                <a:moveTo>
                  <a:pt x="165" y="235"/>
                </a:moveTo>
                <a:cubicBezTo>
                  <a:pt x="165" y="234"/>
                  <a:pt x="165" y="234"/>
                  <a:pt x="165" y="234"/>
                </a:cubicBezTo>
                <a:cubicBezTo>
                  <a:pt x="165" y="234"/>
                  <a:pt x="165" y="234"/>
                  <a:pt x="164" y="234"/>
                </a:cubicBezTo>
                <a:cubicBezTo>
                  <a:pt x="159" y="234"/>
                  <a:pt x="154" y="234"/>
                  <a:pt x="148" y="234"/>
                </a:cubicBezTo>
                <a:cubicBezTo>
                  <a:pt x="148" y="234"/>
                  <a:pt x="148" y="234"/>
                  <a:pt x="148" y="234"/>
                </a:cubicBezTo>
                <a:cubicBezTo>
                  <a:pt x="148" y="234"/>
                  <a:pt x="147" y="235"/>
                  <a:pt x="147" y="235"/>
                </a:cubicBezTo>
                <a:cubicBezTo>
                  <a:pt x="147" y="235"/>
                  <a:pt x="148" y="235"/>
                  <a:pt x="148" y="235"/>
                </a:cubicBezTo>
                <a:cubicBezTo>
                  <a:pt x="149" y="235"/>
                  <a:pt x="151" y="235"/>
                  <a:pt x="152" y="235"/>
                </a:cubicBezTo>
                <a:cubicBezTo>
                  <a:pt x="153" y="236"/>
                  <a:pt x="154" y="236"/>
                  <a:pt x="155" y="235"/>
                </a:cubicBezTo>
                <a:cubicBezTo>
                  <a:pt x="158" y="235"/>
                  <a:pt x="161" y="235"/>
                  <a:pt x="164" y="235"/>
                </a:cubicBezTo>
                <a:cubicBezTo>
                  <a:pt x="164" y="235"/>
                  <a:pt x="165" y="235"/>
                  <a:pt x="165" y="235"/>
                </a:cubicBezTo>
                <a:close/>
                <a:moveTo>
                  <a:pt x="21" y="21"/>
                </a:move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19" y="23"/>
                  <a:pt x="18" y="24"/>
                  <a:pt x="17" y="26"/>
                </a:cubicBezTo>
                <a:cubicBezTo>
                  <a:pt x="17" y="27"/>
                  <a:pt x="17" y="28"/>
                  <a:pt x="18" y="28"/>
                </a:cubicBezTo>
                <a:cubicBezTo>
                  <a:pt x="19" y="27"/>
                  <a:pt x="20" y="25"/>
                  <a:pt x="22" y="24"/>
                </a:cubicBezTo>
                <a:cubicBezTo>
                  <a:pt x="22" y="24"/>
                  <a:pt x="22" y="23"/>
                  <a:pt x="22" y="23"/>
                </a:cubicBezTo>
                <a:cubicBezTo>
                  <a:pt x="22" y="22"/>
                  <a:pt x="21" y="22"/>
                  <a:pt x="21" y="21"/>
                </a:cubicBezTo>
                <a:close/>
                <a:moveTo>
                  <a:pt x="4" y="139"/>
                </a:moveTo>
                <a:cubicBezTo>
                  <a:pt x="4" y="146"/>
                  <a:pt x="3" y="152"/>
                  <a:pt x="3" y="158"/>
                </a:cubicBezTo>
                <a:cubicBezTo>
                  <a:pt x="4" y="158"/>
                  <a:pt x="4" y="157"/>
                  <a:pt x="4" y="156"/>
                </a:cubicBezTo>
                <a:cubicBezTo>
                  <a:pt x="4" y="151"/>
                  <a:pt x="4" y="146"/>
                  <a:pt x="4" y="140"/>
                </a:cubicBezTo>
                <a:cubicBezTo>
                  <a:pt x="4" y="140"/>
                  <a:pt x="4" y="140"/>
                  <a:pt x="4" y="139"/>
                </a:cubicBezTo>
                <a:close/>
                <a:moveTo>
                  <a:pt x="175" y="21"/>
                </a:moveTo>
                <a:cubicBezTo>
                  <a:pt x="172" y="21"/>
                  <a:pt x="170" y="21"/>
                  <a:pt x="168" y="22"/>
                </a:cubicBezTo>
                <a:cubicBezTo>
                  <a:pt x="169" y="23"/>
                  <a:pt x="170" y="24"/>
                  <a:pt x="172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73" y="23"/>
                  <a:pt x="174" y="22"/>
                  <a:pt x="175" y="21"/>
                </a:cubicBezTo>
                <a:close/>
                <a:moveTo>
                  <a:pt x="131" y="249"/>
                </a:moveTo>
                <a:cubicBezTo>
                  <a:pt x="130" y="248"/>
                  <a:pt x="128" y="248"/>
                  <a:pt x="127" y="248"/>
                </a:cubicBezTo>
                <a:cubicBezTo>
                  <a:pt x="126" y="249"/>
                  <a:pt x="126" y="249"/>
                  <a:pt x="126" y="250"/>
                </a:cubicBezTo>
                <a:cubicBezTo>
                  <a:pt x="126" y="251"/>
                  <a:pt x="125" y="252"/>
                  <a:pt x="125" y="252"/>
                </a:cubicBezTo>
                <a:cubicBezTo>
                  <a:pt x="126" y="252"/>
                  <a:pt x="127" y="252"/>
                  <a:pt x="128" y="252"/>
                </a:cubicBezTo>
                <a:cubicBezTo>
                  <a:pt x="128" y="252"/>
                  <a:pt x="128" y="251"/>
                  <a:pt x="128" y="251"/>
                </a:cubicBezTo>
                <a:cubicBezTo>
                  <a:pt x="128" y="250"/>
                  <a:pt x="129" y="250"/>
                  <a:pt x="130" y="250"/>
                </a:cubicBezTo>
                <a:cubicBezTo>
                  <a:pt x="130" y="250"/>
                  <a:pt x="131" y="250"/>
                  <a:pt x="131" y="249"/>
                </a:cubicBezTo>
                <a:close/>
                <a:moveTo>
                  <a:pt x="190" y="198"/>
                </a:moveTo>
                <a:cubicBezTo>
                  <a:pt x="191" y="197"/>
                  <a:pt x="192" y="197"/>
                  <a:pt x="192" y="195"/>
                </a:cubicBezTo>
                <a:cubicBezTo>
                  <a:pt x="192" y="195"/>
                  <a:pt x="192" y="194"/>
                  <a:pt x="192" y="193"/>
                </a:cubicBezTo>
                <a:cubicBezTo>
                  <a:pt x="192" y="192"/>
                  <a:pt x="192" y="192"/>
                  <a:pt x="193" y="191"/>
                </a:cubicBezTo>
                <a:cubicBezTo>
                  <a:pt x="193" y="191"/>
                  <a:pt x="194" y="191"/>
                  <a:pt x="194" y="191"/>
                </a:cubicBezTo>
                <a:cubicBezTo>
                  <a:pt x="193" y="190"/>
                  <a:pt x="193" y="188"/>
                  <a:pt x="193" y="187"/>
                </a:cubicBezTo>
                <a:cubicBezTo>
                  <a:pt x="191" y="190"/>
                  <a:pt x="190" y="194"/>
                  <a:pt x="190" y="198"/>
                </a:cubicBezTo>
                <a:close/>
                <a:moveTo>
                  <a:pt x="6" y="131"/>
                </a:moveTo>
                <a:cubicBezTo>
                  <a:pt x="6" y="131"/>
                  <a:pt x="6" y="132"/>
                  <a:pt x="6" y="132"/>
                </a:cubicBezTo>
                <a:cubicBezTo>
                  <a:pt x="6" y="138"/>
                  <a:pt x="6" y="143"/>
                  <a:pt x="6" y="149"/>
                </a:cubicBezTo>
                <a:cubicBezTo>
                  <a:pt x="6" y="149"/>
                  <a:pt x="6" y="149"/>
                  <a:pt x="6" y="150"/>
                </a:cubicBezTo>
                <a:cubicBezTo>
                  <a:pt x="6" y="150"/>
                  <a:pt x="6" y="150"/>
                  <a:pt x="7" y="150"/>
                </a:cubicBezTo>
                <a:cubicBezTo>
                  <a:pt x="7" y="149"/>
                  <a:pt x="7" y="147"/>
                  <a:pt x="7" y="146"/>
                </a:cubicBezTo>
                <a:cubicBezTo>
                  <a:pt x="7" y="146"/>
                  <a:pt x="7" y="145"/>
                  <a:pt x="7" y="145"/>
                </a:cubicBezTo>
                <a:cubicBezTo>
                  <a:pt x="7" y="145"/>
                  <a:pt x="8" y="144"/>
                  <a:pt x="8" y="145"/>
                </a:cubicBezTo>
                <a:cubicBezTo>
                  <a:pt x="8" y="145"/>
                  <a:pt x="9" y="145"/>
                  <a:pt x="9" y="145"/>
                </a:cubicBezTo>
                <a:cubicBezTo>
                  <a:pt x="9" y="145"/>
                  <a:pt x="9" y="145"/>
                  <a:pt x="9" y="146"/>
                </a:cubicBezTo>
                <a:cubicBezTo>
                  <a:pt x="9" y="146"/>
                  <a:pt x="10" y="146"/>
                  <a:pt x="10" y="146"/>
                </a:cubicBezTo>
                <a:cubicBezTo>
                  <a:pt x="10" y="145"/>
                  <a:pt x="10" y="144"/>
                  <a:pt x="10" y="143"/>
                </a:cubicBezTo>
                <a:cubicBezTo>
                  <a:pt x="9" y="143"/>
                  <a:pt x="9" y="143"/>
                  <a:pt x="8" y="143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4"/>
                  <a:pt x="8" y="144"/>
                  <a:pt x="7" y="144"/>
                </a:cubicBezTo>
                <a:cubicBezTo>
                  <a:pt x="7" y="144"/>
                  <a:pt x="6" y="143"/>
                  <a:pt x="6" y="143"/>
                </a:cubicBezTo>
                <a:cubicBezTo>
                  <a:pt x="6" y="143"/>
                  <a:pt x="6" y="142"/>
                  <a:pt x="6" y="142"/>
                </a:cubicBezTo>
                <a:cubicBezTo>
                  <a:pt x="7" y="139"/>
                  <a:pt x="7" y="135"/>
                  <a:pt x="7" y="132"/>
                </a:cubicBezTo>
                <a:cubicBezTo>
                  <a:pt x="7" y="132"/>
                  <a:pt x="7" y="131"/>
                  <a:pt x="7" y="131"/>
                </a:cubicBezTo>
                <a:cubicBezTo>
                  <a:pt x="7" y="131"/>
                  <a:pt x="7" y="131"/>
                  <a:pt x="6" y="131"/>
                </a:cubicBezTo>
                <a:close/>
                <a:moveTo>
                  <a:pt x="193" y="112"/>
                </a:moveTo>
                <a:cubicBezTo>
                  <a:pt x="194" y="112"/>
                  <a:pt x="195" y="111"/>
                  <a:pt x="195" y="110"/>
                </a:cubicBezTo>
                <a:cubicBezTo>
                  <a:pt x="195" y="109"/>
                  <a:pt x="195" y="108"/>
                  <a:pt x="195" y="107"/>
                </a:cubicBezTo>
                <a:cubicBezTo>
                  <a:pt x="195" y="106"/>
                  <a:pt x="195" y="106"/>
                  <a:pt x="195" y="106"/>
                </a:cubicBezTo>
                <a:cubicBezTo>
                  <a:pt x="194" y="105"/>
                  <a:pt x="194" y="105"/>
                  <a:pt x="194" y="104"/>
                </a:cubicBezTo>
                <a:cubicBezTo>
                  <a:pt x="194" y="103"/>
                  <a:pt x="194" y="102"/>
                  <a:pt x="194" y="101"/>
                </a:cubicBezTo>
                <a:cubicBezTo>
                  <a:pt x="194" y="101"/>
                  <a:pt x="194" y="101"/>
                  <a:pt x="194" y="100"/>
                </a:cubicBezTo>
                <a:cubicBezTo>
                  <a:pt x="193" y="101"/>
                  <a:pt x="193" y="102"/>
                  <a:pt x="193" y="102"/>
                </a:cubicBezTo>
                <a:cubicBezTo>
                  <a:pt x="193" y="105"/>
                  <a:pt x="193" y="107"/>
                  <a:pt x="193" y="110"/>
                </a:cubicBezTo>
                <a:cubicBezTo>
                  <a:pt x="193" y="110"/>
                  <a:pt x="193" y="111"/>
                  <a:pt x="193" y="112"/>
                </a:cubicBezTo>
                <a:close/>
                <a:moveTo>
                  <a:pt x="25" y="208"/>
                </a:moveTo>
                <a:cubicBezTo>
                  <a:pt x="24" y="208"/>
                  <a:pt x="24" y="209"/>
                  <a:pt x="24" y="209"/>
                </a:cubicBezTo>
                <a:cubicBezTo>
                  <a:pt x="23" y="210"/>
                  <a:pt x="23" y="211"/>
                  <a:pt x="22" y="212"/>
                </a:cubicBezTo>
                <a:cubicBezTo>
                  <a:pt x="21" y="212"/>
                  <a:pt x="21" y="214"/>
                  <a:pt x="22" y="215"/>
                </a:cubicBezTo>
                <a:cubicBezTo>
                  <a:pt x="23" y="214"/>
                  <a:pt x="23" y="214"/>
                  <a:pt x="24" y="213"/>
                </a:cubicBezTo>
                <a:cubicBezTo>
                  <a:pt x="25" y="213"/>
                  <a:pt x="25" y="213"/>
                  <a:pt x="25" y="212"/>
                </a:cubicBezTo>
                <a:cubicBezTo>
                  <a:pt x="25" y="211"/>
                  <a:pt x="25" y="210"/>
                  <a:pt x="25" y="208"/>
                </a:cubicBezTo>
                <a:close/>
                <a:moveTo>
                  <a:pt x="19" y="33"/>
                </a:moveTo>
                <a:cubicBezTo>
                  <a:pt x="18" y="34"/>
                  <a:pt x="18" y="34"/>
                  <a:pt x="18" y="34"/>
                </a:cubicBezTo>
                <a:cubicBezTo>
                  <a:pt x="18" y="35"/>
                  <a:pt x="18" y="35"/>
                  <a:pt x="18" y="36"/>
                </a:cubicBezTo>
                <a:cubicBezTo>
                  <a:pt x="18" y="38"/>
                  <a:pt x="18" y="40"/>
                  <a:pt x="18" y="42"/>
                </a:cubicBezTo>
                <a:cubicBezTo>
                  <a:pt x="18" y="43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2"/>
                  <a:pt x="20" y="40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6"/>
                  <a:pt x="19" y="35"/>
                  <a:pt x="19" y="33"/>
                </a:cubicBezTo>
                <a:close/>
                <a:moveTo>
                  <a:pt x="27" y="131"/>
                </a:moveTo>
                <a:cubicBezTo>
                  <a:pt x="26" y="131"/>
                  <a:pt x="26" y="131"/>
                  <a:pt x="26" y="130"/>
                </a:cubicBezTo>
                <a:cubicBezTo>
                  <a:pt x="25" y="130"/>
                  <a:pt x="25" y="129"/>
                  <a:pt x="26" y="128"/>
                </a:cubicBezTo>
                <a:cubicBezTo>
                  <a:pt x="26" y="128"/>
                  <a:pt x="26" y="127"/>
                  <a:pt x="26" y="127"/>
                </a:cubicBezTo>
                <a:cubicBezTo>
                  <a:pt x="26" y="126"/>
                  <a:pt x="26" y="125"/>
                  <a:pt x="26" y="124"/>
                </a:cubicBezTo>
                <a:cubicBezTo>
                  <a:pt x="26" y="124"/>
                  <a:pt x="26" y="124"/>
                  <a:pt x="26" y="123"/>
                </a:cubicBezTo>
                <a:cubicBezTo>
                  <a:pt x="26" y="123"/>
                  <a:pt x="26" y="123"/>
                  <a:pt x="26" y="123"/>
                </a:cubicBezTo>
                <a:cubicBezTo>
                  <a:pt x="26" y="124"/>
                  <a:pt x="25" y="124"/>
                  <a:pt x="25" y="124"/>
                </a:cubicBezTo>
                <a:cubicBezTo>
                  <a:pt x="24" y="125"/>
                  <a:pt x="24" y="125"/>
                  <a:pt x="24" y="126"/>
                </a:cubicBezTo>
                <a:cubicBezTo>
                  <a:pt x="24" y="128"/>
                  <a:pt x="24" y="130"/>
                  <a:pt x="24" y="133"/>
                </a:cubicBezTo>
                <a:cubicBezTo>
                  <a:pt x="24" y="133"/>
                  <a:pt x="25" y="133"/>
                  <a:pt x="25" y="133"/>
                </a:cubicBezTo>
                <a:cubicBezTo>
                  <a:pt x="25" y="132"/>
                  <a:pt x="26" y="132"/>
                  <a:pt x="27" y="131"/>
                </a:cubicBezTo>
                <a:close/>
                <a:moveTo>
                  <a:pt x="174" y="13"/>
                </a:moveTo>
                <a:cubicBezTo>
                  <a:pt x="172" y="13"/>
                  <a:pt x="171" y="13"/>
                  <a:pt x="169" y="12"/>
                </a:cubicBezTo>
                <a:cubicBezTo>
                  <a:pt x="169" y="12"/>
                  <a:pt x="169" y="12"/>
                  <a:pt x="169" y="12"/>
                </a:cubicBezTo>
                <a:cubicBezTo>
                  <a:pt x="168" y="13"/>
                  <a:pt x="167" y="13"/>
                  <a:pt x="166" y="14"/>
                </a:cubicBezTo>
                <a:cubicBezTo>
                  <a:pt x="166" y="14"/>
                  <a:pt x="166" y="14"/>
                  <a:pt x="167" y="14"/>
                </a:cubicBezTo>
                <a:cubicBezTo>
                  <a:pt x="168" y="14"/>
                  <a:pt x="169" y="14"/>
                  <a:pt x="170" y="15"/>
                </a:cubicBezTo>
                <a:cubicBezTo>
                  <a:pt x="172" y="15"/>
                  <a:pt x="172" y="15"/>
                  <a:pt x="174" y="14"/>
                </a:cubicBezTo>
                <a:cubicBezTo>
                  <a:pt x="174" y="14"/>
                  <a:pt x="174" y="14"/>
                  <a:pt x="174" y="13"/>
                </a:cubicBezTo>
                <a:close/>
                <a:moveTo>
                  <a:pt x="11" y="85"/>
                </a:moveTo>
                <a:cubicBezTo>
                  <a:pt x="11" y="85"/>
                  <a:pt x="11" y="85"/>
                  <a:pt x="10" y="85"/>
                </a:cubicBezTo>
                <a:cubicBezTo>
                  <a:pt x="10" y="85"/>
                  <a:pt x="10" y="85"/>
                  <a:pt x="10" y="86"/>
                </a:cubicBezTo>
                <a:cubicBezTo>
                  <a:pt x="9" y="88"/>
                  <a:pt x="9" y="91"/>
                  <a:pt x="8" y="94"/>
                </a:cubicBezTo>
                <a:cubicBezTo>
                  <a:pt x="8" y="94"/>
                  <a:pt x="9" y="94"/>
                  <a:pt x="9" y="94"/>
                </a:cubicBezTo>
                <a:cubicBezTo>
                  <a:pt x="10" y="94"/>
                  <a:pt x="10" y="94"/>
                  <a:pt x="10" y="95"/>
                </a:cubicBezTo>
                <a:cubicBezTo>
                  <a:pt x="10" y="95"/>
                  <a:pt x="10" y="95"/>
                  <a:pt x="1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10" y="92"/>
                  <a:pt x="11" y="88"/>
                  <a:pt x="11" y="85"/>
                </a:cubicBezTo>
                <a:close/>
                <a:moveTo>
                  <a:pt x="136" y="255"/>
                </a:moveTo>
                <a:cubicBezTo>
                  <a:pt x="136" y="255"/>
                  <a:pt x="136" y="255"/>
                  <a:pt x="136" y="256"/>
                </a:cubicBezTo>
                <a:cubicBezTo>
                  <a:pt x="138" y="255"/>
                  <a:pt x="141" y="255"/>
                  <a:pt x="143" y="255"/>
                </a:cubicBezTo>
                <a:cubicBezTo>
                  <a:pt x="143" y="255"/>
                  <a:pt x="143" y="255"/>
                  <a:pt x="143" y="255"/>
                </a:cubicBezTo>
                <a:cubicBezTo>
                  <a:pt x="144" y="254"/>
                  <a:pt x="144" y="254"/>
                  <a:pt x="145" y="255"/>
                </a:cubicBezTo>
                <a:cubicBezTo>
                  <a:pt x="146" y="255"/>
                  <a:pt x="146" y="255"/>
                  <a:pt x="147" y="254"/>
                </a:cubicBezTo>
                <a:cubicBezTo>
                  <a:pt x="144" y="254"/>
                  <a:pt x="140" y="254"/>
                  <a:pt x="137" y="254"/>
                </a:cubicBezTo>
                <a:cubicBezTo>
                  <a:pt x="137" y="254"/>
                  <a:pt x="136" y="255"/>
                  <a:pt x="136" y="255"/>
                </a:cubicBezTo>
                <a:close/>
                <a:moveTo>
                  <a:pt x="27" y="98"/>
                </a:moveTo>
                <a:cubicBezTo>
                  <a:pt x="26" y="99"/>
                  <a:pt x="26" y="99"/>
                  <a:pt x="26" y="99"/>
                </a:cubicBezTo>
                <a:cubicBezTo>
                  <a:pt x="26" y="101"/>
                  <a:pt x="25" y="103"/>
                  <a:pt x="25" y="104"/>
                </a:cubicBezTo>
                <a:cubicBezTo>
                  <a:pt x="25" y="106"/>
                  <a:pt x="25" y="107"/>
                  <a:pt x="25" y="109"/>
                </a:cubicBezTo>
                <a:cubicBezTo>
                  <a:pt x="25" y="108"/>
                  <a:pt x="26" y="108"/>
                  <a:pt x="26" y="107"/>
                </a:cubicBezTo>
                <a:cubicBezTo>
                  <a:pt x="26" y="107"/>
                  <a:pt x="27" y="107"/>
                  <a:pt x="27" y="106"/>
                </a:cubicBezTo>
                <a:cubicBezTo>
                  <a:pt x="27" y="105"/>
                  <a:pt x="27" y="103"/>
                  <a:pt x="27" y="102"/>
                </a:cubicBezTo>
                <a:cubicBezTo>
                  <a:pt x="27" y="101"/>
                  <a:pt x="27" y="100"/>
                  <a:pt x="27" y="98"/>
                </a:cubicBezTo>
                <a:close/>
                <a:moveTo>
                  <a:pt x="128" y="22"/>
                </a:moveTo>
                <a:cubicBezTo>
                  <a:pt x="128" y="22"/>
                  <a:pt x="128" y="22"/>
                  <a:pt x="128" y="22"/>
                </a:cubicBezTo>
                <a:cubicBezTo>
                  <a:pt x="125" y="24"/>
                  <a:pt x="122" y="26"/>
                  <a:pt x="119" y="29"/>
                </a:cubicBezTo>
                <a:cubicBezTo>
                  <a:pt x="121" y="29"/>
                  <a:pt x="122" y="29"/>
                  <a:pt x="123" y="28"/>
                </a:cubicBezTo>
                <a:cubicBezTo>
                  <a:pt x="123" y="28"/>
                  <a:pt x="124" y="28"/>
                  <a:pt x="124" y="27"/>
                </a:cubicBezTo>
                <a:cubicBezTo>
                  <a:pt x="125" y="26"/>
                  <a:pt x="126" y="25"/>
                  <a:pt x="127" y="23"/>
                </a:cubicBezTo>
                <a:cubicBezTo>
                  <a:pt x="127" y="23"/>
                  <a:pt x="127" y="23"/>
                  <a:pt x="128" y="22"/>
                </a:cubicBezTo>
                <a:close/>
                <a:moveTo>
                  <a:pt x="73" y="4"/>
                </a:moveTo>
                <a:cubicBezTo>
                  <a:pt x="67" y="4"/>
                  <a:pt x="62" y="4"/>
                  <a:pt x="56" y="4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8" y="5"/>
                  <a:pt x="59" y="5"/>
                </a:cubicBezTo>
                <a:cubicBezTo>
                  <a:pt x="60" y="6"/>
                  <a:pt x="61" y="6"/>
                  <a:pt x="62" y="5"/>
                </a:cubicBezTo>
                <a:cubicBezTo>
                  <a:pt x="62" y="5"/>
                  <a:pt x="62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4" y="4"/>
                  <a:pt x="64" y="4"/>
                  <a:pt x="65" y="5"/>
                </a:cubicBezTo>
                <a:cubicBezTo>
                  <a:pt x="65" y="5"/>
                  <a:pt x="66" y="5"/>
                  <a:pt x="66" y="5"/>
                </a:cubicBezTo>
                <a:cubicBezTo>
                  <a:pt x="68" y="5"/>
                  <a:pt x="70" y="4"/>
                  <a:pt x="73" y="4"/>
                </a:cubicBezTo>
                <a:close/>
                <a:moveTo>
                  <a:pt x="25" y="241"/>
                </a:moveTo>
                <a:cubicBezTo>
                  <a:pt x="23" y="242"/>
                  <a:pt x="22" y="244"/>
                  <a:pt x="21" y="245"/>
                </a:cubicBezTo>
                <a:cubicBezTo>
                  <a:pt x="21" y="246"/>
                  <a:pt x="21" y="247"/>
                  <a:pt x="22" y="247"/>
                </a:cubicBezTo>
                <a:cubicBezTo>
                  <a:pt x="23" y="246"/>
                  <a:pt x="24" y="244"/>
                  <a:pt x="25" y="243"/>
                </a:cubicBezTo>
                <a:cubicBezTo>
                  <a:pt x="25" y="243"/>
                  <a:pt x="25" y="242"/>
                  <a:pt x="25" y="242"/>
                </a:cubicBezTo>
                <a:cubicBezTo>
                  <a:pt x="25" y="242"/>
                  <a:pt x="25" y="241"/>
                  <a:pt x="25" y="241"/>
                </a:cubicBezTo>
                <a:close/>
                <a:moveTo>
                  <a:pt x="77" y="243"/>
                </a:moveTo>
                <a:cubicBezTo>
                  <a:pt x="77" y="243"/>
                  <a:pt x="77" y="243"/>
                  <a:pt x="77" y="243"/>
                </a:cubicBezTo>
                <a:cubicBezTo>
                  <a:pt x="75" y="243"/>
                  <a:pt x="74" y="243"/>
                  <a:pt x="72" y="243"/>
                </a:cubicBezTo>
                <a:cubicBezTo>
                  <a:pt x="72" y="243"/>
                  <a:pt x="72" y="244"/>
                  <a:pt x="72" y="244"/>
                </a:cubicBezTo>
                <a:cubicBezTo>
                  <a:pt x="71" y="244"/>
                  <a:pt x="71" y="245"/>
                  <a:pt x="70" y="246"/>
                </a:cubicBezTo>
                <a:cubicBezTo>
                  <a:pt x="71" y="246"/>
                  <a:pt x="72" y="246"/>
                  <a:pt x="74" y="246"/>
                </a:cubicBezTo>
                <a:cubicBezTo>
                  <a:pt x="74" y="246"/>
                  <a:pt x="74" y="246"/>
                  <a:pt x="74" y="246"/>
                </a:cubicBezTo>
                <a:cubicBezTo>
                  <a:pt x="75" y="245"/>
                  <a:pt x="76" y="244"/>
                  <a:pt x="77" y="243"/>
                </a:cubicBezTo>
                <a:close/>
                <a:moveTo>
                  <a:pt x="185" y="173"/>
                </a:moveTo>
                <a:cubicBezTo>
                  <a:pt x="185" y="173"/>
                  <a:pt x="185" y="173"/>
                  <a:pt x="185" y="173"/>
                </a:cubicBezTo>
                <a:cubicBezTo>
                  <a:pt x="184" y="179"/>
                  <a:pt x="184" y="185"/>
                  <a:pt x="184" y="191"/>
                </a:cubicBezTo>
                <a:cubicBezTo>
                  <a:pt x="184" y="190"/>
                  <a:pt x="184" y="189"/>
                  <a:pt x="184" y="188"/>
                </a:cubicBezTo>
                <a:cubicBezTo>
                  <a:pt x="185" y="187"/>
                  <a:pt x="185" y="186"/>
                  <a:pt x="185" y="185"/>
                </a:cubicBezTo>
                <a:cubicBezTo>
                  <a:pt x="186" y="185"/>
                  <a:pt x="185" y="184"/>
                  <a:pt x="185" y="184"/>
                </a:cubicBezTo>
                <a:cubicBezTo>
                  <a:pt x="185" y="183"/>
                  <a:pt x="185" y="183"/>
                  <a:pt x="185" y="182"/>
                </a:cubicBezTo>
                <a:cubicBezTo>
                  <a:pt x="185" y="179"/>
                  <a:pt x="185" y="176"/>
                  <a:pt x="185" y="173"/>
                </a:cubicBezTo>
                <a:close/>
                <a:moveTo>
                  <a:pt x="9" y="210"/>
                </a:moveTo>
                <a:cubicBezTo>
                  <a:pt x="9" y="210"/>
                  <a:pt x="9" y="210"/>
                  <a:pt x="9" y="210"/>
                </a:cubicBezTo>
                <a:cubicBezTo>
                  <a:pt x="10" y="209"/>
                  <a:pt x="11" y="208"/>
                  <a:pt x="11" y="207"/>
                </a:cubicBezTo>
                <a:cubicBezTo>
                  <a:pt x="11" y="206"/>
                  <a:pt x="11" y="205"/>
                  <a:pt x="11" y="205"/>
                </a:cubicBezTo>
                <a:cubicBezTo>
                  <a:pt x="11" y="202"/>
                  <a:pt x="11" y="200"/>
                  <a:pt x="10" y="197"/>
                </a:cubicBezTo>
                <a:cubicBezTo>
                  <a:pt x="10" y="197"/>
                  <a:pt x="10" y="197"/>
                  <a:pt x="10" y="196"/>
                </a:cubicBezTo>
                <a:cubicBezTo>
                  <a:pt x="10" y="197"/>
                  <a:pt x="10" y="197"/>
                  <a:pt x="10" y="197"/>
                </a:cubicBezTo>
                <a:cubicBezTo>
                  <a:pt x="10" y="200"/>
                  <a:pt x="10" y="203"/>
                  <a:pt x="10" y="206"/>
                </a:cubicBezTo>
                <a:cubicBezTo>
                  <a:pt x="10" y="206"/>
                  <a:pt x="10" y="206"/>
                  <a:pt x="10" y="207"/>
                </a:cubicBezTo>
                <a:cubicBezTo>
                  <a:pt x="9" y="207"/>
                  <a:pt x="9" y="207"/>
                  <a:pt x="9" y="207"/>
                </a:cubicBezTo>
                <a:cubicBezTo>
                  <a:pt x="9" y="208"/>
                  <a:pt x="9" y="209"/>
                  <a:pt x="9" y="210"/>
                </a:cubicBezTo>
                <a:close/>
                <a:moveTo>
                  <a:pt x="203" y="30"/>
                </a:moveTo>
                <a:cubicBezTo>
                  <a:pt x="202" y="28"/>
                  <a:pt x="200" y="26"/>
                  <a:pt x="199" y="24"/>
                </a:cubicBezTo>
                <a:cubicBezTo>
                  <a:pt x="198" y="25"/>
                  <a:pt x="198" y="25"/>
                  <a:pt x="198" y="26"/>
                </a:cubicBezTo>
                <a:cubicBezTo>
                  <a:pt x="199" y="27"/>
                  <a:pt x="201" y="29"/>
                  <a:pt x="202" y="31"/>
                </a:cubicBezTo>
                <a:cubicBezTo>
                  <a:pt x="202" y="31"/>
                  <a:pt x="203" y="30"/>
                  <a:pt x="203" y="30"/>
                </a:cubicBezTo>
                <a:close/>
                <a:moveTo>
                  <a:pt x="142" y="241"/>
                </a:moveTo>
                <a:cubicBezTo>
                  <a:pt x="140" y="241"/>
                  <a:pt x="138" y="241"/>
                  <a:pt x="136" y="241"/>
                </a:cubicBezTo>
                <a:cubicBezTo>
                  <a:pt x="136" y="242"/>
                  <a:pt x="136" y="243"/>
                  <a:pt x="135" y="243"/>
                </a:cubicBezTo>
                <a:cubicBezTo>
                  <a:pt x="137" y="243"/>
                  <a:pt x="139" y="243"/>
                  <a:pt x="141" y="243"/>
                </a:cubicBezTo>
                <a:cubicBezTo>
                  <a:pt x="141" y="243"/>
                  <a:pt x="142" y="243"/>
                  <a:pt x="142" y="242"/>
                </a:cubicBezTo>
                <a:cubicBezTo>
                  <a:pt x="142" y="242"/>
                  <a:pt x="142" y="242"/>
                  <a:pt x="142" y="241"/>
                </a:cubicBezTo>
                <a:close/>
                <a:moveTo>
                  <a:pt x="203" y="51"/>
                </a:moveTo>
                <a:cubicBezTo>
                  <a:pt x="203" y="51"/>
                  <a:pt x="203" y="51"/>
                  <a:pt x="203" y="51"/>
                </a:cubicBezTo>
                <a:cubicBezTo>
                  <a:pt x="203" y="51"/>
                  <a:pt x="204" y="50"/>
                  <a:pt x="204" y="50"/>
                </a:cubicBezTo>
                <a:cubicBezTo>
                  <a:pt x="204" y="50"/>
                  <a:pt x="204" y="49"/>
                  <a:pt x="204" y="49"/>
                </a:cubicBezTo>
                <a:cubicBezTo>
                  <a:pt x="204" y="47"/>
                  <a:pt x="204" y="45"/>
                  <a:pt x="204" y="43"/>
                </a:cubicBezTo>
                <a:cubicBezTo>
                  <a:pt x="204" y="42"/>
                  <a:pt x="203" y="41"/>
                  <a:pt x="203" y="40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3" y="44"/>
                  <a:pt x="203" y="47"/>
                  <a:pt x="203" y="51"/>
                </a:cubicBezTo>
                <a:close/>
                <a:moveTo>
                  <a:pt x="55" y="248"/>
                </a:moveTo>
                <a:cubicBezTo>
                  <a:pt x="53" y="248"/>
                  <a:pt x="47" y="249"/>
                  <a:pt x="46" y="250"/>
                </a:cubicBezTo>
                <a:cubicBezTo>
                  <a:pt x="49" y="250"/>
                  <a:pt x="51" y="250"/>
                  <a:pt x="53" y="250"/>
                </a:cubicBezTo>
                <a:cubicBezTo>
                  <a:pt x="53" y="250"/>
                  <a:pt x="53" y="250"/>
                  <a:pt x="54" y="250"/>
                </a:cubicBezTo>
                <a:cubicBezTo>
                  <a:pt x="54" y="249"/>
                  <a:pt x="55" y="248"/>
                  <a:pt x="55" y="248"/>
                </a:cubicBezTo>
                <a:close/>
                <a:moveTo>
                  <a:pt x="17" y="231"/>
                </a:moveTo>
                <a:cubicBezTo>
                  <a:pt x="16" y="232"/>
                  <a:pt x="16" y="233"/>
                  <a:pt x="16" y="233"/>
                </a:cubicBezTo>
                <a:cubicBezTo>
                  <a:pt x="17" y="234"/>
                  <a:pt x="17" y="235"/>
                  <a:pt x="17" y="236"/>
                </a:cubicBezTo>
                <a:cubicBezTo>
                  <a:pt x="18" y="238"/>
                  <a:pt x="18" y="239"/>
                  <a:pt x="19" y="241"/>
                </a:cubicBezTo>
                <a:cubicBezTo>
                  <a:pt x="20" y="240"/>
                  <a:pt x="20" y="239"/>
                  <a:pt x="20" y="238"/>
                </a:cubicBezTo>
                <a:cubicBezTo>
                  <a:pt x="19" y="236"/>
                  <a:pt x="18" y="234"/>
                  <a:pt x="17" y="232"/>
                </a:cubicBezTo>
                <a:cubicBezTo>
                  <a:pt x="17" y="232"/>
                  <a:pt x="17" y="232"/>
                  <a:pt x="17" y="231"/>
                </a:cubicBezTo>
                <a:close/>
                <a:moveTo>
                  <a:pt x="159" y="8"/>
                </a:moveTo>
                <a:cubicBezTo>
                  <a:pt x="159" y="8"/>
                  <a:pt x="159" y="8"/>
                  <a:pt x="159" y="8"/>
                </a:cubicBezTo>
                <a:cubicBezTo>
                  <a:pt x="158" y="8"/>
                  <a:pt x="157" y="8"/>
                  <a:pt x="156" y="8"/>
                </a:cubicBezTo>
                <a:cubicBezTo>
                  <a:pt x="152" y="7"/>
                  <a:pt x="147" y="7"/>
                  <a:pt x="143" y="7"/>
                </a:cubicBezTo>
                <a:cubicBezTo>
                  <a:pt x="142" y="7"/>
                  <a:pt x="142" y="7"/>
                  <a:pt x="142" y="7"/>
                </a:cubicBezTo>
                <a:cubicBezTo>
                  <a:pt x="142" y="8"/>
                  <a:pt x="143" y="8"/>
                  <a:pt x="144" y="8"/>
                </a:cubicBezTo>
                <a:cubicBezTo>
                  <a:pt x="147" y="8"/>
                  <a:pt x="149" y="8"/>
                  <a:pt x="152" y="8"/>
                </a:cubicBezTo>
                <a:cubicBezTo>
                  <a:pt x="152" y="8"/>
                  <a:pt x="153" y="8"/>
                  <a:pt x="153" y="8"/>
                </a:cubicBezTo>
                <a:cubicBezTo>
                  <a:pt x="155" y="8"/>
                  <a:pt x="157" y="8"/>
                  <a:pt x="159" y="8"/>
                </a:cubicBezTo>
                <a:close/>
                <a:moveTo>
                  <a:pt x="45" y="6"/>
                </a:moveTo>
                <a:cubicBezTo>
                  <a:pt x="43" y="6"/>
                  <a:pt x="41" y="7"/>
                  <a:pt x="39" y="8"/>
                </a:cubicBezTo>
                <a:cubicBezTo>
                  <a:pt x="39" y="8"/>
                  <a:pt x="39" y="9"/>
                  <a:pt x="39" y="9"/>
                </a:cubicBezTo>
                <a:cubicBezTo>
                  <a:pt x="41" y="9"/>
                  <a:pt x="43" y="9"/>
                  <a:pt x="45" y="9"/>
                </a:cubicBezTo>
                <a:cubicBezTo>
                  <a:pt x="45" y="8"/>
                  <a:pt x="45" y="7"/>
                  <a:pt x="45" y="6"/>
                </a:cubicBezTo>
                <a:close/>
                <a:moveTo>
                  <a:pt x="168" y="242"/>
                </a:moveTo>
                <a:cubicBezTo>
                  <a:pt x="166" y="242"/>
                  <a:pt x="163" y="242"/>
                  <a:pt x="161" y="242"/>
                </a:cubicBezTo>
                <a:cubicBezTo>
                  <a:pt x="161" y="242"/>
                  <a:pt x="161" y="242"/>
                  <a:pt x="161" y="243"/>
                </a:cubicBezTo>
                <a:cubicBezTo>
                  <a:pt x="160" y="243"/>
                  <a:pt x="160" y="244"/>
                  <a:pt x="159" y="244"/>
                </a:cubicBezTo>
                <a:cubicBezTo>
                  <a:pt x="159" y="244"/>
                  <a:pt x="159" y="244"/>
                  <a:pt x="159" y="244"/>
                </a:cubicBezTo>
                <a:cubicBezTo>
                  <a:pt x="162" y="244"/>
                  <a:pt x="164" y="244"/>
                  <a:pt x="167" y="243"/>
                </a:cubicBezTo>
                <a:cubicBezTo>
                  <a:pt x="168" y="243"/>
                  <a:pt x="168" y="243"/>
                  <a:pt x="168" y="242"/>
                </a:cubicBezTo>
                <a:close/>
                <a:moveTo>
                  <a:pt x="150" y="245"/>
                </a:moveTo>
                <a:cubicBezTo>
                  <a:pt x="152" y="245"/>
                  <a:pt x="155" y="245"/>
                  <a:pt x="157" y="245"/>
                </a:cubicBezTo>
                <a:cubicBezTo>
                  <a:pt x="157" y="245"/>
                  <a:pt x="157" y="245"/>
                  <a:pt x="157" y="245"/>
                </a:cubicBezTo>
                <a:cubicBezTo>
                  <a:pt x="157" y="244"/>
                  <a:pt x="159" y="243"/>
                  <a:pt x="159" y="242"/>
                </a:cubicBezTo>
                <a:cubicBezTo>
                  <a:pt x="159" y="242"/>
                  <a:pt x="158" y="242"/>
                  <a:pt x="158" y="242"/>
                </a:cubicBezTo>
                <a:cubicBezTo>
                  <a:pt x="157" y="243"/>
                  <a:pt x="157" y="243"/>
                  <a:pt x="156" y="243"/>
                </a:cubicBezTo>
                <a:cubicBezTo>
                  <a:pt x="155" y="243"/>
                  <a:pt x="153" y="244"/>
                  <a:pt x="152" y="244"/>
                </a:cubicBezTo>
                <a:cubicBezTo>
                  <a:pt x="151" y="244"/>
                  <a:pt x="151" y="244"/>
                  <a:pt x="151" y="244"/>
                </a:cubicBezTo>
                <a:cubicBezTo>
                  <a:pt x="151" y="245"/>
                  <a:pt x="150" y="245"/>
                  <a:pt x="150" y="245"/>
                </a:cubicBezTo>
                <a:close/>
                <a:moveTo>
                  <a:pt x="214" y="92"/>
                </a:moveTo>
                <a:cubicBezTo>
                  <a:pt x="214" y="92"/>
                  <a:pt x="214" y="92"/>
                  <a:pt x="214" y="92"/>
                </a:cubicBezTo>
                <a:cubicBezTo>
                  <a:pt x="214" y="92"/>
                  <a:pt x="214" y="93"/>
                  <a:pt x="214" y="93"/>
                </a:cubicBezTo>
                <a:cubicBezTo>
                  <a:pt x="214" y="95"/>
                  <a:pt x="214" y="97"/>
                  <a:pt x="214" y="99"/>
                </a:cubicBezTo>
                <a:cubicBezTo>
                  <a:pt x="214" y="103"/>
                  <a:pt x="214" y="108"/>
                  <a:pt x="214" y="112"/>
                </a:cubicBezTo>
                <a:cubicBezTo>
                  <a:pt x="214" y="112"/>
                  <a:pt x="214" y="113"/>
                  <a:pt x="214" y="113"/>
                </a:cubicBezTo>
                <a:cubicBezTo>
                  <a:pt x="215" y="113"/>
                  <a:pt x="215" y="113"/>
                  <a:pt x="215" y="112"/>
                </a:cubicBezTo>
                <a:cubicBezTo>
                  <a:pt x="215" y="112"/>
                  <a:pt x="215" y="111"/>
                  <a:pt x="215" y="110"/>
                </a:cubicBezTo>
                <a:cubicBezTo>
                  <a:pt x="215" y="110"/>
                  <a:pt x="215" y="109"/>
                  <a:pt x="215" y="109"/>
                </a:cubicBezTo>
                <a:cubicBezTo>
                  <a:pt x="215" y="109"/>
                  <a:pt x="214" y="108"/>
                  <a:pt x="214" y="108"/>
                </a:cubicBezTo>
                <a:cubicBezTo>
                  <a:pt x="214" y="107"/>
                  <a:pt x="214" y="106"/>
                  <a:pt x="214" y="104"/>
                </a:cubicBezTo>
                <a:cubicBezTo>
                  <a:pt x="214" y="100"/>
                  <a:pt x="214" y="96"/>
                  <a:pt x="214" y="92"/>
                </a:cubicBezTo>
                <a:close/>
                <a:moveTo>
                  <a:pt x="24" y="80"/>
                </a:moveTo>
                <a:cubicBezTo>
                  <a:pt x="24" y="79"/>
                  <a:pt x="25" y="79"/>
                  <a:pt x="25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6"/>
                  <a:pt x="26" y="74"/>
                  <a:pt x="26" y="73"/>
                </a:cubicBezTo>
                <a:cubicBezTo>
                  <a:pt x="26" y="72"/>
                  <a:pt x="26" y="72"/>
                  <a:pt x="25" y="72"/>
                </a:cubicBezTo>
                <a:cubicBezTo>
                  <a:pt x="25" y="72"/>
                  <a:pt x="24" y="73"/>
                  <a:pt x="24" y="74"/>
                </a:cubicBezTo>
                <a:cubicBezTo>
                  <a:pt x="24" y="75"/>
                  <a:pt x="24" y="76"/>
                  <a:pt x="24" y="77"/>
                </a:cubicBezTo>
                <a:cubicBezTo>
                  <a:pt x="24" y="78"/>
                  <a:pt x="24" y="79"/>
                  <a:pt x="24" y="80"/>
                </a:cubicBezTo>
                <a:close/>
                <a:moveTo>
                  <a:pt x="82" y="234"/>
                </a:moveTo>
                <a:cubicBezTo>
                  <a:pt x="82" y="234"/>
                  <a:pt x="82" y="234"/>
                  <a:pt x="82" y="234"/>
                </a:cubicBezTo>
                <a:cubicBezTo>
                  <a:pt x="85" y="234"/>
                  <a:pt x="88" y="234"/>
                  <a:pt x="91" y="234"/>
                </a:cubicBezTo>
                <a:cubicBezTo>
                  <a:pt x="91" y="234"/>
                  <a:pt x="92" y="234"/>
                  <a:pt x="92" y="234"/>
                </a:cubicBezTo>
                <a:cubicBezTo>
                  <a:pt x="92" y="234"/>
                  <a:pt x="93" y="234"/>
                  <a:pt x="94" y="233"/>
                </a:cubicBezTo>
                <a:cubicBezTo>
                  <a:pt x="93" y="233"/>
                  <a:pt x="93" y="233"/>
                  <a:pt x="93" y="233"/>
                </a:cubicBezTo>
                <a:cubicBezTo>
                  <a:pt x="91" y="233"/>
                  <a:pt x="89" y="233"/>
                  <a:pt x="87" y="233"/>
                </a:cubicBezTo>
                <a:cubicBezTo>
                  <a:pt x="86" y="233"/>
                  <a:pt x="86" y="233"/>
                  <a:pt x="86" y="233"/>
                </a:cubicBezTo>
                <a:cubicBezTo>
                  <a:pt x="86" y="234"/>
                  <a:pt x="85" y="234"/>
                  <a:pt x="84" y="234"/>
                </a:cubicBezTo>
                <a:cubicBezTo>
                  <a:pt x="83" y="234"/>
                  <a:pt x="83" y="234"/>
                  <a:pt x="82" y="234"/>
                </a:cubicBezTo>
                <a:close/>
                <a:moveTo>
                  <a:pt x="12" y="65"/>
                </a:moveTo>
                <a:cubicBezTo>
                  <a:pt x="11" y="65"/>
                  <a:pt x="11" y="65"/>
                  <a:pt x="10" y="65"/>
                </a:cubicBezTo>
                <a:cubicBezTo>
                  <a:pt x="10" y="67"/>
                  <a:pt x="10" y="69"/>
                  <a:pt x="10" y="72"/>
                </a:cubicBezTo>
                <a:cubicBezTo>
                  <a:pt x="10" y="71"/>
                  <a:pt x="11" y="71"/>
                  <a:pt x="11" y="71"/>
                </a:cubicBezTo>
                <a:cubicBezTo>
                  <a:pt x="11" y="70"/>
                  <a:pt x="12" y="70"/>
                  <a:pt x="12" y="70"/>
                </a:cubicBezTo>
                <a:cubicBezTo>
                  <a:pt x="12" y="68"/>
                  <a:pt x="12" y="67"/>
                  <a:pt x="12" y="66"/>
                </a:cubicBezTo>
                <a:cubicBezTo>
                  <a:pt x="12" y="66"/>
                  <a:pt x="12" y="65"/>
                  <a:pt x="12" y="65"/>
                </a:cubicBezTo>
                <a:close/>
                <a:moveTo>
                  <a:pt x="16" y="60"/>
                </a:moveTo>
                <a:cubicBezTo>
                  <a:pt x="15" y="61"/>
                  <a:pt x="15" y="61"/>
                  <a:pt x="15" y="63"/>
                </a:cubicBezTo>
                <a:cubicBezTo>
                  <a:pt x="15" y="64"/>
                  <a:pt x="15" y="66"/>
                  <a:pt x="14" y="67"/>
                </a:cubicBezTo>
                <a:cubicBezTo>
                  <a:pt x="14" y="67"/>
                  <a:pt x="14" y="68"/>
                  <a:pt x="14" y="68"/>
                </a:cubicBezTo>
                <a:cubicBezTo>
                  <a:pt x="15" y="68"/>
                  <a:pt x="15" y="67"/>
                  <a:pt x="16" y="67"/>
                </a:cubicBezTo>
                <a:cubicBezTo>
                  <a:pt x="16" y="66"/>
                  <a:pt x="16" y="65"/>
                  <a:pt x="16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3"/>
                  <a:pt x="17" y="61"/>
                  <a:pt x="16" y="60"/>
                </a:cubicBezTo>
                <a:close/>
                <a:moveTo>
                  <a:pt x="56" y="256"/>
                </a:moveTo>
                <a:cubicBezTo>
                  <a:pt x="56" y="256"/>
                  <a:pt x="57" y="256"/>
                  <a:pt x="57" y="256"/>
                </a:cubicBezTo>
                <a:cubicBezTo>
                  <a:pt x="58" y="256"/>
                  <a:pt x="59" y="256"/>
                  <a:pt x="60" y="256"/>
                </a:cubicBezTo>
                <a:cubicBezTo>
                  <a:pt x="61" y="256"/>
                  <a:pt x="61" y="256"/>
                  <a:pt x="61" y="256"/>
                </a:cubicBezTo>
                <a:cubicBezTo>
                  <a:pt x="61" y="255"/>
                  <a:pt x="62" y="254"/>
                  <a:pt x="62" y="254"/>
                </a:cubicBezTo>
                <a:cubicBezTo>
                  <a:pt x="62" y="254"/>
                  <a:pt x="61" y="254"/>
                  <a:pt x="61" y="254"/>
                </a:cubicBezTo>
                <a:cubicBezTo>
                  <a:pt x="59" y="254"/>
                  <a:pt x="58" y="255"/>
                  <a:pt x="56" y="255"/>
                </a:cubicBezTo>
                <a:cubicBezTo>
                  <a:pt x="56" y="255"/>
                  <a:pt x="56" y="256"/>
                  <a:pt x="56" y="256"/>
                </a:cubicBezTo>
                <a:close/>
                <a:moveTo>
                  <a:pt x="23" y="63"/>
                </a:moveTo>
                <a:cubicBezTo>
                  <a:pt x="23" y="63"/>
                  <a:pt x="23" y="63"/>
                  <a:pt x="23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1" y="64"/>
                  <a:pt x="21" y="64"/>
                  <a:pt x="21" y="64"/>
                </a:cubicBezTo>
                <a:cubicBezTo>
                  <a:pt x="21" y="67"/>
                  <a:pt x="22" y="70"/>
                  <a:pt x="22" y="72"/>
                </a:cubicBezTo>
                <a:cubicBezTo>
                  <a:pt x="22" y="72"/>
                  <a:pt x="22" y="73"/>
                  <a:pt x="22" y="73"/>
                </a:cubicBezTo>
                <a:cubicBezTo>
                  <a:pt x="22" y="73"/>
                  <a:pt x="22" y="73"/>
                  <a:pt x="22" y="73"/>
                </a:cubicBezTo>
                <a:cubicBezTo>
                  <a:pt x="22" y="72"/>
                  <a:pt x="22" y="72"/>
                  <a:pt x="22" y="72"/>
                </a:cubicBezTo>
                <a:cubicBezTo>
                  <a:pt x="23" y="69"/>
                  <a:pt x="23" y="66"/>
                  <a:pt x="23" y="63"/>
                </a:cubicBezTo>
                <a:close/>
                <a:moveTo>
                  <a:pt x="43" y="261"/>
                </a:moveTo>
                <a:cubicBezTo>
                  <a:pt x="42" y="261"/>
                  <a:pt x="42" y="261"/>
                  <a:pt x="42" y="261"/>
                </a:cubicBezTo>
                <a:cubicBezTo>
                  <a:pt x="39" y="260"/>
                  <a:pt x="35" y="259"/>
                  <a:pt x="32" y="258"/>
                </a:cubicBezTo>
                <a:cubicBezTo>
                  <a:pt x="32" y="258"/>
                  <a:pt x="32" y="258"/>
                  <a:pt x="31" y="258"/>
                </a:cubicBezTo>
                <a:cubicBezTo>
                  <a:pt x="31" y="258"/>
                  <a:pt x="30" y="258"/>
                  <a:pt x="30" y="257"/>
                </a:cubicBezTo>
                <a:cubicBezTo>
                  <a:pt x="30" y="257"/>
                  <a:pt x="29" y="257"/>
                  <a:pt x="29" y="257"/>
                </a:cubicBezTo>
                <a:cubicBezTo>
                  <a:pt x="28" y="256"/>
                  <a:pt x="26" y="255"/>
                  <a:pt x="25" y="255"/>
                </a:cubicBezTo>
                <a:cubicBezTo>
                  <a:pt x="25" y="254"/>
                  <a:pt x="25" y="254"/>
                  <a:pt x="24" y="254"/>
                </a:cubicBezTo>
                <a:cubicBezTo>
                  <a:pt x="29" y="258"/>
                  <a:pt x="35" y="260"/>
                  <a:pt x="43" y="261"/>
                </a:cubicBezTo>
                <a:close/>
                <a:moveTo>
                  <a:pt x="91" y="23"/>
                </a:moveTo>
                <a:cubicBezTo>
                  <a:pt x="89" y="23"/>
                  <a:pt x="87" y="22"/>
                  <a:pt x="85" y="21"/>
                </a:cubicBezTo>
                <a:cubicBezTo>
                  <a:pt x="85" y="21"/>
                  <a:pt x="85" y="21"/>
                  <a:pt x="85" y="21"/>
                </a:cubicBezTo>
                <a:cubicBezTo>
                  <a:pt x="85" y="21"/>
                  <a:pt x="84" y="21"/>
                  <a:pt x="84" y="22"/>
                </a:cubicBezTo>
                <a:cubicBezTo>
                  <a:pt x="84" y="22"/>
                  <a:pt x="85" y="22"/>
                  <a:pt x="85" y="22"/>
                </a:cubicBezTo>
                <a:cubicBezTo>
                  <a:pt x="85" y="23"/>
                  <a:pt x="86" y="24"/>
                  <a:pt x="88" y="24"/>
                </a:cubicBezTo>
                <a:cubicBezTo>
                  <a:pt x="88" y="25"/>
                  <a:pt x="89" y="25"/>
                  <a:pt x="90" y="24"/>
                </a:cubicBezTo>
                <a:cubicBezTo>
                  <a:pt x="90" y="24"/>
                  <a:pt x="90" y="24"/>
                  <a:pt x="91" y="23"/>
                </a:cubicBezTo>
                <a:close/>
                <a:moveTo>
                  <a:pt x="134" y="243"/>
                </a:moveTo>
                <a:cubicBezTo>
                  <a:pt x="134" y="243"/>
                  <a:pt x="135" y="242"/>
                  <a:pt x="135" y="241"/>
                </a:cubicBezTo>
                <a:cubicBezTo>
                  <a:pt x="133" y="241"/>
                  <a:pt x="132" y="241"/>
                  <a:pt x="130" y="240"/>
                </a:cubicBezTo>
                <a:cubicBezTo>
                  <a:pt x="130" y="241"/>
                  <a:pt x="129" y="241"/>
                  <a:pt x="129" y="241"/>
                </a:cubicBezTo>
                <a:cubicBezTo>
                  <a:pt x="130" y="242"/>
                  <a:pt x="131" y="242"/>
                  <a:pt x="131" y="242"/>
                </a:cubicBezTo>
                <a:cubicBezTo>
                  <a:pt x="132" y="242"/>
                  <a:pt x="132" y="243"/>
                  <a:pt x="132" y="244"/>
                </a:cubicBezTo>
                <a:cubicBezTo>
                  <a:pt x="133" y="244"/>
                  <a:pt x="133" y="243"/>
                  <a:pt x="134" y="243"/>
                </a:cubicBezTo>
                <a:close/>
                <a:moveTo>
                  <a:pt x="175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6" y="235"/>
                  <a:pt x="177" y="234"/>
                  <a:pt x="178" y="232"/>
                </a:cubicBezTo>
                <a:cubicBezTo>
                  <a:pt x="176" y="232"/>
                  <a:pt x="174" y="232"/>
                  <a:pt x="173" y="232"/>
                </a:cubicBezTo>
                <a:cubicBezTo>
                  <a:pt x="172" y="232"/>
                  <a:pt x="170" y="232"/>
                  <a:pt x="169" y="232"/>
                </a:cubicBezTo>
                <a:cubicBezTo>
                  <a:pt x="169" y="232"/>
                  <a:pt x="169" y="232"/>
                  <a:pt x="170" y="233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1" y="233"/>
                  <a:pt x="171" y="233"/>
                  <a:pt x="171" y="233"/>
                </a:cubicBezTo>
                <a:cubicBezTo>
                  <a:pt x="172" y="233"/>
                  <a:pt x="173" y="233"/>
                  <a:pt x="174" y="233"/>
                </a:cubicBezTo>
                <a:cubicBezTo>
                  <a:pt x="175" y="233"/>
                  <a:pt x="176" y="234"/>
                  <a:pt x="175" y="235"/>
                </a:cubicBezTo>
                <a:cubicBezTo>
                  <a:pt x="175" y="236"/>
                  <a:pt x="175" y="236"/>
                  <a:pt x="175" y="236"/>
                </a:cubicBezTo>
                <a:close/>
                <a:moveTo>
                  <a:pt x="31" y="75"/>
                </a:moveTo>
                <a:cubicBezTo>
                  <a:pt x="31" y="76"/>
                  <a:pt x="29" y="83"/>
                  <a:pt x="29" y="84"/>
                </a:cubicBezTo>
                <a:cubicBezTo>
                  <a:pt x="30" y="84"/>
                  <a:pt x="30" y="83"/>
                  <a:pt x="31" y="83"/>
                </a:cubicBezTo>
                <a:cubicBezTo>
                  <a:pt x="31" y="83"/>
                  <a:pt x="31" y="82"/>
                  <a:pt x="31" y="82"/>
                </a:cubicBezTo>
                <a:cubicBezTo>
                  <a:pt x="31" y="80"/>
                  <a:pt x="31" y="77"/>
                  <a:pt x="31" y="75"/>
                </a:cubicBezTo>
                <a:close/>
                <a:moveTo>
                  <a:pt x="48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6" y="23"/>
                  <a:pt x="45" y="23"/>
                  <a:pt x="43" y="22"/>
                </a:cubicBezTo>
                <a:cubicBezTo>
                  <a:pt x="43" y="22"/>
                  <a:pt x="42" y="22"/>
                  <a:pt x="41" y="23"/>
                </a:cubicBezTo>
                <a:cubicBezTo>
                  <a:pt x="41" y="23"/>
                  <a:pt x="41" y="24"/>
                  <a:pt x="40" y="24"/>
                </a:cubicBezTo>
                <a:cubicBezTo>
                  <a:pt x="40" y="24"/>
                  <a:pt x="40" y="24"/>
                  <a:pt x="40" y="25"/>
                </a:cubicBezTo>
                <a:cubicBezTo>
                  <a:pt x="43" y="24"/>
                  <a:pt x="45" y="24"/>
                  <a:pt x="48" y="24"/>
                </a:cubicBezTo>
                <a:close/>
                <a:moveTo>
                  <a:pt x="162" y="233"/>
                </a:moveTo>
                <a:cubicBezTo>
                  <a:pt x="157" y="231"/>
                  <a:pt x="153" y="232"/>
                  <a:pt x="149" y="232"/>
                </a:cubicBezTo>
                <a:cubicBezTo>
                  <a:pt x="149" y="232"/>
                  <a:pt x="149" y="232"/>
                  <a:pt x="149" y="233"/>
                </a:cubicBezTo>
                <a:cubicBezTo>
                  <a:pt x="153" y="233"/>
                  <a:pt x="157" y="233"/>
                  <a:pt x="162" y="233"/>
                </a:cubicBezTo>
                <a:close/>
                <a:moveTo>
                  <a:pt x="17" y="88"/>
                </a:moveTo>
                <a:cubicBezTo>
                  <a:pt x="16" y="88"/>
                  <a:pt x="16" y="89"/>
                  <a:pt x="16" y="89"/>
                </a:cubicBezTo>
                <a:cubicBezTo>
                  <a:pt x="15" y="92"/>
                  <a:pt x="15" y="94"/>
                  <a:pt x="15" y="96"/>
                </a:cubicBezTo>
                <a:cubicBezTo>
                  <a:pt x="15" y="96"/>
                  <a:pt x="15" y="96"/>
                  <a:pt x="15" y="97"/>
                </a:cubicBezTo>
                <a:cubicBezTo>
                  <a:pt x="16" y="96"/>
                  <a:pt x="16" y="96"/>
                  <a:pt x="16" y="96"/>
                </a:cubicBezTo>
                <a:cubicBezTo>
                  <a:pt x="17" y="96"/>
                  <a:pt x="17" y="95"/>
                  <a:pt x="17" y="94"/>
                </a:cubicBezTo>
                <a:cubicBezTo>
                  <a:pt x="17" y="92"/>
                  <a:pt x="17" y="91"/>
                  <a:pt x="17" y="89"/>
                </a:cubicBezTo>
                <a:cubicBezTo>
                  <a:pt x="17" y="88"/>
                  <a:pt x="17" y="88"/>
                  <a:pt x="17" y="88"/>
                </a:cubicBezTo>
                <a:close/>
                <a:moveTo>
                  <a:pt x="179" y="205"/>
                </a:moveTo>
                <a:cubicBezTo>
                  <a:pt x="180" y="197"/>
                  <a:pt x="179" y="189"/>
                  <a:pt x="180" y="181"/>
                </a:cubicBezTo>
                <a:cubicBezTo>
                  <a:pt x="179" y="189"/>
                  <a:pt x="179" y="197"/>
                  <a:pt x="179" y="205"/>
                </a:cubicBezTo>
                <a:close/>
                <a:moveTo>
                  <a:pt x="139" y="247"/>
                </a:moveTo>
                <a:cubicBezTo>
                  <a:pt x="137" y="247"/>
                  <a:pt x="136" y="247"/>
                  <a:pt x="134" y="247"/>
                </a:cubicBezTo>
                <a:cubicBezTo>
                  <a:pt x="133" y="247"/>
                  <a:pt x="133" y="247"/>
                  <a:pt x="133" y="248"/>
                </a:cubicBezTo>
                <a:cubicBezTo>
                  <a:pt x="134" y="248"/>
                  <a:pt x="135" y="248"/>
                  <a:pt x="135" y="249"/>
                </a:cubicBezTo>
                <a:cubicBezTo>
                  <a:pt x="136" y="249"/>
                  <a:pt x="137" y="249"/>
                  <a:pt x="138" y="249"/>
                </a:cubicBezTo>
                <a:cubicBezTo>
                  <a:pt x="139" y="249"/>
                  <a:pt x="139" y="248"/>
                  <a:pt x="139" y="247"/>
                </a:cubicBezTo>
                <a:close/>
                <a:moveTo>
                  <a:pt x="187" y="179"/>
                </a:moveTo>
                <a:cubicBezTo>
                  <a:pt x="187" y="179"/>
                  <a:pt x="187" y="179"/>
                  <a:pt x="187" y="179"/>
                </a:cubicBezTo>
                <a:cubicBezTo>
                  <a:pt x="187" y="178"/>
                  <a:pt x="187" y="178"/>
                  <a:pt x="187" y="178"/>
                </a:cubicBezTo>
                <a:cubicBezTo>
                  <a:pt x="187" y="176"/>
                  <a:pt x="187" y="175"/>
                  <a:pt x="187" y="174"/>
                </a:cubicBezTo>
                <a:cubicBezTo>
                  <a:pt x="187" y="170"/>
                  <a:pt x="187" y="167"/>
                  <a:pt x="188" y="164"/>
                </a:cubicBezTo>
                <a:cubicBezTo>
                  <a:pt x="188" y="164"/>
                  <a:pt x="188" y="163"/>
                  <a:pt x="187" y="163"/>
                </a:cubicBezTo>
                <a:cubicBezTo>
                  <a:pt x="186" y="164"/>
                  <a:pt x="186" y="164"/>
                  <a:pt x="187" y="165"/>
                </a:cubicBezTo>
                <a:cubicBezTo>
                  <a:pt x="187" y="168"/>
                  <a:pt x="187" y="170"/>
                  <a:pt x="187" y="173"/>
                </a:cubicBezTo>
                <a:cubicBezTo>
                  <a:pt x="187" y="175"/>
                  <a:pt x="187" y="177"/>
                  <a:pt x="187" y="179"/>
                </a:cubicBezTo>
                <a:close/>
                <a:moveTo>
                  <a:pt x="163" y="238"/>
                </a:moveTo>
                <a:cubicBezTo>
                  <a:pt x="161" y="238"/>
                  <a:pt x="158" y="238"/>
                  <a:pt x="156" y="238"/>
                </a:cubicBezTo>
                <a:cubicBezTo>
                  <a:pt x="156" y="238"/>
                  <a:pt x="155" y="239"/>
                  <a:pt x="155" y="240"/>
                </a:cubicBezTo>
                <a:cubicBezTo>
                  <a:pt x="155" y="240"/>
                  <a:pt x="155" y="240"/>
                  <a:pt x="155" y="240"/>
                </a:cubicBezTo>
                <a:cubicBezTo>
                  <a:pt x="157" y="239"/>
                  <a:pt x="160" y="239"/>
                  <a:pt x="162" y="239"/>
                </a:cubicBezTo>
                <a:cubicBezTo>
                  <a:pt x="163" y="239"/>
                  <a:pt x="163" y="238"/>
                  <a:pt x="163" y="238"/>
                </a:cubicBezTo>
                <a:close/>
                <a:moveTo>
                  <a:pt x="22" y="23"/>
                </a:moveTo>
                <a:cubicBezTo>
                  <a:pt x="23" y="22"/>
                  <a:pt x="24" y="22"/>
                  <a:pt x="25" y="21"/>
                </a:cubicBezTo>
                <a:cubicBezTo>
                  <a:pt x="25" y="21"/>
                  <a:pt x="25" y="21"/>
                  <a:pt x="25" y="20"/>
                </a:cubicBezTo>
                <a:cubicBezTo>
                  <a:pt x="25" y="19"/>
                  <a:pt x="25" y="19"/>
                  <a:pt x="25" y="17"/>
                </a:cubicBezTo>
                <a:cubicBezTo>
                  <a:pt x="24" y="18"/>
                  <a:pt x="24" y="18"/>
                  <a:pt x="23" y="19"/>
                </a:cubicBezTo>
                <a:cubicBezTo>
                  <a:pt x="21" y="20"/>
                  <a:pt x="21" y="20"/>
                  <a:pt x="22" y="22"/>
                </a:cubicBezTo>
                <a:cubicBezTo>
                  <a:pt x="22" y="22"/>
                  <a:pt x="22" y="23"/>
                  <a:pt x="22" y="23"/>
                </a:cubicBezTo>
                <a:close/>
                <a:moveTo>
                  <a:pt x="195" y="58"/>
                </a:moveTo>
                <a:cubicBezTo>
                  <a:pt x="195" y="58"/>
                  <a:pt x="195" y="58"/>
                  <a:pt x="195" y="58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6" y="54"/>
                  <a:pt x="196" y="50"/>
                  <a:pt x="197" y="46"/>
                </a:cubicBezTo>
                <a:cubicBezTo>
                  <a:pt x="197" y="46"/>
                  <a:pt x="197" y="46"/>
                  <a:pt x="197" y="46"/>
                </a:cubicBezTo>
                <a:cubicBezTo>
                  <a:pt x="196" y="46"/>
                  <a:pt x="196" y="47"/>
                  <a:pt x="196" y="47"/>
                </a:cubicBezTo>
                <a:cubicBezTo>
                  <a:pt x="196" y="48"/>
                  <a:pt x="195" y="50"/>
                  <a:pt x="195" y="51"/>
                </a:cubicBezTo>
                <a:cubicBezTo>
                  <a:pt x="195" y="53"/>
                  <a:pt x="195" y="56"/>
                  <a:pt x="195" y="58"/>
                </a:cubicBezTo>
                <a:close/>
                <a:moveTo>
                  <a:pt x="27" y="254"/>
                </a:moveTo>
                <a:cubicBezTo>
                  <a:pt x="28" y="253"/>
                  <a:pt x="29" y="253"/>
                  <a:pt x="29" y="253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0" y="252"/>
                  <a:pt x="28" y="252"/>
                  <a:pt x="27" y="251"/>
                </a:cubicBezTo>
                <a:cubicBezTo>
                  <a:pt x="27" y="251"/>
                  <a:pt x="27" y="251"/>
                  <a:pt x="26" y="251"/>
                </a:cubicBezTo>
                <a:cubicBezTo>
                  <a:pt x="25" y="252"/>
                  <a:pt x="25" y="252"/>
                  <a:pt x="24" y="251"/>
                </a:cubicBezTo>
                <a:cubicBezTo>
                  <a:pt x="23" y="251"/>
                  <a:pt x="23" y="251"/>
                  <a:pt x="23" y="251"/>
                </a:cubicBezTo>
                <a:cubicBezTo>
                  <a:pt x="23" y="251"/>
                  <a:pt x="23" y="251"/>
                  <a:pt x="23" y="251"/>
                </a:cubicBezTo>
                <a:cubicBezTo>
                  <a:pt x="24" y="252"/>
                  <a:pt x="26" y="253"/>
                  <a:pt x="27" y="254"/>
                </a:cubicBezTo>
                <a:close/>
                <a:moveTo>
                  <a:pt x="206" y="189"/>
                </a:moveTo>
                <a:cubicBezTo>
                  <a:pt x="207" y="186"/>
                  <a:pt x="207" y="183"/>
                  <a:pt x="207" y="181"/>
                </a:cubicBezTo>
                <a:cubicBezTo>
                  <a:pt x="207" y="181"/>
                  <a:pt x="207" y="181"/>
                  <a:pt x="207" y="181"/>
                </a:cubicBezTo>
                <a:cubicBezTo>
                  <a:pt x="206" y="183"/>
                  <a:pt x="205" y="186"/>
                  <a:pt x="205" y="190"/>
                </a:cubicBezTo>
                <a:cubicBezTo>
                  <a:pt x="205" y="189"/>
                  <a:pt x="206" y="189"/>
                  <a:pt x="206" y="189"/>
                </a:cubicBezTo>
                <a:close/>
                <a:moveTo>
                  <a:pt x="124" y="232"/>
                </a:moveTo>
                <a:cubicBezTo>
                  <a:pt x="118" y="232"/>
                  <a:pt x="112" y="232"/>
                  <a:pt x="107" y="232"/>
                </a:cubicBezTo>
                <a:cubicBezTo>
                  <a:pt x="108" y="232"/>
                  <a:pt x="110" y="232"/>
                  <a:pt x="111" y="232"/>
                </a:cubicBezTo>
                <a:cubicBezTo>
                  <a:pt x="114" y="232"/>
                  <a:pt x="116" y="233"/>
                  <a:pt x="119" y="232"/>
                </a:cubicBezTo>
                <a:cubicBezTo>
                  <a:pt x="119" y="232"/>
                  <a:pt x="119" y="232"/>
                  <a:pt x="119" y="232"/>
                </a:cubicBezTo>
                <a:cubicBezTo>
                  <a:pt x="120" y="233"/>
                  <a:pt x="121" y="232"/>
                  <a:pt x="123" y="232"/>
                </a:cubicBezTo>
                <a:cubicBezTo>
                  <a:pt x="123" y="233"/>
                  <a:pt x="124" y="232"/>
                  <a:pt x="124" y="232"/>
                </a:cubicBezTo>
                <a:close/>
                <a:moveTo>
                  <a:pt x="95" y="6"/>
                </a:moveTo>
                <a:cubicBezTo>
                  <a:pt x="93" y="6"/>
                  <a:pt x="88" y="6"/>
                  <a:pt x="87" y="6"/>
                </a:cubicBezTo>
                <a:cubicBezTo>
                  <a:pt x="87" y="7"/>
                  <a:pt x="88" y="7"/>
                  <a:pt x="88" y="7"/>
                </a:cubicBezTo>
                <a:cubicBezTo>
                  <a:pt x="90" y="7"/>
                  <a:pt x="90" y="7"/>
                  <a:pt x="91" y="8"/>
                </a:cubicBezTo>
                <a:cubicBezTo>
                  <a:pt x="91" y="8"/>
                  <a:pt x="91" y="8"/>
                  <a:pt x="91" y="9"/>
                </a:cubicBezTo>
                <a:cubicBezTo>
                  <a:pt x="92" y="8"/>
                  <a:pt x="94" y="8"/>
                  <a:pt x="95" y="6"/>
                </a:cubicBezTo>
                <a:close/>
                <a:moveTo>
                  <a:pt x="72" y="7"/>
                </a:moveTo>
                <a:cubicBezTo>
                  <a:pt x="70" y="8"/>
                  <a:pt x="68" y="8"/>
                  <a:pt x="66" y="8"/>
                </a:cubicBezTo>
                <a:cubicBezTo>
                  <a:pt x="66" y="8"/>
                  <a:pt x="66" y="9"/>
                  <a:pt x="66" y="9"/>
                </a:cubicBezTo>
                <a:cubicBezTo>
                  <a:pt x="68" y="9"/>
                  <a:pt x="70" y="9"/>
                  <a:pt x="71" y="9"/>
                </a:cubicBezTo>
                <a:cubicBezTo>
                  <a:pt x="72" y="9"/>
                  <a:pt x="72" y="8"/>
                  <a:pt x="72" y="7"/>
                </a:cubicBezTo>
                <a:close/>
                <a:moveTo>
                  <a:pt x="35" y="22"/>
                </a:moveTo>
                <a:cubicBezTo>
                  <a:pt x="35" y="23"/>
                  <a:pt x="34" y="24"/>
                  <a:pt x="34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6" y="25"/>
                  <a:pt x="36" y="25"/>
                  <a:pt x="37" y="24"/>
                </a:cubicBezTo>
                <a:cubicBezTo>
                  <a:pt x="37" y="23"/>
                  <a:pt x="38" y="23"/>
                  <a:pt x="38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2"/>
                  <a:pt x="39" y="22"/>
                  <a:pt x="38" y="22"/>
                </a:cubicBezTo>
                <a:cubicBezTo>
                  <a:pt x="37" y="22"/>
                  <a:pt x="36" y="22"/>
                  <a:pt x="35" y="22"/>
                </a:cubicBezTo>
                <a:close/>
                <a:moveTo>
                  <a:pt x="104" y="14"/>
                </a:moveTo>
                <a:cubicBezTo>
                  <a:pt x="104" y="14"/>
                  <a:pt x="104" y="14"/>
                  <a:pt x="104" y="14"/>
                </a:cubicBezTo>
                <a:cubicBezTo>
                  <a:pt x="105" y="14"/>
                  <a:pt x="106" y="14"/>
                  <a:pt x="107" y="14"/>
                </a:cubicBezTo>
                <a:cubicBezTo>
                  <a:pt x="107" y="14"/>
                  <a:pt x="108" y="14"/>
                  <a:pt x="108" y="13"/>
                </a:cubicBezTo>
                <a:cubicBezTo>
                  <a:pt x="108" y="13"/>
                  <a:pt x="109" y="12"/>
                  <a:pt x="108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1"/>
                  <a:pt x="107" y="11"/>
                  <a:pt x="107" y="11"/>
                </a:cubicBezTo>
                <a:cubicBezTo>
                  <a:pt x="107" y="11"/>
                  <a:pt x="107" y="11"/>
                  <a:pt x="106" y="12"/>
                </a:cubicBezTo>
                <a:cubicBezTo>
                  <a:pt x="105" y="12"/>
                  <a:pt x="104" y="13"/>
                  <a:pt x="104" y="14"/>
                </a:cubicBezTo>
                <a:close/>
                <a:moveTo>
                  <a:pt x="179" y="145"/>
                </a:moveTo>
                <a:cubicBezTo>
                  <a:pt x="180" y="145"/>
                  <a:pt x="180" y="143"/>
                  <a:pt x="180" y="139"/>
                </a:cubicBezTo>
                <a:cubicBezTo>
                  <a:pt x="180" y="137"/>
                  <a:pt x="180" y="135"/>
                  <a:pt x="180" y="133"/>
                </a:cubicBezTo>
                <a:cubicBezTo>
                  <a:pt x="179" y="133"/>
                  <a:pt x="179" y="133"/>
                  <a:pt x="179" y="134"/>
                </a:cubicBezTo>
                <a:cubicBezTo>
                  <a:pt x="179" y="137"/>
                  <a:pt x="179" y="141"/>
                  <a:pt x="179" y="145"/>
                </a:cubicBezTo>
                <a:cubicBezTo>
                  <a:pt x="179" y="145"/>
                  <a:pt x="179" y="145"/>
                  <a:pt x="179" y="145"/>
                </a:cubicBezTo>
                <a:close/>
                <a:moveTo>
                  <a:pt x="72" y="253"/>
                </a:moveTo>
                <a:cubicBezTo>
                  <a:pt x="72" y="253"/>
                  <a:pt x="72" y="253"/>
                  <a:pt x="72" y="253"/>
                </a:cubicBezTo>
                <a:cubicBezTo>
                  <a:pt x="70" y="253"/>
                  <a:pt x="70" y="253"/>
                  <a:pt x="68" y="255"/>
                </a:cubicBezTo>
                <a:cubicBezTo>
                  <a:pt x="67" y="255"/>
                  <a:pt x="67" y="256"/>
                  <a:pt x="66" y="257"/>
                </a:cubicBezTo>
                <a:cubicBezTo>
                  <a:pt x="67" y="257"/>
                  <a:pt x="68" y="257"/>
                  <a:pt x="68" y="257"/>
                </a:cubicBezTo>
                <a:cubicBezTo>
                  <a:pt x="69" y="256"/>
                  <a:pt x="69" y="255"/>
                  <a:pt x="70" y="255"/>
                </a:cubicBezTo>
                <a:cubicBezTo>
                  <a:pt x="70" y="255"/>
                  <a:pt x="71" y="255"/>
                  <a:pt x="71" y="255"/>
                </a:cubicBezTo>
                <a:cubicBezTo>
                  <a:pt x="71" y="255"/>
                  <a:pt x="71" y="255"/>
                  <a:pt x="71" y="255"/>
                </a:cubicBezTo>
                <a:cubicBezTo>
                  <a:pt x="72" y="254"/>
                  <a:pt x="72" y="254"/>
                  <a:pt x="72" y="253"/>
                </a:cubicBezTo>
                <a:close/>
                <a:moveTo>
                  <a:pt x="77" y="251"/>
                </a:moveTo>
                <a:cubicBezTo>
                  <a:pt x="77" y="251"/>
                  <a:pt x="77" y="251"/>
                  <a:pt x="77" y="251"/>
                </a:cubicBezTo>
                <a:cubicBezTo>
                  <a:pt x="79" y="251"/>
                  <a:pt x="80" y="251"/>
                  <a:pt x="82" y="251"/>
                </a:cubicBezTo>
                <a:cubicBezTo>
                  <a:pt x="82" y="250"/>
                  <a:pt x="82" y="250"/>
                  <a:pt x="82" y="250"/>
                </a:cubicBezTo>
                <a:cubicBezTo>
                  <a:pt x="81" y="249"/>
                  <a:pt x="79" y="249"/>
                  <a:pt x="78" y="249"/>
                </a:cubicBezTo>
                <a:cubicBezTo>
                  <a:pt x="78" y="250"/>
                  <a:pt x="77" y="250"/>
                  <a:pt x="77" y="251"/>
                </a:cubicBezTo>
                <a:close/>
                <a:moveTo>
                  <a:pt x="55" y="26"/>
                </a:moveTo>
                <a:cubicBezTo>
                  <a:pt x="55" y="25"/>
                  <a:pt x="55" y="25"/>
                  <a:pt x="55" y="25"/>
                </a:cubicBezTo>
                <a:cubicBezTo>
                  <a:pt x="54" y="25"/>
                  <a:pt x="53" y="25"/>
                  <a:pt x="52" y="26"/>
                </a:cubicBezTo>
                <a:cubicBezTo>
                  <a:pt x="52" y="26"/>
                  <a:pt x="51" y="26"/>
                  <a:pt x="51" y="26"/>
                </a:cubicBezTo>
                <a:cubicBezTo>
                  <a:pt x="51" y="27"/>
                  <a:pt x="50" y="27"/>
                  <a:pt x="50" y="28"/>
                </a:cubicBezTo>
                <a:cubicBezTo>
                  <a:pt x="50" y="28"/>
                  <a:pt x="51" y="28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7"/>
                  <a:pt x="54" y="26"/>
                  <a:pt x="55" y="26"/>
                </a:cubicBezTo>
                <a:close/>
                <a:moveTo>
                  <a:pt x="201" y="159"/>
                </a:moveTo>
                <a:cubicBezTo>
                  <a:pt x="201" y="159"/>
                  <a:pt x="201" y="159"/>
                  <a:pt x="201" y="159"/>
                </a:cubicBezTo>
                <a:cubicBezTo>
                  <a:pt x="201" y="155"/>
                  <a:pt x="201" y="151"/>
                  <a:pt x="202" y="147"/>
                </a:cubicBezTo>
                <a:cubicBezTo>
                  <a:pt x="202" y="147"/>
                  <a:pt x="201" y="147"/>
                  <a:pt x="201" y="147"/>
                </a:cubicBezTo>
                <a:cubicBezTo>
                  <a:pt x="201" y="147"/>
                  <a:pt x="200" y="148"/>
                  <a:pt x="200" y="149"/>
                </a:cubicBezTo>
                <a:cubicBezTo>
                  <a:pt x="200" y="152"/>
                  <a:pt x="200" y="156"/>
                  <a:pt x="201" y="159"/>
                </a:cubicBezTo>
                <a:close/>
                <a:moveTo>
                  <a:pt x="164" y="25"/>
                </a:moveTo>
                <a:cubicBezTo>
                  <a:pt x="164" y="25"/>
                  <a:pt x="163" y="25"/>
                  <a:pt x="163" y="25"/>
                </a:cubicBezTo>
                <a:cubicBezTo>
                  <a:pt x="162" y="25"/>
                  <a:pt x="160" y="25"/>
                  <a:pt x="158" y="25"/>
                </a:cubicBezTo>
                <a:cubicBezTo>
                  <a:pt x="157" y="25"/>
                  <a:pt x="157" y="25"/>
                  <a:pt x="157" y="26"/>
                </a:cubicBezTo>
                <a:cubicBezTo>
                  <a:pt x="158" y="26"/>
                  <a:pt x="160" y="26"/>
                  <a:pt x="162" y="26"/>
                </a:cubicBezTo>
                <a:cubicBezTo>
                  <a:pt x="162" y="26"/>
                  <a:pt x="163" y="26"/>
                  <a:pt x="163" y="25"/>
                </a:cubicBezTo>
                <a:cubicBezTo>
                  <a:pt x="163" y="25"/>
                  <a:pt x="164" y="25"/>
                  <a:pt x="164" y="25"/>
                </a:cubicBezTo>
                <a:close/>
                <a:moveTo>
                  <a:pt x="190" y="145"/>
                </a:moveTo>
                <a:cubicBezTo>
                  <a:pt x="190" y="145"/>
                  <a:pt x="190" y="145"/>
                  <a:pt x="190" y="145"/>
                </a:cubicBezTo>
                <a:cubicBezTo>
                  <a:pt x="190" y="145"/>
                  <a:pt x="190" y="145"/>
                  <a:pt x="190" y="146"/>
                </a:cubicBezTo>
                <a:cubicBezTo>
                  <a:pt x="190" y="146"/>
                  <a:pt x="190" y="147"/>
                  <a:pt x="190" y="147"/>
                </a:cubicBezTo>
                <a:cubicBezTo>
                  <a:pt x="190" y="151"/>
                  <a:pt x="190" y="154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0" y="157"/>
                  <a:pt x="190" y="157"/>
                  <a:pt x="190" y="156"/>
                </a:cubicBezTo>
                <a:cubicBezTo>
                  <a:pt x="190" y="153"/>
                  <a:pt x="190" y="149"/>
                  <a:pt x="191" y="145"/>
                </a:cubicBezTo>
                <a:cubicBezTo>
                  <a:pt x="191" y="145"/>
                  <a:pt x="191" y="145"/>
                  <a:pt x="190" y="145"/>
                </a:cubicBezTo>
                <a:close/>
                <a:moveTo>
                  <a:pt x="191" y="53"/>
                </a:moveTo>
                <a:cubicBezTo>
                  <a:pt x="190" y="54"/>
                  <a:pt x="190" y="54"/>
                  <a:pt x="190" y="55"/>
                </a:cubicBezTo>
                <a:cubicBezTo>
                  <a:pt x="190" y="57"/>
                  <a:pt x="190" y="60"/>
                  <a:pt x="190" y="63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191" y="59"/>
                  <a:pt x="191" y="56"/>
                  <a:pt x="191" y="53"/>
                </a:cubicBezTo>
                <a:close/>
                <a:moveTo>
                  <a:pt x="203" y="177"/>
                </a:moveTo>
                <a:cubicBezTo>
                  <a:pt x="203" y="176"/>
                  <a:pt x="203" y="175"/>
                  <a:pt x="203" y="174"/>
                </a:cubicBezTo>
                <a:cubicBezTo>
                  <a:pt x="203" y="173"/>
                  <a:pt x="204" y="173"/>
                  <a:pt x="203" y="172"/>
                </a:cubicBezTo>
                <a:cubicBezTo>
                  <a:pt x="203" y="173"/>
                  <a:pt x="202" y="173"/>
                  <a:pt x="201" y="174"/>
                </a:cubicBezTo>
                <a:cubicBezTo>
                  <a:pt x="201" y="174"/>
                  <a:pt x="201" y="174"/>
                  <a:pt x="201" y="174"/>
                </a:cubicBezTo>
                <a:cubicBezTo>
                  <a:pt x="201" y="175"/>
                  <a:pt x="201" y="176"/>
                  <a:pt x="201" y="177"/>
                </a:cubicBezTo>
                <a:cubicBezTo>
                  <a:pt x="202" y="177"/>
                  <a:pt x="202" y="176"/>
                  <a:pt x="203" y="177"/>
                </a:cubicBezTo>
                <a:close/>
                <a:moveTo>
                  <a:pt x="17" y="226"/>
                </a:moveTo>
                <a:cubicBezTo>
                  <a:pt x="17" y="226"/>
                  <a:pt x="17" y="226"/>
                  <a:pt x="17" y="226"/>
                </a:cubicBezTo>
                <a:cubicBezTo>
                  <a:pt x="18" y="225"/>
                  <a:pt x="18" y="224"/>
                  <a:pt x="19" y="223"/>
                </a:cubicBezTo>
                <a:cubicBezTo>
                  <a:pt x="19" y="223"/>
                  <a:pt x="19" y="223"/>
                  <a:pt x="19" y="223"/>
                </a:cubicBezTo>
                <a:cubicBezTo>
                  <a:pt x="19" y="222"/>
                  <a:pt x="19" y="221"/>
                  <a:pt x="19" y="220"/>
                </a:cubicBezTo>
                <a:cubicBezTo>
                  <a:pt x="18" y="221"/>
                  <a:pt x="17" y="221"/>
                  <a:pt x="17" y="223"/>
                </a:cubicBezTo>
                <a:cubicBezTo>
                  <a:pt x="17" y="224"/>
                  <a:pt x="17" y="224"/>
                  <a:pt x="17" y="225"/>
                </a:cubicBezTo>
                <a:cubicBezTo>
                  <a:pt x="17" y="225"/>
                  <a:pt x="17" y="226"/>
                  <a:pt x="17" y="226"/>
                </a:cubicBezTo>
                <a:close/>
                <a:moveTo>
                  <a:pt x="150" y="244"/>
                </a:moveTo>
                <a:cubicBezTo>
                  <a:pt x="147" y="244"/>
                  <a:pt x="143" y="245"/>
                  <a:pt x="142" y="245"/>
                </a:cubicBezTo>
                <a:cubicBezTo>
                  <a:pt x="144" y="245"/>
                  <a:pt x="147" y="246"/>
                  <a:pt x="149" y="246"/>
                </a:cubicBezTo>
                <a:cubicBezTo>
                  <a:pt x="149" y="245"/>
                  <a:pt x="149" y="245"/>
                  <a:pt x="150" y="244"/>
                </a:cubicBezTo>
                <a:close/>
                <a:moveTo>
                  <a:pt x="147" y="248"/>
                </a:moveTo>
                <a:cubicBezTo>
                  <a:pt x="147" y="248"/>
                  <a:pt x="147" y="248"/>
                  <a:pt x="147" y="248"/>
                </a:cubicBezTo>
                <a:cubicBezTo>
                  <a:pt x="145" y="248"/>
                  <a:pt x="143" y="247"/>
                  <a:pt x="141" y="247"/>
                </a:cubicBezTo>
                <a:cubicBezTo>
                  <a:pt x="141" y="247"/>
                  <a:pt x="141" y="247"/>
                  <a:pt x="140" y="248"/>
                </a:cubicBezTo>
                <a:cubicBezTo>
                  <a:pt x="140" y="248"/>
                  <a:pt x="140" y="248"/>
                  <a:pt x="140" y="249"/>
                </a:cubicBezTo>
                <a:cubicBezTo>
                  <a:pt x="141" y="249"/>
                  <a:pt x="146" y="248"/>
                  <a:pt x="147" y="248"/>
                </a:cubicBezTo>
                <a:close/>
                <a:moveTo>
                  <a:pt x="152" y="250"/>
                </a:moveTo>
                <a:cubicBezTo>
                  <a:pt x="152" y="250"/>
                  <a:pt x="152" y="250"/>
                  <a:pt x="152" y="250"/>
                </a:cubicBezTo>
                <a:cubicBezTo>
                  <a:pt x="151" y="250"/>
                  <a:pt x="150" y="250"/>
                  <a:pt x="149" y="250"/>
                </a:cubicBezTo>
                <a:cubicBezTo>
                  <a:pt x="148" y="250"/>
                  <a:pt x="147" y="251"/>
                  <a:pt x="147" y="252"/>
                </a:cubicBezTo>
                <a:cubicBezTo>
                  <a:pt x="147" y="252"/>
                  <a:pt x="147" y="252"/>
                  <a:pt x="147" y="252"/>
                </a:cubicBezTo>
                <a:cubicBezTo>
                  <a:pt x="148" y="252"/>
                  <a:pt x="148" y="252"/>
                  <a:pt x="149" y="253"/>
                </a:cubicBezTo>
                <a:cubicBezTo>
                  <a:pt x="149" y="253"/>
                  <a:pt x="149" y="253"/>
                  <a:pt x="149" y="252"/>
                </a:cubicBezTo>
                <a:cubicBezTo>
                  <a:pt x="150" y="252"/>
                  <a:pt x="151" y="251"/>
                  <a:pt x="152" y="250"/>
                </a:cubicBezTo>
                <a:close/>
                <a:moveTo>
                  <a:pt x="93" y="256"/>
                </a:moveTo>
                <a:cubicBezTo>
                  <a:pt x="95" y="256"/>
                  <a:pt x="97" y="256"/>
                  <a:pt x="99" y="256"/>
                </a:cubicBezTo>
                <a:cubicBezTo>
                  <a:pt x="98" y="255"/>
                  <a:pt x="98" y="255"/>
                  <a:pt x="97" y="254"/>
                </a:cubicBezTo>
                <a:cubicBezTo>
                  <a:pt x="97" y="254"/>
                  <a:pt x="97" y="254"/>
                  <a:pt x="97" y="254"/>
                </a:cubicBezTo>
                <a:cubicBezTo>
                  <a:pt x="95" y="254"/>
                  <a:pt x="94" y="254"/>
                  <a:pt x="93" y="254"/>
                </a:cubicBezTo>
                <a:cubicBezTo>
                  <a:pt x="93" y="255"/>
                  <a:pt x="93" y="255"/>
                  <a:pt x="93" y="256"/>
                </a:cubicBezTo>
                <a:close/>
                <a:moveTo>
                  <a:pt x="14" y="80"/>
                </a:moveTo>
                <a:cubicBezTo>
                  <a:pt x="14" y="79"/>
                  <a:pt x="14" y="79"/>
                  <a:pt x="14" y="79"/>
                </a:cubicBezTo>
                <a:cubicBezTo>
                  <a:pt x="15" y="76"/>
                  <a:pt x="15" y="73"/>
                  <a:pt x="15" y="70"/>
                </a:cubicBezTo>
                <a:cubicBezTo>
                  <a:pt x="15" y="70"/>
                  <a:pt x="15" y="69"/>
                  <a:pt x="15" y="69"/>
                </a:cubicBezTo>
                <a:cubicBezTo>
                  <a:pt x="14" y="70"/>
                  <a:pt x="14" y="70"/>
                  <a:pt x="14" y="71"/>
                </a:cubicBezTo>
                <a:cubicBezTo>
                  <a:pt x="14" y="73"/>
                  <a:pt x="14" y="76"/>
                  <a:pt x="14" y="79"/>
                </a:cubicBezTo>
                <a:cubicBezTo>
                  <a:pt x="14" y="79"/>
                  <a:pt x="14" y="79"/>
                  <a:pt x="14" y="80"/>
                </a:cubicBezTo>
                <a:close/>
                <a:moveTo>
                  <a:pt x="59" y="33"/>
                </a:moveTo>
                <a:cubicBezTo>
                  <a:pt x="55" y="33"/>
                  <a:pt x="46" y="33"/>
                  <a:pt x="44" y="33"/>
                </a:cubicBezTo>
                <a:cubicBezTo>
                  <a:pt x="45" y="34"/>
                  <a:pt x="46" y="34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53" y="34"/>
                  <a:pt x="56" y="33"/>
                  <a:pt x="59" y="33"/>
                </a:cubicBezTo>
                <a:close/>
                <a:moveTo>
                  <a:pt x="94" y="249"/>
                </a:moveTo>
                <a:cubicBezTo>
                  <a:pt x="93" y="249"/>
                  <a:pt x="93" y="249"/>
                  <a:pt x="93" y="249"/>
                </a:cubicBezTo>
                <a:cubicBezTo>
                  <a:pt x="92" y="249"/>
                  <a:pt x="90" y="249"/>
                  <a:pt x="89" y="250"/>
                </a:cubicBezTo>
                <a:cubicBezTo>
                  <a:pt x="89" y="250"/>
                  <a:pt x="89" y="251"/>
                  <a:pt x="89" y="251"/>
                </a:cubicBezTo>
                <a:cubicBezTo>
                  <a:pt x="90" y="251"/>
                  <a:pt x="91" y="251"/>
                  <a:pt x="92" y="251"/>
                </a:cubicBezTo>
                <a:cubicBezTo>
                  <a:pt x="93" y="250"/>
                  <a:pt x="93" y="250"/>
                  <a:pt x="94" y="249"/>
                </a:cubicBezTo>
                <a:close/>
                <a:moveTo>
                  <a:pt x="21" y="92"/>
                </a:moveTo>
                <a:cubicBezTo>
                  <a:pt x="21" y="89"/>
                  <a:pt x="21" y="87"/>
                  <a:pt x="20" y="84"/>
                </a:cubicBezTo>
                <a:cubicBezTo>
                  <a:pt x="20" y="85"/>
                  <a:pt x="20" y="85"/>
                  <a:pt x="20" y="85"/>
                </a:cubicBezTo>
                <a:cubicBezTo>
                  <a:pt x="20" y="87"/>
                  <a:pt x="20" y="88"/>
                  <a:pt x="20" y="90"/>
                </a:cubicBezTo>
                <a:cubicBezTo>
                  <a:pt x="19" y="91"/>
                  <a:pt x="19" y="91"/>
                  <a:pt x="19" y="92"/>
                </a:cubicBezTo>
                <a:cubicBezTo>
                  <a:pt x="20" y="92"/>
                  <a:pt x="20" y="92"/>
                  <a:pt x="21" y="92"/>
                </a:cubicBezTo>
                <a:close/>
                <a:moveTo>
                  <a:pt x="169" y="248"/>
                </a:moveTo>
                <a:cubicBezTo>
                  <a:pt x="168" y="248"/>
                  <a:pt x="166" y="248"/>
                  <a:pt x="165" y="248"/>
                </a:cubicBezTo>
                <a:cubicBezTo>
                  <a:pt x="165" y="248"/>
                  <a:pt x="165" y="248"/>
                  <a:pt x="165" y="248"/>
                </a:cubicBezTo>
                <a:cubicBezTo>
                  <a:pt x="164" y="249"/>
                  <a:pt x="163" y="250"/>
                  <a:pt x="163" y="250"/>
                </a:cubicBezTo>
                <a:cubicBezTo>
                  <a:pt x="163" y="250"/>
                  <a:pt x="163" y="250"/>
                  <a:pt x="164" y="250"/>
                </a:cubicBezTo>
                <a:cubicBezTo>
                  <a:pt x="165" y="250"/>
                  <a:pt x="166" y="250"/>
                  <a:pt x="168" y="250"/>
                </a:cubicBezTo>
                <a:cubicBezTo>
                  <a:pt x="168" y="249"/>
                  <a:pt x="169" y="249"/>
                  <a:pt x="169" y="248"/>
                </a:cubicBezTo>
                <a:close/>
                <a:moveTo>
                  <a:pt x="55" y="21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21"/>
                  <a:pt x="58" y="21"/>
                  <a:pt x="59" y="21"/>
                </a:cubicBezTo>
                <a:cubicBezTo>
                  <a:pt x="60" y="21"/>
                  <a:pt x="61" y="20"/>
                  <a:pt x="61" y="20"/>
                </a:cubicBezTo>
                <a:cubicBezTo>
                  <a:pt x="60" y="19"/>
                  <a:pt x="58" y="19"/>
                  <a:pt x="57" y="19"/>
                </a:cubicBezTo>
                <a:cubicBezTo>
                  <a:pt x="56" y="19"/>
                  <a:pt x="56" y="20"/>
                  <a:pt x="55" y="21"/>
                </a:cubicBezTo>
                <a:close/>
                <a:moveTo>
                  <a:pt x="21" y="194"/>
                </a:moveTo>
                <a:cubicBezTo>
                  <a:pt x="20" y="193"/>
                  <a:pt x="20" y="193"/>
                  <a:pt x="20" y="192"/>
                </a:cubicBezTo>
                <a:cubicBezTo>
                  <a:pt x="20" y="191"/>
                  <a:pt x="19" y="189"/>
                  <a:pt x="19" y="188"/>
                </a:cubicBezTo>
                <a:cubicBezTo>
                  <a:pt x="19" y="187"/>
                  <a:pt x="19" y="186"/>
                  <a:pt x="19" y="185"/>
                </a:cubicBezTo>
                <a:cubicBezTo>
                  <a:pt x="19" y="185"/>
                  <a:pt x="19" y="185"/>
                  <a:pt x="19" y="185"/>
                </a:cubicBezTo>
                <a:cubicBezTo>
                  <a:pt x="19" y="185"/>
                  <a:pt x="18" y="185"/>
                  <a:pt x="18" y="185"/>
                </a:cubicBezTo>
                <a:cubicBezTo>
                  <a:pt x="18" y="186"/>
                  <a:pt x="18" y="187"/>
                  <a:pt x="18" y="189"/>
                </a:cubicBezTo>
                <a:cubicBezTo>
                  <a:pt x="18" y="189"/>
                  <a:pt x="18" y="189"/>
                  <a:pt x="18" y="189"/>
                </a:cubicBezTo>
                <a:cubicBezTo>
                  <a:pt x="19" y="190"/>
                  <a:pt x="19" y="191"/>
                  <a:pt x="19" y="192"/>
                </a:cubicBezTo>
                <a:cubicBezTo>
                  <a:pt x="19" y="193"/>
                  <a:pt x="20" y="194"/>
                  <a:pt x="20" y="195"/>
                </a:cubicBezTo>
                <a:cubicBezTo>
                  <a:pt x="20" y="195"/>
                  <a:pt x="20" y="194"/>
                  <a:pt x="21" y="194"/>
                </a:cubicBezTo>
                <a:close/>
                <a:moveTo>
                  <a:pt x="28" y="156"/>
                </a:moveTo>
                <a:cubicBezTo>
                  <a:pt x="29" y="155"/>
                  <a:pt x="29" y="155"/>
                  <a:pt x="29" y="154"/>
                </a:cubicBezTo>
                <a:cubicBezTo>
                  <a:pt x="29" y="152"/>
                  <a:pt x="29" y="150"/>
                  <a:pt x="29" y="148"/>
                </a:cubicBezTo>
                <a:cubicBezTo>
                  <a:pt x="29" y="148"/>
                  <a:pt x="28" y="148"/>
                  <a:pt x="28" y="147"/>
                </a:cubicBezTo>
                <a:cubicBezTo>
                  <a:pt x="28" y="149"/>
                  <a:pt x="28" y="154"/>
                  <a:pt x="28" y="156"/>
                </a:cubicBezTo>
                <a:close/>
                <a:moveTo>
                  <a:pt x="158" y="19"/>
                </a:moveTo>
                <a:cubicBezTo>
                  <a:pt x="159" y="20"/>
                  <a:pt x="160" y="20"/>
                  <a:pt x="161" y="20"/>
                </a:cubicBezTo>
                <a:cubicBezTo>
                  <a:pt x="161" y="20"/>
                  <a:pt x="161" y="20"/>
                  <a:pt x="161" y="20"/>
                </a:cubicBezTo>
                <a:cubicBezTo>
                  <a:pt x="162" y="20"/>
                  <a:pt x="163" y="19"/>
                  <a:pt x="164" y="19"/>
                </a:cubicBezTo>
                <a:cubicBezTo>
                  <a:pt x="162" y="19"/>
                  <a:pt x="161" y="18"/>
                  <a:pt x="159" y="18"/>
                </a:cubicBezTo>
                <a:cubicBezTo>
                  <a:pt x="159" y="18"/>
                  <a:pt x="159" y="18"/>
                  <a:pt x="159" y="18"/>
                </a:cubicBezTo>
                <a:cubicBezTo>
                  <a:pt x="159" y="19"/>
                  <a:pt x="158" y="19"/>
                  <a:pt x="158" y="19"/>
                </a:cubicBezTo>
                <a:close/>
                <a:moveTo>
                  <a:pt x="83" y="19"/>
                </a:moveTo>
                <a:cubicBezTo>
                  <a:pt x="83" y="19"/>
                  <a:pt x="83" y="19"/>
                  <a:pt x="83" y="19"/>
                </a:cubicBezTo>
                <a:cubicBezTo>
                  <a:pt x="81" y="20"/>
                  <a:pt x="80" y="20"/>
                  <a:pt x="79" y="22"/>
                </a:cubicBezTo>
                <a:cubicBezTo>
                  <a:pt x="79" y="22"/>
                  <a:pt x="79" y="23"/>
                  <a:pt x="79" y="23"/>
                </a:cubicBezTo>
                <a:cubicBezTo>
                  <a:pt x="78" y="24"/>
                  <a:pt x="78" y="24"/>
                  <a:pt x="78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80" y="23"/>
                  <a:pt x="81" y="22"/>
                  <a:pt x="82" y="20"/>
                </a:cubicBezTo>
                <a:cubicBezTo>
                  <a:pt x="83" y="20"/>
                  <a:pt x="83" y="20"/>
                  <a:pt x="83" y="19"/>
                </a:cubicBezTo>
                <a:close/>
                <a:moveTo>
                  <a:pt x="48" y="258"/>
                </a:moveTo>
                <a:cubicBezTo>
                  <a:pt x="48" y="258"/>
                  <a:pt x="48" y="258"/>
                  <a:pt x="48" y="258"/>
                </a:cubicBezTo>
                <a:cubicBezTo>
                  <a:pt x="44" y="257"/>
                  <a:pt x="40" y="257"/>
                  <a:pt x="36" y="257"/>
                </a:cubicBezTo>
                <a:cubicBezTo>
                  <a:pt x="40" y="258"/>
                  <a:pt x="44" y="258"/>
                  <a:pt x="47" y="259"/>
                </a:cubicBezTo>
                <a:cubicBezTo>
                  <a:pt x="47" y="259"/>
                  <a:pt x="48" y="258"/>
                  <a:pt x="48" y="258"/>
                </a:cubicBezTo>
                <a:close/>
                <a:moveTo>
                  <a:pt x="198" y="176"/>
                </a:moveTo>
                <a:cubicBezTo>
                  <a:pt x="199" y="175"/>
                  <a:pt x="199" y="174"/>
                  <a:pt x="199" y="173"/>
                </a:cubicBezTo>
                <a:cubicBezTo>
                  <a:pt x="199" y="171"/>
                  <a:pt x="199" y="169"/>
                  <a:pt x="199" y="166"/>
                </a:cubicBezTo>
                <a:cubicBezTo>
                  <a:pt x="199" y="166"/>
                  <a:pt x="199" y="166"/>
                  <a:pt x="199" y="165"/>
                </a:cubicBezTo>
                <a:cubicBezTo>
                  <a:pt x="199" y="165"/>
                  <a:pt x="199" y="165"/>
                  <a:pt x="199" y="165"/>
                </a:cubicBezTo>
                <a:cubicBezTo>
                  <a:pt x="198" y="169"/>
                  <a:pt x="198" y="172"/>
                  <a:pt x="198" y="176"/>
                </a:cubicBezTo>
                <a:close/>
                <a:moveTo>
                  <a:pt x="183" y="265"/>
                </a:moveTo>
                <a:cubicBezTo>
                  <a:pt x="179" y="265"/>
                  <a:pt x="175" y="265"/>
                  <a:pt x="172" y="266"/>
                </a:cubicBezTo>
                <a:cubicBezTo>
                  <a:pt x="176" y="266"/>
                  <a:pt x="179" y="266"/>
                  <a:pt x="183" y="265"/>
                </a:cubicBezTo>
                <a:close/>
                <a:moveTo>
                  <a:pt x="17" y="215"/>
                </a:moveTo>
                <a:cubicBezTo>
                  <a:pt x="18" y="215"/>
                  <a:pt x="18" y="214"/>
                  <a:pt x="18" y="213"/>
                </a:cubicBezTo>
                <a:cubicBezTo>
                  <a:pt x="18" y="210"/>
                  <a:pt x="17" y="208"/>
                  <a:pt x="17" y="206"/>
                </a:cubicBezTo>
                <a:cubicBezTo>
                  <a:pt x="17" y="206"/>
                  <a:pt x="17" y="205"/>
                  <a:pt x="17" y="205"/>
                </a:cubicBezTo>
                <a:cubicBezTo>
                  <a:pt x="17" y="205"/>
                  <a:pt x="17" y="205"/>
                  <a:pt x="17" y="205"/>
                </a:cubicBezTo>
                <a:cubicBezTo>
                  <a:pt x="17" y="209"/>
                  <a:pt x="17" y="212"/>
                  <a:pt x="17" y="215"/>
                </a:cubicBezTo>
                <a:close/>
                <a:moveTo>
                  <a:pt x="198" y="192"/>
                </a:moveTo>
                <a:cubicBezTo>
                  <a:pt x="197" y="192"/>
                  <a:pt x="197" y="192"/>
                  <a:pt x="197" y="192"/>
                </a:cubicBezTo>
                <a:cubicBezTo>
                  <a:pt x="197" y="192"/>
                  <a:pt x="197" y="193"/>
                  <a:pt x="196" y="193"/>
                </a:cubicBezTo>
                <a:cubicBezTo>
                  <a:pt x="196" y="193"/>
                  <a:pt x="196" y="194"/>
                  <a:pt x="196" y="194"/>
                </a:cubicBezTo>
                <a:cubicBezTo>
                  <a:pt x="196" y="196"/>
                  <a:pt x="195" y="198"/>
                  <a:pt x="195" y="200"/>
                </a:cubicBezTo>
                <a:cubicBezTo>
                  <a:pt x="195" y="200"/>
                  <a:pt x="195" y="200"/>
                  <a:pt x="195" y="200"/>
                </a:cubicBezTo>
                <a:cubicBezTo>
                  <a:pt x="196" y="200"/>
                  <a:pt x="196" y="200"/>
                  <a:pt x="196" y="200"/>
                </a:cubicBezTo>
                <a:cubicBezTo>
                  <a:pt x="196" y="197"/>
                  <a:pt x="197" y="195"/>
                  <a:pt x="198" y="192"/>
                </a:cubicBezTo>
                <a:close/>
                <a:moveTo>
                  <a:pt x="177" y="30"/>
                </a:moveTo>
                <a:cubicBezTo>
                  <a:pt x="177" y="30"/>
                  <a:pt x="177" y="30"/>
                  <a:pt x="177" y="30"/>
                </a:cubicBezTo>
                <a:cubicBezTo>
                  <a:pt x="179" y="30"/>
                  <a:pt x="181" y="30"/>
                  <a:pt x="183" y="31"/>
                </a:cubicBezTo>
                <a:cubicBezTo>
                  <a:pt x="183" y="31"/>
                  <a:pt x="183" y="30"/>
                  <a:pt x="184" y="30"/>
                </a:cubicBezTo>
                <a:cubicBezTo>
                  <a:pt x="182" y="30"/>
                  <a:pt x="181" y="29"/>
                  <a:pt x="180" y="29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8" y="29"/>
                  <a:pt x="178" y="30"/>
                  <a:pt x="177" y="30"/>
                </a:cubicBezTo>
                <a:close/>
                <a:moveTo>
                  <a:pt x="215" y="49"/>
                </a:moveTo>
                <a:cubicBezTo>
                  <a:pt x="214" y="45"/>
                  <a:pt x="214" y="42"/>
                  <a:pt x="212" y="39"/>
                </a:cubicBezTo>
                <a:cubicBezTo>
                  <a:pt x="212" y="43"/>
                  <a:pt x="213" y="46"/>
                  <a:pt x="215" y="49"/>
                </a:cubicBezTo>
                <a:close/>
                <a:moveTo>
                  <a:pt x="23" y="95"/>
                </a:moveTo>
                <a:cubicBezTo>
                  <a:pt x="23" y="95"/>
                  <a:pt x="24" y="95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3"/>
                  <a:pt x="25" y="91"/>
                  <a:pt x="26" y="90"/>
                </a:cubicBezTo>
                <a:cubicBezTo>
                  <a:pt x="25" y="91"/>
                  <a:pt x="24" y="91"/>
                  <a:pt x="24" y="92"/>
                </a:cubicBezTo>
                <a:cubicBezTo>
                  <a:pt x="23" y="92"/>
                  <a:pt x="23" y="92"/>
                  <a:pt x="23" y="93"/>
                </a:cubicBezTo>
                <a:cubicBezTo>
                  <a:pt x="23" y="93"/>
                  <a:pt x="23" y="94"/>
                  <a:pt x="23" y="95"/>
                </a:cubicBezTo>
                <a:cubicBezTo>
                  <a:pt x="23" y="95"/>
                  <a:pt x="23" y="95"/>
                  <a:pt x="23" y="95"/>
                </a:cubicBezTo>
                <a:close/>
                <a:moveTo>
                  <a:pt x="209" y="135"/>
                </a:moveTo>
                <a:cubicBezTo>
                  <a:pt x="209" y="135"/>
                  <a:pt x="209" y="135"/>
                  <a:pt x="209" y="135"/>
                </a:cubicBezTo>
                <a:cubicBezTo>
                  <a:pt x="209" y="135"/>
                  <a:pt x="210" y="134"/>
                  <a:pt x="210" y="134"/>
                </a:cubicBezTo>
                <a:cubicBezTo>
                  <a:pt x="211" y="133"/>
                  <a:pt x="211" y="132"/>
                  <a:pt x="210" y="132"/>
                </a:cubicBezTo>
                <a:cubicBezTo>
                  <a:pt x="210" y="131"/>
                  <a:pt x="210" y="131"/>
                  <a:pt x="210" y="130"/>
                </a:cubicBezTo>
                <a:cubicBezTo>
                  <a:pt x="211" y="130"/>
                  <a:pt x="211" y="129"/>
                  <a:pt x="211" y="129"/>
                </a:cubicBezTo>
                <a:cubicBezTo>
                  <a:pt x="211" y="128"/>
                  <a:pt x="211" y="127"/>
                  <a:pt x="211" y="127"/>
                </a:cubicBezTo>
                <a:cubicBezTo>
                  <a:pt x="211" y="126"/>
                  <a:pt x="211" y="126"/>
                  <a:pt x="211" y="126"/>
                </a:cubicBezTo>
                <a:cubicBezTo>
                  <a:pt x="211" y="126"/>
                  <a:pt x="211" y="126"/>
                  <a:pt x="211" y="126"/>
                </a:cubicBezTo>
                <a:cubicBezTo>
                  <a:pt x="210" y="129"/>
                  <a:pt x="209" y="132"/>
                  <a:pt x="209" y="135"/>
                </a:cubicBezTo>
                <a:close/>
                <a:moveTo>
                  <a:pt x="95" y="11"/>
                </a:moveTo>
                <a:cubicBezTo>
                  <a:pt x="94" y="11"/>
                  <a:pt x="94" y="11"/>
                  <a:pt x="93" y="11"/>
                </a:cubicBezTo>
                <a:cubicBezTo>
                  <a:pt x="93" y="12"/>
                  <a:pt x="92" y="12"/>
                  <a:pt x="92" y="13"/>
                </a:cubicBezTo>
                <a:cubicBezTo>
                  <a:pt x="92" y="13"/>
                  <a:pt x="91" y="13"/>
                  <a:pt x="91" y="14"/>
                </a:cubicBezTo>
                <a:cubicBezTo>
                  <a:pt x="92" y="14"/>
                  <a:pt x="93" y="14"/>
                  <a:pt x="94" y="14"/>
                </a:cubicBezTo>
                <a:cubicBezTo>
                  <a:pt x="94" y="13"/>
                  <a:pt x="95" y="12"/>
                  <a:pt x="95" y="11"/>
                </a:cubicBezTo>
                <a:close/>
                <a:moveTo>
                  <a:pt x="22" y="236"/>
                </a:moveTo>
                <a:cubicBezTo>
                  <a:pt x="22" y="236"/>
                  <a:pt x="22" y="236"/>
                  <a:pt x="22" y="236"/>
                </a:cubicBezTo>
                <a:cubicBezTo>
                  <a:pt x="22" y="235"/>
                  <a:pt x="23" y="235"/>
                  <a:pt x="23" y="235"/>
                </a:cubicBezTo>
                <a:cubicBezTo>
                  <a:pt x="23" y="234"/>
                  <a:pt x="23" y="234"/>
                  <a:pt x="23" y="233"/>
                </a:cubicBezTo>
                <a:cubicBezTo>
                  <a:pt x="23" y="231"/>
                  <a:pt x="22" y="230"/>
                  <a:pt x="22" y="228"/>
                </a:cubicBezTo>
                <a:cubicBezTo>
                  <a:pt x="22" y="228"/>
                  <a:pt x="22" y="228"/>
                  <a:pt x="21" y="228"/>
                </a:cubicBezTo>
                <a:cubicBezTo>
                  <a:pt x="21" y="228"/>
                  <a:pt x="21" y="228"/>
                  <a:pt x="21" y="228"/>
                </a:cubicBezTo>
                <a:cubicBezTo>
                  <a:pt x="21" y="230"/>
                  <a:pt x="22" y="233"/>
                  <a:pt x="22" y="236"/>
                </a:cubicBezTo>
                <a:close/>
                <a:moveTo>
                  <a:pt x="110" y="236"/>
                </a:moveTo>
                <a:cubicBezTo>
                  <a:pt x="108" y="236"/>
                  <a:pt x="106" y="236"/>
                  <a:pt x="104" y="236"/>
                </a:cubicBezTo>
                <a:cubicBezTo>
                  <a:pt x="104" y="236"/>
                  <a:pt x="104" y="236"/>
                  <a:pt x="104" y="236"/>
                </a:cubicBezTo>
                <a:cubicBezTo>
                  <a:pt x="103" y="237"/>
                  <a:pt x="102" y="237"/>
                  <a:pt x="102" y="237"/>
                </a:cubicBezTo>
                <a:cubicBezTo>
                  <a:pt x="101" y="238"/>
                  <a:pt x="101" y="238"/>
                  <a:pt x="101" y="238"/>
                </a:cubicBezTo>
                <a:cubicBezTo>
                  <a:pt x="101" y="238"/>
                  <a:pt x="101" y="238"/>
                  <a:pt x="101" y="238"/>
                </a:cubicBezTo>
                <a:cubicBezTo>
                  <a:pt x="103" y="237"/>
                  <a:pt x="105" y="237"/>
                  <a:pt x="106" y="237"/>
                </a:cubicBezTo>
                <a:cubicBezTo>
                  <a:pt x="107" y="237"/>
                  <a:pt x="108" y="237"/>
                  <a:pt x="109" y="237"/>
                </a:cubicBezTo>
                <a:cubicBezTo>
                  <a:pt x="110" y="237"/>
                  <a:pt x="110" y="236"/>
                  <a:pt x="110" y="236"/>
                </a:cubicBezTo>
                <a:close/>
                <a:moveTo>
                  <a:pt x="209" y="183"/>
                </a:moveTo>
                <a:cubicBezTo>
                  <a:pt x="210" y="181"/>
                  <a:pt x="211" y="177"/>
                  <a:pt x="211" y="176"/>
                </a:cubicBezTo>
                <a:cubicBezTo>
                  <a:pt x="210" y="176"/>
                  <a:pt x="210" y="176"/>
                  <a:pt x="210" y="177"/>
                </a:cubicBezTo>
                <a:cubicBezTo>
                  <a:pt x="209" y="177"/>
                  <a:pt x="209" y="178"/>
                  <a:pt x="209" y="179"/>
                </a:cubicBezTo>
                <a:cubicBezTo>
                  <a:pt x="209" y="180"/>
                  <a:pt x="209" y="181"/>
                  <a:pt x="209" y="183"/>
                </a:cubicBezTo>
                <a:close/>
                <a:moveTo>
                  <a:pt x="34" y="99"/>
                </a:moveTo>
                <a:cubicBezTo>
                  <a:pt x="34" y="97"/>
                  <a:pt x="34" y="91"/>
                  <a:pt x="34" y="91"/>
                </a:cubicBezTo>
                <a:cubicBezTo>
                  <a:pt x="33" y="92"/>
                  <a:pt x="33" y="99"/>
                  <a:pt x="33" y="99"/>
                </a:cubicBezTo>
                <a:cubicBezTo>
                  <a:pt x="33" y="99"/>
                  <a:pt x="34" y="99"/>
                  <a:pt x="34" y="99"/>
                </a:cubicBezTo>
                <a:close/>
                <a:moveTo>
                  <a:pt x="30" y="105"/>
                </a:moveTo>
                <a:cubicBezTo>
                  <a:pt x="29" y="106"/>
                  <a:pt x="29" y="106"/>
                  <a:pt x="29" y="107"/>
                </a:cubicBezTo>
                <a:cubicBezTo>
                  <a:pt x="29" y="110"/>
                  <a:pt x="29" y="114"/>
                  <a:pt x="28" y="118"/>
                </a:cubicBezTo>
                <a:cubicBezTo>
                  <a:pt x="28" y="118"/>
                  <a:pt x="28" y="119"/>
                  <a:pt x="28" y="119"/>
                </a:cubicBezTo>
                <a:cubicBezTo>
                  <a:pt x="29" y="119"/>
                  <a:pt x="29" y="118"/>
                  <a:pt x="29" y="118"/>
                </a:cubicBezTo>
                <a:cubicBezTo>
                  <a:pt x="29" y="115"/>
                  <a:pt x="29" y="112"/>
                  <a:pt x="29" y="109"/>
                </a:cubicBezTo>
                <a:cubicBezTo>
                  <a:pt x="30" y="108"/>
                  <a:pt x="30" y="107"/>
                  <a:pt x="30" y="105"/>
                </a:cubicBezTo>
                <a:close/>
                <a:moveTo>
                  <a:pt x="205" y="114"/>
                </a:moveTo>
                <a:cubicBezTo>
                  <a:pt x="205" y="114"/>
                  <a:pt x="204" y="114"/>
                  <a:pt x="204" y="114"/>
                </a:cubicBezTo>
                <a:cubicBezTo>
                  <a:pt x="204" y="114"/>
                  <a:pt x="204" y="115"/>
                  <a:pt x="204" y="115"/>
                </a:cubicBezTo>
                <a:cubicBezTo>
                  <a:pt x="203" y="115"/>
                  <a:pt x="203" y="116"/>
                  <a:pt x="203" y="117"/>
                </a:cubicBezTo>
                <a:cubicBezTo>
                  <a:pt x="203" y="118"/>
                  <a:pt x="203" y="120"/>
                  <a:pt x="204" y="122"/>
                </a:cubicBezTo>
                <a:cubicBezTo>
                  <a:pt x="204" y="119"/>
                  <a:pt x="204" y="117"/>
                  <a:pt x="205" y="114"/>
                </a:cubicBezTo>
                <a:close/>
                <a:moveTo>
                  <a:pt x="196" y="205"/>
                </a:moveTo>
                <a:cubicBezTo>
                  <a:pt x="196" y="205"/>
                  <a:pt x="197" y="205"/>
                  <a:pt x="197" y="205"/>
                </a:cubicBezTo>
                <a:cubicBezTo>
                  <a:pt x="197" y="205"/>
                  <a:pt x="197" y="205"/>
                  <a:pt x="198" y="204"/>
                </a:cubicBezTo>
                <a:cubicBezTo>
                  <a:pt x="198" y="201"/>
                  <a:pt x="198" y="199"/>
                  <a:pt x="199" y="197"/>
                </a:cubicBezTo>
                <a:cubicBezTo>
                  <a:pt x="199" y="196"/>
                  <a:pt x="199" y="195"/>
                  <a:pt x="199" y="194"/>
                </a:cubicBezTo>
                <a:cubicBezTo>
                  <a:pt x="199" y="194"/>
                  <a:pt x="199" y="194"/>
                  <a:pt x="199" y="194"/>
                </a:cubicBezTo>
                <a:cubicBezTo>
                  <a:pt x="198" y="198"/>
                  <a:pt x="197" y="202"/>
                  <a:pt x="196" y="205"/>
                </a:cubicBezTo>
                <a:close/>
                <a:moveTo>
                  <a:pt x="186" y="35"/>
                </a:moveTo>
                <a:cubicBezTo>
                  <a:pt x="186" y="37"/>
                  <a:pt x="187" y="38"/>
                  <a:pt x="187" y="39"/>
                </a:cubicBezTo>
                <a:cubicBezTo>
                  <a:pt x="188" y="38"/>
                  <a:pt x="189" y="37"/>
                  <a:pt x="189" y="36"/>
                </a:cubicBezTo>
                <a:cubicBezTo>
                  <a:pt x="188" y="36"/>
                  <a:pt x="187" y="36"/>
                  <a:pt x="186" y="35"/>
                </a:cubicBezTo>
                <a:close/>
                <a:moveTo>
                  <a:pt x="30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30" y="66"/>
                  <a:pt x="31" y="66"/>
                  <a:pt x="31" y="66"/>
                </a:cubicBezTo>
                <a:cubicBezTo>
                  <a:pt x="32" y="65"/>
                  <a:pt x="32" y="64"/>
                  <a:pt x="32" y="63"/>
                </a:cubicBezTo>
                <a:cubicBezTo>
                  <a:pt x="31" y="63"/>
                  <a:pt x="31" y="63"/>
                  <a:pt x="30" y="63"/>
                </a:cubicBezTo>
                <a:cubicBezTo>
                  <a:pt x="30" y="64"/>
                  <a:pt x="30" y="65"/>
                  <a:pt x="30" y="67"/>
                </a:cubicBezTo>
                <a:close/>
                <a:moveTo>
                  <a:pt x="26" y="31"/>
                </a:moveTo>
                <a:cubicBezTo>
                  <a:pt x="27" y="30"/>
                  <a:pt x="27" y="30"/>
                  <a:pt x="26" y="29"/>
                </a:cubicBezTo>
                <a:cubicBezTo>
                  <a:pt x="26" y="28"/>
                  <a:pt x="26" y="27"/>
                  <a:pt x="25" y="26"/>
                </a:cubicBezTo>
                <a:cubicBezTo>
                  <a:pt x="25" y="26"/>
                  <a:pt x="24" y="26"/>
                  <a:pt x="24" y="27"/>
                </a:cubicBezTo>
                <a:cubicBezTo>
                  <a:pt x="25" y="28"/>
                  <a:pt x="25" y="30"/>
                  <a:pt x="26" y="31"/>
                </a:cubicBezTo>
                <a:close/>
                <a:moveTo>
                  <a:pt x="30" y="14"/>
                </a:moveTo>
                <a:cubicBezTo>
                  <a:pt x="29" y="15"/>
                  <a:pt x="29" y="15"/>
                  <a:pt x="28" y="15"/>
                </a:cubicBezTo>
                <a:cubicBezTo>
                  <a:pt x="28" y="16"/>
                  <a:pt x="27" y="17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9" y="18"/>
                  <a:pt x="30" y="17"/>
                  <a:pt x="30" y="17"/>
                </a:cubicBezTo>
                <a:cubicBezTo>
                  <a:pt x="30" y="16"/>
                  <a:pt x="30" y="15"/>
                  <a:pt x="30" y="14"/>
                </a:cubicBezTo>
                <a:close/>
                <a:moveTo>
                  <a:pt x="32" y="16"/>
                </a:moveTo>
                <a:cubicBezTo>
                  <a:pt x="35" y="15"/>
                  <a:pt x="35" y="15"/>
                  <a:pt x="35" y="13"/>
                </a:cubicBezTo>
                <a:cubicBezTo>
                  <a:pt x="34" y="13"/>
                  <a:pt x="33" y="13"/>
                  <a:pt x="32" y="13"/>
                </a:cubicBezTo>
                <a:cubicBezTo>
                  <a:pt x="32" y="14"/>
                  <a:pt x="32" y="15"/>
                  <a:pt x="32" y="16"/>
                </a:cubicBezTo>
                <a:close/>
                <a:moveTo>
                  <a:pt x="52" y="253"/>
                </a:moveTo>
                <a:cubicBezTo>
                  <a:pt x="50" y="253"/>
                  <a:pt x="49" y="252"/>
                  <a:pt x="47" y="252"/>
                </a:cubicBezTo>
                <a:cubicBezTo>
                  <a:pt x="47" y="252"/>
                  <a:pt x="46" y="252"/>
                  <a:pt x="45" y="252"/>
                </a:cubicBezTo>
                <a:cubicBezTo>
                  <a:pt x="44" y="252"/>
                  <a:pt x="44" y="252"/>
                  <a:pt x="44" y="253"/>
                </a:cubicBezTo>
                <a:cubicBezTo>
                  <a:pt x="46" y="253"/>
                  <a:pt x="49" y="253"/>
                  <a:pt x="51" y="254"/>
                </a:cubicBezTo>
                <a:cubicBezTo>
                  <a:pt x="51" y="253"/>
                  <a:pt x="51" y="253"/>
                  <a:pt x="52" y="253"/>
                </a:cubicBezTo>
                <a:close/>
                <a:moveTo>
                  <a:pt x="83" y="28"/>
                </a:moveTo>
                <a:cubicBezTo>
                  <a:pt x="86" y="29"/>
                  <a:pt x="95" y="29"/>
                  <a:pt x="96" y="29"/>
                </a:cubicBezTo>
                <a:cubicBezTo>
                  <a:pt x="92" y="28"/>
                  <a:pt x="87" y="28"/>
                  <a:pt x="83" y="28"/>
                </a:cubicBezTo>
                <a:close/>
                <a:moveTo>
                  <a:pt x="108" y="265"/>
                </a:moveTo>
                <a:cubicBezTo>
                  <a:pt x="101" y="265"/>
                  <a:pt x="93" y="264"/>
                  <a:pt x="86" y="265"/>
                </a:cubicBezTo>
                <a:cubicBezTo>
                  <a:pt x="93" y="265"/>
                  <a:pt x="101" y="265"/>
                  <a:pt x="108" y="265"/>
                </a:cubicBezTo>
                <a:close/>
                <a:moveTo>
                  <a:pt x="147" y="250"/>
                </a:moveTo>
                <a:cubicBezTo>
                  <a:pt x="144" y="251"/>
                  <a:pt x="142" y="251"/>
                  <a:pt x="140" y="251"/>
                </a:cubicBezTo>
                <a:cubicBezTo>
                  <a:pt x="142" y="252"/>
                  <a:pt x="144" y="252"/>
                  <a:pt x="146" y="252"/>
                </a:cubicBezTo>
                <a:cubicBezTo>
                  <a:pt x="146" y="251"/>
                  <a:pt x="146" y="251"/>
                  <a:pt x="147" y="250"/>
                </a:cubicBezTo>
                <a:close/>
                <a:moveTo>
                  <a:pt x="72" y="26"/>
                </a:moveTo>
                <a:cubicBezTo>
                  <a:pt x="74" y="26"/>
                  <a:pt x="75" y="26"/>
                  <a:pt x="76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5"/>
                  <a:pt x="77" y="25"/>
                  <a:pt x="76" y="25"/>
                </a:cubicBezTo>
                <a:cubicBezTo>
                  <a:pt x="75" y="25"/>
                  <a:pt x="73" y="25"/>
                  <a:pt x="72" y="26"/>
                </a:cubicBezTo>
                <a:close/>
                <a:moveTo>
                  <a:pt x="202" y="216"/>
                </a:moveTo>
                <a:cubicBezTo>
                  <a:pt x="201" y="216"/>
                  <a:pt x="201" y="217"/>
                  <a:pt x="201" y="217"/>
                </a:cubicBezTo>
                <a:cubicBezTo>
                  <a:pt x="201" y="219"/>
                  <a:pt x="201" y="221"/>
                  <a:pt x="201" y="223"/>
                </a:cubicBezTo>
                <a:cubicBezTo>
                  <a:pt x="200" y="223"/>
                  <a:pt x="201" y="224"/>
                  <a:pt x="201" y="224"/>
                </a:cubicBezTo>
                <a:cubicBezTo>
                  <a:pt x="202" y="221"/>
                  <a:pt x="202" y="219"/>
                  <a:pt x="202" y="216"/>
                </a:cubicBezTo>
                <a:close/>
                <a:moveTo>
                  <a:pt x="197" y="152"/>
                </a:moveTo>
                <a:cubicBezTo>
                  <a:pt x="197" y="152"/>
                  <a:pt x="197" y="152"/>
                  <a:pt x="197" y="152"/>
                </a:cubicBezTo>
                <a:cubicBezTo>
                  <a:pt x="197" y="156"/>
                  <a:pt x="196" y="160"/>
                  <a:pt x="196" y="165"/>
                </a:cubicBezTo>
                <a:cubicBezTo>
                  <a:pt x="197" y="164"/>
                  <a:pt x="197" y="164"/>
                  <a:pt x="197" y="163"/>
                </a:cubicBezTo>
                <a:cubicBezTo>
                  <a:pt x="197" y="160"/>
                  <a:pt x="197" y="157"/>
                  <a:pt x="197" y="154"/>
                </a:cubicBezTo>
                <a:cubicBezTo>
                  <a:pt x="197" y="153"/>
                  <a:pt x="197" y="152"/>
                  <a:pt x="197" y="152"/>
                </a:cubicBezTo>
                <a:close/>
                <a:moveTo>
                  <a:pt x="34" y="249"/>
                </a:moveTo>
                <a:cubicBezTo>
                  <a:pt x="34" y="248"/>
                  <a:pt x="34" y="248"/>
                  <a:pt x="34" y="248"/>
                </a:cubicBezTo>
                <a:cubicBezTo>
                  <a:pt x="34" y="248"/>
                  <a:pt x="33" y="247"/>
                  <a:pt x="33" y="247"/>
                </a:cubicBezTo>
                <a:cubicBezTo>
                  <a:pt x="31" y="247"/>
                  <a:pt x="30" y="247"/>
                  <a:pt x="29" y="248"/>
                </a:cubicBezTo>
                <a:cubicBezTo>
                  <a:pt x="31" y="248"/>
                  <a:pt x="32" y="249"/>
                  <a:pt x="34" y="249"/>
                </a:cubicBezTo>
                <a:close/>
                <a:moveTo>
                  <a:pt x="16" y="245"/>
                </a:moveTo>
                <a:cubicBezTo>
                  <a:pt x="16" y="245"/>
                  <a:pt x="16" y="245"/>
                  <a:pt x="17" y="245"/>
                </a:cubicBezTo>
                <a:cubicBezTo>
                  <a:pt x="15" y="243"/>
                  <a:pt x="14" y="241"/>
                  <a:pt x="13" y="239"/>
                </a:cubicBezTo>
                <a:cubicBezTo>
                  <a:pt x="13" y="239"/>
                  <a:pt x="13" y="239"/>
                  <a:pt x="12" y="239"/>
                </a:cubicBezTo>
                <a:cubicBezTo>
                  <a:pt x="14" y="241"/>
                  <a:pt x="14" y="244"/>
                  <a:pt x="16" y="245"/>
                </a:cubicBezTo>
                <a:close/>
                <a:moveTo>
                  <a:pt x="29" y="121"/>
                </a:moveTo>
                <a:cubicBezTo>
                  <a:pt x="28" y="121"/>
                  <a:pt x="28" y="121"/>
                  <a:pt x="28" y="122"/>
                </a:cubicBezTo>
                <a:cubicBezTo>
                  <a:pt x="28" y="123"/>
                  <a:pt x="28" y="124"/>
                  <a:pt x="28" y="126"/>
                </a:cubicBezTo>
                <a:cubicBezTo>
                  <a:pt x="28" y="126"/>
                  <a:pt x="28" y="127"/>
                  <a:pt x="28" y="127"/>
                </a:cubicBezTo>
                <a:cubicBezTo>
                  <a:pt x="28" y="127"/>
                  <a:pt x="29" y="127"/>
                  <a:pt x="29" y="127"/>
                </a:cubicBezTo>
                <a:cubicBezTo>
                  <a:pt x="29" y="125"/>
                  <a:pt x="29" y="123"/>
                  <a:pt x="29" y="121"/>
                </a:cubicBezTo>
                <a:close/>
                <a:moveTo>
                  <a:pt x="137" y="264"/>
                </a:moveTo>
                <a:cubicBezTo>
                  <a:pt x="137" y="264"/>
                  <a:pt x="137" y="264"/>
                  <a:pt x="137" y="263"/>
                </a:cubicBezTo>
                <a:cubicBezTo>
                  <a:pt x="137" y="263"/>
                  <a:pt x="136" y="263"/>
                  <a:pt x="135" y="263"/>
                </a:cubicBezTo>
                <a:cubicBezTo>
                  <a:pt x="135" y="263"/>
                  <a:pt x="135" y="263"/>
                  <a:pt x="134" y="263"/>
                </a:cubicBezTo>
                <a:cubicBezTo>
                  <a:pt x="134" y="263"/>
                  <a:pt x="133" y="263"/>
                  <a:pt x="132" y="263"/>
                </a:cubicBezTo>
                <a:cubicBezTo>
                  <a:pt x="132" y="263"/>
                  <a:pt x="132" y="264"/>
                  <a:pt x="132" y="264"/>
                </a:cubicBezTo>
                <a:cubicBezTo>
                  <a:pt x="134" y="264"/>
                  <a:pt x="135" y="264"/>
                  <a:pt x="137" y="264"/>
                </a:cubicBezTo>
                <a:close/>
                <a:moveTo>
                  <a:pt x="74" y="242"/>
                </a:moveTo>
                <a:cubicBezTo>
                  <a:pt x="75" y="241"/>
                  <a:pt x="77" y="241"/>
                  <a:pt x="79" y="241"/>
                </a:cubicBezTo>
                <a:cubicBezTo>
                  <a:pt x="79" y="241"/>
                  <a:pt x="79" y="241"/>
                  <a:pt x="80" y="240"/>
                </a:cubicBezTo>
                <a:cubicBezTo>
                  <a:pt x="79" y="240"/>
                  <a:pt x="79" y="240"/>
                  <a:pt x="79" y="240"/>
                </a:cubicBezTo>
                <a:cubicBezTo>
                  <a:pt x="78" y="240"/>
                  <a:pt x="77" y="240"/>
                  <a:pt x="76" y="240"/>
                </a:cubicBezTo>
                <a:cubicBezTo>
                  <a:pt x="75" y="240"/>
                  <a:pt x="74" y="240"/>
                  <a:pt x="74" y="242"/>
                </a:cubicBezTo>
                <a:close/>
                <a:moveTo>
                  <a:pt x="182" y="204"/>
                </a:moveTo>
                <a:cubicBezTo>
                  <a:pt x="183" y="204"/>
                  <a:pt x="183" y="204"/>
                  <a:pt x="183" y="204"/>
                </a:cubicBezTo>
                <a:cubicBezTo>
                  <a:pt x="183" y="201"/>
                  <a:pt x="183" y="199"/>
                  <a:pt x="183" y="196"/>
                </a:cubicBezTo>
                <a:cubicBezTo>
                  <a:pt x="183" y="197"/>
                  <a:pt x="182" y="197"/>
                  <a:pt x="182" y="197"/>
                </a:cubicBezTo>
                <a:cubicBezTo>
                  <a:pt x="182" y="199"/>
                  <a:pt x="182" y="202"/>
                  <a:pt x="182" y="204"/>
                </a:cubicBezTo>
                <a:close/>
                <a:moveTo>
                  <a:pt x="17" y="79"/>
                </a:moveTo>
                <a:cubicBezTo>
                  <a:pt x="17" y="79"/>
                  <a:pt x="16" y="79"/>
                  <a:pt x="16" y="79"/>
                </a:cubicBezTo>
                <a:cubicBezTo>
                  <a:pt x="16" y="80"/>
                  <a:pt x="16" y="82"/>
                  <a:pt x="16" y="83"/>
                </a:cubicBezTo>
                <a:cubicBezTo>
                  <a:pt x="16" y="84"/>
                  <a:pt x="16" y="85"/>
                  <a:pt x="16" y="87"/>
                </a:cubicBezTo>
                <a:cubicBezTo>
                  <a:pt x="16" y="86"/>
                  <a:pt x="17" y="86"/>
                  <a:pt x="17" y="86"/>
                </a:cubicBezTo>
                <a:cubicBezTo>
                  <a:pt x="17" y="83"/>
                  <a:pt x="17" y="81"/>
                  <a:pt x="17" y="79"/>
                </a:cubicBezTo>
                <a:close/>
                <a:moveTo>
                  <a:pt x="133" y="19"/>
                </a:moveTo>
                <a:cubicBezTo>
                  <a:pt x="133" y="19"/>
                  <a:pt x="133" y="19"/>
                  <a:pt x="133" y="19"/>
                </a:cubicBezTo>
                <a:cubicBezTo>
                  <a:pt x="132" y="20"/>
                  <a:pt x="132" y="22"/>
                  <a:pt x="131" y="23"/>
                </a:cubicBezTo>
                <a:cubicBezTo>
                  <a:pt x="130" y="24"/>
                  <a:pt x="129" y="25"/>
                  <a:pt x="128" y="27"/>
                </a:cubicBezTo>
                <a:cubicBezTo>
                  <a:pt x="131" y="25"/>
                  <a:pt x="132" y="22"/>
                  <a:pt x="133" y="19"/>
                </a:cubicBezTo>
                <a:close/>
                <a:moveTo>
                  <a:pt x="28" y="62"/>
                </a:moveTo>
                <a:cubicBezTo>
                  <a:pt x="28" y="61"/>
                  <a:pt x="28" y="59"/>
                  <a:pt x="29" y="58"/>
                </a:cubicBezTo>
                <a:cubicBezTo>
                  <a:pt x="28" y="58"/>
                  <a:pt x="28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60"/>
                  <a:pt x="27" y="61"/>
                  <a:pt x="27" y="63"/>
                </a:cubicBezTo>
                <a:cubicBezTo>
                  <a:pt x="28" y="62"/>
                  <a:pt x="28" y="62"/>
                  <a:pt x="28" y="62"/>
                </a:cubicBezTo>
                <a:close/>
                <a:moveTo>
                  <a:pt x="200" y="75"/>
                </a:moveTo>
                <a:cubicBezTo>
                  <a:pt x="200" y="76"/>
                  <a:pt x="199" y="78"/>
                  <a:pt x="199" y="80"/>
                </a:cubicBezTo>
                <a:cubicBezTo>
                  <a:pt x="200" y="79"/>
                  <a:pt x="201" y="78"/>
                  <a:pt x="201" y="77"/>
                </a:cubicBezTo>
                <a:cubicBezTo>
                  <a:pt x="201" y="77"/>
                  <a:pt x="201" y="76"/>
                  <a:pt x="201" y="76"/>
                </a:cubicBezTo>
                <a:cubicBezTo>
                  <a:pt x="201" y="75"/>
                  <a:pt x="201" y="75"/>
                  <a:pt x="200" y="75"/>
                </a:cubicBezTo>
                <a:close/>
                <a:moveTo>
                  <a:pt x="139" y="29"/>
                </a:moveTo>
                <a:cubicBezTo>
                  <a:pt x="139" y="30"/>
                  <a:pt x="140" y="30"/>
                  <a:pt x="140" y="30"/>
                </a:cubicBezTo>
                <a:cubicBezTo>
                  <a:pt x="142" y="30"/>
                  <a:pt x="145" y="30"/>
                  <a:pt x="147" y="30"/>
                </a:cubicBezTo>
                <a:cubicBezTo>
                  <a:pt x="147" y="30"/>
                  <a:pt x="147" y="30"/>
                  <a:pt x="147" y="29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45" y="29"/>
                  <a:pt x="140" y="29"/>
                  <a:pt x="139" y="29"/>
                </a:cubicBezTo>
                <a:close/>
                <a:moveTo>
                  <a:pt x="62" y="21"/>
                </a:moveTo>
                <a:cubicBezTo>
                  <a:pt x="64" y="21"/>
                  <a:pt x="66" y="21"/>
                  <a:pt x="69" y="21"/>
                </a:cubicBezTo>
                <a:cubicBezTo>
                  <a:pt x="67" y="20"/>
                  <a:pt x="65" y="20"/>
                  <a:pt x="64" y="20"/>
                </a:cubicBezTo>
                <a:cubicBezTo>
                  <a:pt x="63" y="20"/>
                  <a:pt x="62" y="20"/>
                  <a:pt x="62" y="21"/>
                </a:cubicBezTo>
                <a:close/>
                <a:moveTo>
                  <a:pt x="17" y="188"/>
                </a:moveTo>
                <a:cubicBezTo>
                  <a:pt x="16" y="188"/>
                  <a:pt x="16" y="188"/>
                  <a:pt x="16" y="188"/>
                </a:cubicBezTo>
                <a:cubicBezTo>
                  <a:pt x="16" y="188"/>
                  <a:pt x="16" y="188"/>
                  <a:pt x="16" y="188"/>
                </a:cubicBezTo>
                <a:cubicBezTo>
                  <a:pt x="15" y="189"/>
                  <a:pt x="15" y="190"/>
                  <a:pt x="15" y="190"/>
                </a:cubicBezTo>
                <a:cubicBezTo>
                  <a:pt x="15" y="191"/>
                  <a:pt x="15" y="192"/>
                  <a:pt x="15" y="193"/>
                </a:cubicBezTo>
                <a:cubicBezTo>
                  <a:pt x="16" y="194"/>
                  <a:pt x="16" y="194"/>
                  <a:pt x="16" y="194"/>
                </a:cubicBezTo>
                <a:cubicBezTo>
                  <a:pt x="16" y="194"/>
                  <a:pt x="16" y="194"/>
                  <a:pt x="16" y="194"/>
                </a:cubicBezTo>
                <a:cubicBezTo>
                  <a:pt x="16" y="192"/>
                  <a:pt x="16" y="190"/>
                  <a:pt x="17" y="188"/>
                </a:cubicBezTo>
                <a:close/>
                <a:moveTo>
                  <a:pt x="182" y="238"/>
                </a:moveTo>
                <a:cubicBezTo>
                  <a:pt x="180" y="239"/>
                  <a:pt x="179" y="240"/>
                  <a:pt x="178" y="241"/>
                </a:cubicBezTo>
                <a:cubicBezTo>
                  <a:pt x="179" y="241"/>
                  <a:pt x="179" y="242"/>
                  <a:pt x="180" y="242"/>
                </a:cubicBezTo>
                <a:cubicBezTo>
                  <a:pt x="181" y="240"/>
                  <a:pt x="182" y="239"/>
                  <a:pt x="182" y="238"/>
                </a:cubicBezTo>
                <a:close/>
                <a:moveTo>
                  <a:pt x="20" y="233"/>
                </a:moveTo>
                <a:cubicBezTo>
                  <a:pt x="20" y="233"/>
                  <a:pt x="20" y="233"/>
                  <a:pt x="20" y="233"/>
                </a:cubicBezTo>
                <a:cubicBezTo>
                  <a:pt x="20" y="231"/>
                  <a:pt x="20" y="229"/>
                  <a:pt x="19" y="227"/>
                </a:cubicBezTo>
                <a:cubicBezTo>
                  <a:pt x="19" y="228"/>
                  <a:pt x="18" y="228"/>
                  <a:pt x="18" y="229"/>
                </a:cubicBezTo>
                <a:cubicBezTo>
                  <a:pt x="18" y="229"/>
                  <a:pt x="18" y="229"/>
                  <a:pt x="18" y="230"/>
                </a:cubicBezTo>
                <a:cubicBezTo>
                  <a:pt x="19" y="231"/>
                  <a:pt x="19" y="232"/>
                  <a:pt x="20" y="233"/>
                </a:cubicBezTo>
                <a:close/>
                <a:moveTo>
                  <a:pt x="152" y="12"/>
                </a:moveTo>
                <a:cubicBezTo>
                  <a:pt x="154" y="12"/>
                  <a:pt x="155" y="11"/>
                  <a:pt x="157" y="10"/>
                </a:cubicBezTo>
                <a:cubicBezTo>
                  <a:pt x="156" y="10"/>
                  <a:pt x="155" y="10"/>
                  <a:pt x="154" y="10"/>
                </a:cubicBezTo>
                <a:cubicBezTo>
                  <a:pt x="154" y="10"/>
                  <a:pt x="153" y="10"/>
                  <a:pt x="153" y="10"/>
                </a:cubicBezTo>
                <a:cubicBezTo>
                  <a:pt x="153" y="11"/>
                  <a:pt x="152" y="11"/>
                  <a:pt x="152" y="12"/>
                </a:cubicBezTo>
                <a:close/>
                <a:moveTo>
                  <a:pt x="21" y="99"/>
                </a:moveTo>
                <a:cubicBezTo>
                  <a:pt x="20" y="99"/>
                  <a:pt x="20" y="100"/>
                  <a:pt x="19" y="100"/>
                </a:cubicBezTo>
                <a:cubicBezTo>
                  <a:pt x="19" y="100"/>
                  <a:pt x="19" y="100"/>
                  <a:pt x="19" y="101"/>
                </a:cubicBezTo>
                <a:cubicBezTo>
                  <a:pt x="19" y="101"/>
                  <a:pt x="19" y="102"/>
                  <a:pt x="19" y="103"/>
                </a:cubicBezTo>
                <a:cubicBezTo>
                  <a:pt x="20" y="102"/>
                  <a:pt x="20" y="102"/>
                  <a:pt x="20" y="101"/>
                </a:cubicBezTo>
                <a:cubicBezTo>
                  <a:pt x="21" y="101"/>
                  <a:pt x="21" y="100"/>
                  <a:pt x="21" y="99"/>
                </a:cubicBezTo>
                <a:cubicBezTo>
                  <a:pt x="21" y="99"/>
                  <a:pt x="21" y="99"/>
                  <a:pt x="21" y="99"/>
                </a:cubicBezTo>
                <a:close/>
                <a:moveTo>
                  <a:pt x="63" y="256"/>
                </a:moveTo>
                <a:cubicBezTo>
                  <a:pt x="63" y="256"/>
                  <a:pt x="64" y="257"/>
                  <a:pt x="64" y="256"/>
                </a:cubicBezTo>
                <a:cubicBezTo>
                  <a:pt x="65" y="255"/>
                  <a:pt x="66" y="254"/>
                  <a:pt x="67" y="253"/>
                </a:cubicBezTo>
                <a:cubicBezTo>
                  <a:pt x="66" y="253"/>
                  <a:pt x="66" y="253"/>
                  <a:pt x="66" y="253"/>
                </a:cubicBezTo>
                <a:cubicBezTo>
                  <a:pt x="65" y="253"/>
                  <a:pt x="65" y="253"/>
                  <a:pt x="65" y="254"/>
                </a:cubicBezTo>
                <a:cubicBezTo>
                  <a:pt x="64" y="255"/>
                  <a:pt x="64" y="255"/>
                  <a:pt x="63" y="256"/>
                </a:cubicBezTo>
                <a:close/>
                <a:moveTo>
                  <a:pt x="22" y="219"/>
                </a:moveTo>
                <a:cubicBezTo>
                  <a:pt x="22" y="219"/>
                  <a:pt x="22" y="219"/>
                  <a:pt x="22" y="219"/>
                </a:cubicBezTo>
                <a:cubicBezTo>
                  <a:pt x="23" y="218"/>
                  <a:pt x="24" y="217"/>
                  <a:pt x="25" y="216"/>
                </a:cubicBezTo>
                <a:cubicBezTo>
                  <a:pt x="25" y="215"/>
                  <a:pt x="25" y="215"/>
                  <a:pt x="25" y="215"/>
                </a:cubicBezTo>
                <a:cubicBezTo>
                  <a:pt x="24" y="216"/>
                  <a:pt x="23" y="217"/>
                  <a:pt x="22" y="217"/>
                </a:cubicBezTo>
                <a:cubicBezTo>
                  <a:pt x="22" y="218"/>
                  <a:pt x="21" y="218"/>
                  <a:pt x="22" y="218"/>
                </a:cubicBezTo>
                <a:cubicBezTo>
                  <a:pt x="22" y="218"/>
                  <a:pt x="22" y="219"/>
                  <a:pt x="22" y="219"/>
                </a:cubicBezTo>
                <a:close/>
                <a:moveTo>
                  <a:pt x="163" y="240"/>
                </a:moveTo>
                <a:cubicBezTo>
                  <a:pt x="163" y="240"/>
                  <a:pt x="163" y="241"/>
                  <a:pt x="163" y="241"/>
                </a:cubicBezTo>
                <a:cubicBezTo>
                  <a:pt x="164" y="241"/>
                  <a:pt x="164" y="241"/>
                  <a:pt x="164" y="241"/>
                </a:cubicBezTo>
                <a:cubicBezTo>
                  <a:pt x="166" y="241"/>
                  <a:pt x="167" y="241"/>
                  <a:pt x="169" y="241"/>
                </a:cubicBezTo>
                <a:cubicBezTo>
                  <a:pt x="170" y="241"/>
                  <a:pt x="170" y="240"/>
                  <a:pt x="171" y="239"/>
                </a:cubicBezTo>
                <a:cubicBezTo>
                  <a:pt x="168" y="240"/>
                  <a:pt x="166" y="240"/>
                  <a:pt x="163" y="240"/>
                </a:cubicBezTo>
                <a:close/>
                <a:moveTo>
                  <a:pt x="29" y="25"/>
                </a:moveTo>
                <a:cubicBezTo>
                  <a:pt x="29" y="24"/>
                  <a:pt x="29" y="23"/>
                  <a:pt x="29" y="22"/>
                </a:cubicBezTo>
                <a:cubicBezTo>
                  <a:pt x="29" y="22"/>
                  <a:pt x="28" y="23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5"/>
                  <a:pt x="27" y="25"/>
                  <a:pt x="27" y="26"/>
                </a:cubicBezTo>
                <a:cubicBezTo>
                  <a:pt x="28" y="25"/>
                  <a:pt x="28" y="25"/>
                  <a:pt x="29" y="25"/>
                </a:cubicBezTo>
                <a:close/>
                <a:moveTo>
                  <a:pt x="165" y="26"/>
                </a:moveTo>
                <a:cubicBezTo>
                  <a:pt x="166" y="26"/>
                  <a:pt x="169" y="26"/>
                  <a:pt x="169" y="26"/>
                </a:cubicBezTo>
                <a:cubicBezTo>
                  <a:pt x="168" y="26"/>
                  <a:pt x="168" y="25"/>
                  <a:pt x="167" y="25"/>
                </a:cubicBezTo>
                <a:cubicBezTo>
                  <a:pt x="166" y="25"/>
                  <a:pt x="166" y="25"/>
                  <a:pt x="166" y="25"/>
                </a:cubicBezTo>
                <a:cubicBezTo>
                  <a:pt x="165" y="25"/>
                  <a:pt x="165" y="26"/>
                  <a:pt x="165" y="26"/>
                </a:cubicBezTo>
                <a:close/>
                <a:moveTo>
                  <a:pt x="14" y="81"/>
                </a:moveTo>
                <a:cubicBezTo>
                  <a:pt x="14" y="81"/>
                  <a:pt x="14" y="81"/>
                  <a:pt x="14" y="81"/>
                </a:cubicBezTo>
                <a:cubicBezTo>
                  <a:pt x="14" y="81"/>
                  <a:pt x="14" y="82"/>
                  <a:pt x="14" y="82"/>
                </a:cubicBezTo>
                <a:cubicBezTo>
                  <a:pt x="13" y="83"/>
                  <a:pt x="13" y="83"/>
                  <a:pt x="13" y="84"/>
                </a:cubicBezTo>
                <a:cubicBezTo>
                  <a:pt x="13" y="85"/>
                  <a:pt x="13" y="87"/>
                  <a:pt x="13" y="88"/>
                </a:cubicBezTo>
                <a:cubicBezTo>
                  <a:pt x="13" y="89"/>
                  <a:pt x="13" y="89"/>
                  <a:pt x="13" y="89"/>
                </a:cubicBezTo>
                <a:cubicBezTo>
                  <a:pt x="14" y="89"/>
                  <a:pt x="14" y="88"/>
                  <a:pt x="14" y="88"/>
                </a:cubicBezTo>
                <a:cubicBezTo>
                  <a:pt x="14" y="86"/>
                  <a:pt x="14" y="85"/>
                  <a:pt x="14" y="83"/>
                </a:cubicBezTo>
                <a:cubicBezTo>
                  <a:pt x="14" y="82"/>
                  <a:pt x="14" y="82"/>
                  <a:pt x="14" y="81"/>
                </a:cubicBezTo>
                <a:close/>
                <a:moveTo>
                  <a:pt x="184" y="211"/>
                </a:moveTo>
                <a:cubicBezTo>
                  <a:pt x="185" y="210"/>
                  <a:pt x="185" y="209"/>
                  <a:pt x="185" y="208"/>
                </a:cubicBezTo>
                <a:cubicBezTo>
                  <a:pt x="185" y="206"/>
                  <a:pt x="185" y="205"/>
                  <a:pt x="185" y="203"/>
                </a:cubicBezTo>
                <a:cubicBezTo>
                  <a:pt x="185" y="202"/>
                  <a:pt x="185" y="200"/>
                  <a:pt x="185" y="198"/>
                </a:cubicBezTo>
                <a:cubicBezTo>
                  <a:pt x="185" y="198"/>
                  <a:pt x="185" y="198"/>
                  <a:pt x="185" y="198"/>
                </a:cubicBezTo>
                <a:cubicBezTo>
                  <a:pt x="185" y="202"/>
                  <a:pt x="184" y="206"/>
                  <a:pt x="184" y="210"/>
                </a:cubicBezTo>
                <a:cubicBezTo>
                  <a:pt x="184" y="211"/>
                  <a:pt x="184" y="211"/>
                  <a:pt x="184" y="211"/>
                </a:cubicBezTo>
                <a:close/>
                <a:moveTo>
                  <a:pt x="106" y="16"/>
                </a:moveTo>
                <a:cubicBezTo>
                  <a:pt x="105" y="16"/>
                  <a:pt x="104" y="16"/>
                  <a:pt x="104" y="16"/>
                </a:cubicBezTo>
                <a:cubicBezTo>
                  <a:pt x="103" y="17"/>
                  <a:pt x="103" y="18"/>
                  <a:pt x="104" y="19"/>
                </a:cubicBezTo>
                <a:cubicBezTo>
                  <a:pt x="104" y="18"/>
                  <a:pt x="105" y="17"/>
                  <a:pt x="106" y="16"/>
                </a:cubicBezTo>
                <a:close/>
                <a:moveTo>
                  <a:pt x="69" y="259"/>
                </a:moveTo>
                <a:cubicBezTo>
                  <a:pt x="67" y="259"/>
                  <a:pt x="66" y="259"/>
                  <a:pt x="65" y="259"/>
                </a:cubicBezTo>
                <a:cubicBezTo>
                  <a:pt x="64" y="259"/>
                  <a:pt x="64" y="259"/>
                  <a:pt x="64" y="259"/>
                </a:cubicBezTo>
                <a:cubicBezTo>
                  <a:pt x="65" y="260"/>
                  <a:pt x="66" y="260"/>
                  <a:pt x="67" y="260"/>
                </a:cubicBezTo>
                <a:cubicBezTo>
                  <a:pt x="68" y="260"/>
                  <a:pt x="68" y="260"/>
                  <a:pt x="68" y="259"/>
                </a:cubicBezTo>
                <a:cubicBezTo>
                  <a:pt x="68" y="259"/>
                  <a:pt x="68" y="259"/>
                  <a:pt x="69" y="259"/>
                </a:cubicBezTo>
                <a:close/>
                <a:moveTo>
                  <a:pt x="209" y="48"/>
                </a:moveTo>
                <a:cubicBezTo>
                  <a:pt x="208" y="49"/>
                  <a:pt x="208" y="56"/>
                  <a:pt x="209" y="57"/>
                </a:cubicBezTo>
                <a:cubicBezTo>
                  <a:pt x="209" y="57"/>
                  <a:pt x="209" y="56"/>
                  <a:pt x="209" y="56"/>
                </a:cubicBezTo>
                <a:cubicBezTo>
                  <a:pt x="209" y="54"/>
                  <a:pt x="209" y="52"/>
                  <a:pt x="209" y="51"/>
                </a:cubicBezTo>
                <a:cubicBezTo>
                  <a:pt x="209" y="50"/>
                  <a:pt x="209" y="49"/>
                  <a:pt x="209" y="48"/>
                </a:cubicBezTo>
                <a:close/>
                <a:moveTo>
                  <a:pt x="184" y="106"/>
                </a:moveTo>
                <a:cubicBezTo>
                  <a:pt x="184" y="106"/>
                  <a:pt x="184" y="106"/>
                  <a:pt x="184" y="106"/>
                </a:cubicBezTo>
                <a:cubicBezTo>
                  <a:pt x="185" y="103"/>
                  <a:pt x="185" y="101"/>
                  <a:pt x="185" y="98"/>
                </a:cubicBezTo>
                <a:cubicBezTo>
                  <a:pt x="185" y="98"/>
                  <a:pt x="185" y="97"/>
                  <a:pt x="185" y="96"/>
                </a:cubicBezTo>
                <a:cubicBezTo>
                  <a:pt x="185" y="96"/>
                  <a:pt x="185" y="96"/>
                  <a:pt x="185" y="96"/>
                </a:cubicBezTo>
                <a:cubicBezTo>
                  <a:pt x="184" y="99"/>
                  <a:pt x="184" y="102"/>
                  <a:pt x="184" y="106"/>
                </a:cubicBezTo>
                <a:close/>
                <a:moveTo>
                  <a:pt x="67" y="250"/>
                </a:moveTo>
                <a:cubicBezTo>
                  <a:pt x="68" y="250"/>
                  <a:pt x="69" y="250"/>
                  <a:pt x="69" y="250"/>
                </a:cubicBezTo>
                <a:cubicBezTo>
                  <a:pt x="70" y="250"/>
                  <a:pt x="71" y="250"/>
                  <a:pt x="71" y="249"/>
                </a:cubicBezTo>
                <a:cubicBezTo>
                  <a:pt x="70" y="249"/>
                  <a:pt x="70" y="248"/>
                  <a:pt x="69" y="248"/>
                </a:cubicBezTo>
                <a:cubicBezTo>
                  <a:pt x="69" y="248"/>
                  <a:pt x="68" y="249"/>
                  <a:pt x="68" y="249"/>
                </a:cubicBezTo>
                <a:cubicBezTo>
                  <a:pt x="68" y="249"/>
                  <a:pt x="68" y="249"/>
                  <a:pt x="67" y="250"/>
                </a:cubicBezTo>
                <a:close/>
                <a:moveTo>
                  <a:pt x="175" y="27"/>
                </a:moveTo>
                <a:cubicBezTo>
                  <a:pt x="174" y="28"/>
                  <a:pt x="173" y="29"/>
                  <a:pt x="173" y="30"/>
                </a:cubicBezTo>
                <a:cubicBezTo>
                  <a:pt x="173" y="30"/>
                  <a:pt x="174" y="30"/>
                  <a:pt x="174" y="30"/>
                </a:cubicBezTo>
                <a:cubicBezTo>
                  <a:pt x="175" y="29"/>
                  <a:pt x="176" y="29"/>
                  <a:pt x="177" y="28"/>
                </a:cubicBezTo>
                <a:cubicBezTo>
                  <a:pt x="176" y="28"/>
                  <a:pt x="176" y="27"/>
                  <a:pt x="175" y="27"/>
                </a:cubicBez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38" y="234"/>
                  <a:pt x="38" y="234"/>
                  <a:pt x="38" y="234"/>
                </a:cubicBezTo>
                <a:cubicBezTo>
                  <a:pt x="37" y="234"/>
                  <a:pt x="36" y="234"/>
                  <a:pt x="35" y="234"/>
                </a:cubicBezTo>
                <a:cubicBezTo>
                  <a:pt x="33" y="234"/>
                  <a:pt x="33" y="234"/>
                  <a:pt x="33" y="235"/>
                </a:cubicBezTo>
                <a:cubicBezTo>
                  <a:pt x="35" y="235"/>
                  <a:pt x="37" y="234"/>
                  <a:pt x="39" y="234"/>
                </a:cubicBezTo>
                <a:close/>
                <a:moveTo>
                  <a:pt x="178" y="248"/>
                </a:moveTo>
                <a:cubicBezTo>
                  <a:pt x="179" y="248"/>
                  <a:pt x="179" y="247"/>
                  <a:pt x="179" y="246"/>
                </a:cubicBezTo>
                <a:cubicBezTo>
                  <a:pt x="179" y="246"/>
                  <a:pt x="180" y="245"/>
                  <a:pt x="180" y="244"/>
                </a:cubicBezTo>
                <a:cubicBezTo>
                  <a:pt x="180" y="245"/>
                  <a:pt x="179" y="245"/>
                  <a:pt x="178" y="246"/>
                </a:cubicBezTo>
                <a:cubicBezTo>
                  <a:pt x="178" y="246"/>
                  <a:pt x="177" y="247"/>
                  <a:pt x="177" y="247"/>
                </a:cubicBezTo>
                <a:cubicBezTo>
                  <a:pt x="177" y="248"/>
                  <a:pt x="178" y="248"/>
                  <a:pt x="178" y="248"/>
                </a:cubicBezTo>
                <a:close/>
                <a:moveTo>
                  <a:pt x="29" y="194"/>
                </a:moveTo>
                <a:cubicBezTo>
                  <a:pt x="29" y="194"/>
                  <a:pt x="30" y="194"/>
                  <a:pt x="30" y="194"/>
                </a:cubicBezTo>
                <a:cubicBezTo>
                  <a:pt x="30" y="192"/>
                  <a:pt x="30" y="188"/>
                  <a:pt x="30" y="187"/>
                </a:cubicBezTo>
                <a:cubicBezTo>
                  <a:pt x="30" y="187"/>
                  <a:pt x="30" y="188"/>
                  <a:pt x="30" y="188"/>
                </a:cubicBezTo>
                <a:cubicBezTo>
                  <a:pt x="29" y="190"/>
                  <a:pt x="29" y="192"/>
                  <a:pt x="29" y="194"/>
                </a:cubicBezTo>
                <a:close/>
                <a:moveTo>
                  <a:pt x="149" y="258"/>
                </a:moveTo>
                <a:cubicBezTo>
                  <a:pt x="149" y="257"/>
                  <a:pt x="150" y="257"/>
                  <a:pt x="150" y="256"/>
                </a:cubicBezTo>
                <a:cubicBezTo>
                  <a:pt x="147" y="256"/>
                  <a:pt x="146" y="257"/>
                  <a:pt x="145" y="258"/>
                </a:cubicBezTo>
                <a:cubicBezTo>
                  <a:pt x="147" y="258"/>
                  <a:pt x="148" y="258"/>
                  <a:pt x="149" y="258"/>
                </a:cubicBezTo>
                <a:close/>
                <a:moveTo>
                  <a:pt x="41" y="237"/>
                </a:moveTo>
                <a:cubicBezTo>
                  <a:pt x="41" y="237"/>
                  <a:pt x="40" y="237"/>
                  <a:pt x="40" y="237"/>
                </a:cubicBezTo>
                <a:cubicBezTo>
                  <a:pt x="39" y="237"/>
                  <a:pt x="38" y="238"/>
                  <a:pt x="37" y="239"/>
                </a:cubicBezTo>
                <a:cubicBezTo>
                  <a:pt x="38" y="239"/>
                  <a:pt x="39" y="239"/>
                  <a:pt x="40" y="239"/>
                </a:cubicBezTo>
                <a:cubicBezTo>
                  <a:pt x="40" y="238"/>
                  <a:pt x="41" y="237"/>
                  <a:pt x="41" y="237"/>
                </a:cubicBezTo>
                <a:close/>
                <a:moveTo>
                  <a:pt x="198" y="230"/>
                </a:moveTo>
                <a:cubicBezTo>
                  <a:pt x="198" y="230"/>
                  <a:pt x="198" y="230"/>
                  <a:pt x="198" y="229"/>
                </a:cubicBezTo>
                <a:cubicBezTo>
                  <a:pt x="198" y="228"/>
                  <a:pt x="198" y="226"/>
                  <a:pt x="198" y="225"/>
                </a:cubicBezTo>
                <a:cubicBezTo>
                  <a:pt x="198" y="225"/>
                  <a:pt x="198" y="225"/>
                  <a:pt x="198" y="225"/>
                </a:cubicBezTo>
                <a:cubicBezTo>
                  <a:pt x="198" y="226"/>
                  <a:pt x="197" y="228"/>
                  <a:pt x="197" y="230"/>
                </a:cubicBezTo>
                <a:cubicBezTo>
                  <a:pt x="197" y="230"/>
                  <a:pt x="197" y="230"/>
                  <a:pt x="198" y="230"/>
                </a:cubicBezTo>
                <a:close/>
                <a:moveTo>
                  <a:pt x="213" y="131"/>
                </a:moveTo>
                <a:cubicBezTo>
                  <a:pt x="214" y="130"/>
                  <a:pt x="214" y="130"/>
                  <a:pt x="214" y="129"/>
                </a:cubicBezTo>
                <a:cubicBezTo>
                  <a:pt x="214" y="129"/>
                  <a:pt x="214" y="128"/>
                  <a:pt x="214" y="127"/>
                </a:cubicBezTo>
                <a:cubicBezTo>
                  <a:pt x="214" y="127"/>
                  <a:pt x="214" y="126"/>
                  <a:pt x="214" y="125"/>
                </a:cubicBezTo>
                <a:cubicBezTo>
                  <a:pt x="214" y="125"/>
                  <a:pt x="214" y="125"/>
                  <a:pt x="214" y="125"/>
                </a:cubicBezTo>
                <a:cubicBezTo>
                  <a:pt x="213" y="127"/>
                  <a:pt x="213" y="129"/>
                  <a:pt x="213" y="131"/>
                </a:cubicBezTo>
                <a:close/>
                <a:moveTo>
                  <a:pt x="185" y="231"/>
                </a:moveTo>
                <a:cubicBezTo>
                  <a:pt x="185" y="231"/>
                  <a:pt x="185" y="231"/>
                  <a:pt x="186" y="232"/>
                </a:cubicBezTo>
                <a:cubicBezTo>
                  <a:pt x="186" y="231"/>
                  <a:pt x="186" y="231"/>
                  <a:pt x="186" y="231"/>
                </a:cubicBezTo>
                <a:cubicBezTo>
                  <a:pt x="187" y="230"/>
                  <a:pt x="187" y="230"/>
                  <a:pt x="187" y="229"/>
                </a:cubicBezTo>
                <a:cubicBezTo>
                  <a:pt x="187" y="228"/>
                  <a:pt x="187" y="227"/>
                  <a:pt x="187" y="227"/>
                </a:cubicBezTo>
                <a:cubicBezTo>
                  <a:pt x="187" y="226"/>
                  <a:pt x="187" y="226"/>
                  <a:pt x="187" y="226"/>
                </a:cubicBezTo>
                <a:cubicBezTo>
                  <a:pt x="187" y="226"/>
                  <a:pt x="187" y="226"/>
                  <a:pt x="187" y="226"/>
                </a:cubicBezTo>
                <a:cubicBezTo>
                  <a:pt x="186" y="228"/>
                  <a:pt x="186" y="230"/>
                  <a:pt x="185" y="231"/>
                </a:cubicBezTo>
                <a:close/>
                <a:moveTo>
                  <a:pt x="69" y="11"/>
                </a:moveTo>
                <a:cubicBezTo>
                  <a:pt x="68" y="11"/>
                  <a:pt x="67" y="11"/>
                  <a:pt x="67" y="11"/>
                </a:cubicBezTo>
                <a:cubicBezTo>
                  <a:pt x="67" y="12"/>
                  <a:pt x="67" y="12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68" y="13"/>
                  <a:pt x="69" y="13"/>
                  <a:pt x="69" y="12"/>
                </a:cubicBezTo>
                <a:cubicBezTo>
                  <a:pt x="69" y="12"/>
                  <a:pt x="69" y="11"/>
                  <a:pt x="69" y="11"/>
                </a:cubicBezTo>
                <a:close/>
                <a:moveTo>
                  <a:pt x="10" y="133"/>
                </a:moveTo>
                <a:cubicBezTo>
                  <a:pt x="9" y="135"/>
                  <a:pt x="9" y="138"/>
                  <a:pt x="9" y="140"/>
                </a:cubicBezTo>
                <a:cubicBezTo>
                  <a:pt x="9" y="139"/>
                  <a:pt x="10" y="139"/>
                  <a:pt x="10" y="138"/>
                </a:cubicBezTo>
                <a:cubicBezTo>
                  <a:pt x="10" y="137"/>
                  <a:pt x="10" y="135"/>
                  <a:pt x="10" y="133"/>
                </a:cubicBezTo>
                <a:close/>
                <a:moveTo>
                  <a:pt x="171" y="264"/>
                </a:moveTo>
                <a:cubicBezTo>
                  <a:pt x="171" y="264"/>
                  <a:pt x="171" y="264"/>
                  <a:pt x="172" y="264"/>
                </a:cubicBezTo>
                <a:cubicBezTo>
                  <a:pt x="171" y="263"/>
                  <a:pt x="170" y="263"/>
                  <a:pt x="169" y="263"/>
                </a:cubicBezTo>
                <a:cubicBezTo>
                  <a:pt x="168" y="263"/>
                  <a:pt x="167" y="263"/>
                  <a:pt x="166" y="264"/>
                </a:cubicBezTo>
                <a:cubicBezTo>
                  <a:pt x="165" y="264"/>
                  <a:pt x="164" y="264"/>
                  <a:pt x="163" y="264"/>
                </a:cubicBezTo>
                <a:cubicBezTo>
                  <a:pt x="163" y="264"/>
                  <a:pt x="163" y="264"/>
                  <a:pt x="163" y="264"/>
                </a:cubicBezTo>
                <a:cubicBezTo>
                  <a:pt x="166" y="264"/>
                  <a:pt x="169" y="264"/>
                  <a:pt x="171" y="264"/>
                </a:cubicBezTo>
                <a:close/>
                <a:moveTo>
                  <a:pt x="98" y="11"/>
                </a:moveTo>
                <a:cubicBezTo>
                  <a:pt x="98" y="12"/>
                  <a:pt x="98" y="13"/>
                  <a:pt x="98" y="14"/>
                </a:cubicBezTo>
                <a:cubicBezTo>
                  <a:pt x="98" y="14"/>
                  <a:pt x="98" y="14"/>
                  <a:pt x="99" y="14"/>
                </a:cubicBezTo>
                <a:cubicBezTo>
                  <a:pt x="99" y="13"/>
                  <a:pt x="99" y="12"/>
                  <a:pt x="99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99" y="11"/>
                  <a:pt x="98" y="11"/>
                  <a:pt x="98" y="11"/>
                </a:cubicBezTo>
                <a:close/>
                <a:moveTo>
                  <a:pt x="132" y="247"/>
                </a:moveTo>
                <a:cubicBezTo>
                  <a:pt x="130" y="245"/>
                  <a:pt x="130" y="245"/>
                  <a:pt x="127" y="246"/>
                </a:cubicBezTo>
                <a:cubicBezTo>
                  <a:pt x="129" y="247"/>
                  <a:pt x="130" y="247"/>
                  <a:pt x="132" y="247"/>
                </a:cubicBezTo>
                <a:cubicBezTo>
                  <a:pt x="132" y="247"/>
                  <a:pt x="132" y="247"/>
                  <a:pt x="132" y="247"/>
                </a:cubicBezTo>
                <a:close/>
                <a:moveTo>
                  <a:pt x="166" y="246"/>
                </a:moveTo>
                <a:cubicBezTo>
                  <a:pt x="167" y="246"/>
                  <a:pt x="167" y="247"/>
                  <a:pt x="168" y="247"/>
                </a:cubicBezTo>
                <a:cubicBezTo>
                  <a:pt x="169" y="247"/>
                  <a:pt x="169" y="247"/>
                  <a:pt x="170" y="245"/>
                </a:cubicBezTo>
                <a:cubicBezTo>
                  <a:pt x="170" y="245"/>
                  <a:pt x="170" y="245"/>
                  <a:pt x="170" y="245"/>
                </a:cubicBezTo>
                <a:cubicBezTo>
                  <a:pt x="170" y="245"/>
                  <a:pt x="169" y="245"/>
                  <a:pt x="169" y="245"/>
                </a:cubicBezTo>
                <a:cubicBezTo>
                  <a:pt x="168" y="245"/>
                  <a:pt x="167" y="245"/>
                  <a:pt x="166" y="246"/>
                </a:cubicBezTo>
                <a:close/>
                <a:moveTo>
                  <a:pt x="20" y="154"/>
                </a:moveTo>
                <a:cubicBezTo>
                  <a:pt x="20" y="154"/>
                  <a:pt x="20" y="155"/>
                  <a:pt x="19" y="155"/>
                </a:cubicBezTo>
                <a:cubicBezTo>
                  <a:pt x="19" y="155"/>
                  <a:pt x="19" y="155"/>
                  <a:pt x="19" y="156"/>
                </a:cubicBezTo>
                <a:cubicBezTo>
                  <a:pt x="19" y="159"/>
                  <a:pt x="19" y="162"/>
                  <a:pt x="20" y="165"/>
                </a:cubicBezTo>
                <a:cubicBezTo>
                  <a:pt x="20" y="165"/>
                  <a:pt x="20" y="165"/>
                  <a:pt x="20" y="166"/>
                </a:cubicBezTo>
                <a:cubicBezTo>
                  <a:pt x="20" y="166"/>
                  <a:pt x="20" y="166"/>
                  <a:pt x="20" y="166"/>
                </a:cubicBezTo>
                <a:cubicBezTo>
                  <a:pt x="20" y="162"/>
                  <a:pt x="20" y="158"/>
                  <a:pt x="20" y="154"/>
                </a:cubicBezTo>
                <a:close/>
                <a:moveTo>
                  <a:pt x="187" y="29"/>
                </a:moveTo>
                <a:cubicBezTo>
                  <a:pt x="189" y="30"/>
                  <a:pt x="190" y="30"/>
                  <a:pt x="190" y="30"/>
                </a:cubicBezTo>
                <a:cubicBezTo>
                  <a:pt x="190" y="29"/>
                  <a:pt x="189" y="28"/>
                  <a:pt x="189" y="27"/>
                </a:cubicBezTo>
                <a:cubicBezTo>
                  <a:pt x="188" y="28"/>
                  <a:pt x="188" y="29"/>
                  <a:pt x="187" y="29"/>
                </a:cubicBezTo>
                <a:close/>
                <a:moveTo>
                  <a:pt x="197" y="101"/>
                </a:moveTo>
                <a:cubicBezTo>
                  <a:pt x="197" y="101"/>
                  <a:pt x="197" y="101"/>
                  <a:pt x="197" y="101"/>
                </a:cubicBezTo>
                <a:cubicBezTo>
                  <a:pt x="197" y="104"/>
                  <a:pt x="197" y="106"/>
                  <a:pt x="197" y="109"/>
                </a:cubicBezTo>
                <a:cubicBezTo>
                  <a:pt x="197" y="109"/>
                  <a:pt x="197" y="109"/>
                  <a:pt x="197" y="109"/>
                </a:cubicBezTo>
                <a:cubicBezTo>
                  <a:pt x="197" y="109"/>
                  <a:pt x="197" y="109"/>
                  <a:pt x="197" y="109"/>
                </a:cubicBezTo>
                <a:cubicBezTo>
                  <a:pt x="197" y="108"/>
                  <a:pt x="198" y="108"/>
                  <a:pt x="198" y="107"/>
                </a:cubicBezTo>
                <a:cubicBezTo>
                  <a:pt x="197" y="106"/>
                  <a:pt x="197" y="105"/>
                  <a:pt x="197" y="104"/>
                </a:cubicBezTo>
                <a:cubicBezTo>
                  <a:pt x="197" y="103"/>
                  <a:pt x="197" y="102"/>
                  <a:pt x="197" y="101"/>
                </a:cubicBezTo>
                <a:close/>
                <a:moveTo>
                  <a:pt x="171" y="18"/>
                </a:moveTo>
                <a:cubicBezTo>
                  <a:pt x="173" y="19"/>
                  <a:pt x="175" y="18"/>
                  <a:pt x="176" y="18"/>
                </a:cubicBezTo>
                <a:cubicBezTo>
                  <a:pt x="177" y="18"/>
                  <a:pt x="177" y="18"/>
                  <a:pt x="177" y="18"/>
                </a:cubicBezTo>
                <a:cubicBezTo>
                  <a:pt x="177" y="18"/>
                  <a:pt x="177" y="18"/>
                  <a:pt x="176" y="18"/>
                </a:cubicBezTo>
                <a:cubicBezTo>
                  <a:pt x="175" y="18"/>
                  <a:pt x="174" y="18"/>
                  <a:pt x="172" y="18"/>
                </a:cubicBezTo>
                <a:cubicBezTo>
                  <a:pt x="172" y="17"/>
                  <a:pt x="172" y="18"/>
                  <a:pt x="171" y="18"/>
                </a:cubicBezTo>
                <a:close/>
                <a:moveTo>
                  <a:pt x="192" y="210"/>
                </a:moveTo>
                <a:cubicBezTo>
                  <a:pt x="193" y="210"/>
                  <a:pt x="193" y="209"/>
                  <a:pt x="193" y="209"/>
                </a:cubicBezTo>
                <a:cubicBezTo>
                  <a:pt x="193" y="207"/>
                  <a:pt x="193" y="205"/>
                  <a:pt x="193" y="204"/>
                </a:cubicBezTo>
                <a:cubicBezTo>
                  <a:pt x="193" y="203"/>
                  <a:pt x="193" y="203"/>
                  <a:pt x="193" y="203"/>
                </a:cubicBezTo>
                <a:cubicBezTo>
                  <a:pt x="193" y="203"/>
                  <a:pt x="193" y="203"/>
                  <a:pt x="193" y="203"/>
                </a:cubicBezTo>
                <a:cubicBezTo>
                  <a:pt x="193" y="205"/>
                  <a:pt x="193" y="208"/>
                  <a:pt x="192" y="210"/>
                </a:cubicBezTo>
                <a:close/>
                <a:moveTo>
                  <a:pt x="209" y="162"/>
                </a:moveTo>
                <a:cubicBezTo>
                  <a:pt x="209" y="162"/>
                  <a:pt x="208" y="161"/>
                  <a:pt x="208" y="160"/>
                </a:cubicBezTo>
                <a:cubicBezTo>
                  <a:pt x="208" y="158"/>
                  <a:pt x="209" y="156"/>
                  <a:pt x="209" y="153"/>
                </a:cubicBezTo>
                <a:cubicBezTo>
                  <a:pt x="209" y="153"/>
                  <a:pt x="209" y="152"/>
                  <a:pt x="209" y="152"/>
                </a:cubicBezTo>
                <a:cubicBezTo>
                  <a:pt x="208" y="152"/>
                  <a:pt x="208" y="153"/>
                  <a:pt x="208" y="153"/>
                </a:cubicBezTo>
                <a:cubicBezTo>
                  <a:pt x="208" y="156"/>
                  <a:pt x="208" y="159"/>
                  <a:pt x="208" y="162"/>
                </a:cubicBezTo>
                <a:cubicBezTo>
                  <a:pt x="208" y="162"/>
                  <a:pt x="208" y="163"/>
                  <a:pt x="208" y="163"/>
                </a:cubicBezTo>
                <a:cubicBezTo>
                  <a:pt x="209" y="163"/>
                  <a:pt x="209" y="163"/>
                  <a:pt x="209" y="162"/>
                </a:cubicBezTo>
                <a:close/>
                <a:moveTo>
                  <a:pt x="21" y="94"/>
                </a:moveTo>
                <a:cubicBezTo>
                  <a:pt x="19" y="95"/>
                  <a:pt x="19" y="97"/>
                  <a:pt x="19" y="98"/>
                </a:cubicBezTo>
                <a:cubicBezTo>
                  <a:pt x="20" y="98"/>
                  <a:pt x="20" y="97"/>
                  <a:pt x="21" y="97"/>
                </a:cubicBezTo>
                <a:cubicBezTo>
                  <a:pt x="21" y="97"/>
                  <a:pt x="21" y="96"/>
                  <a:pt x="21" y="96"/>
                </a:cubicBezTo>
                <a:cubicBezTo>
                  <a:pt x="21" y="96"/>
                  <a:pt x="21" y="95"/>
                  <a:pt x="21" y="94"/>
                </a:cubicBezTo>
                <a:close/>
                <a:moveTo>
                  <a:pt x="189" y="238"/>
                </a:moveTo>
                <a:cubicBezTo>
                  <a:pt x="188" y="239"/>
                  <a:pt x="186" y="244"/>
                  <a:pt x="186" y="245"/>
                </a:cubicBezTo>
                <a:cubicBezTo>
                  <a:pt x="187" y="243"/>
                  <a:pt x="189" y="239"/>
                  <a:pt x="189" y="238"/>
                </a:cubicBezTo>
                <a:close/>
                <a:moveTo>
                  <a:pt x="24" y="237"/>
                </a:moveTo>
                <a:cubicBezTo>
                  <a:pt x="24" y="237"/>
                  <a:pt x="24" y="237"/>
                  <a:pt x="24" y="237"/>
                </a:cubicBezTo>
                <a:cubicBezTo>
                  <a:pt x="23" y="237"/>
                  <a:pt x="23" y="238"/>
                  <a:pt x="23" y="238"/>
                </a:cubicBezTo>
                <a:cubicBezTo>
                  <a:pt x="22" y="239"/>
                  <a:pt x="22" y="239"/>
                  <a:pt x="23" y="240"/>
                </a:cubicBezTo>
                <a:cubicBezTo>
                  <a:pt x="23" y="240"/>
                  <a:pt x="24" y="239"/>
                  <a:pt x="24" y="239"/>
                </a:cubicBezTo>
                <a:cubicBezTo>
                  <a:pt x="24" y="239"/>
                  <a:pt x="24" y="238"/>
                  <a:pt x="24" y="238"/>
                </a:cubicBezTo>
                <a:cubicBezTo>
                  <a:pt x="24" y="238"/>
                  <a:pt x="24" y="237"/>
                  <a:pt x="24" y="237"/>
                </a:cubicBezTo>
                <a:close/>
                <a:moveTo>
                  <a:pt x="194" y="26"/>
                </a:moveTo>
                <a:cubicBezTo>
                  <a:pt x="195" y="25"/>
                  <a:pt x="194" y="23"/>
                  <a:pt x="193" y="22"/>
                </a:cubicBezTo>
                <a:cubicBezTo>
                  <a:pt x="193" y="22"/>
                  <a:pt x="193" y="23"/>
                  <a:pt x="193" y="23"/>
                </a:cubicBezTo>
                <a:cubicBezTo>
                  <a:pt x="193" y="23"/>
                  <a:pt x="192" y="23"/>
                  <a:pt x="193" y="24"/>
                </a:cubicBezTo>
                <a:cubicBezTo>
                  <a:pt x="193" y="24"/>
                  <a:pt x="193" y="25"/>
                  <a:pt x="194" y="26"/>
                </a:cubicBezTo>
                <a:close/>
                <a:moveTo>
                  <a:pt x="207" y="228"/>
                </a:moveTo>
                <a:cubicBezTo>
                  <a:pt x="208" y="227"/>
                  <a:pt x="209" y="221"/>
                  <a:pt x="209" y="219"/>
                </a:cubicBezTo>
                <a:cubicBezTo>
                  <a:pt x="208" y="220"/>
                  <a:pt x="208" y="220"/>
                  <a:pt x="208" y="221"/>
                </a:cubicBezTo>
                <a:cubicBezTo>
                  <a:pt x="208" y="222"/>
                  <a:pt x="208" y="223"/>
                  <a:pt x="208" y="224"/>
                </a:cubicBezTo>
                <a:cubicBezTo>
                  <a:pt x="207" y="225"/>
                  <a:pt x="207" y="227"/>
                  <a:pt x="207" y="228"/>
                </a:cubicBezTo>
                <a:cubicBezTo>
                  <a:pt x="207" y="228"/>
                  <a:pt x="207" y="228"/>
                  <a:pt x="207" y="228"/>
                </a:cubicBezTo>
                <a:close/>
                <a:moveTo>
                  <a:pt x="194" y="113"/>
                </a:moveTo>
                <a:cubicBezTo>
                  <a:pt x="194" y="113"/>
                  <a:pt x="194" y="114"/>
                  <a:pt x="194" y="114"/>
                </a:cubicBezTo>
                <a:cubicBezTo>
                  <a:pt x="194" y="116"/>
                  <a:pt x="194" y="118"/>
                  <a:pt x="194" y="119"/>
                </a:cubicBezTo>
                <a:cubicBezTo>
                  <a:pt x="194" y="120"/>
                  <a:pt x="194" y="120"/>
                  <a:pt x="194" y="120"/>
                </a:cubicBezTo>
                <a:cubicBezTo>
                  <a:pt x="194" y="120"/>
                  <a:pt x="194" y="120"/>
                  <a:pt x="194" y="120"/>
                </a:cubicBezTo>
                <a:cubicBezTo>
                  <a:pt x="194" y="118"/>
                  <a:pt x="194" y="116"/>
                  <a:pt x="194" y="113"/>
                </a:cubicBezTo>
                <a:close/>
                <a:moveTo>
                  <a:pt x="161" y="11"/>
                </a:moveTo>
                <a:cubicBezTo>
                  <a:pt x="159" y="11"/>
                  <a:pt x="158" y="11"/>
                  <a:pt x="157" y="12"/>
                </a:cubicBezTo>
                <a:cubicBezTo>
                  <a:pt x="158" y="12"/>
                  <a:pt x="159" y="12"/>
                  <a:pt x="160" y="13"/>
                </a:cubicBezTo>
                <a:cubicBezTo>
                  <a:pt x="161" y="12"/>
                  <a:pt x="161" y="11"/>
                  <a:pt x="161" y="11"/>
                </a:cubicBezTo>
                <a:close/>
                <a:moveTo>
                  <a:pt x="29" y="241"/>
                </a:moveTo>
                <a:cubicBezTo>
                  <a:pt x="28" y="241"/>
                  <a:pt x="28" y="242"/>
                  <a:pt x="28" y="242"/>
                </a:cubicBezTo>
                <a:cubicBezTo>
                  <a:pt x="27" y="243"/>
                  <a:pt x="27" y="243"/>
                  <a:pt x="28" y="244"/>
                </a:cubicBezTo>
                <a:cubicBezTo>
                  <a:pt x="28" y="243"/>
                  <a:pt x="29" y="243"/>
                  <a:pt x="30" y="242"/>
                </a:cubicBezTo>
                <a:cubicBezTo>
                  <a:pt x="29" y="242"/>
                  <a:pt x="29" y="241"/>
                  <a:pt x="29" y="241"/>
                </a:cubicBezTo>
                <a:close/>
                <a:moveTo>
                  <a:pt x="29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8"/>
                </a:cubicBezTo>
                <a:cubicBezTo>
                  <a:pt x="27" y="39"/>
                  <a:pt x="27" y="40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1"/>
                  <a:pt x="29" y="41"/>
                  <a:pt x="29" y="40"/>
                </a:cubicBezTo>
                <a:cubicBezTo>
                  <a:pt x="29" y="39"/>
                  <a:pt x="29" y="38"/>
                  <a:pt x="29" y="37"/>
                </a:cubicBezTo>
                <a:close/>
                <a:moveTo>
                  <a:pt x="191" y="183"/>
                </a:moveTo>
                <a:cubicBezTo>
                  <a:pt x="192" y="182"/>
                  <a:pt x="192" y="182"/>
                  <a:pt x="192" y="181"/>
                </a:cubicBezTo>
                <a:cubicBezTo>
                  <a:pt x="192" y="179"/>
                  <a:pt x="192" y="177"/>
                  <a:pt x="192" y="175"/>
                </a:cubicBezTo>
                <a:cubicBezTo>
                  <a:pt x="192" y="175"/>
                  <a:pt x="192" y="175"/>
                  <a:pt x="192" y="175"/>
                </a:cubicBezTo>
                <a:cubicBezTo>
                  <a:pt x="191" y="178"/>
                  <a:pt x="191" y="180"/>
                  <a:pt x="191" y="183"/>
                </a:cubicBezTo>
                <a:close/>
                <a:moveTo>
                  <a:pt x="191" y="105"/>
                </a:moveTo>
                <a:cubicBezTo>
                  <a:pt x="190" y="105"/>
                  <a:pt x="190" y="105"/>
                  <a:pt x="190" y="106"/>
                </a:cubicBezTo>
                <a:cubicBezTo>
                  <a:pt x="190" y="107"/>
                  <a:pt x="190" y="109"/>
                  <a:pt x="190" y="110"/>
                </a:cubicBezTo>
                <a:cubicBezTo>
                  <a:pt x="190" y="112"/>
                  <a:pt x="190" y="113"/>
                  <a:pt x="191" y="115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1" y="111"/>
                  <a:pt x="191" y="108"/>
                  <a:pt x="191" y="105"/>
                </a:cubicBezTo>
                <a:close/>
                <a:moveTo>
                  <a:pt x="129" y="29"/>
                </a:moveTo>
                <a:cubicBezTo>
                  <a:pt x="130" y="29"/>
                  <a:pt x="131" y="29"/>
                  <a:pt x="131" y="28"/>
                </a:cubicBezTo>
                <a:cubicBezTo>
                  <a:pt x="131" y="28"/>
                  <a:pt x="132" y="27"/>
                  <a:pt x="132" y="27"/>
                </a:cubicBezTo>
                <a:cubicBezTo>
                  <a:pt x="132" y="27"/>
                  <a:pt x="133" y="27"/>
                  <a:pt x="133" y="26"/>
                </a:cubicBezTo>
                <a:cubicBezTo>
                  <a:pt x="133" y="26"/>
                  <a:pt x="133" y="26"/>
                  <a:pt x="133" y="25"/>
                </a:cubicBezTo>
                <a:cubicBezTo>
                  <a:pt x="132" y="26"/>
                  <a:pt x="130" y="27"/>
                  <a:pt x="129" y="28"/>
                </a:cubicBezTo>
                <a:cubicBezTo>
                  <a:pt x="129" y="28"/>
                  <a:pt x="129" y="28"/>
                  <a:pt x="129" y="29"/>
                </a:cubicBezTo>
                <a:close/>
                <a:moveTo>
                  <a:pt x="23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1" y="27"/>
                  <a:pt x="19" y="30"/>
                  <a:pt x="19" y="31"/>
                </a:cubicBezTo>
                <a:cubicBezTo>
                  <a:pt x="19" y="31"/>
                  <a:pt x="19" y="31"/>
                  <a:pt x="19" y="30"/>
                </a:cubicBezTo>
                <a:cubicBezTo>
                  <a:pt x="20" y="29"/>
                  <a:pt x="21" y="28"/>
                  <a:pt x="23" y="26"/>
                </a:cubicBezTo>
                <a:cubicBezTo>
                  <a:pt x="23" y="26"/>
                  <a:pt x="23" y="26"/>
                  <a:pt x="23" y="25"/>
                </a:cubicBezTo>
                <a:close/>
                <a:moveTo>
                  <a:pt x="90" y="240"/>
                </a:moveTo>
                <a:cubicBezTo>
                  <a:pt x="90" y="241"/>
                  <a:pt x="90" y="242"/>
                  <a:pt x="89" y="242"/>
                </a:cubicBezTo>
                <a:cubicBezTo>
                  <a:pt x="90" y="242"/>
                  <a:pt x="90" y="242"/>
                  <a:pt x="91" y="242"/>
                </a:cubicBezTo>
                <a:cubicBezTo>
                  <a:pt x="91" y="242"/>
                  <a:pt x="91" y="242"/>
                  <a:pt x="91" y="242"/>
                </a:cubicBezTo>
                <a:cubicBezTo>
                  <a:pt x="92" y="241"/>
                  <a:pt x="92" y="241"/>
                  <a:pt x="93" y="240"/>
                </a:cubicBezTo>
                <a:cubicBezTo>
                  <a:pt x="92" y="240"/>
                  <a:pt x="91" y="240"/>
                  <a:pt x="90" y="240"/>
                </a:cubicBezTo>
                <a:close/>
                <a:moveTo>
                  <a:pt x="147" y="12"/>
                </a:moveTo>
                <a:cubicBezTo>
                  <a:pt x="145" y="11"/>
                  <a:pt x="144" y="11"/>
                  <a:pt x="143" y="10"/>
                </a:cubicBezTo>
                <a:cubicBezTo>
                  <a:pt x="143" y="10"/>
                  <a:pt x="142" y="10"/>
                  <a:pt x="141" y="10"/>
                </a:cubicBezTo>
                <a:cubicBezTo>
                  <a:pt x="142" y="10"/>
                  <a:pt x="142" y="10"/>
                  <a:pt x="142" y="10"/>
                </a:cubicBezTo>
                <a:cubicBezTo>
                  <a:pt x="143" y="10"/>
                  <a:pt x="144" y="11"/>
                  <a:pt x="144" y="12"/>
                </a:cubicBezTo>
                <a:cubicBezTo>
                  <a:pt x="145" y="12"/>
                  <a:pt x="145" y="13"/>
                  <a:pt x="145" y="13"/>
                </a:cubicBezTo>
                <a:cubicBezTo>
                  <a:pt x="146" y="13"/>
                  <a:pt x="146" y="13"/>
                  <a:pt x="147" y="12"/>
                </a:cubicBezTo>
                <a:close/>
                <a:moveTo>
                  <a:pt x="188" y="111"/>
                </a:moveTo>
                <a:cubicBezTo>
                  <a:pt x="188" y="113"/>
                  <a:pt x="188" y="116"/>
                  <a:pt x="188" y="118"/>
                </a:cubicBezTo>
                <a:cubicBezTo>
                  <a:pt x="189" y="117"/>
                  <a:pt x="189" y="117"/>
                  <a:pt x="189" y="116"/>
                </a:cubicBezTo>
                <a:cubicBezTo>
                  <a:pt x="189" y="115"/>
                  <a:pt x="189" y="114"/>
                  <a:pt x="189" y="113"/>
                </a:cubicBezTo>
                <a:cubicBezTo>
                  <a:pt x="189" y="113"/>
                  <a:pt x="189" y="112"/>
                  <a:pt x="188" y="111"/>
                </a:cubicBezTo>
                <a:close/>
                <a:moveTo>
                  <a:pt x="199" y="212"/>
                </a:moveTo>
                <a:cubicBezTo>
                  <a:pt x="199" y="212"/>
                  <a:pt x="199" y="212"/>
                  <a:pt x="199" y="211"/>
                </a:cubicBezTo>
                <a:cubicBezTo>
                  <a:pt x="199" y="211"/>
                  <a:pt x="199" y="211"/>
                  <a:pt x="199" y="210"/>
                </a:cubicBezTo>
                <a:cubicBezTo>
                  <a:pt x="199" y="210"/>
                  <a:pt x="199" y="209"/>
                  <a:pt x="199" y="208"/>
                </a:cubicBezTo>
                <a:cubicBezTo>
                  <a:pt x="199" y="208"/>
                  <a:pt x="199" y="207"/>
                  <a:pt x="199" y="206"/>
                </a:cubicBezTo>
                <a:cubicBezTo>
                  <a:pt x="199" y="206"/>
                  <a:pt x="199" y="206"/>
                  <a:pt x="199" y="206"/>
                </a:cubicBezTo>
                <a:cubicBezTo>
                  <a:pt x="199" y="208"/>
                  <a:pt x="198" y="211"/>
                  <a:pt x="198" y="214"/>
                </a:cubicBezTo>
                <a:cubicBezTo>
                  <a:pt x="198" y="214"/>
                  <a:pt x="198" y="214"/>
                  <a:pt x="198" y="214"/>
                </a:cubicBezTo>
                <a:cubicBezTo>
                  <a:pt x="198" y="213"/>
                  <a:pt x="199" y="212"/>
                  <a:pt x="199" y="212"/>
                </a:cubicBezTo>
                <a:close/>
                <a:moveTo>
                  <a:pt x="60" y="8"/>
                </a:moveTo>
                <a:cubicBezTo>
                  <a:pt x="59" y="8"/>
                  <a:pt x="58" y="8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7" y="9"/>
                </a:cubicBezTo>
                <a:cubicBezTo>
                  <a:pt x="58" y="9"/>
                  <a:pt x="59" y="9"/>
                  <a:pt x="60" y="8"/>
                </a:cubicBezTo>
                <a:close/>
                <a:moveTo>
                  <a:pt x="132" y="259"/>
                </a:moveTo>
                <a:cubicBezTo>
                  <a:pt x="130" y="259"/>
                  <a:pt x="129" y="259"/>
                  <a:pt x="128" y="259"/>
                </a:cubicBezTo>
                <a:cubicBezTo>
                  <a:pt x="126" y="259"/>
                  <a:pt x="125" y="260"/>
                  <a:pt x="124" y="260"/>
                </a:cubicBezTo>
                <a:cubicBezTo>
                  <a:pt x="127" y="260"/>
                  <a:pt x="129" y="260"/>
                  <a:pt x="132" y="259"/>
                </a:cubicBezTo>
                <a:close/>
                <a:moveTo>
                  <a:pt x="22" y="129"/>
                </a:moveTo>
                <a:cubicBezTo>
                  <a:pt x="22" y="132"/>
                  <a:pt x="22" y="134"/>
                  <a:pt x="22" y="136"/>
                </a:cubicBezTo>
                <a:cubicBezTo>
                  <a:pt x="23" y="136"/>
                  <a:pt x="23" y="135"/>
                  <a:pt x="23" y="135"/>
                </a:cubicBezTo>
                <a:cubicBezTo>
                  <a:pt x="23" y="133"/>
                  <a:pt x="23" y="132"/>
                  <a:pt x="23" y="131"/>
                </a:cubicBezTo>
                <a:cubicBezTo>
                  <a:pt x="23" y="130"/>
                  <a:pt x="23" y="130"/>
                  <a:pt x="22" y="129"/>
                </a:cubicBezTo>
                <a:close/>
                <a:moveTo>
                  <a:pt x="190" y="87"/>
                </a:moveTo>
                <a:cubicBezTo>
                  <a:pt x="190" y="87"/>
                  <a:pt x="190" y="87"/>
                  <a:pt x="190" y="87"/>
                </a:cubicBezTo>
                <a:cubicBezTo>
                  <a:pt x="191" y="85"/>
                  <a:pt x="191" y="82"/>
                  <a:pt x="191" y="80"/>
                </a:cubicBezTo>
                <a:cubicBezTo>
                  <a:pt x="190" y="80"/>
                  <a:pt x="190" y="80"/>
                  <a:pt x="190" y="81"/>
                </a:cubicBezTo>
                <a:cubicBezTo>
                  <a:pt x="190" y="83"/>
                  <a:pt x="190" y="85"/>
                  <a:pt x="190" y="87"/>
                </a:cubicBezTo>
                <a:close/>
                <a:moveTo>
                  <a:pt x="35" y="70"/>
                </a:moveTo>
                <a:cubicBezTo>
                  <a:pt x="35" y="70"/>
                  <a:pt x="35" y="70"/>
                  <a:pt x="35" y="70"/>
                </a:cubicBezTo>
                <a:cubicBezTo>
                  <a:pt x="36" y="69"/>
                  <a:pt x="35" y="68"/>
                  <a:pt x="35" y="67"/>
                </a:cubicBezTo>
                <a:cubicBezTo>
                  <a:pt x="36" y="66"/>
                  <a:pt x="36" y="65"/>
                  <a:pt x="36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5" y="65"/>
                  <a:pt x="35" y="67"/>
                  <a:pt x="35" y="68"/>
                </a:cubicBezTo>
                <a:cubicBezTo>
                  <a:pt x="35" y="69"/>
                  <a:pt x="35" y="69"/>
                  <a:pt x="35" y="70"/>
                </a:cubicBezTo>
                <a:close/>
                <a:moveTo>
                  <a:pt x="193" y="14"/>
                </a:moveTo>
                <a:cubicBezTo>
                  <a:pt x="195" y="16"/>
                  <a:pt x="196" y="17"/>
                  <a:pt x="198" y="18"/>
                </a:cubicBezTo>
                <a:cubicBezTo>
                  <a:pt x="198" y="18"/>
                  <a:pt x="199" y="18"/>
                  <a:pt x="199" y="19"/>
                </a:cubicBezTo>
                <a:cubicBezTo>
                  <a:pt x="199" y="19"/>
                  <a:pt x="199" y="18"/>
                  <a:pt x="199" y="18"/>
                </a:cubicBezTo>
                <a:cubicBezTo>
                  <a:pt x="197" y="17"/>
                  <a:pt x="196" y="15"/>
                  <a:pt x="193" y="14"/>
                </a:cubicBezTo>
                <a:close/>
                <a:moveTo>
                  <a:pt x="15" y="57"/>
                </a:moveTo>
                <a:cubicBezTo>
                  <a:pt x="16" y="57"/>
                  <a:pt x="16" y="56"/>
                  <a:pt x="16" y="56"/>
                </a:cubicBezTo>
                <a:cubicBezTo>
                  <a:pt x="17" y="55"/>
                  <a:pt x="17" y="54"/>
                  <a:pt x="16" y="53"/>
                </a:cubicBezTo>
                <a:cubicBezTo>
                  <a:pt x="16" y="54"/>
                  <a:pt x="15" y="54"/>
                  <a:pt x="15" y="54"/>
                </a:cubicBezTo>
                <a:cubicBezTo>
                  <a:pt x="15" y="55"/>
                  <a:pt x="15" y="56"/>
                  <a:pt x="15" y="57"/>
                </a:cubicBezTo>
                <a:close/>
                <a:moveTo>
                  <a:pt x="24" y="71"/>
                </a:moveTo>
                <a:cubicBezTo>
                  <a:pt x="25" y="71"/>
                  <a:pt x="25" y="70"/>
                  <a:pt x="25" y="70"/>
                </a:cubicBezTo>
                <a:cubicBezTo>
                  <a:pt x="25" y="69"/>
                  <a:pt x="25" y="68"/>
                  <a:pt x="25" y="67"/>
                </a:cubicBezTo>
                <a:cubicBezTo>
                  <a:pt x="25" y="67"/>
                  <a:pt x="25" y="68"/>
                  <a:pt x="25" y="68"/>
                </a:cubicBezTo>
                <a:cubicBezTo>
                  <a:pt x="24" y="69"/>
                  <a:pt x="24" y="70"/>
                  <a:pt x="24" y="71"/>
                </a:cubicBezTo>
                <a:close/>
                <a:moveTo>
                  <a:pt x="59" y="260"/>
                </a:moveTo>
                <a:cubicBezTo>
                  <a:pt x="59" y="260"/>
                  <a:pt x="59" y="260"/>
                  <a:pt x="59" y="260"/>
                </a:cubicBezTo>
                <a:cubicBezTo>
                  <a:pt x="59" y="260"/>
                  <a:pt x="58" y="260"/>
                  <a:pt x="58" y="260"/>
                </a:cubicBezTo>
                <a:cubicBezTo>
                  <a:pt x="58" y="259"/>
                  <a:pt x="57" y="259"/>
                  <a:pt x="56" y="259"/>
                </a:cubicBezTo>
                <a:cubicBezTo>
                  <a:pt x="56" y="258"/>
                  <a:pt x="55" y="258"/>
                  <a:pt x="54" y="258"/>
                </a:cubicBezTo>
                <a:cubicBezTo>
                  <a:pt x="55" y="258"/>
                  <a:pt x="55" y="259"/>
                  <a:pt x="56" y="259"/>
                </a:cubicBezTo>
                <a:cubicBezTo>
                  <a:pt x="56" y="259"/>
                  <a:pt x="56" y="260"/>
                  <a:pt x="56" y="260"/>
                </a:cubicBezTo>
                <a:cubicBezTo>
                  <a:pt x="57" y="260"/>
                  <a:pt x="58" y="260"/>
                  <a:pt x="59" y="260"/>
                </a:cubicBezTo>
                <a:close/>
                <a:moveTo>
                  <a:pt x="189" y="222"/>
                </a:moveTo>
                <a:cubicBezTo>
                  <a:pt x="189" y="222"/>
                  <a:pt x="189" y="222"/>
                  <a:pt x="189" y="222"/>
                </a:cubicBezTo>
                <a:cubicBezTo>
                  <a:pt x="189" y="220"/>
                  <a:pt x="189" y="218"/>
                  <a:pt x="190" y="216"/>
                </a:cubicBezTo>
                <a:cubicBezTo>
                  <a:pt x="189" y="216"/>
                  <a:pt x="189" y="216"/>
                  <a:pt x="189" y="217"/>
                </a:cubicBezTo>
                <a:cubicBezTo>
                  <a:pt x="189" y="218"/>
                  <a:pt x="189" y="220"/>
                  <a:pt x="189" y="222"/>
                </a:cubicBezTo>
                <a:close/>
                <a:moveTo>
                  <a:pt x="165" y="20"/>
                </a:moveTo>
                <a:cubicBezTo>
                  <a:pt x="165" y="21"/>
                  <a:pt x="164" y="21"/>
                  <a:pt x="163" y="21"/>
                </a:cubicBezTo>
                <a:cubicBezTo>
                  <a:pt x="164" y="22"/>
                  <a:pt x="165" y="22"/>
                  <a:pt x="166" y="22"/>
                </a:cubicBezTo>
                <a:cubicBezTo>
                  <a:pt x="166" y="22"/>
                  <a:pt x="166" y="22"/>
                  <a:pt x="166" y="22"/>
                </a:cubicBezTo>
                <a:cubicBezTo>
                  <a:pt x="166" y="22"/>
                  <a:pt x="166" y="22"/>
                  <a:pt x="166" y="22"/>
                </a:cubicBezTo>
                <a:cubicBezTo>
                  <a:pt x="166" y="21"/>
                  <a:pt x="166" y="21"/>
                  <a:pt x="165" y="20"/>
                </a:cubicBezTo>
                <a:close/>
                <a:moveTo>
                  <a:pt x="39" y="244"/>
                </a:moveTo>
                <a:cubicBezTo>
                  <a:pt x="39" y="244"/>
                  <a:pt x="39" y="244"/>
                  <a:pt x="39" y="245"/>
                </a:cubicBezTo>
                <a:cubicBezTo>
                  <a:pt x="42" y="245"/>
                  <a:pt x="44" y="245"/>
                  <a:pt x="47" y="245"/>
                </a:cubicBezTo>
                <a:cubicBezTo>
                  <a:pt x="47" y="245"/>
                  <a:pt x="47" y="245"/>
                  <a:pt x="48" y="245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5" y="244"/>
                  <a:pt x="42" y="244"/>
                  <a:pt x="39" y="244"/>
                </a:cubicBezTo>
                <a:cubicBezTo>
                  <a:pt x="39" y="244"/>
                  <a:pt x="39" y="244"/>
                  <a:pt x="39" y="244"/>
                </a:cubicBezTo>
                <a:close/>
                <a:moveTo>
                  <a:pt x="182" y="244"/>
                </a:moveTo>
                <a:cubicBezTo>
                  <a:pt x="182" y="245"/>
                  <a:pt x="181" y="246"/>
                  <a:pt x="181" y="247"/>
                </a:cubicBezTo>
                <a:cubicBezTo>
                  <a:pt x="182" y="246"/>
                  <a:pt x="183" y="246"/>
                  <a:pt x="184" y="245"/>
                </a:cubicBezTo>
                <a:cubicBezTo>
                  <a:pt x="183" y="245"/>
                  <a:pt x="183" y="244"/>
                  <a:pt x="182" y="244"/>
                </a:cubicBezTo>
                <a:close/>
                <a:moveTo>
                  <a:pt x="130" y="264"/>
                </a:moveTo>
                <a:cubicBezTo>
                  <a:pt x="130" y="263"/>
                  <a:pt x="129" y="263"/>
                  <a:pt x="129" y="263"/>
                </a:cubicBezTo>
                <a:cubicBezTo>
                  <a:pt x="126" y="263"/>
                  <a:pt x="124" y="263"/>
                  <a:pt x="121" y="263"/>
                </a:cubicBezTo>
                <a:cubicBezTo>
                  <a:pt x="121" y="263"/>
                  <a:pt x="121" y="264"/>
                  <a:pt x="121" y="264"/>
                </a:cubicBezTo>
                <a:cubicBezTo>
                  <a:pt x="121" y="264"/>
                  <a:pt x="121" y="264"/>
                  <a:pt x="121" y="264"/>
                </a:cubicBezTo>
                <a:cubicBezTo>
                  <a:pt x="124" y="264"/>
                  <a:pt x="127" y="264"/>
                  <a:pt x="130" y="264"/>
                </a:cubicBezTo>
                <a:close/>
                <a:moveTo>
                  <a:pt x="185" y="123"/>
                </a:moveTo>
                <a:cubicBezTo>
                  <a:pt x="185" y="123"/>
                  <a:pt x="185" y="123"/>
                  <a:pt x="185" y="124"/>
                </a:cubicBezTo>
                <a:cubicBezTo>
                  <a:pt x="185" y="126"/>
                  <a:pt x="185" y="128"/>
                  <a:pt x="185" y="130"/>
                </a:cubicBezTo>
                <a:cubicBezTo>
                  <a:pt x="185" y="130"/>
                  <a:pt x="185" y="130"/>
                  <a:pt x="185" y="131"/>
                </a:cubicBezTo>
                <a:cubicBezTo>
                  <a:pt x="185" y="129"/>
                  <a:pt x="186" y="124"/>
                  <a:pt x="185" y="123"/>
                </a:cubicBezTo>
                <a:close/>
                <a:moveTo>
                  <a:pt x="21" y="53"/>
                </a:moveTo>
                <a:cubicBezTo>
                  <a:pt x="23" y="52"/>
                  <a:pt x="23" y="52"/>
                  <a:pt x="22" y="50"/>
                </a:cubicBezTo>
                <a:cubicBezTo>
                  <a:pt x="21" y="51"/>
                  <a:pt x="21" y="51"/>
                  <a:pt x="21" y="53"/>
                </a:cubicBezTo>
                <a:close/>
                <a:moveTo>
                  <a:pt x="123" y="236"/>
                </a:moveTo>
                <a:cubicBezTo>
                  <a:pt x="123" y="235"/>
                  <a:pt x="123" y="235"/>
                  <a:pt x="123" y="234"/>
                </a:cubicBezTo>
                <a:cubicBezTo>
                  <a:pt x="122" y="234"/>
                  <a:pt x="122" y="234"/>
                  <a:pt x="121" y="234"/>
                </a:cubicBezTo>
                <a:cubicBezTo>
                  <a:pt x="121" y="235"/>
                  <a:pt x="121" y="235"/>
                  <a:pt x="121" y="236"/>
                </a:cubicBezTo>
                <a:cubicBezTo>
                  <a:pt x="122" y="236"/>
                  <a:pt x="122" y="236"/>
                  <a:pt x="123" y="236"/>
                </a:cubicBezTo>
                <a:close/>
                <a:moveTo>
                  <a:pt x="29" y="45"/>
                </a:moveTo>
                <a:cubicBezTo>
                  <a:pt x="29" y="44"/>
                  <a:pt x="29" y="43"/>
                  <a:pt x="29" y="43"/>
                </a:cubicBezTo>
                <a:cubicBezTo>
                  <a:pt x="27" y="43"/>
                  <a:pt x="27" y="44"/>
                  <a:pt x="27" y="45"/>
                </a:cubicBezTo>
                <a:cubicBezTo>
                  <a:pt x="28" y="45"/>
                  <a:pt x="28" y="45"/>
                  <a:pt x="29" y="45"/>
                </a:cubicBezTo>
                <a:close/>
                <a:moveTo>
                  <a:pt x="197" y="35"/>
                </a:moveTo>
                <a:cubicBezTo>
                  <a:pt x="198" y="34"/>
                  <a:pt x="198" y="32"/>
                  <a:pt x="197" y="31"/>
                </a:cubicBezTo>
                <a:cubicBezTo>
                  <a:pt x="196" y="32"/>
                  <a:pt x="196" y="32"/>
                  <a:pt x="196" y="33"/>
                </a:cubicBezTo>
                <a:cubicBezTo>
                  <a:pt x="197" y="34"/>
                  <a:pt x="197" y="34"/>
                  <a:pt x="197" y="35"/>
                </a:cubicBezTo>
                <a:close/>
                <a:moveTo>
                  <a:pt x="17" y="152"/>
                </a:moveTo>
                <a:cubicBezTo>
                  <a:pt x="16" y="152"/>
                  <a:pt x="16" y="153"/>
                  <a:pt x="16" y="153"/>
                </a:cubicBezTo>
                <a:cubicBezTo>
                  <a:pt x="16" y="154"/>
                  <a:pt x="16" y="155"/>
                  <a:pt x="15" y="155"/>
                </a:cubicBezTo>
                <a:cubicBezTo>
                  <a:pt x="17" y="155"/>
                  <a:pt x="18" y="154"/>
                  <a:pt x="17" y="152"/>
                </a:cubicBezTo>
                <a:close/>
                <a:moveTo>
                  <a:pt x="211" y="66"/>
                </a:moveTo>
                <a:cubicBezTo>
                  <a:pt x="211" y="66"/>
                  <a:pt x="211" y="66"/>
                  <a:pt x="212" y="66"/>
                </a:cubicBezTo>
                <a:cubicBezTo>
                  <a:pt x="211" y="63"/>
                  <a:pt x="211" y="60"/>
                  <a:pt x="211" y="57"/>
                </a:cubicBezTo>
                <a:cubicBezTo>
                  <a:pt x="211" y="59"/>
                  <a:pt x="211" y="65"/>
                  <a:pt x="211" y="66"/>
                </a:cubicBezTo>
                <a:close/>
                <a:moveTo>
                  <a:pt x="98" y="8"/>
                </a:moveTo>
                <a:cubicBezTo>
                  <a:pt x="98" y="8"/>
                  <a:pt x="98" y="8"/>
                  <a:pt x="98" y="9"/>
                </a:cubicBezTo>
                <a:cubicBezTo>
                  <a:pt x="99" y="9"/>
                  <a:pt x="99" y="9"/>
                  <a:pt x="100" y="9"/>
                </a:cubicBezTo>
                <a:cubicBezTo>
                  <a:pt x="101" y="9"/>
                  <a:pt x="101" y="9"/>
                  <a:pt x="101" y="8"/>
                </a:cubicBezTo>
                <a:cubicBezTo>
                  <a:pt x="100" y="8"/>
                  <a:pt x="100" y="8"/>
                  <a:pt x="98" y="8"/>
                </a:cubicBezTo>
                <a:close/>
                <a:moveTo>
                  <a:pt x="175" y="247"/>
                </a:moveTo>
                <a:cubicBezTo>
                  <a:pt x="175" y="246"/>
                  <a:pt x="174" y="246"/>
                  <a:pt x="174" y="246"/>
                </a:cubicBezTo>
                <a:cubicBezTo>
                  <a:pt x="174" y="246"/>
                  <a:pt x="174" y="245"/>
                  <a:pt x="174" y="245"/>
                </a:cubicBezTo>
                <a:cubicBezTo>
                  <a:pt x="173" y="245"/>
                  <a:pt x="172" y="246"/>
                  <a:pt x="172" y="247"/>
                </a:cubicBezTo>
                <a:cubicBezTo>
                  <a:pt x="172" y="247"/>
                  <a:pt x="172" y="247"/>
                  <a:pt x="172" y="247"/>
                </a:cubicBezTo>
                <a:cubicBezTo>
                  <a:pt x="173" y="247"/>
                  <a:pt x="174" y="247"/>
                  <a:pt x="175" y="247"/>
                </a:cubicBezTo>
                <a:close/>
                <a:moveTo>
                  <a:pt x="119" y="245"/>
                </a:moveTo>
                <a:cubicBezTo>
                  <a:pt x="119" y="247"/>
                  <a:pt x="118" y="249"/>
                  <a:pt x="118" y="251"/>
                </a:cubicBezTo>
                <a:cubicBezTo>
                  <a:pt x="118" y="250"/>
                  <a:pt x="119" y="249"/>
                  <a:pt x="119" y="249"/>
                </a:cubicBezTo>
                <a:cubicBezTo>
                  <a:pt x="119" y="248"/>
                  <a:pt x="119" y="247"/>
                  <a:pt x="119" y="247"/>
                </a:cubicBezTo>
                <a:cubicBezTo>
                  <a:pt x="120" y="246"/>
                  <a:pt x="119" y="245"/>
                  <a:pt x="119" y="245"/>
                </a:cubicBezTo>
                <a:close/>
                <a:moveTo>
                  <a:pt x="40" y="14"/>
                </a:moveTo>
                <a:cubicBezTo>
                  <a:pt x="41" y="14"/>
                  <a:pt x="42" y="14"/>
                  <a:pt x="43" y="14"/>
                </a:cubicBezTo>
                <a:cubicBezTo>
                  <a:pt x="43" y="14"/>
                  <a:pt x="43" y="14"/>
                  <a:pt x="43" y="13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4"/>
                  <a:pt x="40" y="14"/>
                </a:cubicBezTo>
                <a:close/>
                <a:moveTo>
                  <a:pt x="147" y="242"/>
                </a:moveTo>
                <a:cubicBezTo>
                  <a:pt x="147" y="242"/>
                  <a:pt x="147" y="242"/>
                  <a:pt x="147" y="242"/>
                </a:cubicBezTo>
                <a:cubicBezTo>
                  <a:pt x="146" y="242"/>
                  <a:pt x="145" y="242"/>
                  <a:pt x="144" y="242"/>
                </a:cubicBezTo>
                <a:cubicBezTo>
                  <a:pt x="144" y="242"/>
                  <a:pt x="143" y="242"/>
                  <a:pt x="143" y="243"/>
                </a:cubicBezTo>
                <a:cubicBezTo>
                  <a:pt x="145" y="243"/>
                  <a:pt x="146" y="242"/>
                  <a:pt x="147" y="242"/>
                </a:cubicBezTo>
                <a:close/>
                <a:moveTo>
                  <a:pt x="160" y="246"/>
                </a:moveTo>
                <a:cubicBezTo>
                  <a:pt x="160" y="246"/>
                  <a:pt x="160" y="246"/>
                  <a:pt x="160" y="246"/>
                </a:cubicBezTo>
                <a:cubicBezTo>
                  <a:pt x="161" y="246"/>
                  <a:pt x="161" y="246"/>
                  <a:pt x="161" y="246"/>
                </a:cubicBezTo>
                <a:cubicBezTo>
                  <a:pt x="162" y="246"/>
                  <a:pt x="163" y="246"/>
                  <a:pt x="164" y="246"/>
                </a:cubicBezTo>
                <a:cubicBezTo>
                  <a:pt x="165" y="246"/>
                  <a:pt x="165" y="246"/>
                  <a:pt x="166" y="245"/>
                </a:cubicBezTo>
                <a:cubicBezTo>
                  <a:pt x="164" y="246"/>
                  <a:pt x="162" y="246"/>
                  <a:pt x="160" y="246"/>
                </a:cubicBezTo>
                <a:close/>
                <a:moveTo>
                  <a:pt x="108" y="28"/>
                </a:moveTo>
                <a:cubicBezTo>
                  <a:pt x="109" y="29"/>
                  <a:pt x="109" y="29"/>
                  <a:pt x="109" y="29"/>
                </a:cubicBezTo>
                <a:cubicBezTo>
                  <a:pt x="109" y="30"/>
                  <a:pt x="110" y="30"/>
                  <a:pt x="110" y="30"/>
                </a:cubicBezTo>
                <a:cubicBezTo>
                  <a:pt x="111" y="30"/>
                  <a:pt x="111" y="30"/>
                  <a:pt x="112" y="30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11" y="29"/>
                  <a:pt x="110" y="29"/>
                  <a:pt x="108" y="28"/>
                </a:cubicBezTo>
                <a:close/>
                <a:moveTo>
                  <a:pt x="194" y="38"/>
                </a:moveTo>
                <a:cubicBezTo>
                  <a:pt x="195" y="37"/>
                  <a:pt x="195" y="36"/>
                  <a:pt x="194" y="35"/>
                </a:cubicBezTo>
                <a:cubicBezTo>
                  <a:pt x="194" y="36"/>
                  <a:pt x="193" y="37"/>
                  <a:pt x="193" y="38"/>
                </a:cubicBezTo>
                <a:cubicBezTo>
                  <a:pt x="193" y="38"/>
                  <a:pt x="194" y="38"/>
                  <a:pt x="194" y="38"/>
                </a:cubicBezTo>
                <a:close/>
                <a:moveTo>
                  <a:pt x="76" y="13"/>
                </a:moveTo>
                <a:cubicBezTo>
                  <a:pt x="76" y="13"/>
                  <a:pt x="76" y="13"/>
                  <a:pt x="76" y="13"/>
                </a:cubicBezTo>
                <a:cubicBezTo>
                  <a:pt x="76" y="13"/>
                  <a:pt x="76" y="13"/>
                  <a:pt x="76" y="13"/>
                </a:cubicBezTo>
                <a:cubicBezTo>
                  <a:pt x="75" y="13"/>
                  <a:pt x="74" y="13"/>
                  <a:pt x="73" y="13"/>
                </a:cubicBezTo>
                <a:cubicBezTo>
                  <a:pt x="72" y="13"/>
                  <a:pt x="72" y="13"/>
                  <a:pt x="72" y="13"/>
                </a:cubicBezTo>
                <a:cubicBezTo>
                  <a:pt x="73" y="13"/>
                  <a:pt x="75" y="13"/>
                  <a:pt x="76" y="13"/>
                </a:cubicBezTo>
                <a:close/>
                <a:moveTo>
                  <a:pt x="40" y="17"/>
                </a:moveTo>
                <a:cubicBezTo>
                  <a:pt x="41" y="17"/>
                  <a:pt x="42" y="17"/>
                  <a:pt x="43" y="16"/>
                </a:cubicBezTo>
                <a:cubicBezTo>
                  <a:pt x="42" y="16"/>
                  <a:pt x="41" y="16"/>
                  <a:pt x="40" y="16"/>
                </a:cubicBezTo>
                <a:cubicBezTo>
                  <a:pt x="40" y="16"/>
                  <a:pt x="40" y="17"/>
                  <a:pt x="40" y="17"/>
                </a:cubicBezTo>
                <a:close/>
                <a:moveTo>
                  <a:pt x="20" y="35"/>
                </a:moveTo>
                <a:cubicBezTo>
                  <a:pt x="20" y="35"/>
                  <a:pt x="20" y="35"/>
                  <a:pt x="20" y="35"/>
                </a:cubicBezTo>
                <a:cubicBezTo>
                  <a:pt x="20" y="33"/>
                  <a:pt x="20" y="32"/>
                  <a:pt x="21" y="31"/>
                </a:cubicBezTo>
                <a:cubicBezTo>
                  <a:pt x="20" y="31"/>
                  <a:pt x="20" y="32"/>
                  <a:pt x="19" y="32"/>
                </a:cubicBezTo>
                <a:cubicBezTo>
                  <a:pt x="19" y="32"/>
                  <a:pt x="19" y="33"/>
                  <a:pt x="19" y="33"/>
                </a:cubicBezTo>
                <a:cubicBezTo>
                  <a:pt x="19" y="33"/>
                  <a:pt x="20" y="34"/>
                  <a:pt x="20" y="35"/>
                </a:cubicBezTo>
                <a:close/>
                <a:moveTo>
                  <a:pt x="184" y="24"/>
                </a:moveTo>
                <a:cubicBezTo>
                  <a:pt x="184" y="23"/>
                  <a:pt x="184" y="23"/>
                  <a:pt x="185" y="23"/>
                </a:cubicBezTo>
                <a:cubicBezTo>
                  <a:pt x="185" y="23"/>
                  <a:pt x="185" y="22"/>
                  <a:pt x="185" y="22"/>
                </a:cubicBezTo>
                <a:cubicBezTo>
                  <a:pt x="184" y="22"/>
                  <a:pt x="184" y="21"/>
                  <a:pt x="183" y="21"/>
                </a:cubicBezTo>
                <a:cubicBezTo>
                  <a:pt x="183" y="22"/>
                  <a:pt x="183" y="23"/>
                  <a:pt x="184" y="24"/>
                </a:cubicBezTo>
                <a:close/>
                <a:moveTo>
                  <a:pt x="32" y="124"/>
                </a:moveTo>
                <a:cubicBezTo>
                  <a:pt x="32" y="124"/>
                  <a:pt x="32" y="124"/>
                  <a:pt x="32" y="124"/>
                </a:cubicBezTo>
                <a:cubicBezTo>
                  <a:pt x="33" y="121"/>
                  <a:pt x="33" y="119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2" y="117"/>
                  <a:pt x="32" y="118"/>
                </a:cubicBezTo>
                <a:cubicBezTo>
                  <a:pt x="32" y="120"/>
                  <a:pt x="32" y="122"/>
                  <a:pt x="32" y="124"/>
                </a:cubicBezTo>
                <a:close/>
                <a:moveTo>
                  <a:pt x="13" y="152"/>
                </a:moveTo>
                <a:cubicBezTo>
                  <a:pt x="14" y="152"/>
                  <a:pt x="14" y="152"/>
                  <a:pt x="14" y="151"/>
                </a:cubicBezTo>
                <a:cubicBezTo>
                  <a:pt x="14" y="151"/>
                  <a:pt x="14" y="150"/>
                  <a:pt x="14" y="149"/>
                </a:cubicBezTo>
                <a:cubicBezTo>
                  <a:pt x="14" y="149"/>
                  <a:pt x="14" y="149"/>
                  <a:pt x="14" y="148"/>
                </a:cubicBezTo>
                <a:cubicBezTo>
                  <a:pt x="14" y="149"/>
                  <a:pt x="13" y="149"/>
                  <a:pt x="13" y="150"/>
                </a:cubicBezTo>
                <a:cubicBezTo>
                  <a:pt x="13" y="150"/>
                  <a:pt x="13" y="151"/>
                  <a:pt x="13" y="152"/>
                </a:cubicBezTo>
                <a:close/>
                <a:moveTo>
                  <a:pt x="196" y="135"/>
                </a:moveTo>
                <a:cubicBezTo>
                  <a:pt x="196" y="132"/>
                  <a:pt x="196" y="129"/>
                  <a:pt x="197" y="126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6" y="129"/>
                  <a:pt x="196" y="132"/>
                  <a:pt x="196" y="135"/>
                </a:cubicBezTo>
                <a:close/>
                <a:moveTo>
                  <a:pt x="179" y="251"/>
                </a:moveTo>
                <a:cubicBezTo>
                  <a:pt x="180" y="251"/>
                  <a:pt x="180" y="251"/>
                  <a:pt x="181" y="251"/>
                </a:cubicBezTo>
                <a:cubicBezTo>
                  <a:pt x="181" y="250"/>
                  <a:pt x="182" y="250"/>
                  <a:pt x="182" y="249"/>
                </a:cubicBezTo>
                <a:cubicBezTo>
                  <a:pt x="181" y="249"/>
                  <a:pt x="181" y="249"/>
                  <a:pt x="180" y="250"/>
                </a:cubicBezTo>
                <a:cubicBezTo>
                  <a:pt x="180" y="250"/>
                  <a:pt x="179" y="250"/>
                  <a:pt x="179" y="251"/>
                </a:cubicBezTo>
                <a:close/>
                <a:moveTo>
                  <a:pt x="155" y="257"/>
                </a:moveTo>
                <a:cubicBezTo>
                  <a:pt x="157" y="258"/>
                  <a:pt x="159" y="258"/>
                  <a:pt x="160" y="256"/>
                </a:cubicBezTo>
                <a:cubicBezTo>
                  <a:pt x="159" y="257"/>
                  <a:pt x="157" y="257"/>
                  <a:pt x="155" y="257"/>
                </a:cubicBezTo>
                <a:close/>
                <a:moveTo>
                  <a:pt x="83" y="256"/>
                </a:moveTo>
                <a:cubicBezTo>
                  <a:pt x="85" y="257"/>
                  <a:pt x="85" y="257"/>
                  <a:pt x="86" y="257"/>
                </a:cubicBezTo>
                <a:cubicBezTo>
                  <a:pt x="84" y="256"/>
                  <a:pt x="84" y="255"/>
                  <a:pt x="85" y="254"/>
                </a:cubicBezTo>
                <a:cubicBezTo>
                  <a:pt x="85" y="254"/>
                  <a:pt x="85" y="254"/>
                  <a:pt x="85" y="254"/>
                </a:cubicBezTo>
                <a:cubicBezTo>
                  <a:pt x="84" y="255"/>
                  <a:pt x="84" y="256"/>
                  <a:pt x="83" y="256"/>
                </a:cubicBezTo>
                <a:close/>
                <a:moveTo>
                  <a:pt x="204" y="77"/>
                </a:moveTo>
                <a:cubicBezTo>
                  <a:pt x="203" y="78"/>
                  <a:pt x="203" y="78"/>
                  <a:pt x="203" y="79"/>
                </a:cubicBezTo>
                <a:cubicBezTo>
                  <a:pt x="203" y="80"/>
                  <a:pt x="203" y="81"/>
                  <a:pt x="203" y="81"/>
                </a:cubicBezTo>
                <a:cubicBezTo>
                  <a:pt x="203" y="82"/>
                  <a:pt x="203" y="82"/>
                  <a:pt x="203" y="82"/>
                </a:cubicBezTo>
                <a:cubicBezTo>
                  <a:pt x="203" y="82"/>
                  <a:pt x="203" y="82"/>
                  <a:pt x="203" y="82"/>
                </a:cubicBezTo>
                <a:cubicBezTo>
                  <a:pt x="203" y="80"/>
                  <a:pt x="203" y="79"/>
                  <a:pt x="204" y="77"/>
                </a:cubicBezTo>
                <a:close/>
                <a:moveTo>
                  <a:pt x="38" y="18"/>
                </a:moveTo>
                <a:cubicBezTo>
                  <a:pt x="38" y="17"/>
                  <a:pt x="38" y="17"/>
                  <a:pt x="38" y="16"/>
                </a:cubicBezTo>
                <a:cubicBezTo>
                  <a:pt x="36" y="16"/>
                  <a:pt x="36" y="16"/>
                  <a:pt x="36" y="18"/>
                </a:cubicBezTo>
                <a:cubicBezTo>
                  <a:pt x="37" y="18"/>
                  <a:pt x="37" y="18"/>
                  <a:pt x="38" y="18"/>
                </a:cubicBezTo>
                <a:close/>
                <a:moveTo>
                  <a:pt x="132" y="10"/>
                </a:moveTo>
                <a:cubicBezTo>
                  <a:pt x="132" y="10"/>
                  <a:pt x="132" y="10"/>
                  <a:pt x="132" y="10"/>
                </a:cubicBezTo>
                <a:cubicBezTo>
                  <a:pt x="132" y="11"/>
                  <a:pt x="133" y="12"/>
                  <a:pt x="134" y="14"/>
                </a:cubicBezTo>
                <a:cubicBezTo>
                  <a:pt x="135" y="14"/>
                  <a:pt x="135" y="13"/>
                  <a:pt x="134" y="13"/>
                </a:cubicBezTo>
                <a:cubicBezTo>
                  <a:pt x="134" y="12"/>
                  <a:pt x="133" y="11"/>
                  <a:pt x="132" y="10"/>
                </a:cubicBezTo>
                <a:cubicBezTo>
                  <a:pt x="132" y="10"/>
                  <a:pt x="132" y="10"/>
                  <a:pt x="132" y="10"/>
                </a:cubicBezTo>
                <a:close/>
                <a:moveTo>
                  <a:pt x="164" y="254"/>
                </a:moveTo>
                <a:cubicBezTo>
                  <a:pt x="163" y="254"/>
                  <a:pt x="163" y="254"/>
                  <a:pt x="163" y="254"/>
                </a:cubicBezTo>
                <a:cubicBezTo>
                  <a:pt x="162" y="254"/>
                  <a:pt x="161" y="254"/>
                  <a:pt x="159" y="254"/>
                </a:cubicBezTo>
                <a:cubicBezTo>
                  <a:pt x="159" y="254"/>
                  <a:pt x="159" y="254"/>
                  <a:pt x="159" y="255"/>
                </a:cubicBezTo>
                <a:cubicBezTo>
                  <a:pt x="161" y="255"/>
                  <a:pt x="163" y="254"/>
                  <a:pt x="164" y="254"/>
                </a:cubicBezTo>
                <a:close/>
                <a:moveTo>
                  <a:pt x="29" y="87"/>
                </a:move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8"/>
                </a:cubicBezTo>
                <a:cubicBezTo>
                  <a:pt x="28" y="89"/>
                  <a:pt x="28" y="90"/>
                  <a:pt x="28" y="92"/>
                </a:cubicBezTo>
                <a:cubicBezTo>
                  <a:pt x="28" y="92"/>
                  <a:pt x="29" y="92"/>
                  <a:pt x="29" y="92"/>
                </a:cubicBezTo>
                <a:cubicBezTo>
                  <a:pt x="29" y="90"/>
                  <a:pt x="29" y="89"/>
                  <a:pt x="29" y="87"/>
                </a:cubicBezTo>
                <a:close/>
                <a:moveTo>
                  <a:pt x="88" y="262"/>
                </a:moveTo>
                <a:cubicBezTo>
                  <a:pt x="89" y="261"/>
                  <a:pt x="90" y="262"/>
                  <a:pt x="91" y="261"/>
                </a:cubicBezTo>
                <a:cubicBezTo>
                  <a:pt x="90" y="260"/>
                  <a:pt x="89" y="260"/>
                  <a:pt x="88" y="260"/>
                </a:cubicBezTo>
                <a:cubicBezTo>
                  <a:pt x="88" y="260"/>
                  <a:pt x="88" y="261"/>
                  <a:pt x="88" y="262"/>
                </a:cubicBezTo>
                <a:close/>
                <a:moveTo>
                  <a:pt x="159" y="22"/>
                </a:moveTo>
                <a:cubicBezTo>
                  <a:pt x="159" y="22"/>
                  <a:pt x="159" y="22"/>
                  <a:pt x="159" y="22"/>
                </a:cubicBezTo>
                <a:cubicBezTo>
                  <a:pt x="158" y="21"/>
                  <a:pt x="158" y="21"/>
                  <a:pt x="157" y="21"/>
                </a:cubicBezTo>
                <a:cubicBezTo>
                  <a:pt x="156" y="21"/>
                  <a:pt x="156" y="21"/>
                  <a:pt x="155" y="22"/>
                </a:cubicBezTo>
                <a:cubicBezTo>
                  <a:pt x="156" y="22"/>
                  <a:pt x="158" y="22"/>
                  <a:pt x="159" y="22"/>
                </a:cubicBezTo>
                <a:close/>
                <a:moveTo>
                  <a:pt x="43" y="255"/>
                </a:moveTo>
                <a:cubicBezTo>
                  <a:pt x="43" y="255"/>
                  <a:pt x="43" y="255"/>
                  <a:pt x="43" y="255"/>
                </a:cubicBezTo>
                <a:cubicBezTo>
                  <a:pt x="45" y="256"/>
                  <a:pt x="47" y="256"/>
                  <a:pt x="49" y="257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47" y="256"/>
                  <a:pt x="45" y="255"/>
                  <a:pt x="43" y="255"/>
                </a:cubicBezTo>
                <a:close/>
                <a:moveTo>
                  <a:pt x="183" y="231"/>
                </a:moveTo>
                <a:cubicBezTo>
                  <a:pt x="183" y="232"/>
                  <a:pt x="181" y="236"/>
                  <a:pt x="181" y="236"/>
                </a:cubicBezTo>
                <a:cubicBezTo>
                  <a:pt x="182" y="236"/>
                  <a:pt x="182" y="236"/>
                  <a:pt x="182" y="235"/>
                </a:cubicBezTo>
                <a:cubicBezTo>
                  <a:pt x="182" y="235"/>
                  <a:pt x="182" y="235"/>
                  <a:pt x="182" y="235"/>
                </a:cubicBezTo>
                <a:cubicBezTo>
                  <a:pt x="183" y="234"/>
                  <a:pt x="183" y="233"/>
                  <a:pt x="183" y="231"/>
                </a:cubicBezTo>
                <a:close/>
                <a:moveTo>
                  <a:pt x="32" y="68"/>
                </a:moveTo>
                <a:cubicBezTo>
                  <a:pt x="32" y="68"/>
                  <a:pt x="32" y="67"/>
                  <a:pt x="32" y="67"/>
                </a:cubicBezTo>
                <a:cubicBezTo>
                  <a:pt x="31" y="67"/>
                  <a:pt x="31" y="68"/>
                  <a:pt x="30" y="68"/>
                </a:cubicBezTo>
                <a:cubicBezTo>
                  <a:pt x="29" y="69"/>
                  <a:pt x="29" y="69"/>
                  <a:pt x="30" y="70"/>
                </a:cubicBezTo>
                <a:cubicBezTo>
                  <a:pt x="30" y="69"/>
                  <a:pt x="31" y="68"/>
                  <a:pt x="32" y="68"/>
                </a:cubicBezTo>
                <a:close/>
                <a:moveTo>
                  <a:pt x="199" y="114"/>
                </a:moveTo>
                <a:cubicBezTo>
                  <a:pt x="200" y="112"/>
                  <a:pt x="200" y="109"/>
                  <a:pt x="200" y="107"/>
                </a:cubicBezTo>
                <a:cubicBezTo>
                  <a:pt x="199" y="107"/>
                  <a:pt x="199" y="108"/>
                  <a:pt x="199" y="108"/>
                </a:cubicBezTo>
                <a:cubicBezTo>
                  <a:pt x="199" y="110"/>
                  <a:pt x="199" y="112"/>
                  <a:pt x="199" y="114"/>
                </a:cubicBezTo>
                <a:close/>
                <a:moveTo>
                  <a:pt x="18" y="148"/>
                </a:moveTo>
                <a:cubicBezTo>
                  <a:pt x="19" y="146"/>
                  <a:pt x="19" y="144"/>
                  <a:pt x="19" y="143"/>
                </a:cubicBezTo>
                <a:cubicBezTo>
                  <a:pt x="18" y="144"/>
                  <a:pt x="18" y="144"/>
                  <a:pt x="18" y="144"/>
                </a:cubicBezTo>
                <a:cubicBezTo>
                  <a:pt x="18" y="145"/>
                  <a:pt x="18" y="146"/>
                  <a:pt x="18" y="147"/>
                </a:cubicBezTo>
                <a:cubicBezTo>
                  <a:pt x="18" y="147"/>
                  <a:pt x="18" y="147"/>
                  <a:pt x="18" y="148"/>
                </a:cubicBezTo>
                <a:close/>
                <a:moveTo>
                  <a:pt x="31" y="227"/>
                </a:moveTo>
                <a:cubicBezTo>
                  <a:pt x="31" y="229"/>
                  <a:pt x="31" y="230"/>
                  <a:pt x="33" y="229"/>
                </a:cubicBezTo>
                <a:cubicBezTo>
                  <a:pt x="33" y="228"/>
                  <a:pt x="32" y="228"/>
                  <a:pt x="31" y="227"/>
                </a:cubicBezTo>
                <a:close/>
                <a:moveTo>
                  <a:pt x="155" y="25"/>
                </a:moveTo>
                <a:cubicBezTo>
                  <a:pt x="155" y="25"/>
                  <a:pt x="155" y="25"/>
                  <a:pt x="155" y="25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53" y="25"/>
                  <a:pt x="153" y="25"/>
                  <a:pt x="152" y="26"/>
                </a:cubicBezTo>
                <a:cubicBezTo>
                  <a:pt x="153" y="26"/>
                  <a:pt x="154" y="26"/>
                  <a:pt x="154" y="26"/>
                </a:cubicBezTo>
                <a:cubicBezTo>
                  <a:pt x="155" y="26"/>
                  <a:pt x="155" y="25"/>
                  <a:pt x="155" y="25"/>
                </a:cubicBezTo>
                <a:close/>
                <a:moveTo>
                  <a:pt x="75" y="260"/>
                </a:moveTo>
                <a:cubicBezTo>
                  <a:pt x="74" y="260"/>
                  <a:pt x="73" y="260"/>
                  <a:pt x="72" y="259"/>
                </a:cubicBezTo>
                <a:cubicBezTo>
                  <a:pt x="72" y="260"/>
                  <a:pt x="72" y="260"/>
                  <a:pt x="72" y="261"/>
                </a:cubicBezTo>
                <a:cubicBezTo>
                  <a:pt x="73" y="261"/>
                  <a:pt x="74" y="261"/>
                  <a:pt x="75" y="260"/>
                </a:cubicBezTo>
                <a:close/>
                <a:moveTo>
                  <a:pt x="18" y="200"/>
                </a:moveTo>
                <a:cubicBezTo>
                  <a:pt x="17" y="201"/>
                  <a:pt x="17" y="201"/>
                  <a:pt x="17" y="203"/>
                </a:cubicBezTo>
                <a:cubicBezTo>
                  <a:pt x="18" y="203"/>
                  <a:pt x="18" y="203"/>
                  <a:pt x="18" y="202"/>
                </a:cubicBezTo>
                <a:cubicBezTo>
                  <a:pt x="18" y="202"/>
                  <a:pt x="18" y="201"/>
                  <a:pt x="18" y="200"/>
                </a:cubicBezTo>
                <a:close/>
                <a:moveTo>
                  <a:pt x="32" y="47"/>
                </a:moveTo>
                <a:cubicBezTo>
                  <a:pt x="31" y="47"/>
                  <a:pt x="31" y="52"/>
                  <a:pt x="31" y="54"/>
                </a:cubicBezTo>
                <a:cubicBezTo>
                  <a:pt x="31" y="51"/>
                  <a:pt x="32" y="49"/>
                  <a:pt x="32" y="47"/>
                </a:cubicBezTo>
                <a:close/>
                <a:moveTo>
                  <a:pt x="155" y="18"/>
                </a:moveTo>
                <a:cubicBezTo>
                  <a:pt x="156" y="18"/>
                  <a:pt x="156" y="18"/>
                  <a:pt x="156" y="18"/>
                </a:cubicBezTo>
                <a:cubicBezTo>
                  <a:pt x="154" y="17"/>
                  <a:pt x="154" y="17"/>
                  <a:pt x="153" y="17"/>
                </a:cubicBezTo>
                <a:cubicBezTo>
                  <a:pt x="154" y="18"/>
                  <a:pt x="154" y="18"/>
                  <a:pt x="155" y="18"/>
                </a:cubicBezTo>
                <a:close/>
                <a:moveTo>
                  <a:pt x="138" y="14"/>
                </a:moveTo>
                <a:cubicBezTo>
                  <a:pt x="138" y="14"/>
                  <a:pt x="137" y="14"/>
                  <a:pt x="137" y="14"/>
                </a:cubicBezTo>
                <a:cubicBezTo>
                  <a:pt x="138" y="16"/>
                  <a:pt x="138" y="17"/>
                  <a:pt x="139" y="18"/>
                </a:cubicBezTo>
                <a:cubicBezTo>
                  <a:pt x="139" y="18"/>
                  <a:pt x="139" y="18"/>
                  <a:pt x="140" y="17"/>
                </a:cubicBezTo>
                <a:cubicBezTo>
                  <a:pt x="139" y="16"/>
                  <a:pt x="138" y="15"/>
                  <a:pt x="138" y="14"/>
                </a:cubicBezTo>
                <a:close/>
                <a:moveTo>
                  <a:pt x="164" y="256"/>
                </a:moveTo>
                <a:cubicBezTo>
                  <a:pt x="163" y="256"/>
                  <a:pt x="162" y="257"/>
                  <a:pt x="162" y="258"/>
                </a:cubicBezTo>
                <a:cubicBezTo>
                  <a:pt x="162" y="258"/>
                  <a:pt x="163" y="258"/>
                  <a:pt x="164" y="258"/>
                </a:cubicBezTo>
                <a:cubicBezTo>
                  <a:pt x="164" y="257"/>
                  <a:pt x="164" y="257"/>
                  <a:pt x="164" y="256"/>
                </a:cubicBezTo>
                <a:close/>
                <a:moveTo>
                  <a:pt x="12" y="56"/>
                </a:moveTo>
                <a:cubicBezTo>
                  <a:pt x="11" y="57"/>
                  <a:pt x="11" y="59"/>
                  <a:pt x="11" y="60"/>
                </a:cubicBezTo>
                <a:cubicBezTo>
                  <a:pt x="12" y="60"/>
                  <a:pt x="12" y="60"/>
                  <a:pt x="12" y="59"/>
                </a:cubicBezTo>
                <a:cubicBezTo>
                  <a:pt x="12" y="59"/>
                  <a:pt x="12" y="58"/>
                  <a:pt x="12" y="57"/>
                </a:cubicBezTo>
                <a:cubicBezTo>
                  <a:pt x="12" y="57"/>
                  <a:pt x="12" y="56"/>
                  <a:pt x="12" y="56"/>
                </a:cubicBezTo>
                <a:close/>
                <a:moveTo>
                  <a:pt x="31" y="244"/>
                </a:moveTo>
                <a:cubicBezTo>
                  <a:pt x="30" y="244"/>
                  <a:pt x="30" y="244"/>
                  <a:pt x="29" y="245"/>
                </a:cubicBezTo>
                <a:cubicBezTo>
                  <a:pt x="29" y="245"/>
                  <a:pt x="29" y="245"/>
                  <a:pt x="28" y="246"/>
                </a:cubicBezTo>
                <a:cubicBezTo>
                  <a:pt x="28" y="246"/>
                  <a:pt x="28" y="246"/>
                  <a:pt x="28" y="246"/>
                </a:cubicBezTo>
                <a:cubicBezTo>
                  <a:pt x="29" y="246"/>
                  <a:pt x="30" y="245"/>
                  <a:pt x="32" y="245"/>
                </a:cubicBezTo>
                <a:cubicBezTo>
                  <a:pt x="31" y="245"/>
                  <a:pt x="31" y="244"/>
                  <a:pt x="31" y="244"/>
                </a:cubicBezTo>
                <a:close/>
                <a:moveTo>
                  <a:pt x="103" y="29"/>
                </a:moveTo>
                <a:cubicBezTo>
                  <a:pt x="103" y="29"/>
                  <a:pt x="103" y="29"/>
                  <a:pt x="103" y="29"/>
                </a:cubicBezTo>
                <a:cubicBezTo>
                  <a:pt x="102" y="28"/>
                  <a:pt x="101" y="28"/>
                  <a:pt x="99" y="27"/>
                </a:cubicBezTo>
                <a:cubicBezTo>
                  <a:pt x="99" y="28"/>
                  <a:pt x="99" y="28"/>
                  <a:pt x="100" y="28"/>
                </a:cubicBezTo>
                <a:cubicBezTo>
                  <a:pt x="101" y="28"/>
                  <a:pt x="102" y="29"/>
                  <a:pt x="103" y="29"/>
                </a:cubicBezTo>
                <a:close/>
                <a:moveTo>
                  <a:pt x="157" y="31"/>
                </a:moveTo>
                <a:cubicBezTo>
                  <a:pt x="159" y="31"/>
                  <a:pt x="160" y="31"/>
                  <a:pt x="161" y="31"/>
                </a:cubicBezTo>
                <a:cubicBezTo>
                  <a:pt x="160" y="31"/>
                  <a:pt x="159" y="31"/>
                  <a:pt x="157" y="31"/>
                </a:cubicBezTo>
                <a:cubicBezTo>
                  <a:pt x="157" y="31"/>
                  <a:pt x="157" y="31"/>
                  <a:pt x="157" y="31"/>
                </a:cubicBezTo>
                <a:close/>
                <a:moveTo>
                  <a:pt x="30" y="98"/>
                </a:moveTo>
                <a:cubicBezTo>
                  <a:pt x="30" y="100"/>
                  <a:pt x="30" y="102"/>
                  <a:pt x="29" y="104"/>
                </a:cubicBezTo>
                <a:cubicBezTo>
                  <a:pt x="30" y="104"/>
                  <a:pt x="30" y="104"/>
                  <a:pt x="30" y="103"/>
                </a:cubicBezTo>
                <a:cubicBezTo>
                  <a:pt x="30" y="101"/>
                  <a:pt x="30" y="100"/>
                  <a:pt x="30" y="98"/>
                </a:cubicBezTo>
                <a:close/>
                <a:moveTo>
                  <a:pt x="209" y="59"/>
                </a:moveTo>
                <a:cubicBezTo>
                  <a:pt x="209" y="59"/>
                  <a:pt x="208" y="59"/>
                  <a:pt x="208" y="59"/>
                </a:cubicBezTo>
                <a:cubicBezTo>
                  <a:pt x="208" y="60"/>
                  <a:pt x="208" y="61"/>
                  <a:pt x="208" y="62"/>
                </a:cubicBezTo>
                <a:cubicBezTo>
                  <a:pt x="209" y="62"/>
                  <a:pt x="209" y="63"/>
                  <a:pt x="209" y="63"/>
                </a:cubicBezTo>
                <a:cubicBezTo>
                  <a:pt x="209" y="61"/>
                  <a:pt x="209" y="60"/>
                  <a:pt x="209" y="59"/>
                </a:cubicBezTo>
                <a:close/>
                <a:moveTo>
                  <a:pt x="11" y="114"/>
                </a:moveTo>
                <a:cubicBezTo>
                  <a:pt x="11" y="115"/>
                  <a:pt x="11" y="117"/>
                  <a:pt x="10" y="118"/>
                </a:cubicBezTo>
                <a:cubicBezTo>
                  <a:pt x="11" y="118"/>
                  <a:pt x="11" y="119"/>
                  <a:pt x="11" y="119"/>
                </a:cubicBezTo>
                <a:cubicBezTo>
                  <a:pt x="11" y="117"/>
                  <a:pt x="11" y="116"/>
                  <a:pt x="11" y="115"/>
                </a:cubicBezTo>
                <a:cubicBezTo>
                  <a:pt x="11" y="115"/>
                  <a:pt x="11" y="114"/>
                  <a:pt x="11" y="114"/>
                </a:cubicBezTo>
                <a:close/>
                <a:moveTo>
                  <a:pt x="42" y="252"/>
                </a:moveTo>
                <a:cubicBezTo>
                  <a:pt x="40" y="252"/>
                  <a:pt x="39" y="251"/>
                  <a:pt x="37" y="251"/>
                </a:cubicBezTo>
                <a:cubicBezTo>
                  <a:pt x="37" y="251"/>
                  <a:pt x="37" y="251"/>
                  <a:pt x="37" y="252"/>
                </a:cubicBezTo>
                <a:cubicBezTo>
                  <a:pt x="38" y="252"/>
                  <a:pt x="40" y="252"/>
                  <a:pt x="42" y="252"/>
                </a:cubicBezTo>
                <a:cubicBezTo>
                  <a:pt x="42" y="252"/>
                  <a:pt x="42" y="252"/>
                  <a:pt x="42" y="252"/>
                </a:cubicBezTo>
                <a:close/>
                <a:moveTo>
                  <a:pt x="182" y="260"/>
                </a:moveTo>
                <a:cubicBezTo>
                  <a:pt x="181" y="261"/>
                  <a:pt x="180" y="261"/>
                  <a:pt x="179" y="262"/>
                </a:cubicBezTo>
                <a:cubicBezTo>
                  <a:pt x="180" y="262"/>
                  <a:pt x="182" y="262"/>
                  <a:pt x="183" y="261"/>
                </a:cubicBezTo>
                <a:cubicBezTo>
                  <a:pt x="183" y="261"/>
                  <a:pt x="182" y="261"/>
                  <a:pt x="182" y="260"/>
                </a:cubicBezTo>
                <a:close/>
                <a:moveTo>
                  <a:pt x="177" y="22"/>
                </a:moveTo>
                <a:cubicBezTo>
                  <a:pt x="177" y="22"/>
                  <a:pt x="177" y="22"/>
                  <a:pt x="176" y="22"/>
                </a:cubicBezTo>
                <a:cubicBezTo>
                  <a:pt x="176" y="23"/>
                  <a:pt x="175" y="24"/>
                  <a:pt x="175" y="24"/>
                </a:cubicBezTo>
                <a:cubicBezTo>
                  <a:pt x="174" y="25"/>
                  <a:pt x="174" y="25"/>
                  <a:pt x="174" y="25"/>
                </a:cubicBezTo>
                <a:cubicBezTo>
                  <a:pt x="174" y="25"/>
                  <a:pt x="174" y="25"/>
                  <a:pt x="174" y="25"/>
                </a:cubicBezTo>
                <a:cubicBezTo>
                  <a:pt x="175" y="24"/>
                  <a:pt x="176" y="23"/>
                  <a:pt x="177" y="22"/>
                </a:cubicBezTo>
                <a:close/>
                <a:moveTo>
                  <a:pt x="171" y="241"/>
                </a:moveTo>
                <a:cubicBezTo>
                  <a:pt x="173" y="241"/>
                  <a:pt x="173" y="241"/>
                  <a:pt x="173" y="240"/>
                </a:cubicBezTo>
                <a:cubicBezTo>
                  <a:pt x="173" y="240"/>
                  <a:pt x="174" y="239"/>
                  <a:pt x="174" y="239"/>
                </a:cubicBezTo>
                <a:cubicBezTo>
                  <a:pt x="172" y="239"/>
                  <a:pt x="172" y="239"/>
                  <a:pt x="171" y="241"/>
                </a:cubicBezTo>
                <a:close/>
                <a:moveTo>
                  <a:pt x="188" y="257"/>
                </a:moveTo>
                <a:cubicBezTo>
                  <a:pt x="187" y="257"/>
                  <a:pt x="187" y="258"/>
                  <a:pt x="186" y="258"/>
                </a:cubicBezTo>
                <a:cubicBezTo>
                  <a:pt x="187" y="258"/>
                  <a:pt x="187" y="259"/>
                  <a:pt x="187" y="259"/>
                </a:cubicBezTo>
                <a:cubicBezTo>
                  <a:pt x="187" y="259"/>
                  <a:pt x="188" y="259"/>
                  <a:pt x="188" y="259"/>
                </a:cubicBezTo>
                <a:cubicBezTo>
                  <a:pt x="188" y="258"/>
                  <a:pt x="188" y="258"/>
                  <a:pt x="188" y="257"/>
                </a:cubicBezTo>
                <a:close/>
                <a:moveTo>
                  <a:pt x="63" y="12"/>
                </a:moveTo>
                <a:cubicBezTo>
                  <a:pt x="64" y="13"/>
                  <a:pt x="64" y="13"/>
                  <a:pt x="65" y="13"/>
                </a:cubicBezTo>
                <a:cubicBezTo>
                  <a:pt x="65" y="12"/>
                  <a:pt x="65" y="12"/>
                  <a:pt x="65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3" y="12"/>
                  <a:pt x="63" y="12"/>
                  <a:pt x="63" y="12"/>
                </a:cubicBezTo>
                <a:close/>
                <a:moveTo>
                  <a:pt x="76" y="16"/>
                </a:moveTo>
                <a:cubicBezTo>
                  <a:pt x="74" y="16"/>
                  <a:pt x="73" y="16"/>
                  <a:pt x="71" y="15"/>
                </a:cubicBezTo>
                <a:cubicBezTo>
                  <a:pt x="71" y="15"/>
                  <a:pt x="71" y="16"/>
                  <a:pt x="71" y="16"/>
                </a:cubicBezTo>
                <a:cubicBezTo>
                  <a:pt x="72" y="16"/>
                  <a:pt x="76" y="16"/>
                  <a:pt x="76" y="16"/>
                </a:cubicBezTo>
                <a:close/>
                <a:moveTo>
                  <a:pt x="75" y="249"/>
                </a:moveTo>
                <a:cubicBezTo>
                  <a:pt x="74" y="249"/>
                  <a:pt x="74" y="249"/>
                  <a:pt x="73" y="250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75" y="250"/>
                  <a:pt x="75" y="250"/>
                  <a:pt x="75" y="250"/>
                </a:cubicBezTo>
                <a:cubicBezTo>
                  <a:pt x="75" y="249"/>
                  <a:pt x="75" y="249"/>
                  <a:pt x="75" y="249"/>
                </a:cubicBezTo>
                <a:close/>
                <a:moveTo>
                  <a:pt x="167" y="252"/>
                </a:moveTo>
                <a:cubicBezTo>
                  <a:pt x="169" y="252"/>
                  <a:pt x="170" y="252"/>
                  <a:pt x="170" y="251"/>
                </a:cubicBezTo>
                <a:cubicBezTo>
                  <a:pt x="169" y="251"/>
                  <a:pt x="168" y="251"/>
                  <a:pt x="167" y="252"/>
                </a:cubicBezTo>
                <a:close/>
                <a:moveTo>
                  <a:pt x="189" y="182"/>
                </a:moveTo>
                <a:cubicBezTo>
                  <a:pt x="189" y="183"/>
                  <a:pt x="189" y="184"/>
                  <a:pt x="189" y="185"/>
                </a:cubicBezTo>
                <a:cubicBezTo>
                  <a:pt x="189" y="185"/>
                  <a:pt x="190" y="184"/>
                  <a:pt x="191" y="184"/>
                </a:cubicBezTo>
                <a:cubicBezTo>
                  <a:pt x="190" y="184"/>
                  <a:pt x="189" y="183"/>
                  <a:pt x="189" y="182"/>
                </a:cubicBezTo>
                <a:close/>
                <a:moveTo>
                  <a:pt x="193" y="141"/>
                </a:moveTo>
                <a:cubicBezTo>
                  <a:pt x="193" y="142"/>
                  <a:pt x="193" y="142"/>
                  <a:pt x="193" y="142"/>
                </a:cubicBezTo>
                <a:cubicBezTo>
                  <a:pt x="193" y="143"/>
                  <a:pt x="193" y="145"/>
                  <a:pt x="193" y="146"/>
                </a:cubicBezTo>
                <a:cubicBezTo>
                  <a:pt x="193" y="146"/>
                  <a:pt x="193" y="146"/>
                  <a:pt x="193" y="146"/>
                </a:cubicBezTo>
                <a:cubicBezTo>
                  <a:pt x="193" y="146"/>
                  <a:pt x="193" y="146"/>
                  <a:pt x="193" y="146"/>
                </a:cubicBezTo>
                <a:cubicBezTo>
                  <a:pt x="193" y="145"/>
                  <a:pt x="193" y="143"/>
                  <a:pt x="193" y="141"/>
                </a:cubicBezTo>
                <a:close/>
                <a:moveTo>
                  <a:pt x="76" y="247"/>
                </a:moveTo>
                <a:cubicBezTo>
                  <a:pt x="77" y="247"/>
                  <a:pt x="77" y="247"/>
                  <a:pt x="77" y="246"/>
                </a:cubicBezTo>
                <a:cubicBezTo>
                  <a:pt x="78" y="246"/>
                  <a:pt x="78" y="245"/>
                  <a:pt x="79" y="244"/>
                </a:cubicBezTo>
                <a:cubicBezTo>
                  <a:pt x="79" y="244"/>
                  <a:pt x="79" y="244"/>
                  <a:pt x="79" y="244"/>
                </a:cubicBezTo>
                <a:cubicBezTo>
                  <a:pt x="79" y="244"/>
                  <a:pt x="79" y="244"/>
                  <a:pt x="79" y="244"/>
                </a:cubicBezTo>
                <a:cubicBezTo>
                  <a:pt x="78" y="245"/>
                  <a:pt x="77" y="246"/>
                  <a:pt x="76" y="247"/>
                </a:cubicBezTo>
                <a:close/>
                <a:moveTo>
                  <a:pt x="189" y="246"/>
                </a:moveTo>
                <a:cubicBezTo>
                  <a:pt x="189" y="246"/>
                  <a:pt x="189" y="245"/>
                  <a:pt x="189" y="245"/>
                </a:cubicBezTo>
                <a:cubicBezTo>
                  <a:pt x="188" y="247"/>
                  <a:pt x="187" y="249"/>
                  <a:pt x="186" y="250"/>
                </a:cubicBezTo>
                <a:cubicBezTo>
                  <a:pt x="188" y="249"/>
                  <a:pt x="188" y="247"/>
                  <a:pt x="189" y="246"/>
                </a:cubicBezTo>
                <a:close/>
                <a:moveTo>
                  <a:pt x="44" y="20"/>
                </a:moveTo>
                <a:cubicBezTo>
                  <a:pt x="44" y="20"/>
                  <a:pt x="44" y="20"/>
                  <a:pt x="44" y="20"/>
                </a:cubicBezTo>
                <a:cubicBezTo>
                  <a:pt x="45" y="20"/>
                  <a:pt x="46" y="19"/>
                  <a:pt x="47" y="18"/>
                </a:cubicBezTo>
                <a:cubicBezTo>
                  <a:pt x="47" y="18"/>
                  <a:pt x="47" y="18"/>
                  <a:pt x="47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5" y="18"/>
                  <a:pt x="45" y="19"/>
                  <a:pt x="44" y="20"/>
                </a:cubicBezTo>
                <a:close/>
                <a:moveTo>
                  <a:pt x="94" y="251"/>
                </a:moveTo>
                <a:cubicBezTo>
                  <a:pt x="94" y="251"/>
                  <a:pt x="95" y="251"/>
                  <a:pt x="96" y="251"/>
                </a:cubicBezTo>
                <a:cubicBezTo>
                  <a:pt x="95" y="251"/>
                  <a:pt x="95" y="250"/>
                  <a:pt x="95" y="249"/>
                </a:cubicBezTo>
                <a:cubicBezTo>
                  <a:pt x="94" y="250"/>
                  <a:pt x="94" y="251"/>
                  <a:pt x="94" y="251"/>
                </a:cubicBezTo>
                <a:close/>
                <a:moveTo>
                  <a:pt x="181" y="32"/>
                </a:moveTo>
                <a:cubicBezTo>
                  <a:pt x="179" y="32"/>
                  <a:pt x="177" y="32"/>
                  <a:pt x="175" y="32"/>
                </a:cubicBezTo>
                <a:cubicBezTo>
                  <a:pt x="177" y="32"/>
                  <a:pt x="181" y="33"/>
                  <a:pt x="181" y="32"/>
                </a:cubicBezTo>
                <a:close/>
                <a:moveTo>
                  <a:pt x="25" y="183"/>
                </a:moveTo>
                <a:cubicBezTo>
                  <a:pt x="25" y="182"/>
                  <a:pt x="25" y="181"/>
                  <a:pt x="25" y="180"/>
                </a:cubicBezTo>
                <a:cubicBezTo>
                  <a:pt x="25" y="179"/>
                  <a:pt x="25" y="179"/>
                  <a:pt x="24" y="178"/>
                </a:cubicBezTo>
                <a:cubicBezTo>
                  <a:pt x="24" y="178"/>
                  <a:pt x="24" y="178"/>
                  <a:pt x="24" y="178"/>
                </a:cubicBezTo>
                <a:cubicBezTo>
                  <a:pt x="24" y="180"/>
                  <a:pt x="24" y="181"/>
                  <a:pt x="25" y="183"/>
                </a:cubicBezTo>
                <a:close/>
                <a:moveTo>
                  <a:pt x="18" y="48"/>
                </a:moveTo>
                <a:cubicBezTo>
                  <a:pt x="19" y="47"/>
                  <a:pt x="19" y="47"/>
                  <a:pt x="19" y="45"/>
                </a:cubicBezTo>
                <a:cubicBezTo>
                  <a:pt x="19" y="45"/>
                  <a:pt x="19" y="45"/>
                  <a:pt x="18" y="45"/>
                </a:cubicBezTo>
                <a:cubicBezTo>
                  <a:pt x="18" y="46"/>
                  <a:pt x="18" y="47"/>
                  <a:pt x="18" y="48"/>
                </a:cubicBezTo>
                <a:close/>
                <a:moveTo>
                  <a:pt x="127" y="7"/>
                </a:moveTo>
                <a:cubicBezTo>
                  <a:pt x="128" y="7"/>
                  <a:pt x="129" y="8"/>
                  <a:pt x="129" y="8"/>
                </a:cubicBezTo>
                <a:cubicBezTo>
                  <a:pt x="129" y="8"/>
                  <a:pt x="129" y="7"/>
                  <a:pt x="129" y="7"/>
                </a:cubicBezTo>
                <a:cubicBezTo>
                  <a:pt x="129" y="7"/>
                  <a:pt x="128" y="7"/>
                  <a:pt x="127" y="7"/>
                </a:cubicBezTo>
                <a:close/>
                <a:moveTo>
                  <a:pt x="16" y="150"/>
                </a:moveTo>
                <a:cubicBezTo>
                  <a:pt x="16" y="150"/>
                  <a:pt x="17" y="150"/>
                  <a:pt x="17" y="150"/>
                </a:cubicBezTo>
                <a:cubicBezTo>
                  <a:pt x="16" y="148"/>
                  <a:pt x="16" y="147"/>
                  <a:pt x="16" y="146"/>
                </a:cubicBezTo>
                <a:cubicBezTo>
                  <a:pt x="16" y="146"/>
                  <a:pt x="16" y="146"/>
                  <a:pt x="16" y="146"/>
                </a:cubicBezTo>
                <a:cubicBezTo>
                  <a:pt x="16" y="147"/>
                  <a:pt x="16" y="149"/>
                  <a:pt x="16" y="150"/>
                </a:cubicBezTo>
                <a:close/>
                <a:moveTo>
                  <a:pt x="87" y="11"/>
                </a:moveTo>
                <a:cubicBezTo>
                  <a:pt x="86" y="11"/>
                  <a:pt x="86" y="11"/>
                  <a:pt x="86" y="11"/>
                </a:cubicBezTo>
                <a:cubicBezTo>
                  <a:pt x="85" y="11"/>
                  <a:pt x="84" y="10"/>
                  <a:pt x="83" y="12"/>
                </a:cubicBezTo>
                <a:cubicBezTo>
                  <a:pt x="84" y="11"/>
                  <a:pt x="85" y="12"/>
                  <a:pt x="87" y="11"/>
                </a:cubicBezTo>
                <a:close/>
                <a:moveTo>
                  <a:pt x="111" y="20"/>
                </a:moveTo>
                <a:cubicBezTo>
                  <a:pt x="111" y="21"/>
                  <a:pt x="112" y="23"/>
                  <a:pt x="114" y="22"/>
                </a:cubicBezTo>
                <a:cubicBezTo>
                  <a:pt x="113" y="22"/>
                  <a:pt x="111" y="21"/>
                  <a:pt x="111" y="20"/>
                </a:cubicBezTo>
                <a:close/>
                <a:moveTo>
                  <a:pt x="35" y="27"/>
                </a:moveTo>
                <a:cubicBezTo>
                  <a:pt x="35" y="27"/>
                  <a:pt x="35" y="27"/>
                  <a:pt x="35" y="27"/>
                </a:cubicBezTo>
                <a:cubicBezTo>
                  <a:pt x="34" y="27"/>
                  <a:pt x="34" y="27"/>
                  <a:pt x="33" y="27"/>
                </a:cubicBezTo>
                <a:cubicBezTo>
                  <a:pt x="33" y="27"/>
                  <a:pt x="33" y="28"/>
                  <a:pt x="33" y="28"/>
                </a:cubicBezTo>
                <a:cubicBezTo>
                  <a:pt x="33" y="28"/>
                  <a:pt x="33" y="29"/>
                  <a:pt x="33" y="30"/>
                </a:cubicBezTo>
                <a:cubicBezTo>
                  <a:pt x="33" y="30"/>
                  <a:pt x="33" y="29"/>
                  <a:pt x="33" y="29"/>
                </a:cubicBezTo>
                <a:cubicBezTo>
                  <a:pt x="33" y="28"/>
                  <a:pt x="34" y="28"/>
                  <a:pt x="35" y="28"/>
                </a:cubicBezTo>
                <a:cubicBezTo>
                  <a:pt x="35" y="28"/>
                  <a:pt x="35" y="27"/>
                  <a:pt x="35" y="27"/>
                </a:cubicBezTo>
                <a:close/>
                <a:moveTo>
                  <a:pt x="207" y="24"/>
                </a:moveTo>
                <a:cubicBezTo>
                  <a:pt x="206" y="23"/>
                  <a:pt x="204" y="21"/>
                  <a:pt x="203" y="21"/>
                </a:cubicBezTo>
                <a:cubicBezTo>
                  <a:pt x="204" y="22"/>
                  <a:pt x="206" y="23"/>
                  <a:pt x="207" y="24"/>
                </a:cubicBezTo>
                <a:close/>
                <a:moveTo>
                  <a:pt x="52" y="242"/>
                </a:moveTo>
                <a:cubicBezTo>
                  <a:pt x="52" y="242"/>
                  <a:pt x="52" y="242"/>
                  <a:pt x="52" y="243"/>
                </a:cubicBezTo>
                <a:cubicBezTo>
                  <a:pt x="54" y="243"/>
                  <a:pt x="55" y="242"/>
                  <a:pt x="56" y="242"/>
                </a:cubicBezTo>
                <a:cubicBezTo>
                  <a:pt x="55" y="242"/>
                  <a:pt x="54" y="242"/>
                  <a:pt x="52" y="242"/>
                </a:cubicBezTo>
                <a:close/>
                <a:moveTo>
                  <a:pt x="147" y="10"/>
                </a:moveTo>
                <a:cubicBezTo>
                  <a:pt x="147" y="10"/>
                  <a:pt x="147" y="10"/>
                  <a:pt x="147" y="10"/>
                </a:cubicBezTo>
                <a:cubicBezTo>
                  <a:pt x="147" y="10"/>
                  <a:pt x="148" y="11"/>
                  <a:pt x="148" y="11"/>
                </a:cubicBezTo>
                <a:cubicBezTo>
                  <a:pt x="149" y="11"/>
                  <a:pt x="149" y="10"/>
                  <a:pt x="149" y="10"/>
                </a:cubicBezTo>
                <a:cubicBezTo>
                  <a:pt x="149" y="10"/>
                  <a:pt x="149" y="10"/>
                  <a:pt x="149" y="10"/>
                </a:cubicBezTo>
                <a:cubicBezTo>
                  <a:pt x="148" y="10"/>
                  <a:pt x="148" y="10"/>
                  <a:pt x="147" y="10"/>
                </a:cubicBezTo>
                <a:close/>
                <a:moveTo>
                  <a:pt x="188" y="193"/>
                </a:moveTo>
                <a:cubicBezTo>
                  <a:pt x="187" y="193"/>
                  <a:pt x="187" y="193"/>
                  <a:pt x="187" y="193"/>
                </a:cubicBezTo>
                <a:cubicBezTo>
                  <a:pt x="187" y="194"/>
                  <a:pt x="187" y="195"/>
                  <a:pt x="187" y="197"/>
                </a:cubicBezTo>
                <a:cubicBezTo>
                  <a:pt x="187" y="197"/>
                  <a:pt x="187" y="197"/>
                  <a:pt x="187" y="197"/>
                </a:cubicBezTo>
                <a:cubicBezTo>
                  <a:pt x="187" y="195"/>
                  <a:pt x="187" y="194"/>
                  <a:pt x="188" y="193"/>
                </a:cubicBezTo>
                <a:close/>
                <a:moveTo>
                  <a:pt x="83" y="23"/>
                </a:moveTo>
                <a:cubicBezTo>
                  <a:pt x="83" y="24"/>
                  <a:pt x="82" y="24"/>
                  <a:pt x="82" y="25"/>
                </a:cubicBezTo>
                <a:cubicBezTo>
                  <a:pt x="83" y="25"/>
                  <a:pt x="83" y="25"/>
                  <a:pt x="84" y="24"/>
                </a:cubicBezTo>
                <a:cubicBezTo>
                  <a:pt x="84" y="24"/>
                  <a:pt x="83" y="24"/>
                  <a:pt x="83" y="23"/>
                </a:cubicBezTo>
                <a:close/>
                <a:moveTo>
                  <a:pt x="78" y="11"/>
                </a:moveTo>
                <a:cubicBezTo>
                  <a:pt x="78" y="11"/>
                  <a:pt x="78" y="11"/>
                  <a:pt x="78" y="11"/>
                </a:cubicBezTo>
                <a:cubicBezTo>
                  <a:pt x="79" y="11"/>
                  <a:pt x="80" y="11"/>
                  <a:pt x="80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0" y="11"/>
                  <a:pt x="78" y="11"/>
                  <a:pt x="78" y="11"/>
                </a:cubicBezTo>
                <a:close/>
                <a:moveTo>
                  <a:pt x="13" y="98"/>
                </a:moveTo>
                <a:cubicBezTo>
                  <a:pt x="13" y="98"/>
                  <a:pt x="13" y="98"/>
                  <a:pt x="13" y="98"/>
                </a:cubicBezTo>
                <a:cubicBezTo>
                  <a:pt x="13" y="96"/>
                  <a:pt x="13" y="94"/>
                  <a:pt x="14" y="92"/>
                </a:cubicBezTo>
                <a:cubicBezTo>
                  <a:pt x="14" y="91"/>
                  <a:pt x="13" y="91"/>
                  <a:pt x="13" y="91"/>
                </a:cubicBezTo>
                <a:cubicBezTo>
                  <a:pt x="13" y="91"/>
                  <a:pt x="13" y="92"/>
                  <a:pt x="13" y="92"/>
                </a:cubicBezTo>
                <a:cubicBezTo>
                  <a:pt x="13" y="94"/>
                  <a:pt x="13" y="96"/>
                  <a:pt x="13" y="98"/>
                </a:cubicBezTo>
                <a:close/>
                <a:moveTo>
                  <a:pt x="201" y="246"/>
                </a:moveTo>
                <a:cubicBezTo>
                  <a:pt x="202" y="245"/>
                  <a:pt x="203" y="242"/>
                  <a:pt x="203" y="241"/>
                </a:cubicBezTo>
                <a:cubicBezTo>
                  <a:pt x="202" y="242"/>
                  <a:pt x="201" y="244"/>
                  <a:pt x="201" y="246"/>
                </a:cubicBezTo>
                <a:close/>
                <a:moveTo>
                  <a:pt x="185" y="19"/>
                </a:moveTo>
                <a:cubicBezTo>
                  <a:pt x="185" y="19"/>
                  <a:pt x="185" y="19"/>
                  <a:pt x="185" y="19"/>
                </a:cubicBezTo>
                <a:cubicBezTo>
                  <a:pt x="185" y="18"/>
                  <a:pt x="185" y="18"/>
                  <a:pt x="184" y="17"/>
                </a:cubicBezTo>
                <a:cubicBezTo>
                  <a:pt x="184" y="17"/>
                  <a:pt x="184" y="18"/>
                  <a:pt x="183" y="18"/>
                </a:cubicBezTo>
                <a:cubicBezTo>
                  <a:pt x="184" y="18"/>
                  <a:pt x="185" y="19"/>
                  <a:pt x="185" y="19"/>
                </a:cubicBezTo>
                <a:close/>
                <a:moveTo>
                  <a:pt x="207" y="106"/>
                </a:moveTo>
                <a:cubicBezTo>
                  <a:pt x="207" y="107"/>
                  <a:pt x="207" y="108"/>
                  <a:pt x="207" y="109"/>
                </a:cubicBezTo>
                <a:cubicBezTo>
                  <a:pt x="207" y="108"/>
                  <a:pt x="208" y="107"/>
                  <a:pt x="208" y="107"/>
                </a:cubicBezTo>
                <a:cubicBezTo>
                  <a:pt x="208" y="107"/>
                  <a:pt x="207" y="107"/>
                  <a:pt x="207" y="106"/>
                </a:cubicBezTo>
                <a:close/>
                <a:moveTo>
                  <a:pt x="202" y="127"/>
                </a:moveTo>
                <a:cubicBezTo>
                  <a:pt x="202" y="128"/>
                  <a:pt x="201" y="129"/>
                  <a:pt x="201" y="130"/>
                </a:cubicBezTo>
                <a:cubicBezTo>
                  <a:pt x="202" y="130"/>
                  <a:pt x="202" y="130"/>
                  <a:pt x="202" y="129"/>
                </a:cubicBezTo>
                <a:cubicBezTo>
                  <a:pt x="202" y="128"/>
                  <a:pt x="202" y="128"/>
                  <a:pt x="202" y="127"/>
                </a:cubicBezTo>
                <a:close/>
                <a:moveTo>
                  <a:pt x="207" y="102"/>
                </a:moveTo>
                <a:cubicBezTo>
                  <a:pt x="207" y="103"/>
                  <a:pt x="207" y="103"/>
                  <a:pt x="207" y="104"/>
                </a:cubicBezTo>
                <a:cubicBezTo>
                  <a:pt x="208" y="104"/>
                  <a:pt x="208" y="104"/>
                  <a:pt x="208" y="104"/>
                </a:cubicBezTo>
                <a:cubicBezTo>
                  <a:pt x="208" y="104"/>
                  <a:pt x="208" y="103"/>
                  <a:pt x="208" y="103"/>
                </a:cubicBezTo>
                <a:cubicBezTo>
                  <a:pt x="208" y="103"/>
                  <a:pt x="208" y="102"/>
                  <a:pt x="207" y="102"/>
                </a:cubicBezTo>
                <a:close/>
                <a:moveTo>
                  <a:pt x="190" y="232"/>
                </a:moveTo>
                <a:cubicBezTo>
                  <a:pt x="189" y="233"/>
                  <a:pt x="188" y="235"/>
                  <a:pt x="188" y="235"/>
                </a:cubicBezTo>
                <a:cubicBezTo>
                  <a:pt x="190" y="234"/>
                  <a:pt x="190" y="233"/>
                  <a:pt x="190" y="232"/>
                </a:cubicBezTo>
                <a:close/>
                <a:moveTo>
                  <a:pt x="24" y="97"/>
                </a:moveTo>
                <a:cubicBezTo>
                  <a:pt x="23" y="97"/>
                  <a:pt x="23" y="98"/>
                  <a:pt x="23" y="99"/>
                </a:cubicBezTo>
                <a:cubicBezTo>
                  <a:pt x="24" y="98"/>
                  <a:pt x="25" y="98"/>
                  <a:pt x="24" y="97"/>
                </a:cubicBezTo>
                <a:close/>
                <a:moveTo>
                  <a:pt x="176" y="262"/>
                </a:moveTo>
                <a:cubicBezTo>
                  <a:pt x="176" y="262"/>
                  <a:pt x="176" y="261"/>
                  <a:pt x="177" y="260"/>
                </a:cubicBezTo>
                <a:cubicBezTo>
                  <a:pt x="176" y="261"/>
                  <a:pt x="175" y="261"/>
                  <a:pt x="175" y="262"/>
                </a:cubicBezTo>
                <a:cubicBezTo>
                  <a:pt x="175" y="262"/>
                  <a:pt x="176" y="262"/>
                  <a:pt x="176" y="262"/>
                </a:cubicBezTo>
                <a:close/>
                <a:moveTo>
                  <a:pt x="15" y="101"/>
                </a:moveTo>
                <a:cubicBezTo>
                  <a:pt x="16" y="100"/>
                  <a:pt x="16" y="99"/>
                  <a:pt x="16" y="98"/>
                </a:cubicBezTo>
                <a:cubicBezTo>
                  <a:pt x="16" y="99"/>
                  <a:pt x="15" y="99"/>
                  <a:pt x="15" y="101"/>
                </a:cubicBezTo>
                <a:close/>
                <a:moveTo>
                  <a:pt x="47" y="248"/>
                </a:moveTo>
                <a:cubicBezTo>
                  <a:pt x="49" y="247"/>
                  <a:pt x="50" y="247"/>
                  <a:pt x="50" y="247"/>
                </a:cubicBezTo>
                <a:cubicBezTo>
                  <a:pt x="50" y="247"/>
                  <a:pt x="49" y="247"/>
                  <a:pt x="49" y="246"/>
                </a:cubicBezTo>
                <a:cubicBezTo>
                  <a:pt x="48" y="246"/>
                  <a:pt x="48" y="247"/>
                  <a:pt x="47" y="248"/>
                </a:cubicBezTo>
                <a:close/>
                <a:moveTo>
                  <a:pt x="187" y="24"/>
                </a:moveTo>
                <a:cubicBezTo>
                  <a:pt x="187" y="24"/>
                  <a:pt x="187" y="24"/>
                  <a:pt x="187" y="24"/>
                </a:cubicBezTo>
                <a:cubicBezTo>
                  <a:pt x="187" y="25"/>
                  <a:pt x="187" y="26"/>
                  <a:pt x="187" y="27"/>
                </a:cubicBezTo>
                <a:cubicBezTo>
                  <a:pt x="187" y="27"/>
                  <a:pt x="187" y="27"/>
                  <a:pt x="187" y="27"/>
                </a:cubicBezTo>
                <a:cubicBezTo>
                  <a:pt x="187" y="26"/>
                  <a:pt x="187" y="26"/>
                  <a:pt x="188" y="26"/>
                </a:cubicBezTo>
                <a:cubicBezTo>
                  <a:pt x="188" y="25"/>
                  <a:pt x="187" y="25"/>
                  <a:pt x="187" y="24"/>
                </a:cubicBezTo>
                <a:close/>
                <a:moveTo>
                  <a:pt x="25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4" y="24"/>
                  <a:pt x="24" y="24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4" y="25"/>
                  <a:pt x="24" y="25"/>
                </a:cubicBezTo>
                <a:cubicBezTo>
                  <a:pt x="24" y="25"/>
                  <a:pt x="25" y="24"/>
                  <a:pt x="25" y="23"/>
                </a:cubicBezTo>
                <a:close/>
                <a:moveTo>
                  <a:pt x="161" y="28"/>
                </a:moveTo>
                <a:cubicBezTo>
                  <a:pt x="161" y="28"/>
                  <a:pt x="161" y="28"/>
                  <a:pt x="161" y="28"/>
                </a:cubicBezTo>
                <a:cubicBezTo>
                  <a:pt x="160" y="28"/>
                  <a:pt x="159" y="28"/>
                  <a:pt x="158" y="28"/>
                </a:cubicBezTo>
                <a:cubicBezTo>
                  <a:pt x="159" y="29"/>
                  <a:pt x="159" y="29"/>
                  <a:pt x="160" y="29"/>
                </a:cubicBezTo>
                <a:cubicBezTo>
                  <a:pt x="160" y="29"/>
                  <a:pt x="160" y="28"/>
                  <a:pt x="161" y="28"/>
                </a:cubicBezTo>
                <a:close/>
                <a:moveTo>
                  <a:pt x="175" y="14"/>
                </a:moveTo>
                <a:cubicBezTo>
                  <a:pt x="175" y="14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5" y="15"/>
                  <a:pt x="176" y="15"/>
                  <a:pt x="177" y="15"/>
                </a:cubicBezTo>
                <a:cubicBezTo>
                  <a:pt x="176" y="14"/>
                  <a:pt x="176" y="14"/>
                  <a:pt x="175" y="14"/>
                </a:cubicBezTo>
                <a:close/>
                <a:moveTo>
                  <a:pt x="172" y="8"/>
                </a:moveTo>
                <a:cubicBezTo>
                  <a:pt x="174" y="9"/>
                  <a:pt x="176" y="9"/>
                  <a:pt x="179" y="9"/>
                </a:cubicBezTo>
                <a:cubicBezTo>
                  <a:pt x="176" y="8"/>
                  <a:pt x="174" y="8"/>
                  <a:pt x="172" y="8"/>
                </a:cubicBezTo>
                <a:close/>
                <a:moveTo>
                  <a:pt x="38" y="243"/>
                </a:moveTo>
                <a:cubicBezTo>
                  <a:pt x="37" y="243"/>
                  <a:pt x="37" y="243"/>
                  <a:pt x="36" y="243"/>
                </a:cubicBezTo>
                <a:cubicBezTo>
                  <a:pt x="36" y="243"/>
                  <a:pt x="36" y="244"/>
                  <a:pt x="36" y="245"/>
                </a:cubicBezTo>
                <a:cubicBezTo>
                  <a:pt x="36" y="245"/>
                  <a:pt x="36" y="245"/>
                  <a:pt x="36" y="245"/>
                </a:cubicBezTo>
                <a:cubicBezTo>
                  <a:pt x="37" y="244"/>
                  <a:pt x="37" y="244"/>
                  <a:pt x="38" y="243"/>
                </a:cubicBezTo>
                <a:close/>
                <a:moveTo>
                  <a:pt x="185" y="234"/>
                </a:moveTo>
                <a:cubicBezTo>
                  <a:pt x="185" y="234"/>
                  <a:pt x="185" y="235"/>
                  <a:pt x="186" y="234"/>
                </a:cubicBezTo>
                <a:cubicBezTo>
                  <a:pt x="186" y="234"/>
                  <a:pt x="187" y="233"/>
                  <a:pt x="187" y="232"/>
                </a:cubicBezTo>
                <a:cubicBezTo>
                  <a:pt x="187" y="232"/>
                  <a:pt x="187" y="232"/>
                  <a:pt x="187" y="232"/>
                </a:cubicBezTo>
                <a:cubicBezTo>
                  <a:pt x="186" y="233"/>
                  <a:pt x="186" y="233"/>
                  <a:pt x="185" y="234"/>
                </a:cubicBezTo>
                <a:close/>
                <a:moveTo>
                  <a:pt x="60" y="17"/>
                </a:moveTo>
                <a:cubicBezTo>
                  <a:pt x="61" y="17"/>
                  <a:pt x="61" y="17"/>
                  <a:pt x="62" y="17"/>
                </a:cubicBezTo>
                <a:cubicBezTo>
                  <a:pt x="62" y="17"/>
                  <a:pt x="62" y="17"/>
                  <a:pt x="62" y="16"/>
                </a:cubicBezTo>
                <a:cubicBezTo>
                  <a:pt x="62" y="16"/>
                  <a:pt x="61" y="16"/>
                  <a:pt x="61" y="16"/>
                </a:cubicBezTo>
                <a:cubicBezTo>
                  <a:pt x="61" y="16"/>
                  <a:pt x="61" y="17"/>
                  <a:pt x="60" y="17"/>
                </a:cubicBezTo>
                <a:close/>
                <a:moveTo>
                  <a:pt x="206" y="46"/>
                </a:moveTo>
                <a:cubicBezTo>
                  <a:pt x="207" y="46"/>
                  <a:pt x="207" y="46"/>
                  <a:pt x="207" y="46"/>
                </a:cubicBezTo>
                <a:cubicBezTo>
                  <a:pt x="207" y="44"/>
                  <a:pt x="207" y="42"/>
                  <a:pt x="207" y="39"/>
                </a:cubicBezTo>
                <a:cubicBezTo>
                  <a:pt x="207" y="39"/>
                  <a:pt x="207" y="39"/>
                  <a:pt x="206" y="39"/>
                </a:cubicBezTo>
                <a:cubicBezTo>
                  <a:pt x="206" y="42"/>
                  <a:pt x="206" y="44"/>
                  <a:pt x="206" y="46"/>
                </a:cubicBezTo>
                <a:close/>
                <a:moveTo>
                  <a:pt x="16" y="49"/>
                </a:moveTo>
                <a:cubicBezTo>
                  <a:pt x="17" y="49"/>
                  <a:pt x="16" y="48"/>
                  <a:pt x="16" y="47"/>
                </a:cubicBezTo>
                <a:cubicBezTo>
                  <a:pt x="16" y="47"/>
                  <a:pt x="16" y="46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7"/>
                  <a:pt x="16" y="48"/>
                  <a:pt x="16" y="49"/>
                </a:cubicBezTo>
                <a:close/>
                <a:moveTo>
                  <a:pt x="22" y="184"/>
                </a:moveTo>
                <a:cubicBezTo>
                  <a:pt x="23" y="183"/>
                  <a:pt x="23" y="182"/>
                  <a:pt x="22" y="181"/>
                </a:cubicBezTo>
                <a:cubicBezTo>
                  <a:pt x="22" y="182"/>
                  <a:pt x="22" y="183"/>
                  <a:pt x="22" y="184"/>
                </a:cubicBezTo>
                <a:close/>
                <a:moveTo>
                  <a:pt x="28" y="233"/>
                </a:moveTo>
                <a:cubicBezTo>
                  <a:pt x="28" y="233"/>
                  <a:pt x="27" y="233"/>
                  <a:pt x="27" y="233"/>
                </a:cubicBezTo>
                <a:cubicBezTo>
                  <a:pt x="27" y="234"/>
                  <a:pt x="27" y="234"/>
                  <a:pt x="28" y="235"/>
                </a:cubicBezTo>
                <a:cubicBezTo>
                  <a:pt x="28" y="234"/>
                  <a:pt x="28" y="234"/>
                  <a:pt x="28" y="233"/>
                </a:cubicBezTo>
                <a:close/>
                <a:moveTo>
                  <a:pt x="218" y="63"/>
                </a:moveTo>
                <a:cubicBezTo>
                  <a:pt x="218" y="61"/>
                  <a:pt x="219" y="60"/>
                  <a:pt x="218" y="59"/>
                </a:cubicBezTo>
                <a:cubicBezTo>
                  <a:pt x="218" y="60"/>
                  <a:pt x="218" y="62"/>
                  <a:pt x="218" y="63"/>
                </a:cubicBezTo>
                <a:close/>
                <a:moveTo>
                  <a:pt x="208" y="28"/>
                </a:moveTo>
                <a:cubicBezTo>
                  <a:pt x="208" y="27"/>
                  <a:pt x="207" y="26"/>
                  <a:pt x="206" y="26"/>
                </a:cubicBezTo>
                <a:cubicBezTo>
                  <a:pt x="206" y="26"/>
                  <a:pt x="206" y="26"/>
                  <a:pt x="206" y="26"/>
                </a:cubicBezTo>
                <a:cubicBezTo>
                  <a:pt x="206" y="27"/>
                  <a:pt x="207" y="27"/>
                  <a:pt x="207" y="28"/>
                </a:cubicBezTo>
                <a:cubicBezTo>
                  <a:pt x="207" y="28"/>
                  <a:pt x="208" y="28"/>
                  <a:pt x="208" y="28"/>
                </a:cubicBezTo>
                <a:close/>
                <a:moveTo>
                  <a:pt x="135" y="19"/>
                </a:moveTo>
                <a:cubicBezTo>
                  <a:pt x="135" y="19"/>
                  <a:pt x="135" y="19"/>
                  <a:pt x="135" y="19"/>
                </a:cubicBezTo>
                <a:cubicBezTo>
                  <a:pt x="135" y="20"/>
                  <a:pt x="134" y="21"/>
                  <a:pt x="134" y="21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5" y="22"/>
                  <a:pt x="135" y="21"/>
                  <a:pt x="135" y="21"/>
                </a:cubicBezTo>
                <a:cubicBezTo>
                  <a:pt x="135" y="20"/>
                  <a:pt x="135" y="19"/>
                  <a:pt x="135" y="19"/>
                </a:cubicBezTo>
                <a:close/>
                <a:moveTo>
                  <a:pt x="139" y="8"/>
                </a:moveTo>
                <a:cubicBezTo>
                  <a:pt x="139" y="8"/>
                  <a:pt x="139" y="8"/>
                  <a:pt x="139" y="8"/>
                </a:cubicBezTo>
                <a:cubicBezTo>
                  <a:pt x="138" y="8"/>
                  <a:pt x="138" y="7"/>
                  <a:pt x="137" y="7"/>
                </a:cubicBezTo>
                <a:cubicBezTo>
                  <a:pt x="137" y="7"/>
                  <a:pt x="137" y="8"/>
                  <a:pt x="137" y="8"/>
                </a:cubicBezTo>
                <a:cubicBezTo>
                  <a:pt x="138" y="8"/>
                  <a:pt x="138" y="8"/>
                  <a:pt x="139" y="8"/>
                </a:cubicBezTo>
                <a:close/>
                <a:moveTo>
                  <a:pt x="206" y="164"/>
                </a:moveTo>
                <a:cubicBezTo>
                  <a:pt x="206" y="165"/>
                  <a:pt x="206" y="165"/>
                  <a:pt x="206" y="165"/>
                </a:cubicBezTo>
                <a:cubicBezTo>
                  <a:pt x="206" y="165"/>
                  <a:pt x="206" y="166"/>
                  <a:pt x="206" y="167"/>
                </a:cubicBezTo>
                <a:cubicBezTo>
                  <a:pt x="207" y="166"/>
                  <a:pt x="207" y="165"/>
                  <a:pt x="206" y="164"/>
                </a:cubicBezTo>
                <a:close/>
                <a:moveTo>
                  <a:pt x="92" y="258"/>
                </a:moveTo>
                <a:cubicBezTo>
                  <a:pt x="92" y="258"/>
                  <a:pt x="92" y="259"/>
                  <a:pt x="92" y="259"/>
                </a:cubicBezTo>
                <a:cubicBezTo>
                  <a:pt x="92" y="259"/>
                  <a:pt x="93" y="259"/>
                  <a:pt x="94" y="259"/>
                </a:cubicBezTo>
                <a:cubicBezTo>
                  <a:pt x="94" y="259"/>
                  <a:pt x="94" y="259"/>
                  <a:pt x="94" y="258"/>
                </a:cubicBezTo>
                <a:cubicBezTo>
                  <a:pt x="93" y="258"/>
                  <a:pt x="92" y="258"/>
                  <a:pt x="92" y="258"/>
                </a:cubicBezTo>
                <a:close/>
                <a:moveTo>
                  <a:pt x="35" y="84"/>
                </a:moveTo>
                <a:cubicBezTo>
                  <a:pt x="36" y="83"/>
                  <a:pt x="36" y="83"/>
                  <a:pt x="36" y="82"/>
                </a:cubicBezTo>
                <a:cubicBezTo>
                  <a:pt x="35" y="82"/>
                  <a:pt x="35" y="83"/>
                  <a:pt x="34" y="83"/>
                </a:cubicBezTo>
                <a:cubicBezTo>
                  <a:pt x="35" y="83"/>
                  <a:pt x="35" y="84"/>
                  <a:pt x="35" y="84"/>
                </a:cubicBezTo>
                <a:close/>
                <a:moveTo>
                  <a:pt x="37" y="236"/>
                </a:moveTo>
                <a:cubicBezTo>
                  <a:pt x="37" y="236"/>
                  <a:pt x="37" y="236"/>
                  <a:pt x="37" y="236"/>
                </a:cubicBezTo>
                <a:cubicBezTo>
                  <a:pt x="36" y="236"/>
                  <a:pt x="36" y="236"/>
                  <a:pt x="35" y="236"/>
                </a:cubicBezTo>
                <a:cubicBezTo>
                  <a:pt x="35" y="237"/>
                  <a:pt x="35" y="237"/>
                  <a:pt x="36" y="237"/>
                </a:cubicBezTo>
                <a:cubicBezTo>
                  <a:pt x="36" y="237"/>
                  <a:pt x="37" y="237"/>
                  <a:pt x="37" y="236"/>
                </a:cubicBezTo>
                <a:close/>
                <a:moveTo>
                  <a:pt x="79" y="17"/>
                </a:moveTo>
                <a:cubicBezTo>
                  <a:pt x="79" y="18"/>
                  <a:pt x="79" y="18"/>
                  <a:pt x="79" y="18"/>
                </a:cubicBezTo>
                <a:cubicBezTo>
                  <a:pt x="80" y="18"/>
                  <a:pt x="80" y="17"/>
                  <a:pt x="81" y="17"/>
                </a:cubicBezTo>
                <a:cubicBezTo>
                  <a:pt x="80" y="16"/>
                  <a:pt x="80" y="17"/>
                  <a:pt x="79" y="17"/>
                </a:cubicBezTo>
                <a:close/>
                <a:moveTo>
                  <a:pt x="32" y="43"/>
                </a:moveTo>
                <a:cubicBezTo>
                  <a:pt x="32" y="43"/>
                  <a:pt x="32" y="43"/>
                  <a:pt x="32" y="43"/>
                </a:cubicBezTo>
                <a:cubicBezTo>
                  <a:pt x="32" y="42"/>
                  <a:pt x="32" y="41"/>
                  <a:pt x="32" y="40"/>
                </a:cubicBezTo>
                <a:cubicBezTo>
                  <a:pt x="32" y="41"/>
                  <a:pt x="31" y="42"/>
                  <a:pt x="32" y="43"/>
                </a:cubicBezTo>
                <a:close/>
                <a:moveTo>
                  <a:pt x="190" y="160"/>
                </a:moveTo>
                <a:cubicBezTo>
                  <a:pt x="190" y="161"/>
                  <a:pt x="190" y="162"/>
                  <a:pt x="190" y="163"/>
                </a:cubicBezTo>
                <a:cubicBezTo>
                  <a:pt x="190" y="162"/>
                  <a:pt x="190" y="161"/>
                  <a:pt x="190" y="160"/>
                </a:cubicBezTo>
                <a:close/>
                <a:moveTo>
                  <a:pt x="18" y="55"/>
                </a:moveTo>
                <a:cubicBezTo>
                  <a:pt x="19" y="54"/>
                  <a:pt x="19" y="53"/>
                  <a:pt x="19" y="52"/>
                </a:cubicBezTo>
                <a:cubicBezTo>
                  <a:pt x="18" y="53"/>
                  <a:pt x="18" y="54"/>
                  <a:pt x="18" y="55"/>
                </a:cubicBezTo>
                <a:close/>
                <a:moveTo>
                  <a:pt x="17" y="219"/>
                </a:moveTo>
                <a:cubicBezTo>
                  <a:pt x="17" y="219"/>
                  <a:pt x="18" y="219"/>
                  <a:pt x="18" y="218"/>
                </a:cubicBezTo>
                <a:cubicBezTo>
                  <a:pt x="19" y="218"/>
                  <a:pt x="19" y="218"/>
                  <a:pt x="18" y="217"/>
                </a:cubicBezTo>
                <a:cubicBezTo>
                  <a:pt x="18" y="218"/>
                  <a:pt x="17" y="218"/>
                  <a:pt x="17" y="219"/>
                </a:cubicBezTo>
                <a:close/>
                <a:moveTo>
                  <a:pt x="133" y="7"/>
                </a:moveTo>
                <a:cubicBezTo>
                  <a:pt x="133" y="7"/>
                  <a:pt x="134" y="7"/>
                  <a:pt x="135" y="8"/>
                </a:cubicBezTo>
                <a:cubicBezTo>
                  <a:pt x="135" y="7"/>
                  <a:pt x="135" y="7"/>
                  <a:pt x="135" y="7"/>
                </a:cubicBezTo>
                <a:cubicBezTo>
                  <a:pt x="135" y="7"/>
                  <a:pt x="135" y="7"/>
                  <a:pt x="135" y="7"/>
                </a:cubicBezTo>
                <a:cubicBezTo>
                  <a:pt x="134" y="7"/>
                  <a:pt x="133" y="7"/>
                  <a:pt x="133" y="7"/>
                </a:cubicBezTo>
                <a:close/>
                <a:moveTo>
                  <a:pt x="204" y="84"/>
                </a:moveTo>
                <a:cubicBezTo>
                  <a:pt x="204" y="85"/>
                  <a:pt x="204" y="85"/>
                  <a:pt x="204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5" y="84"/>
                  <a:pt x="205" y="84"/>
                  <a:pt x="204" y="84"/>
                </a:cubicBezTo>
                <a:close/>
                <a:moveTo>
                  <a:pt x="24" y="101"/>
                </a:moveTo>
                <a:cubicBezTo>
                  <a:pt x="24" y="101"/>
                  <a:pt x="24" y="101"/>
                  <a:pt x="23" y="101"/>
                </a:cubicBezTo>
                <a:cubicBezTo>
                  <a:pt x="23" y="102"/>
                  <a:pt x="23" y="103"/>
                  <a:pt x="23" y="104"/>
                </a:cubicBezTo>
                <a:cubicBezTo>
                  <a:pt x="23" y="103"/>
                  <a:pt x="24" y="102"/>
                  <a:pt x="24" y="101"/>
                </a:cubicBezTo>
                <a:close/>
                <a:moveTo>
                  <a:pt x="196" y="85"/>
                </a:moveTo>
                <a:cubicBezTo>
                  <a:pt x="196" y="85"/>
                  <a:pt x="196" y="85"/>
                  <a:pt x="196" y="85"/>
                </a:cubicBezTo>
                <a:cubicBezTo>
                  <a:pt x="195" y="86"/>
                  <a:pt x="196" y="87"/>
                  <a:pt x="196" y="89"/>
                </a:cubicBezTo>
                <a:cubicBezTo>
                  <a:pt x="196" y="87"/>
                  <a:pt x="196" y="86"/>
                  <a:pt x="196" y="85"/>
                </a:cubicBezTo>
                <a:close/>
                <a:moveTo>
                  <a:pt x="57" y="23"/>
                </a:moveTo>
                <a:cubicBezTo>
                  <a:pt x="56" y="23"/>
                  <a:pt x="54" y="23"/>
                  <a:pt x="53" y="23"/>
                </a:cubicBezTo>
                <a:cubicBezTo>
                  <a:pt x="55" y="23"/>
                  <a:pt x="56" y="24"/>
                  <a:pt x="57" y="23"/>
                </a:cubicBezTo>
                <a:close/>
                <a:moveTo>
                  <a:pt x="34" y="17"/>
                </a:moveTo>
                <a:cubicBezTo>
                  <a:pt x="34" y="18"/>
                  <a:pt x="33" y="18"/>
                  <a:pt x="33" y="19"/>
                </a:cubicBezTo>
                <a:cubicBezTo>
                  <a:pt x="33" y="19"/>
                  <a:pt x="34" y="19"/>
                  <a:pt x="34" y="19"/>
                </a:cubicBezTo>
                <a:cubicBezTo>
                  <a:pt x="34" y="18"/>
                  <a:pt x="34" y="18"/>
                  <a:pt x="34" y="17"/>
                </a:cubicBezTo>
                <a:close/>
                <a:moveTo>
                  <a:pt x="20" y="79"/>
                </a:moveTo>
                <a:cubicBezTo>
                  <a:pt x="20" y="80"/>
                  <a:pt x="20" y="82"/>
                  <a:pt x="20" y="83"/>
                </a:cubicBezTo>
                <a:cubicBezTo>
                  <a:pt x="21" y="82"/>
                  <a:pt x="20" y="80"/>
                  <a:pt x="20" y="79"/>
                </a:cubicBezTo>
                <a:close/>
                <a:moveTo>
                  <a:pt x="139" y="13"/>
                </a:moveTo>
                <a:cubicBezTo>
                  <a:pt x="139" y="13"/>
                  <a:pt x="139" y="13"/>
                  <a:pt x="139" y="14"/>
                </a:cubicBezTo>
                <a:cubicBezTo>
                  <a:pt x="140" y="14"/>
                  <a:pt x="140" y="15"/>
                  <a:pt x="140" y="15"/>
                </a:cubicBezTo>
                <a:cubicBezTo>
                  <a:pt x="140" y="15"/>
                  <a:pt x="141" y="15"/>
                  <a:pt x="141" y="15"/>
                </a:cubicBezTo>
                <a:cubicBezTo>
                  <a:pt x="141" y="15"/>
                  <a:pt x="141" y="14"/>
                  <a:pt x="140" y="14"/>
                </a:cubicBezTo>
                <a:cubicBezTo>
                  <a:pt x="140" y="14"/>
                  <a:pt x="140" y="14"/>
                  <a:pt x="139" y="13"/>
                </a:cubicBezTo>
                <a:close/>
                <a:moveTo>
                  <a:pt x="30" y="240"/>
                </a:moveTo>
                <a:cubicBezTo>
                  <a:pt x="31" y="240"/>
                  <a:pt x="31" y="241"/>
                  <a:pt x="31" y="241"/>
                </a:cubicBezTo>
                <a:cubicBezTo>
                  <a:pt x="32" y="241"/>
                  <a:pt x="32" y="241"/>
                  <a:pt x="32" y="240"/>
                </a:cubicBezTo>
                <a:cubicBezTo>
                  <a:pt x="32" y="240"/>
                  <a:pt x="31" y="240"/>
                  <a:pt x="30" y="240"/>
                </a:cubicBezTo>
                <a:close/>
                <a:moveTo>
                  <a:pt x="21" y="48"/>
                </a:moveTo>
                <a:cubicBezTo>
                  <a:pt x="22" y="48"/>
                  <a:pt x="22" y="48"/>
                  <a:pt x="22" y="47"/>
                </a:cubicBezTo>
                <a:cubicBezTo>
                  <a:pt x="22" y="47"/>
                  <a:pt x="21" y="48"/>
                  <a:pt x="21" y="48"/>
                </a:cubicBezTo>
                <a:close/>
                <a:moveTo>
                  <a:pt x="25" y="250"/>
                </a:moveTo>
                <a:cubicBezTo>
                  <a:pt x="26" y="249"/>
                  <a:pt x="26" y="249"/>
                  <a:pt x="26" y="248"/>
                </a:cubicBezTo>
                <a:cubicBezTo>
                  <a:pt x="25" y="249"/>
                  <a:pt x="25" y="249"/>
                  <a:pt x="24" y="249"/>
                </a:cubicBezTo>
                <a:cubicBezTo>
                  <a:pt x="25" y="250"/>
                  <a:pt x="25" y="250"/>
                  <a:pt x="25" y="250"/>
                </a:cubicBezTo>
                <a:cubicBezTo>
                  <a:pt x="25" y="250"/>
                  <a:pt x="25" y="250"/>
                  <a:pt x="25" y="250"/>
                </a:cubicBezTo>
                <a:close/>
                <a:moveTo>
                  <a:pt x="137" y="23"/>
                </a:moveTo>
                <a:cubicBezTo>
                  <a:pt x="138" y="22"/>
                  <a:pt x="138" y="22"/>
                  <a:pt x="138" y="22"/>
                </a:cubicBezTo>
                <a:cubicBezTo>
                  <a:pt x="137" y="22"/>
                  <a:pt x="137" y="22"/>
                  <a:pt x="137" y="23"/>
                </a:cubicBezTo>
                <a:close/>
                <a:moveTo>
                  <a:pt x="197" y="123"/>
                </a:moveTo>
                <a:cubicBezTo>
                  <a:pt x="197" y="123"/>
                  <a:pt x="197" y="123"/>
                  <a:pt x="198" y="124"/>
                </a:cubicBezTo>
                <a:cubicBezTo>
                  <a:pt x="198" y="123"/>
                  <a:pt x="198" y="122"/>
                  <a:pt x="198" y="122"/>
                </a:cubicBezTo>
                <a:cubicBezTo>
                  <a:pt x="197" y="122"/>
                  <a:pt x="197" y="122"/>
                  <a:pt x="197" y="123"/>
                </a:cubicBezTo>
                <a:close/>
                <a:moveTo>
                  <a:pt x="187" y="47"/>
                </a:moveTo>
                <a:cubicBezTo>
                  <a:pt x="187" y="46"/>
                  <a:pt x="187" y="45"/>
                  <a:pt x="187" y="43"/>
                </a:cubicBezTo>
                <a:cubicBezTo>
                  <a:pt x="187" y="44"/>
                  <a:pt x="187" y="44"/>
                  <a:pt x="187" y="47"/>
                </a:cubicBezTo>
                <a:close/>
                <a:moveTo>
                  <a:pt x="193" y="62"/>
                </a:moveTo>
                <a:cubicBezTo>
                  <a:pt x="192" y="63"/>
                  <a:pt x="192" y="64"/>
                  <a:pt x="192" y="66"/>
                </a:cubicBezTo>
                <a:cubicBezTo>
                  <a:pt x="193" y="64"/>
                  <a:pt x="193" y="63"/>
                  <a:pt x="193" y="62"/>
                </a:cubicBezTo>
                <a:close/>
                <a:moveTo>
                  <a:pt x="21" y="45"/>
                </a:moveTo>
                <a:cubicBezTo>
                  <a:pt x="22" y="45"/>
                  <a:pt x="22" y="45"/>
                  <a:pt x="22" y="44"/>
                </a:cubicBezTo>
                <a:cubicBezTo>
                  <a:pt x="22" y="44"/>
                  <a:pt x="22" y="44"/>
                  <a:pt x="21" y="44"/>
                </a:cubicBezTo>
                <a:cubicBezTo>
                  <a:pt x="21" y="45"/>
                  <a:pt x="21" y="45"/>
                  <a:pt x="21" y="45"/>
                </a:cubicBezTo>
                <a:close/>
                <a:moveTo>
                  <a:pt x="20" y="197"/>
                </a:moveTo>
                <a:cubicBezTo>
                  <a:pt x="20" y="197"/>
                  <a:pt x="20" y="197"/>
                  <a:pt x="20" y="197"/>
                </a:cubicBezTo>
                <a:cubicBezTo>
                  <a:pt x="20" y="198"/>
                  <a:pt x="20" y="198"/>
                  <a:pt x="20" y="199"/>
                </a:cubicBezTo>
                <a:cubicBezTo>
                  <a:pt x="20" y="199"/>
                  <a:pt x="20" y="199"/>
                  <a:pt x="20" y="199"/>
                </a:cubicBezTo>
                <a:cubicBezTo>
                  <a:pt x="20" y="199"/>
                  <a:pt x="20" y="198"/>
                  <a:pt x="20" y="197"/>
                </a:cubicBezTo>
                <a:close/>
                <a:moveTo>
                  <a:pt x="184" y="27"/>
                </a:moveTo>
                <a:cubicBezTo>
                  <a:pt x="185" y="27"/>
                  <a:pt x="185" y="27"/>
                  <a:pt x="185" y="26"/>
                </a:cubicBezTo>
                <a:cubicBezTo>
                  <a:pt x="185" y="26"/>
                  <a:pt x="185" y="26"/>
                  <a:pt x="185" y="25"/>
                </a:cubicBezTo>
                <a:cubicBezTo>
                  <a:pt x="184" y="26"/>
                  <a:pt x="184" y="26"/>
                  <a:pt x="184" y="27"/>
                </a:cubicBezTo>
                <a:close/>
                <a:moveTo>
                  <a:pt x="8" y="104"/>
                </a:moveTo>
                <a:cubicBezTo>
                  <a:pt x="8" y="103"/>
                  <a:pt x="8" y="102"/>
                  <a:pt x="8" y="100"/>
                </a:cubicBezTo>
                <a:cubicBezTo>
                  <a:pt x="8" y="102"/>
                  <a:pt x="8" y="103"/>
                  <a:pt x="8" y="104"/>
                </a:cubicBezTo>
                <a:close/>
                <a:moveTo>
                  <a:pt x="63" y="233"/>
                </a:moveTo>
                <a:cubicBezTo>
                  <a:pt x="63" y="233"/>
                  <a:pt x="63" y="233"/>
                  <a:pt x="63" y="233"/>
                </a:cubicBezTo>
                <a:cubicBezTo>
                  <a:pt x="64" y="233"/>
                  <a:pt x="65" y="233"/>
                  <a:pt x="65" y="233"/>
                </a:cubicBezTo>
                <a:cubicBezTo>
                  <a:pt x="65" y="233"/>
                  <a:pt x="66" y="233"/>
                  <a:pt x="65" y="233"/>
                </a:cubicBezTo>
                <a:cubicBezTo>
                  <a:pt x="65" y="233"/>
                  <a:pt x="64" y="233"/>
                  <a:pt x="63" y="233"/>
                </a:cubicBezTo>
                <a:close/>
                <a:moveTo>
                  <a:pt x="166" y="12"/>
                </a:moveTo>
                <a:cubicBezTo>
                  <a:pt x="165" y="11"/>
                  <a:pt x="164" y="11"/>
                  <a:pt x="164" y="11"/>
                </a:cubicBezTo>
                <a:cubicBezTo>
                  <a:pt x="164" y="11"/>
                  <a:pt x="164" y="12"/>
                  <a:pt x="164" y="12"/>
                </a:cubicBezTo>
                <a:cubicBezTo>
                  <a:pt x="164" y="12"/>
                  <a:pt x="165" y="12"/>
                  <a:pt x="166" y="12"/>
                </a:cubicBezTo>
                <a:close/>
                <a:moveTo>
                  <a:pt x="82" y="13"/>
                </a:moveTo>
                <a:cubicBezTo>
                  <a:pt x="82" y="13"/>
                  <a:pt x="82" y="13"/>
                  <a:pt x="82" y="14"/>
                </a:cubicBezTo>
                <a:cubicBezTo>
                  <a:pt x="83" y="14"/>
                  <a:pt x="84" y="14"/>
                  <a:pt x="85" y="14"/>
                </a:cubicBezTo>
                <a:cubicBezTo>
                  <a:pt x="85" y="14"/>
                  <a:pt x="85" y="14"/>
                  <a:pt x="85" y="13"/>
                </a:cubicBezTo>
                <a:cubicBezTo>
                  <a:pt x="84" y="13"/>
                  <a:pt x="83" y="13"/>
                  <a:pt x="82" y="13"/>
                </a:cubicBezTo>
                <a:close/>
                <a:moveTo>
                  <a:pt x="13" y="189"/>
                </a:moveTo>
                <a:cubicBezTo>
                  <a:pt x="13" y="188"/>
                  <a:pt x="13" y="188"/>
                  <a:pt x="13" y="187"/>
                </a:cubicBezTo>
                <a:cubicBezTo>
                  <a:pt x="13" y="188"/>
                  <a:pt x="13" y="188"/>
                  <a:pt x="13" y="189"/>
                </a:cubicBezTo>
                <a:close/>
                <a:moveTo>
                  <a:pt x="127" y="241"/>
                </a:moveTo>
                <a:cubicBezTo>
                  <a:pt x="128" y="241"/>
                  <a:pt x="128" y="241"/>
                  <a:pt x="128" y="240"/>
                </a:cubicBezTo>
                <a:cubicBezTo>
                  <a:pt x="127" y="240"/>
                  <a:pt x="127" y="240"/>
                  <a:pt x="126" y="241"/>
                </a:cubicBezTo>
                <a:cubicBezTo>
                  <a:pt x="126" y="241"/>
                  <a:pt x="126" y="241"/>
                  <a:pt x="126" y="241"/>
                </a:cubicBezTo>
                <a:cubicBezTo>
                  <a:pt x="126" y="241"/>
                  <a:pt x="127" y="241"/>
                  <a:pt x="127" y="241"/>
                </a:cubicBezTo>
                <a:close/>
                <a:moveTo>
                  <a:pt x="53" y="254"/>
                </a:moveTo>
                <a:cubicBezTo>
                  <a:pt x="53" y="254"/>
                  <a:pt x="54" y="254"/>
                  <a:pt x="55" y="253"/>
                </a:cubicBezTo>
                <a:cubicBezTo>
                  <a:pt x="53" y="253"/>
                  <a:pt x="53" y="253"/>
                  <a:pt x="53" y="254"/>
                </a:cubicBezTo>
                <a:close/>
                <a:moveTo>
                  <a:pt x="123" y="239"/>
                </a:moveTo>
                <a:cubicBezTo>
                  <a:pt x="123" y="239"/>
                  <a:pt x="124" y="239"/>
                  <a:pt x="124" y="239"/>
                </a:cubicBezTo>
                <a:cubicBezTo>
                  <a:pt x="124" y="239"/>
                  <a:pt x="125" y="239"/>
                  <a:pt x="125" y="238"/>
                </a:cubicBezTo>
                <a:cubicBezTo>
                  <a:pt x="125" y="238"/>
                  <a:pt x="124" y="238"/>
                  <a:pt x="124" y="238"/>
                </a:cubicBezTo>
                <a:cubicBezTo>
                  <a:pt x="124" y="238"/>
                  <a:pt x="124" y="239"/>
                  <a:pt x="123" y="239"/>
                </a:cubicBezTo>
                <a:close/>
                <a:moveTo>
                  <a:pt x="87" y="245"/>
                </a:moveTo>
                <a:cubicBezTo>
                  <a:pt x="88" y="246"/>
                  <a:pt x="88" y="246"/>
                  <a:pt x="89" y="245"/>
                </a:cubicBezTo>
                <a:cubicBezTo>
                  <a:pt x="88" y="245"/>
                  <a:pt x="88" y="245"/>
                  <a:pt x="87" y="245"/>
                </a:cubicBezTo>
                <a:close/>
                <a:moveTo>
                  <a:pt x="33" y="242"/>
                </a:moveTo>
                <a:cubicBezTo>
                  <a:pt x="32" y="243"/>
                  <a:pt x="32" y="243"/>
                  <a:pt x="33" y="244"/>
                </a:cubicBezTo>
                <a:cubicBezTo>
                  <a:pt x="33" y="243"/>
                  <a:pt x="33" y="243"/>
                  <a:pt x="33" y="242"/>
                </a:cubicBezTo>
                <a:close/>
                <a:moveTo>
                  <a:pt x="31" y="178"/>
                </a:moveTo>
                <a:cubicBezTo>
                  <a:pt x="30" y="179"/>
                  <a:pt x="30" y="180"/>
                  <a:pt x="31" y="180"/>
                </a:cubicBezTo>
                <a:cubicBezTo>
                  <a:pt x="31" y="180"/>
                  <a:pt x="31" y="179"/>
                  <a:pt x="31" y="178"/>
                </a:cubicBezTo>
                <a:close/>
                <a:moveTo>
                  <a:pt x="200" y="228"/>
                </a:moveTo>
                <a:cubicBezTo>
                  <a:pt x="201" y="227"/>
                  <a:pt x="201" y="227"/>
                  <a:pt x="201" y="226"/>
                </a:cubicBezTo>
                <a:cubicBezTo>
                  <a:pt x="200" y="226"/>
                  <a:pt x="200" y="227"/>
                  <a:pt x="200" y="228"/>
                </a:cubicBezTo>
                <a:close/>
                <a:moveTo>
                  <a:pt x="171" y="243"/>
                </a:moveTo>
                <a:cubicBezTo>
                  <a:pt x="171" y="243"/>
                  <a:pt x="171" y="243"/>
                  <a:pt x="171" y="243"/>
                </a:cubicBezTo>
                <a:cubicBezTo>
                  <a:pt x="171" y="243"/>
                  <a:pt x="170" y="242"/>
                  <a:pt x="169" y="243"/>
                </a:cubicBezTo>
                <a:cubicBezTo>
                  <a:pt x="170" y="243"/>
                  <a:pt x="171" y="243"/>
                  <a:pt x="171" y="243"/>
                </a:cubicBezTo>
                <a:close/>
                <a:moveTo>
                  <a:pt x="74" y="21"/>
                </a:moveTo>
                <a:cubicBezTo>
                  <a:pt x="74" y="21"/>
                  <a:pt x="74" y="21"/>
                  <a:pt x="73" y="22"/>
                </a:cubicBezTo>
                <a:cubicBezTo>
                  <a:pt x="74" y="22"/>
                  <a:pt x="75" y="22"/>
                  <a:pt x="75" y="21"/>
                </a:cubicBezTo>
                <a:cubicBezTo>
                  <a:pt x="75" y="21"/>
                  <a:pt x="75" y="21"/>
                  <a:pt x="74" y="21"/>
                </a:cubicBezTo>
                <a:close/>
                <a:moveTo>
                  <a:pt x="201" y="51"/>
                </a:moveTo>
                <a:cubicBezTo>
                  <a:pt x="201" y="51"/>
                  <a:pt x="201" y="51"/>
                  <a:pt x="201" y="51"/>
                </a:cubicBezTo>
                <a:cubicBezTo>
                  <a:pt x="201" y="50"/>
                  <a:pt x="201" y="49"/>
                  <a:pt x="201" y="49"/>
                </a:cubicBezTo>
                <a:cubicBezTo>
                  <a:pt x="201" y="48"/>
                  <a:pt x="201" y="47"/>
                  <a:pt x="201" y="47"/>
                </a:cubicBezTo>
                <a:cubicBezTo>
                  <a:pt x="201" y="47"/>
                  <a:pt x="201" y="47"/>
                  <a:pt x="201" y="47"/>
                </a:cubicBezTo>
                <a:cubicBezTo>
                  <a:pt x="201" y="48"/>
                  <a:pt x="201" y="49"/>
                  <a:pt x="201" y="51"/>
                </a:cubicBezTo>
                <a:close/>
                <a:moveTo>
                  <a:pt x="185" y="260"/>
                </a:moveTo>
                <a:cubicBezTo>
                  <a:pt x="185" y="260"/>
                  <a:pt x="185" y="259"/>
                  <a:pt x="185" y="259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184" y="260"/>
                  <a:pt x="184" y="260"/>
                  <a:pt x="185" y="260"/>
                </a:cubicBezTo>
                <a:close/>
                <a:moveTo>
                  <a:pt x="9" y="76"/>
                </a:moveTo>
                <a:cubicBezTo>
                  <a:pt x="9" y="76"/>
                  <a:pt x="9" y="76"/>
                  <a:pt x="9" y="76"/>
                </a:cubicBezTo>
                <a:cubicBezTo>
                  <a:pt x="10" y="75"/>
                  <a:pt x="10" y="75"/>
                  <a:pt x="10" y="74"/>
                </a:cubicBezTo>
                <a:cubicBezTo>
                  <a:pt x="10" y="74"/>
                  <a:pt x="10" y="74"/>
                  <a:pt x="9" y="73"/>
                </a:cubicBezTo>
                <a:cubicBezTo>
                  <a:pt x="9" y="74"/>
                  <a:pt x="9" y="75"/>
                  <a:pt x="9" y="76"/>
                </a:cubicBezTo>
                <a:close/>
                <a:moveTo>
                  <a:pt x="16" y="30"/>
                </a:moveTo>
                <a:cubicBezTo>
                  <a:pt x="17" y="29"/>
                  <a:pt x="17" y="29"/>
                  <a:pt x="17" y="29"/>
                </a:cubicBezTo>
                <a:cubicBezTo>
                  <a:pt x="16" y="29"/>
                  <a:pt x="16" y="30"/>
                  <a:pt x="16" y="30"/>
                </a:cubicBezTo>
                <a:close/>
                <a:moveTo>
                  <a:pt x="195" y="21"/>
                </a:moveTo>
                <a:cubicBezTo>
                  <a:pt x="196" y="22"/>
                  <a:pt x="196" y="22"/>
                  <a:pt x="196" y="22"/>
                </a:cubicBezTo>
                <a:cubicBezTo>
                  <a:pt x="196" y="22"/>
                  <a:pt x="196" y="21"/>
                  <a:pt x="195" y="21"/>
                </a:cubicBezTo>
                <a:close/>
                <a:moveTo>
                  <a:pt x="94" y="261"/>
                </a:moveTo>
                <a:cubicBezTo>
                  <a:pt x="94" y="261"/>
                  <a:pt x="94" y="261"/>
                  <a:pt x="94" y="261"/>
                </a:cubicBezTo>
                <a:cubicBezTo>
                  <a:pt x="95" y="261"/>
                  <a:pt x="95" y="261"/>
                  <a:pt x="96" y="261"/>
                </a:cubicBezTo>
                <a:cubicBezTo>
                  <a:pt x="96" y="261"/>
                  <a:pt x="95" y="261"/>
                  <a:pt x="95" y="261"/>
                </a:cubicBezTo>
                <a:cubicBezTo>
                  <a:pt x="95" y="261"/>
                  <a:pt x="95" y="261"/>
                  <a:pt x="94" y="261"/>
                </a:cubicBezTo>
                <a:close/>
                <a:moveTo>
                  <a:pt x="197" y="221"/>
                </a:moveTo>
                <a:cubicBezTo>
                  <a:pt x="197" y="221"/>
                  <a:pt x="197" y="221"/>
                  <a:pt x="197" y="221"/>
                </a:cubicBezTo>
                <a:cubicBezTo>
                  <a:pt x="196" y="222"/>
                  <a:pt x="196" y="223"/>
                  <a:pt x="196" y="223"/>
                </a:cubicBezTo>
                <a:cubicBezTo>
                  <a:pt x="197" y="223"/>
                  <a:pt x="197" y="222"/>
                  <a:pt x="197" y="221"/>
                </a:cubicBezTo>
                <a:close/>
                <a:moveTo>
                  <a:pt x="111" y="235"/>
                </a:moveTo>
                <a:cubicBezTo>
                  <a:pt x="111" y="235"/>
                  <a:pt x="111" y="235"/>
                  <a:pt x="110" y="236"/>
                </a:cubicBezTo>
                <a:cubicBezTo>
                  <a:pt x="111" y="236"/>
                  <a:pt x="111" y="236"/>
                  <a:pt x="111" y="236"/>
                </a:cubicBezTo>
                <a:cubicBezTo>
                  <a:pt x="111" y="236"/>
                  <a:pt x="111" y="236"/>
                  <a:pt x="111" y="235"/>
                </a:cubicBezTo>
                <a:close/>
                <a:moveTo>
                  <a:pt x="30" y="231"/>
                </a:moveTo>
                <a:cubicBezTo>
                  <a:pt x="30" y="231"/>
                  <a:pt x="30" y="231"/>
                  <a:pt x="30" y="231"/>
                </a:cubicBezTo>
                <a:cubicBezTo>
                  <a:pt x="31" y="231"/>
                  <a:pt x="31" y="232"/>
                  <a:pt x="32" y="231"/>
                </a:cubicBezTo>
                <a:cubicBezTo>
                  <a:pt x="31" y="231"/>
                  <a:pt x="31" y="231"/>
                  <a:pt x="30" y="231"/>
                </a:cubicBezTo>
                <a:close/>
                <a:moveTo>
                  <a:pt x="36" y="20"/>
                </a:moveTo>
                <a:cubicBezTo>
                  <a:pt x="36" y="20"/>
                  <a:pt x="36" y="20"/>
                  <a:pt x="36" y="20"/>
                </a:cubicBezTo>
                <a:cubicBezTo>
                  <a:pt x="37" y="20"/>
                  <a:pt x="37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7" y="20"/>
                  <a:pt x="37" y="20"/>
                  <a:pt x="36" y="20"/>
                </a:cubicBezTo>
                <a:close/>
                <a:moveTo>
                  <a:pt x="17" y="104"/>
                </a:moveTo>
                <a:cubicBezTo>
                  <a:pt x="16" y="104"/>
                  <a:pt x="16" y="105"/>
                  <a:pt x="16" y="105"/>
                </a:cubicBezTo>
                <a:cubicBezTo>
                  <a:pt x="17" y="105"/>
                  <a:pt x="17" y="105"/>
                  <a:pt x="17" y="104"/>
                </a:cubicBezTo>
                <a:close/>
                <a:moveTo>
                  <a:pt x="129" y="243"/>
                </a:moveTo>
                <a:cubicBezTo>
                  <a:pt x="128" y="243"/>
                  <a:pt x="128" y="244"/>
                  <a:pt x="128" y="244"/>
                </a:cubicBezTo>
                <a:cubicBezTo>
                  <a:pt x="129" y="244"/>
                  <a:pt x="129" y="244"/>
                  <a:pt x="129" y="244"/>
                </a:cubicBezTo>
                <a:cubicBezTo>
                  <a:pt x="129" y="244"/>
                  <a:pt x="129" y="244"/>
                  <a:pt x="130" y="243"/>
                </a:cubicBezTo>
                <a:cubicBezTo>
                  <a:pt x="129" y="243"/>
                  <a:pt x="129" y="243"/>
                  <a:pt x="129" y="243"/>
                </a:cubicBezTo>
                <a:close/>
                <a:moveTo>
                  <a:pt x="211" y="191"/>
                </a:moveTo>
                <a:cubicBezTo>
                  <a:pt x="210" y="193"/>
                  <a:pt x="210" y="193"/>
                  <a:pt x="211" y="194"/>
                </a:cubicBezTo>
                <a:cubicBezTo>
                  <a:pt x="211" y="193"/>
                  <a:pt x="211" y="192"/>
                  <a:pt x="211" y="191"/>
                </a:cubicBezTo>
                <a:close/>
                <a:moveTo>
                  <a:pt x="24" y="47"/>
                </a:moveTo>
                <a:cubicBezTo>
                  <a:pt x="25" y="46"/>
                  <a:pt x="25" y="46"/>
                  <a:pt x="25" y="45"/>
                </a:cubicBezTo>
                <a:cubicBezTo>
                  <a:pt x="24" y="46"/>
                  <a:pt x="24" y="46"/>
                  <a:pt x="24" y="47"/>
                </a:cubicBezTo>
                <a:close/>
                <a:moveTo>
                  <a:pt x="182" y="74"/>
                </a:moveTo>
                <a:cubicBezTo>
                  <a:pt x="182" y="74"/>
                  <a:pt x="182" y="75"/>
                  <a:pt x="182" y="75"/>
                </a:cubicBezTo>
                <a:cubicBezTo>
                  <a:pt x="182" y="76"/>
                  <a:pt x="182" y="76"/>
                  <a:pt x="182" y="77"/>
                </a:cubicBezTo>
                <a:cubicBezTo>
                  <a:pt x="182" y="77"/>
                  <a:pt x="182" y="77"/>
                  <a:pt x="182" y="77"/>
                </a:cubicBezTo>
                <a:cubicBezTo>
                  <a:pt x="182" y="76"/>
                  <a:pt x="182" y="75"/>
                  <a:pt x="182" y="74"/>
                </a:cubicBezTo>
                <a:close/>
                <a:moveTo>
                  <a:pt x="166" y="252"/>
                </a:moveTo>
                <a:cubicBezTo>
                  <a:pt x="166" y="252"/>
                  <a:pt x="165" y="252"/>
                  <a:pt x="164" y="252"/>
                </a:cubicBezTo>
                <a:cubicBezTo>
                  <a:pt x="165" y="252"/>
                  <a:pt x="166" y="252"/>
                  <a:pt x="166" y="252"/>
                </a:cubicBezTo>
                <a:close/>
                <a:moveTo>
                  <a:pt x="175" y="230"/>
                </a:moveTo>
                <a:cubicBezTo>
                  <a:pt x="175" y="230"/>
                  <a:pt x="176" y="231"/>
                  <a:pt x="176" y="231"/>
                </a:cubicBezTo>
                <a:cubicBezTo>
                  <a:pt x="177" y="230"/>
                  <a:pt x="177" y="230"/>
                  <a:pt x="177" y="230"/>
                </a:cubicBezTo>
                <a:cubicBezTo>
                  <a:pt x="176" y="230"/>
                  <a:pt x="176" y="230"/>
                  <a:pt x="175" y="230"/>
                </a:cubicBezTo>
                <a:close/>
                <a:moveTo>
                  <a:pt x="172" y="249"/>
                </a:moveTo>
                <a:cubicBezTo>
                  <a:pt x="171" y="248"/>
                  <a:pt x="171" y="248"/>
                  <a:pt x="170" y="249"/>
                </a:cubicBezTo>
                <a:cubicBezTo>
                  <a:pt x="171" y="249"/>
                  <a:pt x="171" y="249"/>
                  <a:pt x="172" y="249"/>
                </a:cubicBezTo>
                <a:close/>
                <a:moveTo>
                  <a:pt x="28" y="20"/>
                </a:moveTo>
                <a:cubicBezTo>
                  <a:pt x="28" y="20"/>
                  <a:pt x="28" y="20"/>
                  <a:pt x="28" y="20"/>
                </a:cubicBezTo>
                <a:cubicBezTo>
                  <a:pt x="28" y="21"/>
                  <a:pt x="27" y="21"/>
                  <a:pt x="27" y="21"/>
                </a:cubicBezTo>
                <a:cubicBezTo>
                  <a:pt x="27" y="21"/>
                  <a:pt x="27" y="22"/>
                  <a:pt x="27" y="22"/>
                </a:cubicBezTo>
                <a:cubicBezTo>
                  <a:pt x="27" y="21"/>
                  <a:pt x="28" y="21"/>
                  <a:pt x="28" y="20"/>
                </a:cubicBezTo>
                <a:close/>
                <a:moveTo>
                  <a:pt x="191" y="185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1" y="186"/>
                  <a:pt x="190" y="186"/>
                  <a:pt x="190" y="186"/>
                </a:cubicBezTo>
                <a:cubicBezTo>
                  <a:pt x="190" y="187"/>
                  <a:pt x="190" y="187"/>
                  <a:pt x="191" y="187"/>
                </a:cubicBezTo>
                <a:cubicBezTo>
                  <a:pt x="191" y="186"/>
                  <a:pt x="191" y="186"/>
                  <a:pt x="191" y="185"/>
                </a:cubicBezTo>
                <a:close/>
                <a:moveTo>
                  <a:pt x="189" y="96"/>
                </a:moveTo>
                <a:cubicBezTo>
                  <a:pt x="188" y="96"/>
                  <a:pt x="187" y="97"/>
                  <a:pt x="188" y="98"/>
                </a:cubicBezTo>
                <a:cubicBezTo>
                  <a:pt x="188" y="97"/>
                  <a:pt x="188" y="96"/>
                  <a:pt x="189" y="96"/>
                </a:cubicBezTo>
                <a:close/>
                <a:moveTo>
                  <a:pt x="22" y="76"/>
                </a:moveTo>
                <a:cubicBezTo>
                  <a:pt x="22" y="76"/>
                  <a:pt x="22" y="75"/>
                  <a:pt x="22" y="74"/>
                </a:cubicBezTo>
                <a:cubicBezTo>
                  <a:pt x="22" y="75"/>
                  <a:pt x="22" y="76"/>
                  <a:pt x="22" y="76"/>
                </a:cubicBezTo>
                <a:close/>
                <a:moveTo>
                  <a:pt x="188" y="33"/>
                </a:moveTo>
                <a:cubicBezTo>
                  <a:pt x="189" y="34"/>
                  <a:pt x="189" y="34"/>
                  <a:pt x="190" y="33"/>
                </a:cubicBezTo>
                <a:cubicBezTo>
                  <a:pt x="189" y="33"/>
                  <a:pt x="189" y="33"/>
                  <a:pt x="188" y="33"/>
                </a:cubicBezTo>
                <a:close/>
                <a:moveTo>
                  <a:pt x="98" y="22"/>
                </a:moveTo>
                <a:cubicBezTo>
                  <a:pt x="98" y="23"/>
                  <a:pt x="98" y="24"/>
                  <a:pt x="98" y="24"/>
                </a:cubicBezTo>
                <a:cubicBezTo>
                  <a:pt x="98" y="24"/>
                  <a:pt x="98" y="24"/>
                  <a:pt x="98" y="23"/>
                </a:cubicBezTo>
                <a:cubicBezTo>
                  <a:pt x="98" y="23"/>
                  <a:pt x="98" y="23"/>
                  <a:pt x="98" y="22"/>
                </a:cubicBezTo>
                <a:close/>
                <a:moveTo>
                  <a:pt x="204" y="199"/>
                </a:moveTo>
                <a:cubicBezTo>
                  <a:pt x="204" y="199"/>
                  <a:pt x="204" y="200"/>
                  <a:pt x="204" y="201"/>
                </a:cubicBezTo>
                <a:cubicBezTo>
                  <a:pt x="204" y="200"/>
                  <a:pt x="204" y="200"/>
                  <a:pt x="204" y="199"/>
                </a:cubicBezTo>
                <a:close/>
                <a:moveTo>
                  <a:pt x="16" y="77"/>
                </a:moveTo>
                <a:cubicBezTo>
                  <a:pt x="16" y="77"/>
                  <a:pt x="16" y="77"/>
                  <a:pt x="17" y="77"/>
                </a:cubicBezTo>
                <a:cubicBezTo>
                  <a:pt x="17" y="77"/>
                  <a:pt x="17" y="76"/>
                  <a:pt x="17" y="75"/>
                </a:cubicBezTo>
                <a:cubicBezTo>
                  <a:pt x="16" y="76"/>
                  <a:pt x="16" y="77"/>
                  <a:pt x="16" y="77"/>
                </a:cubicBezTo>
                <a:close/>
                <a:moveTo>
                  <a:pt x="24" y="43"/>
                </a:moveTo>
                <a:cubicBezTo>
                  <a:pt x="25" y="43"/>
                  <a:pt x="25" y="43"/>
                  <a:pt x="25" y="42"/>
                </a:cubicBezTo>
                <a:cubicBezTo>
                  <a:pt x="25" y="42"/>
                  <a:pt x="24" y="43"/>
                  <a:pt x="24" y="43"/>
                </a:cubicBezTo>
                <a:close/>
                <a:moveTo>
                  <a:pt x="32" y="238"/>
                </a:moveTo>
                <a:cubicBezTo>
                  <a:pt x="32" y="238"/>
                  <a:pt x="32" y="237"/>
                  <a:pt x="32" y="237"/>
                </a:cubicBezTo>
                <a:cubicBezTo>
                  <a:pt x="31" y="237"/>
                  <a:pt x="31" y="238"/>
                  <a:pt x="31" y="238"/>
                </a:cubicBezTo>
                <a:cubicBezTo>
                  <a:pt x="31" y="238"/>
                  <a:pt x="31" y="238"/>
                  <a:pt x="32" y="238"/>
                </a:cubicBezTo>
                <a:close/>
                <a:moveTo>
                  <a:pt x="179" y="151"/>
                </a:moveTo>
                <a:cubicBezTo>
                  <a:pt x="179" y="150"/>
                  <a:pt x="179" y="150"/>
                  <a:pt x="179" y="149"/>
                </a:cubicBezTo>
                <a:cubicBezTo>
                  <a:pt x="179" y="149"/>
                  <a:pt x="179" y="149"/>
                  <a:pt x="179" y="149"/>
                </a:cubicBezTo>
                <a:cubicBezTo>
                  <a:pt x="179" y="150"/>
                  <a:pt x="179" y="150"/>
                  <a:pt x="179" y="151"/>
                </a:cubicBezTo>
                <a:close/>
                <a:moveTo>
                  <a:pt x="167" y="238"/>
                </a:moveTo>
                <a:cubicBezTo>
                  <a:pt x="165" y="238"/>
                  <a:pt x="165" y="238"/>
                  <a:pt x="164" y="238"/>
                </a:cubicBezTo>
                <a:cubicBezTo>
                  <a:pt x="165" y="238"/>
                  <a:pt x="166" y="238"/>
                  <a:pt x="167" y="238"/>
                </a:cubicBezTo>
                <a:close/>
                <a:moveTo>
                  <a:pt x="28" y="35"/>
                </a:moveTo>
                <a:cubicBezTo>
                  <a:pt x="28" y="35"/>
                  <a:pt x="28" y="35"/>
                  <a:pt x="28" y="35"/>
                </a:cubicBezTo>
                <a:cubicBezTo>
                  <a:pt x="29" y="34"/>
                  <a:pt x="28" y="33"/>
                  <a:pt x="28" y="32"/>
                </a:cubicBezTo>
                <a:cubicBezTo>
                  <a:pt x="28" y="33"/>
                  <a:pt x="28" y="34"/>
                  <a:pt x="28" y="35"/>
                </a:cubicBezTo>
                <a:close/>
                <a:moveTo>
                  <a:pt x="209" y="124"/>
                </a:moveTo>
                <a:cubicBezTo>
                  <a:pt x="208" y="125"/>
                  <a:pt x="209" y="126"/>
                  <a:pt x="209" y="126"/>
                </a:cubicBezTo>
                <a:cubicBezTo>
                  <a:pt x="209" y="126"/>
                  <a:pt x="209" y="125"/>
                  <a:pt x="209" y="124"/>
                </a:cubicBezTo>
                <a:close/>
                <a:moveTo>
                  <a:pt x="72" y="20"/>
                </a:moveTo>
                <a:cubicBezTo>
                  <a:pt x="72" y="20"/>
                  <a:pt x="71" y="20"/>
                  <a:pt x="71" y="20"/>
                </a:cubicBezTo>
                <a:cubicBezTo>
                  <a:pt x="71" y="20"/>
                  <a:pt x="71" y="21"/>
                  <a:pt x="72" y="21"/>
                </a:cubicBezTo>
                <a:cubicBezTo>
                  <a:pt x="72" y="21"/>
                  <a:pt x="72" y="21"/>
                  <a:pt x="72" y="20"/>
                </a:cubicBezTo>
                <a:close/>
                <a:moveTo>
                  <a:pt x="68" y="15"/>
                </a:moveTo>
                <a:cubicBezTo>
                  <a:pt x="68" y="16"/>
                  <a:pt x="68" y="16"/>
                  <a:pt x="68" y="16"/>
                </a:cubicBezTo>
                <a:cubicBezTo>
                  <a:pt x="69" y="16"/>
                  <a:pt x="69" y="16"/>
                  <a:pt x="69" y="15"/>
                </a:cubicBezTo>
                <a:cubicBezTo>
                  <a:pt x="68" y="15"/>
                  <a:pt x="68" y="15"/>
                  <a:pt x="68" y="15"/>
                </a:cubicBezTo>
                <a:close/>
                <a:moveTo>
                  <a:pt x="11" y="229"/>
                </a:moveTo>
                <a:cubicBezTo>
                  <a:pt x="12" y="228"/>
                  <a:pt x="12" y="228"/>
                  <a:pt x="11" y="227"/>
                </a:cubicBezTo>
                <a:cubicBezTo>
                  <a:pt x="11" y="228"/>
                  <a:pt x="11" y="228"/>
                  <a:pt x="11" y="229"/>
                </a:cubicBezTo>
                <a:close/>
                <a:moveTo>
                  <a:pt x="74" y="18"/>
                </a:moveTo>
                <a:cubicBezTo>
                  <a:pt x="73" y="18"/>
                  <a:pt x="72" y="18"/>
                  <a:pt x="71" y="18"/>
                </a:cubicBezTo>
                <a:cubicBezTo>
                  <a:pt x="72" y="18"/>
                  <a:pt x="73" y="18"/>
                  <a:pt x="74" y="18"/>
                </a:cubicBezTo>
                <a:close/>
                <a:moveTo>
                  <a:pt x="182" y="27"/>
                </a:moveTo>
                <a:cubicBezTo>
                  <a:pt x="182" y="27"/>
                  <a:pt x="182" y="27"/>
                  <a:pt x="181" y="27"/>
                </a:cubicBezTo>
                <a:cubicBezTo>
                  <a:pt x="182" y="27"/>
                  <a:pt x="182" y="28"/>
                  <a:pt x="183" y="28"/>
                </a:cubicBezTo>
                <a:cubicBezTo>
                  <a:pt x="182" y="27"/>
                  <a:pt x="182" y="27"/>
                  <a:pt x="182" y="27"/>
                </a:cubicBezTo>
                <a:close/>
                <a:moveTo>
                  <a:pt x="83" y="6"/>
                </a:move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2" y="6"/>
                  <a:pt x="82" y="6"/>
                </a:cubicBezTo>
                <a:cubicBezTo>
                  <a:pt x="82" y="6"/>
                  <a:pt x="83" y="6"/>
                  <a:pt x="83" y="6"/>
                </a:cubicBezTo>
                <a:close/>
                <a:moveTo>
                  <a:pt x="90" y="21"/>
                </a:moveTo>
                <a:cubicBezTo>
                  <a:pt x="89" y="21"/>
                  <a:pt x="88" y="20"/>
                  <a:pt x="88" y="20"/>
                </a:cubicBezTo>
                <a:cubicBezTo>
                  <a:pt x="88" y="21"/>
                  <a:pt x="89" y="21"/>
                  <a:pt x="90" y="21"/>
                </a:cubicBezTo>
                <a:close/>
                <a:moveTo>
                  <a:pt x="118" y="33"/>
                </a:moveTo>
                <a:cubicBezTo>
                  <a:pt x="118" y="33"/>
                  <a:pt x="118" y="32"/>
                  <a:pt x="118" y="32"/>
                </a:cubicBezTo>
                <a:cubicBezTo>
                  <a:pt x="118" y="32"/>
                  <a:pt x="117" y="32"/>
                  <a:pt x="117" y="32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17" y="33"/>
                  <a:pt x="118" y="33"/>
                  <a:pt x="118" y="33"/>
                </a:cubicBezTo>
                <a:close/>
                <a:moveTo>
                  <a:pt x="78" y="19"/>
                </a:moveTo>
                <a:cubicBezTo>
                  <a:pt x="77" y="19"/>
                  <a:pt x="77" y="20"/>
                  <a:pt x="76" y="20"/>
                </a:cubicBezTo>
                <a:cubicBezTo>
                  <a:pt x="77" y="20"/>
                  <a:pt x="77" y="20"/>
                  <a:pt x="78" y="19"/>
                </a:cubicBezTo>
                <a:close/>
                <a:moveTo>
                  <a:pt x="184" y="33"/>
                </a:moveTo>
                <a:cubicBezTo>
                  <a:pt x="185" y="33"/>
                  <a:pt x="185" y="33"/>
                  <a:pt x="185" y="33"/>
                </a:cubicBezTo>
                <a:cubicBezTo>
                  <a:pt x="185" y="33"/>
                  <a:pt x="184" y="32"/>
                  <a:pt x="184" y="33"/>
                </a:cubicBezTo>
                <a:close/>
                <a:moveTo>
                  <a:pt x="193" y="73"/>
                </a:moveTo>
                <a:cubicBezTo>
                  <a:pt x="194" y="73"/>
                  <a:pt x="194" y="72"/>
                  <a:pt x="194" y="72"/>
                </a:cubicBezTo>
                <a:cubicBezTo>
                  <a:pt x="193" y="72"/>
                  <a:pt x="193" y="73"/>
                  <a:pt x="193" y="73"/>
                </a:cubicBezTo>
                <a:close/>
                <a:moveTo>
                  <a:pt x="15" y="200"/>
                </a:moveTo>
                <a:cubicBezTo>
                  <a:pt x="15" y="201"/>
                  <a:pt x="15" y="201"/>
                  <a:pt x="15" y="202"/>
                </a:cubicBezTo>
                <a:cubicBezTo>
                  <a:pt x="15" y="201"/>
                  <a:pt x="15" y="201"/>
                  <a:pt x="15" y="200"/>
                </a:cubicBezTo>
                <a:close/>
                <a:moveTo>
                  <a:pt x="47" y="20"/>
                </a:moveTo>
                <a:cubicBezTo>
                  <a:pt x="47" y="20"/>
                  <a:pt x="48" y="20"/>
                  <a:pt x="48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7" y="20"/>
                  <a:pt x="47" y="20"/>
                  <a:pt x="47" y="20"/>
                </a:cubicBezTo>
                <a:close/>
                <a:moveTo>
                  <a:pt x="32" y="38"/>
                </a:moveTo>
                <a:cubicBezTo>
                  <a:pt x="33" y="37"/>
                  <a:pt x="33" y="37"/>
                  <a:pt x="32" y="36"/>
                </a:cubicBezTo>
                <a:cubicBezTo>
                  <a:pt x="32" y="37"/>
                  <a:pt x="32" y="37"/>
                  <a:pt x="32" y="38"/>
                </a:cubicBezTo>
                <a:close/>
                <a:moveTo>
                  <a:pt x="18" y="198"/>
                </a:moveTo>
                <a:cubicBezTo>
                  <a:pt x="18" y="198"/>
                  <a:pt x="18" y="198"/>
                  <a:pt x="18" y="198"/>
                </a:cubicBezTo>
                <a:cubicBezTo>
                  <a:pt x="18" y="197"/>
                  <a:pt x="18" y="197"/>
                  <a:pt x="18" y="196"/>
                </a:cubicBezTo>
                <a:cubicBezTo>
                  <a:pt x="18" y="197"/>
                  <a:pt x="18" y="197"/>
                  <a:pt x="18" y="198"/>
                </a:cubicBezTo>
                <a:close/>
                <a:moveTo>
                  <a:pt x="165" y="257"/>
                </a:moveTo>
                <a:cubicBezTo>
                  <a:pt x="166" y="257"/>
                  <a:pt x="166" y="257"/>
                  <a:pt x="166" y="258"/>
                </a:cubicBezTo>
                <a:cubicBezTo>
                  <a:pt x="166" y="257"/>
                  <a:pt x="166" y="257"/>
                  <a:pt x="166" y="256"/>
                </a:cubicBezTo>
                <a:cubicBezTo>
                  <a:pt x="166" y="257"/>
                  <a:pt x="166" y="257"/>
                  <a:pt x="165" y="257"/>
                </a:cubicBezTo>
                <a:close/>
                <a:moveTo>
                  <a:pt x="71" y="238"/>
                </a:moveTo>
                <a:cubicBezTo>
                  <a:pt x="71" y="238"/>
                  <a:pt x="71" y="238"/>
                  <a:pt x="71" y="238"/>
                </a:cubicBezTo>
                <a:cubicBezTo>
                  <a:pt x="72" y="238"/>
                  <a:pt x="73" y="238"/>
                  <a:pt x="74" y="238"/>
                </a:cubicBezTo>
                <a:cubicBezTo>
                  <a:pt x="74" y="238"/>
                  <a:pt x="74" y="238"/>
                  <a:pt x="74" y="238"/>
                </a:cubicBezTo>
                <a:cubicBezTo>
                  <a:pt x="73" y="238"/>
                  <a:pt x="72" y="238"/>
                  <a:pt x="71" y="238"/>
                </a:cubicBezTo>
                <a:close/>
                <a:moveTo>
                  <a:pt x="13" y="192"/>
                </a:moveTo>
                <a:cubicBezTo>
                  <a:pt x="13" y="192"/>
                  <a:pt x="13" y="192"/>
                  <a:pt x="13" y="192"/>
                </a:cubicBezTo>
                <a:cubicBezTo>
                  <a:pt x="13" y="192"/>
                  <a:pt x="13" y="192"/>
                  <a:pt x="13" y="193"/>
                </a:cubicBezTo>
                <a:cubicBezTo>
                  <a:pt x="13" y="193"/>
                  <a:pt x="13" y="193"/>
                  <a:pt x="14" y="193"/>
                </a:cubicBezTo>
                <a:cubicBezTo>
                  <a:pt x="13" y="192"/>
                  <a:pt x="13" y="192"/>
                  <a:pt x="13" y="192"/>
                </a:cubicBezTo>
                <a:close/>
                <a:moveTo>
                  <a:pt x="142" y="239"/>
                </a:moveTo>
                <a:cubicBezTo>
                  <a:pt x="142" y="239"/>
                  <a:pt x="142" y="239"/>
                  <a:pt x="142" y="239"/>
                </a:cubicBezTo>
                <a:cubicBezTo>
                  <a:pt x="143" y="240"/>
                  <a:pt x="143" y="240"/>
                  <a:pt x="144" y="239"/>
                </a:cubicBezTo>
                <a:cubicBezTo>
                  <a:pt x="143" y="239"/>
                  <a:pt x="143" y="239"/>
                  <a:pt x="142" y="239"/>
                </a:cubicBezTo>
                <a:close/>
                <a:moveTo>
                  <a:pt x="23" y="189"/>
                </a:moveTo>
                <a:cubicBezTo>
                  <a:pt x="23" y="190"/>
                  <a:pt x="23" y="190"/>
                  <a:pt x="23" y="191"/>
                </a:cubicBezTo>
                <a:cubicBezTo>
                  <a:pt x="24" y="190"/>
                  <a:pt x="24" y="190"/>
                  <a:pt x="23" y="189"/>
                </a:cubicBezTo>
                <a:close/>
                <a:moveTo>
                  <a:pt x="186" y="118"/>
                </a:moveTo>
                <a:cubicBezTo>
                  <a:pt x="185" y="118"/>
                  <a:pt x="185" y="118"/>
                  <a:pt x="185" y="118"/>
                </a:cubicBezTo>
                <a:cubicBezTo>
                  <a:pt x="185" y="119"/>
                  <a:pt x="185" y="119"/>
                  <a:pt x="185" y="120"/>
                </a:cubicBezTo>
                <a:cubicBezTo>
                  <a:pt x="185" y="120"/>
                  <a:pt x="185" y="120"/>
                  <a:pt x="186" y="120"/>
                </a:cubicBezTo>
                <a:cubicBezTo>
                  <a:pt x="186" y="119"/>
                  <a:pt x="186" y="119"/>
                  <a:pt x="186" y="118"/>
                </a:cubicBezTo>
                <a:close/>
                <a:moveTo>
                  <a:pt x="171" y="261"/>
                </a:moveTo>
                <a:cubicBezTo>
                  <a:pt x="171" y="261"/>
                  <a:pt x="170" y="261"/>
                  <a:pt x="169" y="261"/>
                </a:cubicBezTo>
                <a:cubicBezTo>
                  <a:pt x="170" y="261"/>
                  <a:pt x="170" y="261"/>
                  <a:pt x="171" y="261"/>
                </a:cubicBezTo>
                <a:close/>
                <a:moveTo>
                  <a:pt x="186" y="12"/>
                </a:moveTo>
                <a:cubicBezTo>
                  <a:pt x="186" y="12"/>
                  <a:pt x="187" y="13"/>
                  <a:pt x="187" y="13"/>
                </a:cubicBezTo>
                <a:cubicBezTo>
                  <a:pt x="187" y="12"/>
                  <a:pt x="186" y="12"/>
                  <a:pt x="186" y="12"/>
                </a:cubicBezTo>
                <a:close/>
                <a:moveTo>
                  <a:pt x="14" y="217"/>
                </a:moveTo>
                <a:cubicBezTo>
                  <a:pt x="14" y="217"/>
                  <a:pt x="14" y="217"/>
                  <a:pt x="14" y="217"/>
                </a:cubicBezTo>
                <a:cubicBezTo>
                  <a:pt x="14" y="218"/>
                  <a:pt x="14" y="219"/>
                  <a:pt x="14" y="220"/>
                </a:cubicBezTo>
                <a:cubicBezTo>
                  <a:pt x="14" y="220"/>
                  <a:pt x="14" y="220"/>
                  <a:pt x="14" y="220"/>
                </a:cubicBezTo>
                <a:cubicBezTo>
                  <a:pt x="14" y="219"/>
                  <a:pt x="14" y="218"/>
                  <a:pt x="14" y="217"/>
                </a:cubicBezTo>
                <a:close/>
                <a:moveTo>
                  <a:pt x="29" y="172"/>
                </a:moveTo>
                <a:cubicBezTo>
                  <a:pt x="29" y="172"/>
                  <a:pt x="29" y="172"/>
                  <a:pt x="29" y="172"/>
                </a:cubicBezTo>
                <a:cubicBezTo>
                  <a:pt x="29" y="173"/>
                  <a:pt x="29" y="173"/>
                  <a:pt x="29" y="174"/>
                </a:cubicBezTo>
                <a:cubicBezTo>
                  <a:pt x="29" y="174"/>
                  <a:pt x="29" y="173"/>
                  <a:pt x="29" y="172"/>
                </a:cubicBezTo>
                <a:close/>
                <a:moveTo>
                  <a:pt x="197" y="219"/>
                </a:moveTo>
                <a:cubicBezTo>
                  <a:pt x="198" y="219"/>
                  <a:pt x="198" y="219"/>
                  <a:pt x="198" y="218"/>
                </a:cubicBezTo>
                <a:cubicBezTo>
                  <a:pt x="198" y="218"/>
                  <a:pt x="197" y="219"/>
                  <a:pt x="197" y="219"/>
                </a:cubicBezTo>
                <a:close/>
                <a:moveTo>
                  <a:pt x="22" y="38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1" y="38"/>
                  <a:pt x="22" y="39"/>
                </a:cubicBezTo>
                <a:cubicBezTo>
                  <a:pt x="22" y="38"/>
                  <a:pt x="22" y="38"/>
                  <a:pt x="22" y="38"/>
                </a:cubicBezTo>
                <a:close/>
                <a:moveTo>
                  <a:pt x="59" y="13"/>
                </a:moveTo>
                <a:cubicBezTo>
                  <a:pt x="58" y="13"/>
                  <a:pt x="58" y="13"/>
                  <a:pt x="57" y="13"/>
                </a:cubicBezTo>
                <a:cubicBezTo>
                  <a:pt x="58" y="14"/>
                  <a:pt x="58" y="13"/>
                  <a:pt x="59" y="13"/>
                </a:cubicBezTo>
                <a:close/>
                <a:moveTo>
                  <a:pt x="50" y="13"/>
                </a:move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0" y="13"/>
                  <a:pt x="50" y="13"/>
                </a:cubicBezTo>
                <a:close/>
                <a:moveTo>
                  <a:pt x="28" y="47"/>
                </a:moveTo>
                <a:cubicBezTo>
                  <a:pt x="27" y="47"/>
                  <a:pt x="27" y="47"/>
                  <a:pt x="27" y="48"/>
                </a:cubicBezTo>
                <a:cubicBezTo>
                  <a:pt x="27" y="48"/>
                  <a:pt x="27" y="47"/>
                  <a:pt x="28" y="47"/>
                </a:cubicBezTo>
                <a:close/>
                <a:moveTo>
                  <a:pt x="150" y="26"/>
                </a:moveTo>
                <a:cubicBezTo>
                  <a:pt x="150" y="26"/>
                  <a:pt x="151" y="26"/>
                  <a:pt x="151" y="25"/>
                </a:cubicBezTo>
                <a:cubicBezTo>
                  <a:pt x="150" y="25"/>
                  <a:pt x="150" y="25"/>
                  <a:pt x="150" y="26"/>
                </a:cubicBezTo>
                <a:close/>
                <a:moveTo>
                  <a:pt x="90" y="253"/>
                </a:moveTo>
                <a:cubicBezTo>
                  <a:pt x="90" y="253"/>
                  <a:pt x="90" y="253"/>
                  <a:pt x="90" y="253"/>
                </a:cubicBezTo>
                <a:cubicBezTo>
                  <a:pt x="89" y="253"/>
                  <a:pt x="89" y="253"/>
                  <a:pt x="88" y="253"/>
                </a:cubicBezTo>
                <a:cubicBezTo>
                  <a:pt x="88" y="253"/>
                  <a:pt x="88" y="253"/>
                  <a:pt x="88" y="253"/>
                </a:cubicBezTo>
                <a:cubicBezTo>
                  <a:pt x="89" y="253"/>
                  <a:pt x="89" y="253"/>
                  <a:pt x="90" y="253"/>
                </a:cubicBezTo>
                <a:close/>
                <a:moveTo>
                  <a:pt x="135" y="24"/>
                </a:moveTo>
                <a:cubicBezTo>
                  <a:pt x="135" y="24"/>
                  <a:pt x="134" y="24"/>
                  <a:pt x="134" y="25"/>
                </a:cubicBezTo>
                <a:cubicBezTo>
                  <a:pt x="135" y="24"/>
                  <a:pt x="135" y="24"/>
                  <a:pt x="135" y="24"/>
                </a:cubicBezTo>
                <a:close/>
                <a:moveTo>
                  <a:pt x="180" y="13"/>
                </a:moveTo>
                <a:cubicBezTo>
                  <a:pt x="180" y="13"/>
                  <a:pt x="180" y="13"/>
                  <a:pt x="180" y="12"/>
                </a:cubicBezTo>
                <a:cubicBezTo>
                  <a:pt x="180" y="12"/>
                  <a:pt x="179" y="12"/>
                  <a:pt x="179" y="12"/>
                </a:cubicBezTo>
                <a:cubicBezTo>
                  <a:pt x="179" y="12"/>
                  <a:pt x="179" y="12"/>
                  <a:pt x="179" y="12"/>
                </a:cubicBezTo>
                <a:cubicBezTo>
                  <a:pt x="179" y="13"/>
                  <a:pt x="179" y="13"/>
                  <a:pt x="180" y="13"/>
                </a:cubicBezTo>
                <a:close/>
                <a:moveTo>
                  <a:pt x="69" y="233"/>
                </a:moveTo>
                <a:cubicBezTo>
                  <a:pt x="69" y="233"/>
                  <a:pt x="68" y="232"/>
                  <a:pt x="67" y="233"/>
                </a:cubicBezTo>
                <a:cubicBezTo>
                  <a:pt x="68" y="233"/>
                  <a:pt x="69" y="233"/>
                  <a:pt x="69" y="233"/>
                </a:cubicBezTo>
                <a:close/>
                <a:moveTo>
                  <a:pt x="146" y="23"/>
                </a:moveTo>
                <a:cubicBezTo>
                  <a:pt x="146" y="23"/>
                  <a:pt x="146" y="23"/>
                  <a:pt x="146" y="23"/>
                </a:cubicBezTo>
                <a:cubicBezTo>
                  <a:pt x="146" y="23"/>
                  <a:pt x="145" y="23"/>
                  <a:pt x="145" y="23"/>
                </a:cubicBezTo>
                <a:cubicBezTo>
                  <a:pt x="145" y="23"/>
                  <a:pt x="145" y="23"/>
                  <a:pt x="145" y="23"/>
                </a:cubicBezTo>
                <a:cubicBezTo>
                  <a:pt x="145" y="23"/>
                  <a:pt x="146" y="23"/>
                  <a:pt x="146" y="23"/>
                </a:cubicBezTo>
                <a:close/>
                <a:moveTo>
                  <a:pt x="177" y="245"/>
                </a:moveTo>
                <a:cubicBezTo>
                  <a:pt x="177" y="245"/>
                  <a:pt x="177" y="245"/>
                  <a:pt x="177" y="245"/>
                </a:cubicBezTo>
                <a:cubicBezTo>
                  <a:pt x="177" y="244"/>
                  <a:pt x="177" y="244"/>
                  <a:pt x="178" y="244"/>
                </a:cubicBezTo>
                <a:cubicBezTo>
                  <a:pt x="177" y="244"/>
                  <a:pt x="177" y="244"/>
                  <a:pt x="177" y="245"/>
                </a:cubicBezTo>
                <a:close/>
                <a:moveTo>
                  <a:pt x="45" y="13"/>
                </a:moveTo>
                <a:cubicBezTo>
                  <a:pt x="46" y="14"/>
                  <a:pt x="46" y="14"/>
                  <a:pt x="46" y="13"/>
                </a:cubicBezTo>
                <a:cubicBezTo>
                  <a:pt x="46" y="13"/>
                  <a:pt x="45" y="13"/>
                  <a:pt x="45" y="13"/>
                </a:cubicBezTo>
                <a:close/>
                <a:moveTo>
                  <a:pt x="177" y="35"/>
                </a:moveTo>
                <a:cubicBezTo>
                  <a:pt x="177" y="35"/>
                  <a:pt x="178" y="35"/>
                  <a:pt x="178" y="35"/>
                </a:cubicBezTo>
                <a:cubicBezTo>
                  <a:pt x="178" y="35"/>
                  <a:pt x="177" y="35"/>
                  <a:pt x="177" y="35"/>
                </a:cubicBezTo>
                <a:close/>
                <a:moveTo>
                  <a:pt x="17" y="20"/>
                </a:move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7" y="19"/>
                  <a:pt x="17" y="20"/>
                  <a:pt x="17" y="20"/>
                </a:cubicBezTo>
                <a:close/>
                <a:moveTo>
                  <a:pt x="87" y="16"/>
                </a:moveTo>
                <a:cubicBezTo>
                  <a:pt x="86" y="16"/>
                  <a:pt x="86" y="15"/>
                  <a:pt x="85" y="16"/>
                </a:cubicBezTo>
                <a:cubicBezTo>
                  <a:pt x="86" y="16"/>
                  <a:pt x="86" y="16"/>
                  <a:pt x="87" y="16"/>
                </a:cubicBezTo>
                <a:close/>
                <a:moveTo>
                  <a:pt x="13" y="231"/>
                </a:moveTo>
                <a:cubicBezTo>
                  <a:pt x="14" y="231"/>
                  <a:pt x="14" y="230"/>
                  <a:pt x="13" y="230"/>
                </a:cubicBezTo>
                <a:cubicBezTo>
                  <a:pt x="13" y="230"/>
                  <a:pt x="13" y="231"/>
                  <a:pt x="13" y="231"/>
                </a:cubicBezTo>
                <a:close/>
                <a:moveTo>
                  <a:pt x="201" y="120"/>
                </a:moveTo>
                <a:cubicBezTo>
                  <a:pt x="201" y="120"/>
                  <a:pt x="201" y="120"/>
                  <a:pt x="201" y="120"/>
                </a:cubicBezTo>
                <a:cubicBezTo>
                  <a:pt x="201" y="119"/>
                  <a:pt x="201" y="119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9"/>
                  <a:pt x="201" y="119"/>
                  <a:pt x="201" y="120"/>
                </a:cubicBezTo>
                <a:close/>
                <a:moveTo>
                  <a:pt x="140" y="19"/>
                </a:moveTo>
                <a:cubicBezTo>
                  <a:pt x="140" y="20"/>
                  <a:pt x="140" y="20"/>
                  <a:pt x="140" y="20"/>
                </a:cubicBezTo>
                <a:cubicBezTo>
                  <a:pt x="140" y="20"/>
                  <a:pt x="140" y="20"/>
                  <a:pt x="140" y="19"/>
                </a:cubicBezTo>
                <a:close/>
                <a:moveTo>
                  <a:pt x="144" y="18"/>
                </a:moveTo>
                <a:cubicBezTo>
                  <a:pt x="145" y="17"/>
                  <a:pt x="145" y="17"/>
                  <a:pt x="144" y="17"/>
                </a:cubicBezTo>
                <a:cubicBezTo>
                  <a:pt x="144" y="17"/>
                  <a:pt x="144" y="17"/>
                  <a:pt x="144" y="18"/>
                </a:cubicBezTo>
                <a:close/>
                <a:moveTo>
                  <a:pt x="177" y="254"/>
                </a:moveTo>
                <a:cubicBezTo>
                  <a:pt x="177" y="254"/>
                  <a:pt x="176" y="254"/>
                  <a:pt x="176" y="254"/>
                </a:cubicBezTo>
                <a:cubicBezTo>
                  <a:pt x="176" y="254"/>
                  <a:pt x="177" y="254"/>
                  <a:pt x="177" y="254"/>
                </a:cubicBezTo>
                <a:close/>
                <a:moveTo>
                  <a:pt x="33" y="139"/>
                </a:moveTo>
                <a:cubicBezTo>
                  <a:pt x="33" y="139"/>
                  <a:pt x="33" y="139"/>
                  <a:pt x="33" y="139"/>
                </a:cubicBezTo>
                <a:cubicBezTo>
                  <a:pt x="33" y="139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39"/>
                  <a:pt x="33" y="139"/>
                </a:cubicBezTo>
                <a:close/>
                <a:moveTo>
                  <a:pt x="41" y="44"/>
                </a:moveTo>
                <a:cubicBezTo>
                  <a:pt x="41" y="44"/>
                  <a:pt x="41" y="44"/>
                  <a:pt x="41" y="44"/>
                </a:cubicBezTo>
                <a:cubicBezTo>
                  <a:pt x="41" y="44"/>
                  <a:pt x="41" y="43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1" y="44"/>
                  <a:pt x="41" y="44"/>
                </a:cubicBezTo>
                <a:close/>
                <a:moveTo>
                  <a:pt x="20" y="243"/>
                </a:moveTo>
                <a:cubicBezTo>
                  <a:pt x="21" y="242"/>
                  <a:pt x="21" y="242"/>
                  <a:pt x="21" y="242"/>
                </a:cubicBezTo>
                <a:cubicBezTo>
                  <a:pt x="21" y="242"/>
                  <a:pt x="20" y="242"/>
                  <a:pt x="20" y="243"/>
                </a:cubicBezTo>
                <a:close/>
                <a:moveTo>
                  <a:pt x="20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20" y="169"/>
                  <a:pt x="20" y="169"/>
                  <a:pt x="20" y="169"/>
                </a:cubicBezTo>
                <a:cubicBezTo>
                  <a:pt x="20" y="169"/>
                  <a:pt x="20" y="169"/>
                  <a:pt x="20" y="169"/>
                </a:cubicBezTo>
                <a:cubicBezTo>
                  <a:pt x="20" y="169"/>
                  <a:pt x="20" y="169"/>
                  <a:pt x="20" y="168"/>
                </a:cubicBezTo>
                <a:close/>
                <a:moveTo>
                  <a:pt x="125" y="255"/>
                </a:moveTo>
                <a:cubicBezTo>
                  <a:pt x="125" y="255"/>
                  <a:pt x="125" y="255"/>
                  <a:pt x="125" y="255"/>
                </a:cubicBezTo>
                <a:cubicBezTo>
                  <a:pt x="125" y="255"/>
                  <a:pt x="125" y="255"/>
                  <a:pt x="124" y="255"/>
                </a:cubicBezTo>
                <a:cubicBezTo>
                  <a:pt x="125" y="255"/>
                  <a:pt x="125" y="255"/>
                  <a:pt x="125" y="255"/>
                </a:cubicBezTo>
                <a:close/>
                <a:moveTo>
                  <a:pt x="25" y="15"/>
                </a:move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lose/>
                <a:moveTo>
                  <a:pt x="54" y="9"/>
                </a:moveTo>
                <a:cubicBezTo>
                  <a:pt x="55" y="9"/>
                  <a:pt x="55" y="9"/>
                  <a:pt x="55" y="8"/>
                </a:cubicBezTo>
                <a:cubicBezTo>
                  <a:pt x="55" y="8"/>
                  <a:pt x="55" y="8"/>
                  <a:pt x="54" y="9"/>
                </a:cubicBezTo>
                <a:close/>
                <a:moveTo>
                  <a:pt x="201" y="214"/>
                </a:moveTo>
                <a:cubicBezTo>
                  <a:pt x="201" y="214"/>
                  <a:pt x="202" y="214"/>
                  <a:pt x="202" y="214"/>
                </a:cubicBezTo>
                <a:cubicBezTo>
                  <a:pt x="202" y="214"/>
                  <a:pt x="202" y="214"/>
                  <a:pt x="202" y="213"/>
                </a:cubicBezTo>
                <a:cubicBezTo>
                  <a:pt x="202" y="213"/>
                  <a:pt x="202" y="213"/>
                  <a:pt x="202" y="213"/>
                </a:cubicBezTo>
                <a:cubicBezTo>
                  <a:pt x="201" y="214"/>
                  <a:pt x="201" y="214"/>
                  <a:pt x="201" y="214"/>
                </a:cubicBezTo>
                <a:close/>
                <a:moveTo>
                  <a:pt x="197" y="43"/>
                </a:moveTo>
                <a:cubicBezTo>
                  <a:pt x="197" y="43"/>
                  <a:pt x="197" y="43"/>
                  <a:pt x="197" y="43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97" y="44"/>
                  <a:pt x="197" y="44"/>
                  <a:pt x="197" y="43"/>
                </a:cubicBezTo>
                <a:close/>
                <a:moveTo>
                  <a:pt x="79" y="13"/>
                </a:moveTo>
                <a:cubicBezTo>
                  <a:pt x="79" y="13"/>
                  <a:pt x="79" y="13"/>
                  <a:pt x="79" y="13"/>
                </a:cubicBezTo>
                <a:cubicBezTo>
                  <a:pt x="79" y="13"/>
                  <a:pt x="78" y="13"/>
                  <a:pt x="78" y="13"/>
                </a:cubicBezTo>
                <a:cubicBezTo>
                  <a:pt x="78" y="13"/>
                  <a:pt x="79" y="13"/>
                  <a:pt x="79" y="13"/>
                </a:cubicBezTo>
                <a:close/>
                <a:moveTo>
                  <a:pt x="26" y="245"/>
                </a:moveTo>
                <a:cubicBezTo>
                  <a:pt x="26" y="245"/>
                  <a:pt x="26" y="245"/>
                  <a:pt x="26" y="245"/>
                </a:cubicBezTo>
                <a:cubicBezTo>
                  <a:pt x="26" y="245"/>
                  <a:pt x="25" y="245"/>
                  <a:pt x="25" y="246"/>
                </a:cubicBezTo>
                <a:cubicBezTo>
                  <a:pt x="25" y="246"/>
                  <a:pt x="25" y="246"/>
                  <a:pt x="25" y="246"/>
                </a:cubicBezTo>
                <a:cubicBezTo>
                  <a:pt x="25" y="246"/>
                  <a:pt x="25" y="246"/>
                  <a:pt x="25" y="246"/>
                </a:cubicBezTo>
                <a:cubicBezTo>
                  <a:pt x="25" y="246"/>
                  <a:pt x="26" y="246"/>
                  <a:pt x="26" y="245"/>
                </a:cubicBezTo>
                <a:close/>
                <a:moveTo>
                  <a:pt x="168" y="256"/>
                </a:moveTo>
                <a:cubicBezTo>
                  <a:pt x="168" y="257"/>
                  <a:pt x="168" y="257"/>
                  <a:pt x="168" y="257"/>
                </a:cubicBezTo>
                <a:cubicBezTo>
                  <a:pt x="169" y="256"/>
                  <a:pt x="169" y="256"/>
                  <a:pt x="169" y="256"/>
                </a:cubicBezTo>
                <a:cubicBezTo>
                  <a:pt x="169" y="256"/>
                  <a:pt x="169" y="256"/>
                  <a:pt x="169" y="256"/>
                </a:cubicBezTo>
                <a:cubicBezTo>
                  <a:pt x="169" y="256"/>
                  <a:pt x="168" y="256"/>
                  <a:pt x="168" y="256"/>
                </a:cubicBezTo>
                <a:close/>
                <a:moveTo>
                  <a:pt x="82" y="238"/>
                </a:moveTo>
                <a:cubicBezTo>
                  <a:pt x="82" y="238"/>
                  <a:pt x="82" y="238"/>
                  <a:pt x="83" y="238"/>
                </a:cubicBezTo>
                <a:cubicBezTo>
                  <a:pt x="83" y="237"/>
                  <a:pt x="82" y="237"/>
                  <a:pt x="82" y="237"/>
                </a:cubicBezTo>
                <a:cubicBezTo>
                  <a:pt x="82" y="237"/>
                  <a:pt x="82" y="237"/>
                  <a:pt x="82" y="238"/>
                </a:cubicBezTo>
                <a:close/>
                <a:moveTo>
                  <a:pt x="133" y="250"/>
                </a:moveTo>
                <a:cubicBezTo>
                  <a:pt x="132" y="249"/>
                  <a:pt x="132" y="249"/>
                  <a:pt x="132" y="250"/>
                </a:cubicBezTo>
                <a:cubicBezTo>
                  <a:pt x="132" y="250"/>
                  <a:pt x="133" y="250"/>
                  <a:pt x="133" y="250"/>
                </a:cubicBezTo>
                <a:close/>
                <a:moveTo>
                  <a:pt x="167" y="20"/>
                </a:moveTo>
                <a:cubicBezTo>
                  <a:pt x="167" y="20"/>
                  <a:pt x="167" y="20"/>
                  <a:pt x="167" y="20"/>
                </a:cubicBezTo>
                <a:cubicBezTo>
                  <a:pt x="167" y="20"/>
                  <a:pt x="167" y="20"/>
                  <a:pt x="167" y="20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68" y="20"/>
                  <a:pt x="167" y="20"/>
                  <a:pt x="167" y="20"/>
                </a:cubicBezTo>
                <a:close/>
                <a:moveTo>
                  <a:pt x="201" y="33"/>
                </a:moveTo>
                <a:cubicBezTo>
                  <a:pt x="201" y="33"/>
                  <a:pt x="201" y="33"/>
                  <a:pt x="201" y="33"/>
                </a:cubicBezTo>
                <a:cubicBezTo>
                  <a:pt x="201" y="33"/>
                  <a:pt x="201" y="34"/>
                  <a:pt x="201" y="34"/>
                </a:cubicBezTo>
                <a:cubicBezTo>
                  <a:pt x="201" y="34"/>
                  <a:pt x="201" y="34"/>
                  <a:pt x="201" y="33"/>
                </a:cubicBezTo>
                <a:cubicBezTo>
                  <a:pt x="201" y="33"/>
                  <a:pt x="201" y="33"/>
                  <a:pt x="201" y="33"/>
                </a:cubicBezTo>
                <a:close/>
                <a:moveTo>
                  <a:pt x="194" y="182"/>
                </a:moveTo>
                <a:cubicBezTo>
                  <a:pt x="194" y="182"/>
                  <a:pt x="194" y="182"/>
                  <a:pt x="194" y="182"/>
                </a:cubicBezTo>
                <a:cubicBezTo>
                  <a:pt x="194" y="182"/>
                  <a:pt x="194" y="182"/>
                  <a:pt x="194" y="18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94" y="182"/>
                  <a:pt x="194" y="182"/>
                  <a:pt x="194" y="182"/>
                </a:cubicBezTo>
                <a:close/>
                <a:moveTo>
                  <a:pt x="178" y="20"/>
                </a:moveTo>
                <a:cubicBezTo>
                  <a:pt x="178" y="20"/>
                  <a:pt x="178" y="20"/>
                  <a:pt x="178" y="20"/>
                </a:cubicBezTo>
                <a:cubicBezTo>
                  <a:pt x="178" y="20"/>
                  <a:pt x="179" y="20"/>
                  <a:pt x="179" y="20"/>
                </a:cubicBezTo>
                <a:cubicBezTo>
                  <a:pt x="179" y="20"/>
                  <a:pt x="179" y="20"/>
                  <a:pt x="179" y="20"/>
                </a:cubicBezTo>
                <a:cubicBezTo>
                  <a:pt x="179" y="20"/>
                  <a:pt x="178" y="20"/>
                  <a:pt x="178" y="20"/>
                </a:cubicBezTo>
                <a:close/>
                <a:moveTo>
                  <a:pt x="195" y="60"/>
                </a:moveTo>
                <a:cubicBezTo>
                  <a:pt x="195" y="60"/>
                  <a:pt x="195" y="60"/>
                  <a:pt x="195" y="60"/>
                </a:cubicBezTo>
                <a:cubicBezTo>
                  <a:pt x="195" y="60"/>
                  <a:pt x="195" y="60"/>
                  <a:pt x="195" y="60"/>
                </a:cubicBezTo>
                <a:cubicBezTo>
                  <a:pt x="195" y="60"/>
                  <a:pt x="195" y="60"/>
                  <a:pt x="195" y="60"/>
                </a:cubicBezTo>
                <a:cubicBezTo>
                  <a:pt x="195" y="60"/>
                  <a:pt x="195" y="60"/>
                  <a:pt x="195" y="60"/>
                </a:cubicBezTo>
                <a:close/>
                <a:moveTo>
                  <a:pt x="143" y="258"/>
                </a:moveTo>
                <a:cubicBezTo>
                  <a:pt x="143" y="258"/>
                  <a:pt x="143" y="258"/>
                  <a:pt x="144" y="258"/>
                </a:cubicBezTo>
                <a:cubicBezTo>
                  <a:pt x="144" y="257"/>
                  <a:pt x="143" y="257"/>
                  <a:pt x="143" y="258"/>
                </a:cubicBezTo>
                <a:close/>
                <a:moveTo>
                  <a:pt x="15" y="38"/>
                </a:moveTo>
                <a:cubicBezTo>
                  <a:pt x="15" y="38"/>
                  <a:pt x="16" y="38"/>
                  <a:pt x="16" y="38"/>
                </a:cubicBezTo>
                <a:cubicBezTo>
                  <a:pt x="16" y="37"/>
                  <a:pt x="15" y="37"/>
                  <a:pt x="15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5" y="37"/>
                  <a:pt x="15" y="38"/>
                </a:cubicBezTo>
                <a:close/>
                <a:moveTo>
                  <a:pt x="148" y="26"/>
                </a:moveTo>
                <a:cubicBezTo>
                  <a:pt x="147" y="25"/>
                  <a:pt x="147" y="25"/>
                  <a:pt x="147" y="26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7" y="26"/>
                  <a:pt x="147" y="26"/>
                  <a:pt x="148" y="26"/>
                </a:cubicBezTo>
                <a:close/>
                <a:moveTo>
                  <a:pt x="92" y="25"/>
                </a:moveTo>
                <a:cubicBezTo>
                  <a:pt x="92" y="25"/>
                  <a:pt x="92" y="25"/>
                  <a:pt x="92" y="24"/>
                </a:cubicBezTo>
                <a:cubicBezTo>
                  <a:pt x="92" y="24"/>
                  <a:pt x="92" y="25"/>
                  <a:pt x="92" y="25"/>
                </a:cubicBezTo>
                <a:close/>
                <a:moveTo>
                  <a:pt x="11" y="110"/>
                </a:moveTo>
                <a:cubicBezTo>
                  <a:pt x="11" y="110"/>
                  <a:pt x="11" y="110"/>
                  <a:pt x="11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11" y="110"/>
                  <a:pt x="11" y="110"/>
                  <a:pt x="11" y="110"/>
                </a:cubicBezTo>
                <a:close/>
                <a:moveTo>
                  <a:pt x="18" y="50"/>
                </a:moveTo>
                <a:cubicBezTo>
                  <a:pt x="19" y="50"/>
                  <a:pt x="19" y="50"/>
                  <a:pt x="19" y="49"/>
                </a:cubicBezTo>
                <a:cubicBezTo>
                  <a:pt x="19" y="50"/>
                  <a:pt x="19" y="50"/>
                  <a:pt x="18" y="50"/>
                </a:cubicBezTo>
                <a:close/>
                <a:moveTo>
                  <a:pt x="186" y="31"/>
                </a:moveTo>
                <a:cubicBezTo>
                  <a:pt x="186" y="31"/>
                  <a:pt x="186" y="31"/>
                  <a:pt x="186" y="31"/>
                </a:cubicBezTo>
                <a:cubicBezTo>
                  <a:pt x="186" y="31"/>
                  <a:pt x="186" y="31"/>
                  <a:pt x="186" y="31"/>
                </a:cubicBezTo>
                <a:cubicBezTo>
                  <a:pt x="186" y="31"/>
                  <a:pt x="186" y="31"/>
                  <a:pt x="186" y="31"/>
                </a:cubicBezTo>
                <a:cubicBezTo>
                  <a:pt x="186" y="31"/>
                  <a:pt x="186" y="31"/>
                  <a:pt x="186" y="31"/>
                </a:cubicBezTo>
                <a:close/>
                <a:moveTo>
                  <a:pt x="199" y="30"/>
                </a:moveTo>
                <a:cubicBezTo>
                  <a:pt x="199" y="30"/>
                  <a:pt x="199" y="30"/>
                  <a:pt x="199" y="30"/>
                </a:cubicBezTo>
                <a:cubicBezTo>
                  <a:pt x="199" y="30"/>
                  <a:pt x="199" y="31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9" y="30"/>
                  <a:pt x="199" y="30"/>
                  <a:pt x="199" y="30"/>
                </a:cubicBezTo>
                <a:close/>
                <a:moveTo>
                  <a:pt x="145" y="20"/>
                </a:moveTo>
                <a:cubicBezTo>
                  <a:pt x="145" y="20"/>
                  <a:pt x="145" y="20"/>
                  <a:pt x="146" y="20"/>
                </a:cubicBezTo>
                <a:cubicBezTo>
                  <a:pt x="145" y="20"/>
                  <a:pt x="145" y="20"/>
                  <a:pt x="145" y="20"/>
                </a:cubicBezTo>
                <a:cubicBezTo>
                  <a:pt x="145" y="20"/>
                  <a:pt x="145" y="20"/>
                  <a:pt x="145" y="20"/>
                </a:cubicBezTo>
                <a:close/>
                <a:moveTo>
                  <a:pt x="199" y="249"/>
                </a:moveTo>
                <a:cubicBezTo>
                  <a:pt x="199" y="249"/>
                  <a:pt x="199" y="249"/>
                  <a:pt x="199" y="249"/>
                </a:cubicBezTo>
                <a:cubicBezTo>
                  <a:pt x="199" y="249"/>
                  <a:pt x="199" y="249"/>
                  <a:pt x="199" y="250"/>
                </a:cubicBezTo>
                <a:cubicBezTo>
                  <a:pt x="199" y="250"/>
                  <a:pt x="199" y="250"/>
                  <a:pt x="199" y="250"/>
                </a:cubicBezTo>
                <a:cubicBezTo>
                  <a:pt x="199" y="249"/>
                  <a:pt x="199" y="249"/>
                  <a:pt x="199" y="249"/>
                </a:cubicBezTo>
                <a:close/>
                <a:moveTo>
                  <a:pt x="189" y="131"/>
                </a:moveTo>
                <a:cubicBezTo>
                  <a:pt x="189" y="131"/>
                  <a:pt x="189" y="131"/>
                  <a:pt x="189" y="131"/>
                </a:cubicBezTo>
                <a:cubicBezTo>
                  <a:pt x="189" y="131"/>
                  <a:pt x="189" y="132"/>
                  <a:pt x="189" y="132"/>
                </a:cubicBezTo>
                <a:cubicBezTo>
                  <a:pt x="189" y="132"/>
                  <a:pt x="189" y="132"/>
                  <a:pt x="189" y="132"/>
                </a:cubicBezTo>
                <a:cubicBezTo>
                  <a:pt x="189" y="132"/>
                  <a:pt x="189" y="131"/>
                  <a:pt x="189" y="131"/>
                </a:cubicBezTo>
                <a:close/>
                <a:moveTo>
                  <a:pt x="26" y="147"/>
                </a:moveTo>
                <a:cubicBezTo>
                  <a:pt x="26" y="147"/>
                  <a:pt x="26" y="147"/>
                  <a:pt x="26" y="147"/>
                </a:cubicBezTo>
                <a:cubicBezTo>
                  <a:pt x="26" y="147"/>
                  <a:pt x="26" y="147"/>
                  <a:pt x="26" y="147"/>
                </a:cubicBezTo>
                <a:cubicBezTo>
                  <a:pt x="26" y="147"/>
                  <a:pt x="26" y="147"/>
                  <a:pt x="26" y="147"/>
                </a:cubicBezTo>
                <a:cubicBezTo>
                  <a:pt x="26" y="147"/>
                  <a:pt x="26" y="147"/>
                  <a:pt x="26" y="147"/>
                </a:cubicBezTo>
                <a:close/>
                <a:moveTo>
                  <a:pt x="35" y="9"/>
                </a:move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5" y="9"/>
                </a:cubicBezTo>
                <a:close/>
                <a:moveTo>
                  <a:pt x="64" y="9"/>
                </a:moveTo>
                <a:cubicBezTo>
                  <a:pt x="64" y="9"/>
                  <a:pt x="64" y="9"/>
                  <a:pt x="64" y="9"/>
                </a:cubicBezTo>
                <a:cubicBezTo>
                  <a:pt x="64" y="9"/>
                  <a:pt x="64" y="9"/>
                  <a:pt x="64" y="9"/>
                </a:cubicBezTo>
                <a:cubicBezTo>
                  <a:pt x="64" y="9"/>
                  <a:pt x="64" y="9"/>
                  <a:pt x="64" y="9"/>
                </a:cubicBezTo>
                <a:cubicBezTo>
                  <a:pt x="64" y="9"/>
                  <a:pt x="64" y="9"/>
                  <a:pt x="64" y="9"/>
                </a:cubicBezTo>
                <a:close/>
                <a:moveTo>
                  <a:pt x="98" y="27"/>
                </a:moveTo>
                <a:cubicBezTo>
                  <a:pt x="98" y="26"/>
                  <a:pt x="98" y="26"/>
                  <a:pt x="98" y="26"/>
                </a:cubicBezTo>
                <a:cubicBezTo>
                  <a:pt x="98" y="26"/>
                  <a:pt x="98" y="26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lose/>
                <a:moveTo>
                  <a:pt x="142" y="15"/>
                </a:moveTo>
                <a:cubicBezTo>
                  <a:pt x="143" y="15"/>
                  <a:pt x="143" y="15"/>
                  <a:pt x="143" y="15"/>
                </a:cubicBezTo>
                <a:cubicBezTo>
                  <a:pt x="143" y="15"/>
                  <a:pt x="143" y="15"/>
                  <a:pt x="142" y="15"/>
                </a:cubicBezTo>
                <a:close/>
                <a:moveTo>
                  <a:pt x="196" y="233"/>
                </a:moveTo>
                <a:cubicBezTo>
                  <a:pt x="196" y="233"/>
                  <a:pt x="196" y="233"/>
                  <a:pt x="196" y="233"/>
                </a:cubicBezTo>
                <a:cubicBezTo>
                  <a:pt x="196" y="233"/>
                  <a:pt x="196" y="233"/>
                  <a:pt x="196" y="232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196" y="233"/>
                  <a:pt x="196" y="233"/>
                  <a:pt x="196" y="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511925" y="2617470"/>
            <a:ext cx="530860" cy="722630"/>
            <a:chOff x="1208" y="6108"/>
            <a:chExt cx="724" cy="1058"/>
          </a:xfrm>
        </p:grpSpPr>
        <p:sp>
          <p:nvSpPr>
            <p:cNvPr id="27" name="Freeform 34"/>
            <p:cNvSpPr>
              <a:spLocks noEditPoints="1"/>
            </p:cNvSpPr>
            <p:nvPr/>
          </p:nvSpPr>
          <p:spPr bwMode="auto">
            <a:xfrm>
              <a:off x="1208" y="6108"/>
              <a:ext cx="725" cy="1058"/>
            </a:xfrm>
            <a:custGeom>
              <a:avLst/>
              <a:gdLst>
                <a:gd name="T0" fmla="*/ 139 w 175"/>
                <a:gd name="T1" fmla="*/ 235 h 255"/>
                <a:gd name="T2" fmla="*/ 135 w 175"/>
                <a:gd name="T3" fmla="*/ 255 h 255"/>
                <a:gd name="T4" fmla="*/ 109 w 175"/>
                <a:gd name="T5" fmla="*/ 200 h 255"/>
                <a:gd name="T6" fmla="*/ 34 w 175"/>
                <a:gd name="T7" fmla="*/ 253 h 255"/>
                <a:gd name="T8" fmla="*/ 35 w 175"/>
                <a:gd name="T9" fmla="*/ 228 h 255"/>
                <a:gd name="T10" fmla="*/ 8 w 175"/>
                <a:gd name="T11" fmla="*/ 181 h 255"/>
                <a:gd name="T12" fmla="*/ 3 w 175"/>
                <a:gd name="T13" fmla="*/ 90 h 255"/>
                <a:gd name="T14" fmla="*/ 70 w 175"/>
                <a:gd name="T15" fmla="*/ 58 h 255"/>
                <a:gd name="T16" fmla="*/ 84 w 175"/>
                <a:gd name="T17" fmla="*/ 44 h 255"/>
                <a:gd name="T18" fmla="*/ 57 w 175"/>
                <a:gd name="T19" fmla="*/ 14 h 255"/>
                <a:gd name="T20" fmla="*/ 62 w 175"/>
                <a:gd name="T21" fmla="*/ 3 h 255"/>
                <a:gd name="T22" fmla="*/ 86 w 175"/>
                <a:gd name="T23" fmla="*/ 40 h 255"/>
                <a:gd name="T24" fmla="*/ 118 w 175"/>
                <a:gd name="T25" fmla="*/ 18 h 255"/>
                <a:gd name="T26" fmla="*/ 123 w 175"/>
                <a:gd name="T27" fmla="*/ 19 h 255"/>
                <a:gd name="T28" fmla="*/ 98 w 175"/>
                <a:gd name="T29" fmla="*/ 46 h 255"/>
                <a:gd name="T30" fmla="*/ 113 w 175"/>
                <a:gd name="T31" fmla="*/ 56 h 255"/>
                <a:gd name="T32" fmla="*/ 173 w 175"/>
                <a:gd name="T33" fmla="*/ 77 h 255"/>
                <a:gd name="T34" fmla="*/ 151 w 175"/>
                <a:gd name="T35" fmla="*/ 199 h 255"/>
                <a:gd name="T36" fmla="*/ 126 w 175"/>
                <a:gd name="T37" fmla="*/ 7 h 255"/>
                <a:gd name="T38" fmla="*/ 129 w 175"/>
                <a:gd name="T39" fmla="*/ 15 h 255"/>
                <a:gd name="T40" fmla="*/ 134 w 175"/>
                <a:gd name="T41" fmla="*/ 232 h 255"/>
                <a:gd name="T42" fmla="*/ 11 w 175"/>
                <a:gd name="T43" fmla="*/ 78 h 255"/>
                <a:gd name="T44" fmla="*/ 32 w 175"/>
                <a:gd name="T45" fmla="*/ 192 h 255"/>
                <a:gd name="T46" fmla="*/ 147 w 175"/>
                <a:gd name="T47" fmla="*/ 195 h 255"/>
                <a:gd name="T48" fmla="*/ 170 w 175"/>
                <a:gd name="T49" fmla="*/ 100 h 255"/>
                <a:gd name="T50" fmla="*/ 111 w 175"/>
                <a:gd name="T51" fmla="*/ 65 h 255"/>
                <a:gd name="T52" fmla="*/ 108 w 175"/>
                <a:gd name="T53" fmla="*/ 57 h 255"/>
                <a:gd name="T54" fmla="*/ 73 w 175"/>
                <a:gd name="T55" fmla="*/ 59 h 255"/>
                <a:gd name="T56" fmla="*/ 75 w 175"/>
                <a:gd name="T57" fmla="*/ 62 h 255"/>
                <a:gd name="T58" fmla="*/ 54 w 175"/>
                <a:gd name="T59" fmla="*/ 63 h 255"/>
                <a:gd name="T60" fmla="*/ 61 w 175"/>
                <a:gd name="T61" fmla="*/ 66 h 255"/>
                <a:gd name="T62" fmla="*/ 165 w 175"/>
                <a:gd name="T63" fmla="*/ 183 h 255"/>
                <a:gd name="T64" fmla="*/ 162 w 175"/>
                <a:gd name="T65" fmla="*/ 186 h 255"/>
                <a:gd name="T66" fmla="*/ 89 w 175"/>
                <a:gd name="T67" fmla="*/ 46 h 255"/>
                <a:gd name="T68" fmla="*/ 84 w 175"/>
                <a:gd name="T69" fmla="*/ 42 h 255"/>
                <a:gd name="T70" fmla="*/ 111 w 175"/>
                <a:gd name="T71" fmla="*/ 58 h 255"/>
                <a:gd name="T72" fmla="*/ 33 w 175"/>
                <a:gd name="T73" fmla="*/ 241 h 255"/>
                <a:gd name="T74" fmla="*/ 114 w 175"/>
                <a:gd name="T75" fmla="*/ 204 h 255"/>
                <a:gd name="T76" fmla="*/ 119 w 175"/>
                <a:gd name="T77" fmla="*/ 205 h 255"/>
                <a:gd name="T78" fmla="*/ 14 w 175"/>
                <a:gd name="T79" fmla="*/ 184 h 255"/>
                <a:gd name="T80" fmla="*/ 56 w 175"/>
                <a:gd name="T81" fmla="*/ 10 h 255"/>
                <a:gd name="T82" fmla="*/ 146 w 175"/>
                <a:gd name="T83" fmla="*/ 250 h 255"/>
                <a:gd name="T84" fmla="*/ 44 w 175"/>
                <a:gd name="T85" fmla="*/ 225 h 255"/>
                <a:gd name="T86" fmla="*/ 127 w 175"/>
                <a:gd name="T87" fmla="*/ 232 h 255"/>
                <a:gd name="T88" fmla="*/ 140 w 175"/>
                <a:gd name="T89" fmla="*/ 251 h 255"/>
                <a:gd name="T90" fmla="*/ 166 w 175"/>
                <a:gd name="T91" fmla="*/ 71 h 255"/>
                <a:gd name="T92" fmla="*/ 127 w 175"/>
                <a:gd name="T93" fmla="*/ 232 h 255"/>
                <a:gd name="T94" fmla="*/ 127 w 175"/>
                <a:gd name="T95" fmla="*/ 12 h 255"/>
                <a:gd name="T96" fmla="*/ 130 w 175"/>
                <a:gd name="T97" fmla="*/ 223 h 255"/>
                <a:gd name="T98" fmla="*/ 123 w 175"/>
                <a:gd name="T99" fmla="*/ 16 h 255"/>
                <a:gd name="T100" fmla="*/ 141 w 175"/>
                <a:gd name="T101" fmla="*/ 247 h 255"/>
                <a:gd name="T102" fmla="*/ 115 w 175"/>
                <a:gd name="T103" fmla="*/ 207 h 255"/>
                <a:gd name="T104" fmla="*/ 120 w 175"/>
                <a:gd name="T105" fmla="*/ 216 h 255"/>
                <a:gd name="T106" fmla="*/ 154 w 175"/>
                <a:gd name="T107" fmla="*/ 196 h 255"/>
                <a:gd name="T108" fmla="*/ 33 w 175"/>
                <a:gd name="T109" fmla="*/ 251 h 255"/>
                <a:gd name="T110" fmla="*/ 102 w 175"/>
                <a:gd name="T111" fmla="*/ 47 h 255"/>
                <a:gd name="T112" fmla="*/ 111 w 175"/>
                <a:gd name="T113" fmla="*/ 50 h 255"/>
                <a:gd name="T114" fmla="*/ 135 w 175"/>
                <a:gd name="T115" fmla="*/ 252 h 255"/>
                <a:gd name="T116" fmla="*/ 111 w 175"/>
                <a:gd name="T117" fmla="*/ 199 h 255"/>
                <a:gd name="T118" fmla="*/ 123 w 175"/>
                <a:gd name="T119" fmla="*/ 215 h 255"/>
                <a:gd name="T120" fmla="*/ 117 w 175"/>
                <a:gd name="T121" fmla="*/ 21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5" h="255">
                  <a:moveTo>
                    <a:pt x="118" y="198"/>
                  </a:moveTo>
                  <a:cubicBezTo>
                    <a:pt x="118" y="198"/>
                    <a:pt x="118" y="199"/>
                    <a:pt x="11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201"/>
                    <a:pt x="122" y="204"/>
                    <a:pt x="123" y="206"/>
                  </a:cubicBezTo>
                  <a:cubicBezTo>
                    <a:pt x="124" y="207"/>
                    <a:pt x="124" y="207"/>
                    <a:pt x="125" y="208"/>
                  </a:cubicBezTo>
                  <a:cubicBezTo>
                    <a:pt x="126" y="210"/>
                    <a:pt x="127" y="211"/>
                    <a:pt x="128" y="213"/>
                  </a:cubicBezTo>
                  <a:cubicBezTo>
                    <a:pt x="128" y="214"/>
                    <a:pt x="129" y="215"/>
                    <a:pt x="129" y="216"/>
                  </a:cubicBezTo>
                  <a:cubicBezTo>
                    <a:pt x="131" y="219"/>
                    <a:pt x="133" y="222"/>
                    <a:pt x="135" y="226"/>
                  </a:cubicBezTo>
                  <a:cubicBezTo>
                    <a:pt x="135" y="227"/>
                    <a:pt x="136" y="228"/>
                    <a:pt x="136" y="229"/>
                  </a:cubicBezTo>
                  <a:cubicBezTo>
                    <a:pt x="137" y="231"/>
                    <a:pt x="138" y="233"/>
                    <a:pt x="139" y="235"/>
                  </a:cubicBezTo>
                  <a:cubicBezTo>
                    <a:pt x="140" y="237"/>
                    <a:pt x="142" y="240"/>
                    <a:pt x="144" y="243"/>
                  </a:cubicBezTo>
                  <a:cubicBezTo>
                    <a:pt x="145" y="245"/>
                    <a:pt x="146" y="247"/>
                    <a:pt x="147" y="249"/>
                  </a:cubicBezTo>
                  <a:cubicBezTo>
                    <a:pt x="147" y="249"/>
                    <a:pt x="147" y="250"/>
                    <a:pt x="147" y="250"/>
                  </a:cubicBezTo>
                  <a:cubicBezTo>
                    <a:pt x="147" y="251"/>
                    <a:pt x="147" y="251"/>
                    <a:pt x="147" y="252"/>
                  </a:cubicBezTo>
                  <a:cubicBezTo>
                    <a:pt x="147" y="252"/>
                    <a:pt x="147" y="253"/>
                    <a:pt x="147" y="253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48" y="254"/>
                    <a:pt x="148" y="254"/>
                    <a:pt x="147" y="254"/>
                  </a:cubicBezTo>
                  <a:cubicBezTo>
                    <a:pt x="146" y="254"/>
                    <a:pt x="144" y="254"/>
                    <a:pt x="143" y="255"/>
                  </a:cubicBezTo>
                  <a:cubicBezTo>
                    <a:pt x="141" y="255"/>
                    <a:pt x="139" y="255"/>
                    <a:pt x="137" y="255"/>
                  </a:cubicBezTo>
                  <a:cubicBezTo>
                    <a:pt x="136" y="255"/>
                    <a:pt x="136" y="255"/>
                    <a:pt x="135" y="255"/>
                  </a:cubicBezTo>
                  <a:cubicBezTo>
                    <a:pt x="134" y="255"/>
                    <a:pt x="134" y="255"/>
                    <a:pt x="134" y="254"/>
                  </a:cubicBezTo>
                  <a:cubicBezTo>
                    <a:pt x="134" y="254"/>
                    <a:pt x="134" y="253"/>
                    <a:pt x="134" y="253"/>
                  </a:cubicBezTo>
                  <a:cubicBezTo>
                    <a:pt x="132" y="250"/>
                    <a:pt x="131" y="247"/>
                    <a:pt x="130" y="244"/>
                  </a:cubicBezTo>
                  <a:cubicBezTo>
                    <a:pt x="128" y="241"/>
                    <a:pt x="127" y="238"/>
                    <a:pt x="126" y="236"/>
                  </a:cubicBezTo>
                  <a:cubicBezTo>
                    <a:pt x="125" y="232"/>
                    <a:pt x="123" y="228"/>
                    <a:pt x="121" y="225"/>
                  </a:cubicBezTo>
                  <a:cubicBezTo>
                    <a:pt x="120" y="223"/>
                    <a:pt x="119" y="220"/>
                    <a:pt x="118" y="218"/>
                  </a:cubicBezTo>
                  <a:cubicBezTo>
                    <a:pt x="117" y="216"/>
                    <a:pt x="116" y="214"/>
                    <a:pt x="114" y="212"/>
                  </a:cubicBezTo>
                  <a:cubicBezTo>
                    <a:pt x="113" y="209"/>
                    <a:pt x="111" y="206"/>
                    <a:pt x="110" y="203"/>
                  </a:cubicBezTo>
                  <a:cubicBezTo>
                    <a:pt x="110" y="203"/>
                    <a:pt x="110" y="203"/>
                    <a:pt x="110" y="202"/>
                  </a:cubicBezTo>
                  <a:cubicBezTo>
                    <a:pt x="109" y="202"/>
                    <a:pt x="109" y="201"/>
                    <a:pt x="109" y="200"/>
                  </a:cubicBezTo>
                  <a:cubicBezTo>
                    <a:pt x="109" y="199"/>
                    <a:pt x="108" y="199"/>
                    <a:pt x="108" y="198"/>
                  </a:cubicBezTo>
                  <a:cubicBezTo>
                    <a:pt x="92" y="198"/>
                    <a:pt x="75" y="198"/>
                    <a:pt x="59" y="198"/>
                  </a:cubicBezTo>
                  <a:cubicBezTo>
                    <a:pt x="58" y="199"/>
                    <a:pt x="57" y="201"/>
                    <a:pt x="57" y="202"/>
                  </a:cubicBezTo>
                  <a:cubicBezTo>
                    <a:pt x="56" y="204"/>
                    <a:pt x="55" y="205"/>
                    <a:pt x="54" y="207"/>
                  </a:cubicBezTo>
                  <a:cubicBezTo>
                    <a:pt x="53" y="209"/>
                    <a:pt x="52" y="211"/>
                    <a:pt x="51" y="214"/>
                  </a:cubicBezTo>
                  <a:cubicBezTo>
                    <a:pt x="49" y="220"/>
                    <a:pt x="46" y="226"/>
                    <a:pt x="43" y="233"/>
                  </a:cubicBezTo>
                  <a:cubicBezTo>
                    <a:pt x="42" y="235"/>
                    <a:pt x="41" y="238"/>
                    <a:pt x="40" y="240"/>
                  </a:cubicBezTo>
                  <a:cubicBezTo>
                    <a:pt x="40" y="241"/>
                    <a:pt x="39" y="242"/>
                    <a:pt x="39" y="244"/>
                  </a:cubicBezTo>
                  <a:cubicBezTo>
                    <a:pt x="38" y="246"/>
                    <a:pt x="37" y="249"/>
                    <a:pt x="36" y="252"/>
                  </a:cubicBezTo>
                  <a:cubicBezTo>
                    <a:pt x="36" y="253"/>
                    <a:pt x="36" y="253"/>
                    <a:pt x="34" y="253"/>
                  </a:cubicBezTo>
                  <a:cubicBezTo>
                    <a:pt x="34" y="253"/>
                    <a:pt x="34" y="253"/>
                    <a:pt x="34" y="253"/>
                  </a:cubicBezTo>
                  <a:cubicBezTo>
                    <a:pt x="34" y="253"/>
                    <a:pt x="34" y="253"/>
                    <a:pt x="34" y="253"/>
                  </a:cubicBezTo>
                  <a:cubicBezTo>
                    <a:pt x="34" y="254"/>
                    <a:pt x="33" y="254"/>
                    <a:pt x="32" y="254"/>
                  </a:cubicBezTo>
                  <a:cubicBezTo>
                    <a:pt x="30" y="254"/>
                    <a:pt x="28" y="254"/>
                    <a:pt x="26" y="254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4" y="253"/>
                    <a:pt x="24" y="252"/>
                    <a:pt x="24" y="252"/>
                  </a:cubicBezTo>
                  <a:cubicBezTo>
                    <a:pt x="24" y="251"/>
                    <a:pt x="25" y="251"/>
                    <a:pt x="25" y="250"/>
                  </a:cubicBezTo>
                  <a:cubicBezTo>
                    <a:pt x="25" y="250"/>
                    <a:pt x="26" y="249"/>
                    <a:pt x="26" y="249"/>
                  </a:cubicBezTo>
                  <a:cubicBezTo>
                    <a:pt x="27" y="247"/>
                    <a:pt x="28" y="246"/>
                    <a:pt x="28" y="244"/>
                  </a:cubicBezTo>
                  <a:cubicBezTo>
                    <a:pt x="30" y="239"/>
                    <a:pt x="33" y="233"/>
                    <a:pt x="35" y="228"/>
                  </a:cubicBezTo>
                  <a:cubicBezTo>
                    <a:pt x="37" y="226"/>
                    <a:pt x="38" y="223"/>
                    <a:pt x="39" y="221"/>
                  </a:cubicBezTo>
                  <a:cubicBezTo>
                    <a:pt x="39" y="220"/>
                    <a:pt x="40" y="219"/>
                    <a:pt x="40" y="218"/>
                  </a:cubicBezTo>
                  <a:cubicBezTo>
                    <a:pt x="43" y="214"/>
                    <a:pt x="45" y="209"/>
                    <a:pt x="47" y="204"/>
                  </a:cubicBezTo>
                  <a:cubicBezTo>
                    <a:pt x="47" y="203"/>
                    <a:pt x="48" y="201"/>
                    <a:pt x="49" y="199"/>
                  </a:cubicBezTo>
                  <a:cubicBezTo>
                    <a:pt x="49" y="199"/>
                    <a:pt x="49" y="198"/>
                    <a:pt x="49" y="198"/>
                  </a:cubicBezTo>
                  <a:cubicBezTo>
                    <a:pt x="50" y="198"/>
                    <a:pt x="50" y="197"/>
                    <a:pt x="50" y="197"/>
                  </a:cubicBezTo>
                  <a:cubicBezTo>
                    <a:pt x="50" y="197"/>
                    <a:pt x="49" y="197"/>
                    <a:pt x="49" y="197"/>
                  </a:cubicBezTo>
                  <a:cubicBezTo>
                    <a:pt x="45" y="196"/>
                    <a:pt x="40" y="196"/>
                    <a:pt x="36" y="195"/>
                  </a:cubicBezTo>
                  <a:cubicBezTo>
                    <a:pt x="30" y="194"/>
                    <a:pt x="24" y="193"/>
                    <a:pt x="18" y="190"/>
                  </a:cubicBezTo>
                  <a:cubicBezTo>
                    <a:pt x="14" y="187"/>
                    <a:pt x="11" y="185"/>
                    <a:pt x="8" y="181"/>
                  </a:cubicBezTo>
                  <a:cubicBezTo>
                    <a:pt x="7" y="179"/>
                    <a:pt x="6" y="178"/>
                    <a:pt x="6" y="176"/>
                  </a:cubicBezTo>
                  <a:cubicBezTo>
                    <a:pt x="5" y="173"/>
                    <a:pt x="5" y="170"/>
                    <a:pt x="4" y="167"/>
                  </a:cubicBezTo>
                  <a:cubicBezTo>
                    <a:pt x="4" y="164"/>
                    <a:pt x="4" y="162"/>
                    <a:pt x="3" y="159"/>
                  </a:cubicBezTo>
                  <a:cubicBezTo>
                    <a:pt x="3" y="156"/>
                    <a:pt x="3" y="153"/>
                    <a:pt x="2" y="151"/>
                  </a:cubicBezTo>
                  <a:cubicBezTo>
                    <a:pt x="2" y="150"/>
                    <a:pt x="2" y="150"/>
                    <a:pt x="2" y="150"/>
                  </a:cubicBezTo>
                  <a:cubicBezTo>
                    <a:pt x="2" y="150"/>
                    <a:pt x="1" y="149"/>
                    <a:pt x="1" y="149"/>
                  </a:cubicBezTo>
                  <a:cubicBezTo>
                    <a:pt x="1" y="145"/>
                    <a:pt x="1" y="141"/>
                    <a:pt x="1" y="137"/>
                  </a:cubicBezTo>
                  <a:cubicBezTo>
                    <a:pt x="0" y="129"/>
                    <a:pt x="0" y="121"/>
                    <a:pt x="1" y="113"/>
                  </a:cubicBezTo>
                  <a:cubicBezTo>
                    <a:pt x="1" y="108"/>
                    <a:pt x="1" y="103"/>
                    <a:pt x="2" y="97"/>
                  </a:cubicBezTo>
                  <a:cubicBezTo>
                    <a:pt x="2" y="95"/>
                    <a:pt x="3" y="93"/>
                    <a:pt x="3" y="90"/>
                  </a:cubicBezTo>
                  <a:cubicBezTo>
                    <a:pt x="4" y="85"/>
                    <a:pt x="5" y="79"/>
                    <a:pt x="8" y="74"/>
                  </a:cubicBezTo>
                  <a:cubicBezTo>
                    <a:pt x="9" y="71"/>
                    <a:pt x="12" y="68"/>
                    <a:pt x="15" y="66"/>
                  </a:cubicBezTo>
                  <a:cubicBezTo>
                    <a:pt x="17" y="65"/>
                    <a:pt x="19" y="64"/>
                    <a:pt x="21" y="64"/>
                  </a:cubicBezTo>
                  <a:cubicBezTo>
                    <a:pt x="24" y="63"/>
                    <a:pt x="28" y="62"/>
                    <a:pt x="31" y="62"/>
                  </a:cubicBezTo>
                  <a:cubicBezTo>
                    <a:pt x="35" y="61"/>
                    <a:pt x="39" y="61"/>
                    <a:pt x="44" y="60"/>
                  </a:cubicBezTo>
                  <a:cubicBezTo>
                    <a:pt x="49" y="60"/>
                    <a:pt x="54" y="60"/>
                    <a:pt x="60" y="60"/>
                  </a:cubicBezTo>
                  <a:cubicBezTo>
                    <a:pt x="63" y="60"/>
                    <a:pt x="66" y="59"/>
                    <a:pt x="69" y="59"/>
                  </a:cubicBezTo>
                  <a:cubicBezTo>
                    <a:pt x="69" y="59"/>
                    <a:pt x="69" y="59"/>
                    <a:pt x="70" y="59"/>
                  </a:cubicBezTo>
                  <a:cubicBezTo>
                    <a:pt x="69" y="59"/>
                    <a:pt x="69" y="58"/>
                    <a:pt x="69" y="58"/>
                  </a:cubicBezTo>
                  <a:cubicBezTo>
                    <a:pt x="69" y="58"/>
                    <a:pt x="69" y="58"/>
                    <a:pt x="70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69" y="53"/>
                    <a:pt x="69" y="51"/>
                  </a:cubicBezTo>
                  <a:cubicBezTo>
                    <a:pt x="69" y="50"/>
                    <a:pt x="69" y="49"/>
                    <a:pt x="70" y="49"/>
                  </a:cubicBezTo>
                  <a:cubicBezTo>
                    <a:pt x="70" y="49"/>
                    <a:pt x="70" y="49"/>
                    <a:pt x="70" y="48"/>
                  </a:cubicBezTo>
                  <a:cubicBezTo>
                    <a:pt x="71" y="48"/>
                    <a:pt x="71" y="48"/>
                    <a:pt x="71" y="47"/>
                  </a:cubicBezTo>
                  <a:cubicBezTo>
                    <a:pt x="71" y="47"/>
                    <a:pt x="72" y="47"/>
                    <a:pt x="72" y="47"/>
                  </a:cubicBezTo>
                  <a:cubicBezTo>
                    <a:pt x="74" y="47"/>
                    <a:pt x="76" y="47"/>
                    <a:pt x="78" y="46"/>
                  </a:cubicBezTo>
                  <a:cubicBezTo>
                    <a:pt x="80" y="46"/>
                    <a:pt x="82" y="46"/>
                    <a:pt x="84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5"/>
                    <a:pt x="85" y="45"/>
                    <a:pt x="84" y="44"/>
                  </a:cubicBezTo>
                  <a:cubicBezTo>
                    <a:pt x="83" y="43"/>
                    <a:pt x="81" y="41"/>
                    <a:pt x="80" y="39"/>
                  </a:cubicBezTo>
                  <a:cubicBezTo>
                    <a:pt x="78" y="37"/>
                    <a:pt x="76" y="35"/>
                    <a:pt x="75" y="33"/>
                  </a:cubicBezTo>
                  <a:cubicBezTo>
                    <a:pt x="72" y="30"/>
                    <a:pt x="70" y="27"/>
                    <a:pt x="68" y="23"/>
                  </a:cubicBezTo>
                  <a:cubicBezTo>
                    <a:pt x="66" y="21"/>
                    <a:pt x="64" y="19"/>
                    <a:pt x="63" y="17"/>
                  </a:cubicBezTo>
                  <a:cubicBezTo>
                    <a:pt x="63" y="16"/>
                    <a:pt x="63" y="16"/>
                    <a:pt x="62" y="16"/>
                  </a:cubicBezTo>
                  <a:cubicBezTo>
                    <a:pt x="62" y="16"/>
                    <a:pt x="61" y="15"/>
                    <a:pt x="61" y="15"/>
                  </a:cubicBezTo>
                  <a:cubicBezTo>
                    <a:pt x="60" y="14"/>
                    <a:pt x="60" y="14"/>
                    <a:pt x="60" y="13"/>
                  </a:cubicBezTo>
                  <a:cubicBezTo>
                    <a:pt x="60" y="13"/>
                    <a:pt x="60" y="13"/>
                    <a:pt x="60" y="12"/>
                  </a:cubicBezTo>
                  <a:cubicBezTo>
                    <a:pt x="60" y="12"/>
                    <a:pt x="60" y="12"/>
                    <a:pt x="60" y="13"/>
                  </a:cubicBezTo>
                  <a:cubicBezTo>
                    <a:pt x="59" y="13"/>
                    <a:pt x="58" y="13"/>
                    <a:pt x="57" y="14"/>
                  </a:cubicBezTo>
                  <a:cubicBezTo>
                    <a:pt x="55" y="14"/>
                    <a:pt x="54" y="14"/>
                    <a:pt x="53" y="13"/>
                  </a:cubicBezTo>
                  <a:cubicBezTo>
                    <a:pt x="52" y="13"/>
                    <a:pt x="52" y="12"/>
                    <a:pt x="52" y="1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0" y="9"/>
                    <a:pt x="51" y="8"/>
                  </a:cubicBezTo>
                  <a:cubicBezTo>
                    <a:pt x="51" y="7"/>
                    <a:pt x="51" y="6"/>
                    <a:pt x="52" y="5"/>
                  </a:cubicBezTo>
                  <a:cubicBezTo>
                    <a:pt x="52" y="3"/>
                    <a:pt x="54" y="2"/>
                    <a:pt x="56" y="2"/>
                  </a:cubicBezTo>
                  <a:cubicBezTo>
                    <a:pt x="56" y="2"/>
                    <a:pt x="57" y="2"/>
                    <a:pt x="57" y="1"/>
                  </a:cubicBezTo>
                  <a:cubicBezTo>
                    <a:pt x="58" y="1"/>
                    <a:pt x="60" y="1"/>
                    <a:pt x="61" y="0"/>
                  </a:cubicBezTo>
                  <a:cubicBezTo>
                    <a:pt x="62" y="0"/>
                    <a:pt x="62" y="1"/>
                    <a:pt x="62" y="1"/>
                  </a:cubicBezTo>
                  <a:cubicBezTo>
                    <a:pt x="63" y="2"/>
                    <a:pt x="62" y="3"/>
                    <a:pt x="62" y="3"/>
                  </a:cubicBezTo>
                  <a:cubicBezTo>
                    <a:pt x="62" y="3"/>
                    <a:pt x="62" y="3"/>
                    <a:pt x="61" y="3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6"/>
                    <a:pt x="62" y="6"/>
                    <a:pt x="62" y="7"/>
                  </a:cubicBezTo>
                  <a:cubicBezTo>
                    <a:pt x="63" y="8"/>
                    <a:pt x="63" y="9"/>
                    <a:pt x="62" y="10"/>
                  </a:cubicBezTo>
                  <a:cubicBezTo>
                    <a:pt x="62" y="10"/>
                    <a:pt x="62" y="11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4"/>
                    <a:pt x="65" y="15"/>
                    <a:pt x="66" y="17"/>
                  </a:cubicBezTo>
                  <a:cubicBezTo>
                    <a:pt x="69" y="20"/>
                    <a:pt x="71" y="22"/>
                    <a:pt x="73" y="25"/>
                  </a:cubicBezTo>
                  <a:cubicBezTo>
                    <a:pt x="75" y="27"/>
                    <a:pt x="77" y="29"/>
                    <a:pt x="79" y="31"/>
                  </a:cubicBezTo>
                  <a:cubicBezTo>
                    <a:pt x="81" y="34"/>
                    <a:pt x="84" y="37"/>
                    <a:pt x="86" y="40"/>
                  </a:cubicBezTo>
                  <a:cubicBezTo>
                    <a:pt x="87" y="41"/>
                    <a:pt x="88" y="42"/>
                    <a:pt x="88" y="42"/>
                  </a:cubicBezTo>
                  <a:cubicBezTo>
                    <a:pt x="89" y="43"/>
                    <a:pt x="90" y="44"/>
                    <a:pt x="91" y="46"/>
                  </a:cubicBezTo>
                  <a:cubicBezTo>
                    <a:pt x="93" y="46"/>
                    <a:pt x="94" y="46"/>
                    <a:pt x="95" y="46"/>
                  </a:cubicBezTo>
                  <a:cubicBezTo>
                    <a:pt x="96" y="46"/>
                    <a:pt x="96" y="45"/>
                    <a:pt x="96" y="45"/>
                  </a:cubicBezTo>
                  <a:cubicBezTo>
                    <a:pt x="96" y="45"/>
                    <a:pt x="97" y="45"/>
                    <a:pt x="97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4"/>
                    <a:pt x="96" y="43"/>
                    <a:pt x="96" y="42"/>
                  </a:cubicBezTo>
                  <a:cubicBezTo>
                    <a:pt x="97" y="42"/>
                    <a:pt x="97" y="41"/>
                    <a:pt x="98" y="40"/>
                  </a:cubicBezTo>
                  <a:cubicBezTo>
                    <a:pt x="103" y="35"/>
                    <a:pt x="108" y="29"/>
                    <a:pt x="112" y="24"/>
                  </a:cubicBezTo>
                  <a:cubicBezTo>
                    <a:pt x="114" y="22"/>
                    <a:pt x="116" y="20"/>
                    <a:pt x="118" y="18"/>
                  </a:cubicBezTo>
                  <a:cubicBezTo>
                    <a:pt x="119" y="18"/>
                    <a:pt x="119" y="17"/>
                    <a:pt x="119" y="17"/>
                  </a:cubicBezTo>
                  <a:cubicBezTo>
                    <a:pt x="119" y="17"/>
                    <a:pt x="119" y="16"/>
                    <a:pt x="119" y="16"/>
                  </a:cubicBezTo>
                  <a:cubicBezTo>
                    <a:pt x="119" y="15"/>
                    <a:pt x="118" y="15"/>
                    <a:pt x="119" y="14"/>
                  </a:cubicBezTo>
                  <a:cubicBezTo>
                    <a:pt x="119" y="11"/>
                    <a:pt x="120" y="9"/>
                    <a:pt x="121" y="7"/>
                  </a:cubicBezTo>
                  <a:cubicBezTo>
                    <a:pt x="123" y="6"/>
                    <a:pt x="124" y="5"/>
                    <a:pt x="126" y="6"/>
                  </a:cubicBezTo>
                  <a:cubicBezTo>
                    <a:pt x="127" y="6"/>
                    <a:pt x="128" y="6"/>
                    <a:pt x="129" y="6"/>
                  </a:cubicBezTo>
                  <a:cubicBezTo>
                    <a:pt x="131" y="8"/>
                    <a:pt x="132" y="10"/>
                    <a:pt x="132" y="12"/>
                  </a:cubicBezTo>
                  <a:cubicBezTo>
                    <a:pt x="131" y="14"/>
                    <a:pt x="131" y="15"/>
                    <a:pt x="130" y="16"/>
                  </a:cubicBezTo>
                  <a:cubicBezTo>
                    <a:pt x="129" y="18"/>
                    <a:pt x="127" y="19"/>
                    <a:pt x="125" y="19"/>
                  </a:cubicBezTo>
                  <a:cubicBezTo>
                    <a:pt x="124" y="19"/>
                    <a:pt x="124" y="19"/>
                    <a:pt x="123" y="19"/>
                  </a:cubicBezTo>
                  <a:cubicBezTo>
                    <a:pt x="122" y="21"/>
                    <a:pt x="120" y="23"/>
                    <a:pt x="118" y="25"/>
                  </a:cubicBezTo>
                  <a:cubicBezTo>
                    <a:pt x="115" y="28"/>
                    <a:pt x="113" y="31"/>
                    <a:pt x="110" y="34"/>
                  </a:cubicBezTo>
                  <a:cubicBezTo>
                    <a:pt x="109" y="35"/>
                    <a:pt x="108" y="37"/>
                    <a:pt x="107" y="38"/>
                  </a:cubicBezTo>
                  <a:cubicBezTo>
                    <a:pt x="107" y="38"/>
                    <a:pt x="107" y="39"/>
                    <a:pt x="106" y="39"/>
                  </a:cubicBezTo>
                  <a:cubicBezTo>
                    <a:pt x="106" y="40"/>
                    <a:pt x="104" y="40"/>
                    <a:pt x="104" y="39"/>
                  </a:cubicBezTo>
                  <a:cubicBezTo>
                    <a:pt x="104" y="39"/>
                    <a:pt x="104" y="39"/>
                    <a:pt x="103" y="39"/>
                  </a:cubicBezTo>
                  <a:cubicBezTo>
                    <a:pt x="103" y="39"/>
                    <a:pt x="103" y="40"/>
                    <a:pt x="103" y="40"/>
                  </a:cubicBezTo>
                  <a:cubicBezTo>
                    <a:pt x="102" y="40"/>
                    <a:pt x="101" y="41"/>
                    <a:pt x="100" y="42"/>
                  </a:cubicBezTo>
                  <a:cubicBezTo>
                    <a:pt x="100" y="43"/>
                    <a:pt x="99" y="44"/>
                    <a:pt x="99" y="44"/>
                  </a:cubicBezTo>
                  <a:cubicBezTo>
                    <a:pt x="98" y="45"/>
                    <a:pt x="98" y="45"/>
                    <a:pt x="98" y="46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101" y="46"/>
                    <a:pt x="103" y="46"/>
                    <a:pt x="106" y="46"/>
                  </a:cubicBezTo>
                  <a:cubicBezTo>
                    <a:pt x="107" y="47"/>
                    <a:pt x="108" y="47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1" y="48"/>
                    <a:pt x="112" y="48"/>
                    <a:pt x="112" y="49"/>
                  </a:cubicBezTo>
                  <a:cubicBezTo>
                    <a:pt x="113" y="49"/>
                    <a:pt x="114" y="50"/>
                    <a:pt x="113" y="51"/>
                  </a:cubicBezTo>
                  <a:cubicBezTo>
                    <a:pt x="113" y="51"/>
                    <a:pt x="113" y="52"/>
                    <a:pt x="112" y="52"/>
                  </a:cubicBezTo>
                  <a:cubicBezTo>
                    <a:pt x="112" y="53"/>
                    <a:pt x="112" y="53"/>
                    <a:pt x="112" y="54"/>
                  </a:cubicBezTo>
                  <a:cubicBezTo>
                    <a:pt x="112" y="55"/>
                    <a:pt x="112" y="55"/>
                    <a:pt x="112" y="56"/>
                  </a:cubicBezTo>
                  <a:cubicBezTo>
                    <a:pt x="112" y="56"/>
                    <a:pt x="113" y="56"/>
                    <a:pt x="113" y="56"/>
                  </a:cubicBezTo>
                  <a:cubicBezTo>
                    <a:pt x="119" y="56"/>
                    <a:pt x="125" y="56"/>
                    <a:pt x="131" y="57"/>
                  </a:cubicBezTo>
                  <a:cubicBezTo>
                    <a:pt x="138" y="57"/>
                    <a:pt x="145" y="58"/>
                    <a:pt x="152" y="60"/>
                  </a:cubicBezTo>
                  <a:cubicBezTo>
                    <a:pt x="153" y="61"/>
                    <a:pt x="154" y="61"/>
                    <a:pt x="155" y="61"/>
                  </a:cubicBezTo>
                  <a:cubicBezTo>
                    <a:pt x="156" y="62"/>
                    <a:pt x="156" y="62"/>
                    <a:pt x="157" y="62"/>
                  </a:cubicBezTo>
                  <a:cubicBezTo>
                    <a:pt x="158" y="61"/>
                    <a:pt x="158" y="62"/>
                    <a:pt x="158" y="62"/>
                  </a:cubicBezTo>
                  <a:cubicBezTo>
                    <a:pt x="159" y="63"/>
                    <a:pt x="159" y="63"/>
                    <a:pt x="159" y="63"/>
                  </a:cubicBezTo>
                  <a:cubicBezTo>
                    <a:pt x="161" y="63"/>
                    <a:pt x="162" y="64"/>
                    <a:pt x="164" y="65"/>
                  </a:cubicBezTo>
                  <a:cubicBezTo>
                    <a:pt x="165" y="66"/>
                    <a:pt x="167" y="67"/>
                    <a:pt x="168" y="69"/>
                  </a:cubicBezTo>
                  <a:cubicBezTo>
                    <a:pt x="168" y="69"/>
                    <a:pt x="169" y="69"/>
                    <a:pt x="169" y="69"/>
                  </a:cubicBezTo>
                  <a:cubicBezTo>
                    <a:pt x="171" y="71"/>
                    <a:pt x="172" y="74"/>
                    <a:pt x="173" y="77"/>
                  </a:cubicBezTo>
                  <a:cubicBezTo>
                    <a:pt x="174" y="80"/>
                    <a:pt x="174" y="82"/>
                    <a:pt x="174" y="85"/>
                  </a:cubicBezTo>
                  <a:cubicBezTo>
                    <a:pt x="174" y="95"/>
                    <a:pt x="174" y="105"/>
                    <a:pt x="174" y="114"/>
                  </a:cubicBezTo>
                  <a:cubicBezTo>
                    <a:pt x="174" y="119"/>
                    <a:pt x="175" y="123"/>
                    <a:pt x="175" y="127"/>
                  </a:cubicBezTo>
                  <a:cubicBezTo>
                    <a:pt x="175" y="131"/>
                    <a:pt x="175" y="134"/>
                    <a:pt x="175" y="138"/>
                  </a:cubicBezTo>
                  <a:cubicBezTo>
                    <a:pt x="175" y="144"/>
                    <a:pt x="174" y="150"/>
                    <a:pt x="174" y="156"/>
                  </a:cubicBezTo>
                  <a:cubicBezTo>
                    <a:pt x="174" y="163"/>
                    <a:pt x="173" y="170"/>
                    <a:pt x="170" y="178"/>
                  </a:cubicBezTo>
                  <a:cubicBezTo>
                    <a:pt x="169" y="180"/>
                    <a:pt x="168" y="183"/>
                    <a:pt x="167" y="186"/>
                  </a:cubicBezTo>
                  <a:cubicBezTo>
                    <a:pt x="166" y="187"/>
                    <a:pt x="165" y="189"/>
                    <a:pt x="164" y="190"/>
                  </a:cubicBezTo>
                  <a:cubicBezTo>
                    <a:pt x="163" y="192"/>
                    <a:pt x="161" y="194"/>
                    <a:pt x="159" y="196"/>
                  </a:cubicBezTo>
                  <a:cubicBezTo>
                    <a:pt x="156" y="197"/>
                    <a:pt x="154" y="198"/>
                    <a:pt x="151" y="199"/>
                  </a:cubicBezTo>
                  <a:cubicBezTo>
                    <a:pt x="150" y="199"/>
                    <a:pt x="149" y="199"/>
                    <a:pt x="148" y="199"/>
                  </a:cubicBezTo>
                  <a:cubicBezTo>
                    <a:pt x="146" y="199"/>
                    <a:pt x="144" y="199"/>
                    <a:pt x="142" y="199"/>
                  </a:cubicBezTo>
                  <a:cubicBezTo>
                    <a:pt x="139" y="199"/>
                    <a:pt x="136" y="199"/>
                    <a:pt x="132" y="199"/>
                  </a:cubicBezTo>
                  <a:cubicBezTo>
                    <a:pt x="131" y="199"/>
                    <a:pt x="129" y="198"/>
                    <a:pt x="127" y="198"/>
                  </a:cubicBezTo>
                  <a:cubicBezTo>
                    <a:pt x="125" y="198"/>
                    <a:pt x="124" y="198"/>
                    <a:pt x="122" y="198"/>
                  </a:cubicBezTo>
                  <a:cubicBezTo>
                    <a:pt x="121" y="198"/>
                    <a:pt x="120" y="198"/>
                    <a:pt x="119" y="198"/>
                  </a:cubicBezTo>
                  <a:cubicBezTo>
                    <a:pt x="118" y="198"/>
                    <a:pt x="118" y="198"/>
                    <a:pt x="118" y="198"/>
                  </a:cubicBezTo>
                  <a:cubicBezTo>
                    <a:pt x="118" y="198"/>
                    <a:pt x="118" y="198"/>
                    <a:pt x="118" y="198"/>
                  </a:cubicBezTo>
                  <a:close/>
                  <a:moveTo>
                    <a:pt x="127" y="7"/>
                  </a:moveTo>
                  <a:cubicBezTo>
                    <a:pt x="127" y="7"/>
                    <a:pt x="127" y="7"/>
                    <a:pt x="126" y="7"/>
                  </a:cubicBezTo>
                  <a:cubicBezTo>
                    <a:pt x="126" y="7"/>
                    <a:pt x="125" y="7"/>
                    <a:pt x="124" y="7"/>
                  </a:cubicBezTo>
                  <a:cubicBezTo>
                    <a:pt x="124" y="7"/>
                    <a:pt x="124" y="7"/>
                    <a:pt x="123" y="8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7"/>
                    <a:pt x="127" y="8"/>
                    <a:pt x="127" y="8"/>
                  </a:cubicBezTo>
                  <a:cubicBezTo>
                    <a:pt x="127" y="8"/>
                    <a:pt x="128" y="8"/>
                    <a:pt x="128" y="8"/>
                  </a:cubicBezTo>
                  <a:cubicBezTo>
                    <a:pt x="129" y="9"/>
                    <a:pt x="130" y="11"/>
                    <a:pt x="130" y="12"/>
                  </a:cubicBezTo>
                  <a:cubicBezTo>
                    <a:pt x="130" y="13"/>
                    <a:pt x="129" y="13"/>
                    <a:pt x="129" y="14"/>
                  </a:cubicBezTo>
                  <a:cubicBezTo>
                    <a:pt x="129" y="14"/>
                    <a:pt x="129" y="15"/>
                    <a:pt x="129" y="15"/>
                  </a:cubicBezTo>
                  <a:cubicBezTo>
                    <a:pt x="130" y="14"/>
                    <a:pt x="130" y="13"/>
                    <a:pt x="130" y="12"/>
                  </a:cubicBezTo>
                  <a:cubicBezTo>
                    <a:pt x="130" y="10"/>
                    <a:pt x="130" y="8"/>
                    <a:pt x="128" y="8"/>
                  </a:cubicBezTo>
                  <a:cubicBezTo>
                    <a:pt x="128" y="8"/>
                    <a:pt x="127" y="8"/>
                    <a:pt x="127" y="7"/>
                  </a:cubicBezTo>
                  <a:close/>
                  <a:moveTo>
                    <a:pt x="139" y="240"/>
                  </a:moveTo>
                  <a:cubicBezTo>
                    <a:pt x="138" y="240"/>
                    <a:pt x="139" y="241"/>
                    <a:pt x="139" y="241"/>
                  </a:cubicBezTo>
                  <a:cubicBezTo>
                    <a:pt x="139" y="241"/>
                    <a:pt x="139" y="240"/>
                    <a:pt x="139" y="240"/>
                  </a:cubicBezTo>
                  <a:cubicBezTo>
                    <a:pt x="138" y="240"/>
                    <a:pt x="138" y="239"/>
                    <a:pt x="138" y="239"/>
                  </a:cubicBezTo>
                  <a:cubicBezTo>
                    <a:pt x="137" y="236"/>
                    <a:pt x="136" y="234"/>
                    <a:pt x="135" y="231"/>
                  </a:cubicBezTo>
                  <a:cubicBezTo>
                    <a:pt x="135" y="231"/>
                    <a:pt x="134" y="231"/>
                    <a:pt x="134" y="230"/>
                  </a:cubicBezTo>
                  <a:cubicBezTo>
                    <a:pt x="134" y="231"/>
                    <a:pt x="134" y="232"/>
                    <a:pt x="134" y="232"/>
                  </a:cubicBezTo>
                  <a:cubicBezTo>
                    <a:pt x="134" y="232"/>
                    <a:pt x="134" y="233"/>
                    <a:pt x="134" y="233"/>
                  </a:cubicBezTo>
                  <a:cubicBezTo>
                    <a:pt x="135" y="235"/>
                    <a:pt x="136" y="237"/>
                    <a:pt x="137" y="238"/>
                  </a:cubicBezTo>
                  <a:cubicBezTo>
                    <a:pt x="138" y="239"/>
                    <a:pt x="138" y="239"/>
                    <a:pt x="139" y="240"/>
                  </a:cubicBezTo>
                  <a:close/>
                  <a:moveTo>
                    <a:pt x="48" y="66"/>
                  </a:moveTo>
                  <a:cubicBezTo>
                    <a:pt x="48" y="66"/>
                    <a:pt x="47" y="66"/>
                    <a:pt x="47" y="66"/>
                  </a:cubicBezTo>
                  <a:cubicBezTo>
                    <a:pt x="43" y="66"/>
                    <a:pt x="39" y="66"/>
                    <a:pt x="35" y="66"/>
                  </a:cubicBezTo>
                  <a:cubicBezTo>
                    <a:pt x="32" y="66"/>
                    <a:pt x="29" y="66"/>
                    <a:pt x="26" y="66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2" y="67"/>
                    <a:pt x="21" y="68"/>
                    <a:pt x="19" y="69"/>
                  </a:cubicBezTo>
                  <a:cubicBezTo>
                    <a:pt x="16" y="72"/>
                    <a:pt x="13" y="74"/>
                    <a:pt x="11" y="78"/>
                  </a:cubicBezTo>
                  <a:cubicBezTo>
                    <a:pt x="10" y="80"/>
                    <a:pt x="8" y="82"/>
                    <a:pt x="7" y="85"/>
                  </a:cubicBezTo>
                  <a:cubicBezTo>
                    <a:pt x="6" y="89"/>
                    <a:pt x="6" y="93"/>
                    <a:pt x="6" y="97"/>
                  </a:cubicBezTo>
                  <a:cubicBezTo>
                    <a:pt x="5" y="102"/>
                    <a:pt x="5" y="107"/>
                    <a:pt x="5" y="111"/>
                  </a:cubicBezTo>
                  <a:cubicBezTo>
                    <a:pt x="5" y="122"/>
                    <a:pt x="5" y="132"/>
                    <a:pt x="5" y="143"/>
                  </a:cubicBezTo>
                  <a:cubicBezTo>
                    <a:pt x="5" y="145"/>
                    <a:pt x="5" y="147"/>
                    <a:pt x="6" y="149"/>
                  </a:cubicBezTo>
                  <a:cubicBezTo>
                    <a:pt x="6" y="153"/>
                    <a:pt x="7" y="157"/>
                    <a:pt x="7" y="161"/>
                  </a:cubicBezTo>
                  <a:cubicBezTo>
                    <a:pt x="8" y="166"/>
                    <a:pt x="9" y="170"/>
                    <a:pt x="10" y="174"/>
                  </a:cubicBezTo>
                  <a:cubicBezTo>
                    <a:pt x="11" y="179"/>
                    <a:pt x="14" y="183"/>
                    <a:pt x="18" y="186"/>
                  </a:cubicBezTo>
                  <a:cubicBezTo>
                    <a:pt x="20" y="187"/>
                    <a:pt x="23" y="189"/>
                    <a:pt x="26" y="190"/>
                  </a:cubicBezTo>
                  <a:cubicBezTo>
                    <a:pt x="28" y="191"/>
                    <a:pt x="30" y="191"/>
                    <a:pt x="32" y="192"/>
                  </a:cubicBezTo>
                  <a:cubicBezTo>
                    <a:pt x="34" y="192"/>
                    <a:pt x="36" y="192"/>
                    <a:pt x="38" y="193"/>
                  </a:cubicBezTo>
                  <a:cubicBezTo>
                    <a:pt x="42" y="193"/>
                    <a:pt x="45" y="194"/>
                    <a:pt x="49" y="194"/>
                  </a:cubicBezTo>
                  <a:cubicBezTo>
                    <a:pt x="52" y="194"/>
                    <a:pt x="54" y="194"/>
                    <a:pt x="56" y="194"/>
                  </a:cubicBezTo>
                  <a:cubicBezTo>
                    <a:pt x="59" y="195"/>
                    <a:pt x="62" y="195"/>
                    <a:pt x="64" y="195"/>
                  </a:cubicBezTo>
                  <a:cubicBezTo>
                    <a:pt x="68" y="195"/>
                    <a:pt x="71" y="195"/>
                    <a:pt x="75" y="195"/>
                  </a:cubicBezTo>
                  <a:cubicBezTo>
                    <a:pt x="81" y="196"/>
                    <a:pt x="88" y="195"/>
                    <a:pt x="95" y="196"/>
                  </a:cubicBezTo>
                  <a:cubicBezTo>
                    <a:pt x="100" y="196"/>
                    <a:pt x="105" y="196"/>
                    <a:pt x="111" y="196"/>
                  </a:cubicBezTo>
                  <a:cubicBezTo>
                    <a:pt x="120" y="196"/>
                    <a:pt x="130" y="196"/>
                    <a:pt x="139" y="196"/>
                  </a:cubicBezTo>
                  <a:cubicBezTo>
                    <a:pt x="141" y="196"/>
                    <a:pt x="142" y="196"/>
                    <a:pt x="143" y="196"/>
                  </a:cubicBezTo>
                  <a:cubicBezTo>
                    <a:pt x="144" y="196"/>
                    <a:pt x="145" y="196"/>
                    <a:pt x="147" y="195"/>
                  </a:cubicBezTo>
                  <a:cubicBezTo>
                    <a:pt x="149" y="195"/>
                    <a:pt x="151" y="194"/>
                    <a:pt x="154" y="193"/>
                  </a:cubicBezTo>
                  <a:cubicBezTo>
                    <a:pt x="155" y="192"/>
                    <a:pt x="157" y="191"/>
                    <a:pt x="158" y="189"/>
                  </a:cubicBezTo>
                  <a:cubicBezTo>
                    <a:pt x="161" y="186"/>
                    <a:pt x="162" y="183"/>
                    <a:pt x="164" y="179"/>
                  </a:cubicBezTo>
                  <a:cubicBezTo>
                    <a:pt x="166" y="174"/>
                    <a:pt x="166" y="168"/>
                    <a:pt x="167" y="162"/>
                  </a:cubicBezTo>
                  <a:cubicBezTo>
                    <a:pt x="167" y="159"/>
                    <a:pt x="168" y="155"/>
                    <a:pt x="168" y="151"/>
                  </a:cubicBezTo>
                  <a:cubicBezTo>
                    <a:pt x="168" y="148"/>
                    <a:pt x="169" y="145"/>
                    <a:pt x="169" y="141"/>
                  </a:cubicBezTo>
                  <a:cubicBezTo>
                    <a:pt x="170" y="137"/>
                    <a:pt x="170" y="133"/>
                    <a:pt x="170" y="130"/>
                  </a:cubicBezTo>
                  <a:cubicBezTo>
                    <a:pt x="170" y="125"/>
                    <a:pt x="170" y="120"/>
                    <a:pt x="170" y="116"/>
                  </a:cubicBezTo>
                  <a:cubicBezTo>
                    <a:pt x="170" y="112"/>
                    <a:pt x="170" y="108"/>
                    <a:pt x="170" y="105"/>
                  </a:cubicBezTo>
                  <a:cubicBezTo>
                    <a:pt x="170" y="103"/>
                    <a:pt x="170" y="102"/>
                    <a:pt x="170" y="100"/>
                  </a:cubicBezTo>
                  <a:cubicBezTo>
                    <a:pt x="170" y="98"/>
                    <a:pt x="170" y="95"/>
                    <a:pt x="170" y="93"/>
                  </a:cubicBezTo>
                  <a:cubicBezTo>
                    <a:pt x="170" y="91"/>
                    <a:pt x="170" y="89"/>
                    <a:pt x="169" y="86"/>
                  </a:cubicBezTo>
                  <a:cubicBezTo>
                    <a:pt x="169" y="83"/>
                    <a:pt x="168" y="80"/>
                    <a:pt x="167" y="77"/>
                  </a:cubicBezTo>
                  <a:cubicBezTo>
                    <a:pt x="166" y="73"/>
                    <a:pt x="164" y="69"/>
                    <a:pt x="160" y="66"/>
                  </a:cubicBezTo>
                  <a:cubicBezTo>
                    <a:pt x="160" y="66"/>
                    <a:pt x="159" y="65"/>
                    <a:pt x="158" y="65"/>
                  </a:cubicBezTo>
                  <a:cubicBezTo>
                    <a:pt x="157" y="65"/>
                    <a:pt x="156" y="64"/>
                    <a:pt x="154" y="64"/>
                  </a:cubicBezTo>
                  <a:cubicBezTo>
                    <a:pt x="152" y="64"/>
                    <a:pt x="149" y="63"/>
                    <a:pt x="147" y="63"/>
                  </a:cubicBezTo>
                  <a:cubicBezTo>
                    <a:pt x="145" y="63"/>
                    <a:pt x="142" y="63"/>
                    <a:pt x="140" y="63"/>
                  </a:cubicBezTo>
                  <a:cubicBezTo>
                    <a:pt x="135" y="63"/>
                    <a:pt x="130" y="63"/>
                    <a:pt x="125" y="63"/>
                  </a:cubicBezTo>
                  <a:cubicBezTo>
                    <a:pt x="120" y="64"/>
                    <a:pt x="116" y="64"/>
                    <a:pt x="111" y="65"/>
                  </a:cubicBezTo>
                  <a:cubicBezTo>
                    <a:pt x="108" y="65"/>
                    <a:pt x="105" y="66"/>
                    <a:pt x="101" y="66"/>
                  </a:cubicBezTo>
                  <a:cubicBezTo>
                    <a:pt x="99" y="66"/>
                    <a:pt x="96" y="66"/>
                    <a:pt x="93" y="66"/>
                  </a:cubicBezTo>
                  <a:cubicBezTo>
                    <a:pt x="89" y="67"/>
                    <a:pt x="86" y="67"/>
                    <a:pt x="82" y="67"/>
                  </a:cubicBezTo>
                  <a:cubicBezTo>
                    <a:pt x="78" y="67"/>
                    <a:pt x="74" y="67"/>
                    <a:pt x="71" y="67"/>
                  </a:cubicBezTo>
                  <a:cubicBezTo>
                    <a:pt x="68" y="67"/>
                    <a:pt x="64" y="67"/>
                    <a:pt x="61" y="67"/>
                  </a:cubicBezTo>
                  <a:cubicBezTo>
                    <a:pt x="58" y="67"/>
                    <a:pt x="54" y="68"/>
                    <a:pt x="51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9" y="68"/>
                    <a:pt x="48" y="67"/>
                    <a:pt x="48" y="67"/>
                  </a:cubicBezTo>
                  <a:cubicBezTo>
                    <a:pt x="48" y="67"/>
                    <a:pt x="48" y="66"/>
                    <a:pt x="48" y="66"/>
                  </a:cubicBezTo>
                  <a:close/>
                  <a:moveTo>
                    <a:pt x="108" y="57"/>
                  </a:moveTo>
                  <a:cubicBezTo>
                    <a:pt x="108" y="55"/>
                    <a:pt x="109" y="54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7" y="51"/>
                    <a:pt x="106" y="50"/>
                    <a:pt x="105" y="50"/>
                  </a:cubicBezTo>
                  <a:cubicBezTo>
                    <a:pt x="102" y="49"/>
                    <a:pt x="99" y="49"/>
                    <a:pt x="96" y="49"/>
                  </a:cubicBezTo>
                  <a:cubicBezTo>
                    <a:pt x="91" y="49"/>
                    <a:pt x="86" y="49"/>
                    <a:pt x="81" y="49"/>
                  </a:cubicBezTo>
                  <a:cubicBezTo>
                    <a:pt x="79" y="49"/>
                    <a:pt x="76" y="49"/>
                    <a:pt x="74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3" y="51"/>
                    <a:pt x="73" y="52"/>
                    <a:pt x="73" y="52"/>
                  </a:cubicBezTo>
                  <a:cubicBezTo>
                    <a:pt x="73" y="54"/>
                    <a:pt x="73" y="56"/>
                    <a:pt x="73" y="58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84" y="59"/>
                    <a:pt x="96" y="58"/>
                    <a:pt x="108" y="57"/>
                  </a:cubicBezTo>
                  <a:close/>
                  <a:moveTo>
                    <a:pt x="132" y="61"/>
                  </a:moveTo>
                  <a:cubicBezTo>
                    <a:pt x="132" y="61"/>
                    <a:pt x="132" y="61"/>
                    <a:pt x="132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0" y="61"/>
                    <a:pt x="128" y="61"/>
                    <a:pt x="127" y="61"/>
                  </a:cubicBezTo>
                  <a:cubicBezTo>
                    <a:pt x="115" y="61"/>
                    <a:pt x="103" y="61"/>
                    <a:pt x="92" y="61"/>
                  </a:cubicBezTo>
                  <a:cubicBezTo>
                    <a:pt x="86" y="61"/>
                    <a:pt x="80" y="61"/>
                    <a:pt x="74" y="61"/>
                  </a:cubicBezTo>
                  <a:cubicBezTo>
                    <a:pt x="73" y="61"/>
                    <a:pt x="73" y="61"/>
                    <a:pt x="72" y="61"/>
                  </a:cubicBezTo>
                  <a:cubicBezTo>
                    <a:pt x="72" y="62"/>
                    <a:pt x="72" y="62"/>
                    <a:pt x="73" y="62"/>
                  </a:cubicBezTo>
                  <a:cubicBezTo>
                    <a:pt x="73" y="62"/>
                    <a:pt x="74" y="62"/>
                    <a:pt x="75" y="62"/>
                  </a:cubicBezTo>
                  <a:cubicBezTo>
                    <a:pt x="77" y="62"/>
                    <a:pt x="79" y="63"/>
                    <a:pt x="81" y="63"/>
                  </a:cubicBezTo>
                  <a:cubicBezTo>
                    <a:pt x="82" y="62"/>
                    <a:pt x="83" y="62"/>
                    <a:pt x="84" y="62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3"/>
                    <a:pt x="86" y="64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4" y="65"/>
                    <a:pt x="84" y="64"/>
                    <a:pt x="84" y="64"/>
                  </a:cubicBezTo>
                  <a:cubicBezTo>
                    <a:pt x="83" y="64"/>
                    <a:pt x="82" y="64"/>
                    <a:pt x="81" y="64"/>
                  </a:cubicBezTo>
                  <a:cubicBezTo>
                    <a:pt x="80" y="64"/>
                    <a:pt x="79" y="64"/>
                    <a:pt x="78" y="64"/>
                  </a:cubicBezTo>
                  <a:cubicBezTo>
                    <a:pt x="75" y="64"/>
                    <a:pt x="72" y="63"/>
                    <a:pt x="69" y="63"/>
                  </a:cubicBezTo>
                  <a:cubicBezTo>
                    <a:pt x="64" y="63"/>
                    <a:pt x="59" y="63"/>
                    <a:pt x="54" y="63"/>
                  </a:cubicBezTo>
                  <a:cubicBezTo>
                    <a:pt x="49" y="63"/>
                    <a:pt x="44" y="63"/>
                    <a:pt x="39" y="63"/>
                  </a:cubicBezTo>
                  <a:cubicBezTo>
                    <a:pt x="37" y="63"/>
                    <a:pt x="35" y="64"/>
                    <a:pt x="33" y="64"/>
                  </a:cubicBezTo>
                  <a:cubicBezTo>
                    <a:pt x="32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5" y="65"/>
                    <a:pt x="38" y="65"/>
                  </a:cubicBezTo>
                  <a:cubicBezTo>
                    <a:pt x="41" y="65"/>
                    <a:pt x="45" y="65"/>
                    <a:pt x="49" y="65"/>
                  </a:cubicBezTo>
                  <a:cubicBezTo>
                    <a:pt x="51" y="65"/>
                    <a:pt x="53" y="64"/>
                    <a:pt x="55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6"/>
                    <a:pt x="60" y="66"/>
                    <a:pt x="61" y="66"/>
                  </a:cubicBezTo>
                  <a:cubicBezTo>
                    <a:pt x="64" y="66"/>
                    <a:pt x="67" y="66"/>
                    <a:pt x="70" y="66"/>
                  </a:cubicBezTo>
                  <a:cubicBezTo>
                    <a:pt x="75" y="66"/>
                    <a:pt x="81" y="66"/>
                    <a:pt x="87" y="65"/>
                  </a:cubicBezTo>
                  <a:cubicBezTo>
                    <a:pt x="93" y="65"/>
                    <a:pt x="98" y="65"/>
                    <a:pt x="103" y="64"/>
                  </a:cubicBezTo>
                  <a:cubicBezTo>
                    <a:pt x="107" y="64"/>
                    <a:pt x="111" y="64"/>
                    <a:pt x="115" y="63"/>
                  </a:cubicBezTo>
                  <a:cubicBezTo>
                    <a:pt x="120" y="63"/>
                    <a:pt x="125" y="62"/>
                    <a:pt x="129" y="62"/>
                  </a:cubicBezTo>
                  <a:cubicBezTo>
                    <a:pt x="130" y="61"/>
                    <a:pt x="131" y="61"/>
                    <a:pt x="132" y="61"/>
                  </a:cubicBezTo>
                  <a:close/>
                  <a:moveTo>
                    <a:pt x="154" y="194"/>
                  </a:moveTo>
                  <a:cubicBezTo>
                    <a:pt x="154" y="194"/>
                    <a:pt x="154" y="194"/>
                    <a:pt x="154" y="194"/>
                  </a:cubicBezTo>
                  <a:cubicBezTo>
                    <a:pt x="154" y="194"/>
                    <a:pt x="154" y="194"/>
                    <a:pt x="155" y="194"/>
                  </a:cubicBezTo>
                  <a:cubicBezTo>
                    <a:pt x="160" y="192"/>
                    <a:pt x="163" y="188"/>
                    <a:pt x="165" y="183"/>
                  </a:cubicBezTo>
                  <a:cubicBezTo>
                    <a:pt x="166" y="179"/>
                    <a:pt x="167" y="176"/>
                    <a:pt x="167" y="172"/>
                  </a:cubicBezTo>
                  <a:cubicBezTo>
                    <a:pt x="168" y="169"/>
                    <a:pt x="169" y="165"/>
                    <a:pt x="169" y="161"/>
                  </a:cubicBezTo>
                  <a:cubicBezTo>
                    <a:pt x="169" y="158"/>
                    <a:pt x="170" y="156"/>
                    <a:pt x="170" y="153"/>
                  </a:cubicBezTo>
                  <a:cubicBezTo>
                    <a:pt x="170" y="150"/>
                    <a:pt x="170" y="147"/>
                    <a:pt x="171" y="144"/>
                  </a:cubicBezTo>
                  <a:cubicBezTo>
                    <a:pt x="171" y="143"/>
                    <a:pt x="171" y="142"/>
                    <a:pt x="171" y="141"/>
                  </a:cubicBezTo>
                  <a:cubicBezTo>
                    <a:pt x="171" y="141"/>
                    <a:pt x="171" y="141"/>
                    <a:pt x="171" y="142"/>
                  </a:cubicBezTo>
                  <a:cubicBezTo>
                    <a:pt x="170" y="146"/>
                    <a:pt x="170" y="150"/>
                    <a:pt x="169" y="154"/>
                  </a:cubicBezTo>
                  <a:cubicBezTo>
                    <a:pt x="169" y="156"/>
                    <a:pt x="169" y="158"/>
                    <a:pt x="169" y="161"/>
                  </a:cubicBezTo>
                  <a:cubicBezTo>
                    <a:pt x="168" y="165"/>
                    <a:pt x="168" y="170"/>
                    <a:pt x="167" y="175"/>
                  </a:cubicBezTo>
                  <a:cubicBezTo>
                    <a:pt x="166" y="178"/>
                    <a:pt x="164" y="182"/>
                    <a:pt x="162" y="186"/>
                  </a:cubicBezTo>
                  <a:cubicBezTo>
                    <a:pt x="161" y="188"/>
                    <a:pt x="159" y="191"/>
                    <a:pt x="156" y="193"/>
                  </a:cubicBezTo>
                  <a:cubicBezTo>
                    <a:pt x="156" y="193"/>
                    <a:pt x="155" y="194"/>
                    <a:pt x="154" y="194"/>
                  </a:cubicBezTo>
                  <a:close/>
                  <a:moveTo>
                    <a:pt x="169" y="174"/>
                  </a:moveTo>
                  <a:cubicBezTo>
                    <a:pt x="169" y="172"/>
                    <a:pt x="170" y="170"/>
                    <a:pt x="170" y="169"/>
                  </a:cubicBezTo>
                  <a:cubicBezTo>
                    <a:pt x="171" y="164"/>
                    <a:pt x="172" y="159"/>
                    <a:pt x="173" y="153"/>
                  </a:cubicBezTo>
                  <a:cubicBezTo>
                    <a:pt x="173" y="149"/>
                    <a:pt x="173" y="146"/>
                    <a:pt x="173" y="142"/>
                  </a:cubicBezTo>
                  <a:cubicBezTo>
                    <a:pt x="173" y="141"/>
                    <a:pt x="173" y="139"/>
                    <a:pt x="173" y="138"/>
                  </a:cubicBezTo>
                  <a:cubicBezTo>
                    <a:pt x="173" y="138"/>
                    <a:pt x="172" y="138"/>
                    <a:pt x="172" y="138"/>
                  </a:cubicBezTo>
                  <a:cubicBezTo>
                    <a:pt x="172" y="150"/>
                    <a:pt x="171" y="162"/>
                    <a:pt x="169" y="174"/>
                  </a:cubicBezTo>
                  <a:close/>
                  <a:moveTo>
                    <a:pt x="89" y="46"/>
                  </a:moveTo>
                  <a:cubicBezTo>
                    <a:pt x="89" y="46"/>
                    <a:pt x="89" y="46"/>
                    <a:pt x="89" y="46"/>
                  </a:cubicBezTo>
                  <a:cubicBezTo>
                    <a:pt x="87" y="44"/>
                    <a:pt x="86" y="41"/>
                    <a:pt x="84" y="40"/>
                  </a:cubicBezTo>
                  <a:cubicBezTo>
                    <a:pt x="83" y="39"/>
                    <a:pt x="83" y="39"/>
                    <a:pt x="82" y="38"/>
                  </a:cubicBezTo>
                  <a:cubicBezTo>
                    <a:pt x="80" y="36"/>
                    <a:pt x="78" y="34"/>
                    <a:pt x="76" y="31"/>
                  </a:cubicBezTo>
                  <a:cubicBezTo>
                    <a:pt x="73" y="28"/>
                    <a:pt x="71" y="25"/>
                    <a:pt x="69" y="22"/>
                  </a:cubicBezTo>
                  <a:cubicBezTo>
                    <a:pt x="69" y="22"/>
                    <a:pt x="69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0" y="24"/>
                    <a:pt x="71" y="25"/>
                    <a:pt x="72" y="27"/>
                  </a:cubicBezTo>
                  <a:cubicBezTo>
                    <a:pt x="74" y="29"/>
                    <a:pt x="76" y="31"/>
                    <a:pt x="77" y="34"/>
                  </a:cubicBezTo>
                  <a:cubicBezTo>
                    <a:pt x="80" y="36"/>
                    <a:pt x="82" y="39"/>
                    <a:pt x="84" y="42"/>
                  </a:cubicBezTo>
                  <a:cubicBezTo>
                    <a:pt x="85" y="43"/>
                    <a:pt x="86" y="44"/>
                    <a:pt x="86" y="45"/>
                  </a:cubicBezTo>
                  <a:cubicBezTo>
                    <a:pt x="87" y="46"/>
                    <a:pt x="88" y="46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lose/>
                  <a:moveTo>
                    <a:pt x="106" y="58"/>
                  </a:moveTo>
                  <a:cubicBezTo>
                    <a:pt x="106" y="58"/>
                    <a:pt x="106" y="58"/>
                    <a:pt x="106" y="59"/>
                  </a:cubicBezTo>
                  <a:cubicBezTo>
                    <a:pt x="116" y="59"/>
                    <a:pt x="125" y="59"/>
                    <a:pt x="135" y="59"/>
                  </a:cubicBezTo>
                  <a:cubicBezTo>
                    <a:pt x="135" y="59"/>
                    <a:pt x="135" y="59"/>
                    <a:pt x="135" y="59"/>
                  </a:cubicBezTo>
                  <a:cubicBezTo>
                    <a:pt x="133" y="58"/>
                    <a:pt x="132" y="58"/>
                    <a:pt x="130" y="58"/>
                  </a:cubicBezTo>
                  <a:cubicBezTo>
                    <a:pt x="124" y="58"/>
                    <a:pt x="118" y="57"/>
                    <a:pt x="112" y="58"/>
                  </a:cubicBezTo>
                  <a:cubicBezTo>
                    <a:pt x="112" y="58"/>
                    <a:pt x="112" y="58"/>
                    <a:pt x="111" y="58"/>
                  </a:cubicBezTo>
                  <a:cubicBezTo>
                    <a:pt x="111" y="58"/>
                    <a:pt x="111" y="58"/>
                    <a:pt x="110" y="58"/>
                  </a:cubicBezTo>
                  <a:cubicBezTo>
                    <a:pt x="110" y="58"/>
                    <a:pt x="109" y="58"/>
                    <a:pt x="109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7" y="58"/>
                    <a:pt x="106" y="58"/>
                    <a:pt x="106" y="58"/>
                  </a:cubicBezTo>
                  <a:close/>
                  <a:moveTo>
                    <a:pt x="29" y="252"/>
                  </a:moveTo>
                  <a:cubicBezTo>
                    <a:pt x="29" y="251"/>
                    <a:pt x="29" y="250"/>
                    <a:pt x="30" y="250"/>
                  </a:cubicBezTo>
                  <a:cubicBezTo>
                    <a:pt x="30" y="249"/>
                    <a:pt x="30" y="249"/>
                    <a:pt x="31" y="249"/>
                  </a:cubicBezTo>
                  <a:cubicBezTo>
                    <a:pt x="31" y="248"/>
                    <a:pt x="31" y="248"/>
                    <a:pt x="31" y="247"/>
                  </a:cubicBezTo>
                  <a:cubicBezTo>
                    <a:pt x="32" y="245"/>
                    <a:pt x="33" y="243"/>
                    <a:pt x="33" y="242"/>
                  </a:cubicBezTo>
                  <a:cubicBezTo>
                    <a:pt x="33" y="241"/>
                    <a:pt x="33" y="241"/>
                    <a:pt x="33" y="241"/>
                  </a:cubicBezTo>
                  <a:cubicBezTo>
                    <a:pt x="33" y="241"/>
                    <a:pt x="33" y="242"/>
                    <a:pt x="33" y="242"/>
                  </a:cubicBezTo>
                  <a:cubicBezTo>
                    <a:pt x="33" y="243"/>
                    <a:pt x="32" y="243"/>
                    <a:pt x="32" y="244"/>
                  </a:cubicBezTo>
                  <a:cubicBezTo>
                    <a:pt x="31" y="245"/>
                    <a:pt x="30" y="247"/>
                    <a:pt x="29" y="248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28" y="249"/>
                    <a:pt x="28" y="250"/>
                    <a:pt x="27" y="250"/>
                  </a:cubicBezTo>
                  <a:cubicBezTo>
                    <a:pt x="27" y="251"/>
                    <a:pt x="27" y="252"/>
                    <a:pt x="26" y="252"/>
                  </a:cubicBezTo>
                  <a:cubicBezTo>
                    <a:pt x="27" y="252"/>
                    <a:pt x="28" y="252"/>
                    <a:pt x="29" y="252"/>
                  </a:cubicBezTo>
                  <a:close/>
                  <a:moveTo>
                    <a:pt x="111" y="200"/>
                  </a:moveTo>
                  <a:cubicBezTo>
                    <a:pt x="111" y="202"/>
                    <a:pt x="112" y="203"/>
                    <a:pt x="114" y="204"/>
                  </a:cubicBezTo>
                  <a:cubicBezTo>
                    <a:pt x="114" y="204"/>
                    <a:pt x="114" y="204"/>
                    <a:pt x="114" y="204"/>
                  </a:cubicBezTo>
                  <a:cubicBezTo>
                    <a:pt x="114" y="203"/>
                    <a:pt x="113" y="203"/>
                    <a:pt x="113" y="202"/>
                  </a:cubicBezTo>
                  <a:cubicBezTo>
                    <a:pt x="113" y="201"/>
                    <a:pt x="114" y="201"/>
                    <a:pt x="115" y="201"/>
                  </a:cubicBezTo>
                  <a:cubicBezTo>
                    <a:pt x="115" y="201"/>
                    <a:pt x="115" y="201"/>
                    <a:pt x="115" y="200"/>
                  </a:cubicBezTo>
                  <a:cubicBezTo>
                    <a:pt x="116" y="200"/>
                    <a:pt x="116" y="200"/>
                    <a:pt x="116" y="201"/>
                  </a:cubicBezTo>
                  <a:cubicBezTo>
                    <a:pt x="116" y="201"/>
                    <a:pt x="117" y="201"/>
                    <a:pt x="117" y="201"/>
                  </a:cubicBezTo>
                  <a:cubicBezTo>
                    <a:pt x="117" y="201"/>
                    <a:pt x="117" y="202"/>
                    <a:pt x="117" y="202"/>
                  </a:cubicBezTo>
                  <a:cubicBezTo>
                    <a:pt x="118" y="202"/>
                    <a:pt x="117" y="203"/>
                    <a:pt x="117" y="203"/>
                  </a:cubicBezTo>
                  <a:cubicBezTo>
                    <a:pt x="117" y="204"/>
                    <a:pt x="117" y="204"/>
                    <a:pt x="116" y="204"/>
                  </a:cubicBezTo>
                  <a:cubicBezTo>
                    <a:pt x="117" y="205"/>
                    <a:pt x="117" y="205"/>
                    <a:pt x="118" y="206"/>
                  </a:cubicBezTo>
                  <a:cubicBezTo>
                    <a:pt x="118" y="206"/>
                    <a:pt x="118" y="205"/>
                    <a:pt x="119" y="205"/>
                  </a:cubicBezTo>
                  <a:cubicBezTo>
                    <a:pt x="118" y="203"/>
                    <a:pt x="118" y="201"/>
                    <a:pt x="117" y="199"/>
                  </a:cubicBezTo>
                  <a:cubicBezTo>
                    <a:pt x="116" y="200"/>
                    <a:pt x="116" y="200"/>
                    <a:pt x="115" y="200"/>
                  </a:cubicBezTo>
                  <a:cubicBezTo>
                    <a:pt x="114" y="200"/>
                    <a:pt x="113" y="200"/>
                    <a:pt x="112" y="200"/>
                  </a:cubicBezTo>
                  <a:cubicBezTo>
                    <a:pt x="112" y="200"/>
                    <a:pt x="111" y="200"/>
                    <a:pt x="111" y="200"/>
                  </a:cubicBezTo>
                  <a:close/>
                  <a:moveTo>
                    <a:pt x="6" y="162"/>
                  </a:moveTo>
                  <a:cubicBezTo>
                    <a:pt x="6" y="164"/>
                    <a:pt x="6" y="166"/>
                    <a:pt x="6" y="169"/>
                  </a:cubicBezTo>
                  <a:cubicBezTo>
                    <a:pt x="7" y="172"/>
                    <a:pt x="8" y="175"/>
                    <a:pt x="9" y="178"/>
                  </a:cubicBezTo>
                  <a:cubicBezTo>
                    <a:pt x="10" y="180"/>
                    <a:pt x="12" y="182"/>
                    <a:pt x="13" y="184"/>
                  </a:cubicBezTo>
                  <a:cubicBezTo>
                    <a:pt x="13" y="184"/>
                    <a:pt x="14" y="184"/>
                    <a:pt x="14" y="184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14" y="184"/>
                    <a:pt x="14" y="184"/>
                    <a:pt x="13" y="183"/>
                  </a:cubicBezTo>
                  <a:cubicBezTo>
                    <a:pt x="11" y="181"/>
                    <a:pt x="10" y="179"/>
                    <a:pt x="9" y="176"/>
                  </a:cubicBezTo>
                  <a:cubicBezTo>
                    <a:pt x="8" y="174"/>
                    <a:pt x="8" y="172"/>
                    <a:pt x="7" y="170"/>
                  </a:cubicBezTo>
                  <a:cubicBezTo>
                    <a:pt x="7" y="168"/>
                    <a:pt x="6" y="165"/>
                    <a:pt x="6" y="162"/>
                  </a:cubicBezTo>
                  <a:close/>
                  <a:moveTo>
                    <a:pt x="57" y="8"/>
                  </a:moveTo>
                  <a:cubicBezTo>
                    <a:pt x="57" y="8"/>
                    <a:pt x="56" y="8"/>
                    <a:pt x="56" y="8"/>
                  </a:cubicBezTo>
                  <a:cubicBezTo>
                    <a:pt x="55" y="7"/>
                    <a:pt x="55" y="7"/>
                    <a:pt x="55" y="6"/>
                  </a:cubicBezTo>
                  <a:cubicBezTo>
                    <a:pt x="54" y="7"/>
                    <a:pt x="54" y="8"/>
                    <a:pt x="53" y="9"/>
                  </a:cubicBezTo>
                  <a:cubicBezTo>
                    <a:pt x="53" y="10"/>
                    <a:pt x="54" y="10"/>
                    <a:pt x="55" y="10"/>
                  </a:cubicBezTo>
                  <a:cubicBezTo>
                    <a:pt x="55" y="11"/>
                    <a:pt x="56" y="10"/>
                    <a:pt x="56" y="10"/>
                  </a:cubicBezTo>
                  <a:cubicBezTo>
                    <a:pt x="57" y="10"/>
                    <a:pt x="57" y="9"/>
                    <a:pt x="57" y="8"/>
                  </a:cubicBezTo>
                  <a:close/>
                  <a:moveTo>
                    <a:pt x="125" y="213"/>
                  </a:moveTo>
                  <a:cubicBezTo>
                    <a:pt x="125" y="214"/>
                    <a:pt x="125" y="214"/>
                    <a:pt x="125" y="215"/>
                  </a:cubicBezTo>
                  <a:cubicBezTo>
                    <a:pt x="126" y="216"/>
                    <a:pt x="127" y="218"/>
                    <a:pt x="127" y="219"/>
                  </a:cubicBezTo>
                  <a:cubicBezTo>
                    <a:pt x="127" y="219"/>
                    <a:pt x="127" y="219"/>
                    <a:pt x="128" y="220"/>
                  </a:cubicBezTo>
                  <a:cubicBezTo>
                    <a:pt x="128" y="220"/>
                    <a:pt x="128" y="219"/>
                    <a:pt x="129" y="219"/>
                  </a:cubicBezTo>
                  <a:cubicBezTo>
                    <a:pt x="128" y="217"/>
                    <a:pt x="127" y="215"/>
                    <a:pt x="125" y="213"/>
                  </a:cubicBezTo>
                  <a:close/>
                  <a:moveTo>
                    <a:pt x="142" y="244"/>
                  </a:moveTo>
                  <a:cubicBezTo>
                    <a:pt x="143" y="247"/>
                    <a:pt x="144" y="249"/>
                    <a:pt x="145" y="252"/>
                  </a:cubicBezTo>
                  <a:cubicBezTo>
                    <a:pt x="146" y="252"/>
                    <a:pt x="146" y="251"/>
                    <a:pt x="146" y="250"/>
                  </a:cubicBezTo>
                  <a:cubicBezTo>
                    <a:pt x="146" y="250"/>
                    <a:pt x="145" y="250"/>
                    <a:pt x="145" y="249"/>
                  </a:cubicBezTo>
                  <a:cubicBezTo>
                    <a:pt x="145" y="248"/>
                    <a:pt x="144" y="246"/>
                    <a:pt x="142" y="244"/>
                  </a:cubicBezTo>
                  <a:close/>
                  <a:moveTo>
                    <a:pt x="59" y="6"/>
                  </a:moveTo>
                  <a:cubicBezTo>
                    <a:pt x="60" y="7"/>
                    <a:pt x="59" y="8"/>
                    <a:pt x="58" y="9"/>
                  </a:cubicBezTo>
                  <a:cubicBezTo>
                    <a:pt x="58" y="11"/>
                    <a:pt x="57" y="11"/>
                    <a:pt x="56" y="12"/>
                  </a:cubicBezTo>
                  <a:cubicBezTo>
                    <a:pt x="57" y="12"/>
                    <a:pt x="57" y="12"/>
                    <a:pt x="58" y="12"/>
                  </a:cubicBezTo>
                  <a:cubicBezTo>
                    <a:pt x="59" y="11"/>
                    <a:pt x="60" y="9"/>
                    <a:pt x="61" y="7"/>
                  </a:cubicBezTo>
                  <a:cubicBezTo>
                    <a:pt x="61" y="7"/>
                    <a:pt x="61" y="6"/>
                    <a:pt x="60" y="6"/>
                  </a:cubicBezTo>
                  <a:cubicBezTo>
                    <a:pt x="60" y="6"/>
                    <a:pt x="60" y="6"/>
                    <a:pt x="59" y="6"/>
                  </a:cubicBezTo>
                  <a:close/>
                  <a:moveTo>
                    <a:pt x="44" y="225"/>
                  </a:moveTo>
                  <a:cubicBezTo>
                    <a:pt x="44" y="224"/>
                    <a:pt x="45" y="222"/>
                    <a:pt x="46" y="221"/>
                  </a:cubicBezTo>
                  <a:cubicBezTo>
                    <a:pt x="48" y="216"/>
                    <a:pt x="50" y="212"/>
                    <a:pt x="52" y="208"/>
                  </a:cubicBezTo>
                  <a:cubicBezTo>
                    <a:pt x="52" y="207"/>
                    <a:pt x="53" y="207"/>
                    <a:pt x="53" y="206"/>
                  </a:cubicBezTo>
                  <a:cubicBezTo>
                    <a:pt x="53" y="206"/>
                    <a:pt x="53" y="206"/>
                    <a:pt x="53" y="206"/>
                  </a:cubicBezTo>
                  <a:cubicBezTo>
                    <a:pt x="51" y="209"/>
                    <a:pt x="45" y="221"/>
                    <a:pt x="44" y="225"/>
                  </a:cubicBezTo>
                  <a:close/>
                  <a:moveTo>
                    <a:pt x="127" y="232"/>
                  </a:moveTo>
                  <a:cubicBezTo>
                    <a:pt x="129" y="235"/>
                    <a:pt x="130" y="238"/>
                    <a:pt x="131" y="241"/>
                  </a:cubicBezTo>
                  <a:cubicBezTo>
                    <a:pt x="131" y="240"/>
                    <a:pt x="131" y="240"/>
                    <a:pt x="131" y="239"/>
                  </a:cubicBezTo>
                  <a:cubicBezTo>
                    <a:pt x="130" y="237"/>
                    <a:pt x="130" y="235"/>
                    <a:pt x="129" y="234"/>
                  </a:cubicBezTo>
                  <a:cubicBezTo>
                    <a:pt x="129" y="233"/>
                    <a:pt x="128" y="232"/>
                    <a:pt x="127" y="232"/>
                  </a:cubicBezTo>
                  <a:close/>
                  <a:moveTo>
                    <a:pt x="137" y="248"/>
                  </a:moveTo>
                  <a:cubicBezTo>
                    <a:pt x="137" y="248"/>
                    <a:pt x="137" y="248"/>
                    <a:pt x="137" y="248"/>
                  </a:cubicBezTo>
                  <a:cubicBezTo>
                    <a:pt x="137" y="248"/>
                    <a:pt x="137" y="249"/>
                    <a:pt x="137" y="249"/>
                  </a:cubicBezTo>
                  <a:cubicBezTo>
                    <a:pt x="137" y="249"/>
                    <a:pt x="137" y="250"/>
                    <a:pt x="138" y="250"/>
                  </a:cubicBezTo>
                  <a:cubicBezTo>
                    <a:pt x="138" y="250"/>
                    <a:pt x="138" y="251"/>
                    <a:pt x="138" y="251"/>
                  </a:cubicBezTo>
                  <a:cubicBezTo>
                    <a:pt x="138" y="251"/>
                    <a:pt x="138" y="252"/>
                    <a:pt x="138" y="252"/>
                  </a:cubicBezTo>
                  <a:cubicBezTo>
                    <a:pt x="140" y="252"/>
                    <a:pt x="141" y="252"/>
                    <a:pt x="143" y="252"/>
                  </a:cubicBezTo>
                  <a:cubicBezTo>
                    <a:pt x="143" y="251"/>
                    <a:pt x="142" y="251"/>
                    <a:pt x="142" y="250"/>
                  </a:cubicBezTo>
                  <a:cubicBezTo>
                    <a:pt x="142" y="250"/>
                    <a:pt x="142" y="250"/>
                    <a:pt x="142" y="251"/>
                  </a:cubicBezTo>
                  <a:cubicBezTo>
                    <a:pt x="141" y="251"/>
                    <a:pt x="141" y="251"/>
                    <a:pt x="140" y="251"/>
                  </a:cubicBezTo>
                  <a:cubicBezTo>
                    <a:pt x="139" y="250"/>
                    <a:pt x="138" y="250"/>
                    <a:pt x="137" y="248"/>
                  </a:cubicBezTo>
                  <a:cubicBezTo>
                    <a:pt x="137" y="248"/>
                    <a:pt x="137" y="248"/>
                    <a:pt x="137" y="248"/>
                  </a:cubicBezTo>
                  <a:close/>
                  <a:moveTo>
                    <a:pt x="120" y="21"/>
                  </a:moveTo>
                  <a:cubicBezTo>
                    <a:pt x="120" y="21"/>
                    <a:pt x="120" y="21"/>
                    <a:pt x="120" y="21"/>
                  </a:cubicBezTo>
                  <a:cubicBezTo>
                    <a:pt x="120" y="21"/>
                    <a:pt x="120" y="21"/>
                    <a:pt x="119" y="21"/>
                  </a:cubicBezTo>
                  <a:cubicBezTo>
                    <a:pt x="116" y="24"/>
                    <a:pt x="114" y="27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4" y="27"/>
                    <a:pt x="117" y="24"/>
                    <a:pt x="120" y="21"/>
                  </a:cubicBezTo>
                  <a:close/>
                  <a:moveTo>
                    <a:pt x="170" y="83"/>
                  </a:moveTo>
                  <a:cubicBezTo>
                    <a:pt x="171" y="79"/>
                    <a:pt x="168" y="72"/>
                    <a:pt x="166" y="71"/>
                  </a:cubicBezTo>
                  <a:cubicBezTo>
                    <a:pt x="169" y="74"/>
                    <a:pt x="169" y="79"/>
                    <a:pt x="170" y="83"/>
                  </a:cubicBezTo>
                  <a:close/>
                  <a:moveTo>
                    <a:pt x="172" y="108"/>
                  </a:moveTo>
                  <a:cubicBezTo>
                    <a:pt x="172" y="103"/>
                    <a:pt x="172" y="98"/>
                    <a:pt x="172" y="93"/>
                  </a:cubicBezTo>
                  <a:cubicBezTo>
                    <a:pt x="172" y="93"/>
                    <a:pt x="172" y="92"/>
                    <a:pt x="172" y="91"/>
                  </a:cubicBezTo>
                  <a:cubicBezTo>
                    <a:pt x="172" y="97"/>
                    <a:pt x="172" y="102"/>
                    <a:pt x="172" y="108"/>
                  </a:cubicBezTo>
                  <a:close/>
                  <a:moveTo>
                    <a:pt x="134" y="240"/>
                  </a:moveTo>
                  <a:cubicBezTo>
                    <a:pt x="135" y="240"/>
                    <a:pt x="135" y="240"/>
                    <a:pt x="136" y="240"/>
                  </a:cubicBezTo>
                  <a:cubicBezTo>
                    <a:pt x="135" y="238"/>
                    <a:pt x="135" y="237"/>
                    <a:pt x="134" y="236"/>
                  </a:cubicBezTo>
                  <a:cubicBezTo>
                    <a:pt x="134" y="237"/>
                    <a:pt x="134" y="239"/>
                    <a:pt x="134" y="240"/>
                  </a:cubicBezTo>
                  <a:close/>
                  <a:moveTo>
                    <a:pt x="127" y="232"/>
                  </a:moveTo>
                  <a:cubicBezTo>
                    <a:pt x="127" y="232"/>
                    <a:pt x="127" y="232"/>
                    <a:pt x="127" y="232"/>
                  </a:cubicBezTo>
                  <a:cubicBezTo>
                    <a:pt x="127" y="231"/>
                    <a:pt x="127" y="231"/>
                    <a:pt x="127" y="230"/>
                  </a:cubicBezTo>
                  <a:cubicBezTo>
                    <a:pt x="126" y="228"/>
                    <a:pt x="125" y="226"/>
                    <a:pt x="124" y="225"/>
                  </a:cubicBezTo>
                  <a:cubicBezTo>
                    <a:pt x="124" y="225"/>
                    <a:pt x="124" y="224"/>
                    <a:pt x="124" y="224"/>
                  </a:cubicBezTo>
                  <a:cubicBezTo>
                    <a:pt x="124" y="224"/>
                    <a:pt x="124" y="225"/>
                    <a:pt x="124" y="225"/>
                  </a:cubicBezTo>
                  <a:cubicBezTo>
                    <a:pt x="125" y="227"/>
                    <a:pt x="126" y="229"/>
                    <a:pt x="127" y="232"/>
                  </a:cubicBezTo>
                  <a:close/>
                  <a:moveTo>
                    <a:pt x="125" y="14"/>
                  </a:move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5"/>
                    <a:pt x="127" y="14"/>
                  </a:cubicBezTo>
                  <a:cubicBezTo>
                    <a:pt x="127" y="13"/>
                    <a:pt x="127" y="13"/>
                    <a:pt x="127" y="12"/>
                  </a:cubicBezTo>
                  <a:cubicBezTo>
                    <a:pt x="127" y="11"/>
                    <a:pt x="127" y="11"/>
                    <a:pt x="126" y="11"/>
                  </a:cubicBezTo>
                  <a:cubicBezTo>
                    <a:pt x="126" y="11"/>
                    <a:pt x="126" y="11"/>
                    <a:pt x="126" y="12"/>
                  </a:cubicBezTo>
                  <a:cubicBezTo>
                    <a:pt x="126" y="12"/>
                    <a:pt x="126" y="13"/>
                    <a:pt x="126" y="13"/>
                  </a:cubicBezTo>
                  <a:cubicBezTo>
                    <a:pt x="125" y="13"/>
                    <a:pt x="125" y="14"/>
                    <a:pt x="125" y="14"/>
                  </a:cubicBezTo>
                  <a:close/>
                  <a:moveTo>
                    <a:pt x="37" y="229"/>
                  </a:moveTo>
                  <a:cubicBezTo>
                    <a:pt x="35" y="232"/>
                    <a:pt x="33" y="236"/>
                    <a:pt x="32" y="239"/>
                  </a:cubicBezTo>
                  <a:cubicBezTo>
                    <a:pt x="34" y="236"/>
                    <a:pt x="35" y="232"/>
                    <a:pt x="37" y="229"/>
                  </a:cubicBezTo>
                  <a:close/>
                  <a:moveTo>
                    <a:pt x="132" y="225"/>
                  </a:moveTo>
                  <a:cubicBezTo>
                    <a:pt x="131" y="224"/>
                    <a:pt x="131" y="223"/>
                    <a:pt x="130" y="221"/>
                  </a:cubicBezTo>
                  <a:cubicBezTo>
                    <a:pt x="130" y="222"/>
                    <a:pt x="130" y="223"/>
                    <a:pt x="130" y="223"/>
                  </a:cubicBezTo>
                  <a:cubicBezTo>
                    <a:pt x="130" y="224"/>
                    <a:pt x="130" y="224"/>
                    <a:pt x="130" y="224"/>
                  </a:cubicBezTo>
                  <a:cubicBezTo>
                    <a:pt x="130" y="225"/>
                    <a:pt x="130" y="225"/>
                    <a:pt x="131" y="226"/>
                  </a:cubicBezTo>
                  <a:cubicBezTo>
                    <a:pt x="131" y="225"/>
                    <a:pt x="131" y="225"/>
                    <a:pt x="132" y="225"/>
                  </a:cubicBezTo>
                  <a:close/>
                  <a:moveTo>
                    <a:pt x="136" y="241"/>
                  </a:moveTo>
                  <a:cubicBezTo>
                    <a:pt x="136" y="241"/>
                    <a:pt x="136" y="241"/>
                    <a:pt x="135" y="242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5" y="243"/>
                    <a:pt x="136" y="244"/>
                    <a:pt x="136" y="245"/>
                  </a:cubicBezTo>
                  <a:cubicBezTo>
                    <a:pt x="136" y="244"/>
                    <a:pt x="137" y="244"/>
                    <a:pt x="137" y="243"/>
                  </a:cubicBezTo>
                  <a:cubicBezTo>
                    <a:pt x="137" y="243"/>
                    <a:pt x="137" y="242"/>
                    <a:pt x="136" y="241"/>
                  </a:cubicBezTo>
                  <a:close/>
                  <a:moveTo>
                    <a:pt x="123" y="16"/>
                  </a:moveTo>
                  <a:cubicBezTo>
                    <a:pt x="124" y="17"/>
                    <a:pt x="125" y="17"/>
                    <a:pt x="126" y="16"/>
                  </a:cubicBezTo>
                  <a:cubicBezTo>
                    <a:pt x="124" y="16"/>
                    <a:pt x="123" y="15"/>
                    <a:pt x="123" y="13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3" y="13"/>
                    <a:pt x="122" y="14"/>
                    <a:pt x="123" y="14"/>
                  </a:cubicBezTo>
                  <a:cubicBezTo>
                    <a:pt x="123" y="14"/>
                    <a:pt x="123" y="15"/>
                    <a:pt x="123" y="15"/>
                  </a:cubicBezTo>
                  <a:cubicBezTo>
                    <a:pt x="123" y="15"/>
                    <a:pt x="123" y="15"/>
                    <a:pt x="123" y="16"/>
                  </a:cubicBezTo>
                  <a:close/>
                  <a:moveTo>
                    <a:pt x="139" y="247"/>
                  </a:moveTo>
                  <a:cubicBezTo>
                    <a:pt x="139" y="248"/>
                    <a:pt x="139" y="249"/>
                    <a:pt x="140" y="249"/>
                  </a:cubicBezTo>
                  <a:cubicBezTo>
                    <a:pt x="141" y="250"/>
                    <a:pt x="141" y="249"/>
                    <a:pt x="141" y="249"/>
                  </a:cubicBezTo>
                  <a:cubicBezTo>
                    <a:pt x="141" y="248"/>
                    <a:pt x="141" y="248"/>
                    <a:pt x="141" y="247"/>
                  </a:cubicBezTo>
                  <a:cubicBezTo>
                    <a:pt x="140" y="248"/>
                    <a:pt x="139" y="248"/>
                    <a:pt x="139" y="247"/>
                  </a:cubicBezTo>
                  <a:close/>
                  <a:moveTo>
                    <a:pt x="53" y="202"/>
                  </a:moveTo>
                  <a:cubicBezTo>
                    <a:pt x="53" y="202"/>
                    <a:pt x="53" y="202"/>
                    <a:pt x="53" y="202"/>
                  </a:cubicBezTo>
                  <a:cubicBezTo>
                    <a:pt x="54" y="201"/>
                    <a:pt x="55" y="199"/>
                    <a:pt x="57" y="197"/>
                  </a:cubicBezTo>
                  <a:cubicBezTo>
                    <a:pt x="56" y="197"/>
                    <a:pt x="56" y="197"/>
                    <a:pt x="56" y="197"/>
                  </a:cubicBezTo>
                  <a:cubicBezTo>
                    <a:pt x="56" y="198"/>
                    <a:pt x="56" y="198"/>
                    <a:pt x="55" y="198"/>
                  </a:cubicBezTo>
                  <a:cubicBezTo>
                    <a:pt x="55" y="198"/>
                    <a:pt x="55" y="198"/>
                    <a:pt x="55" y="198"/>
                  </a:cubicBezTo>
                  <a:cubicBezTo>
                    <a:pt x="54" y="200"/>
                    <a:pt x="53" y="201"/>
                    <a:pt x="53" y="202"/>
                  </a:cubicBezTo>
                  <a:close/>
                  <a:moveTo>
                    <a:pt x="116" y="209"/>
                  </a:moveTo>
                  <a:cubicBezTo>
                    <a:pt x="115" y="209"/>
                    <a:pt x="115" y="208"/>
                    <a:pt x="115" y="207"/>
                  </a:cubicBezTo>
                  <a:cubicBezTo>
                    <a:pt x="115" y="207"/>
                    <a:pt x="115" y="207"/>
                    <a:pt x="114" y="207"/>
                  </a:cubicBezTo>
                  <a:cubicBezTo>
                    <a:pt x="114" y="206"/>
                    <a:pt x="113" y="206"/>
                    <a:pt x="113" y="206"/>
                  </a:cubicBezTo>
                  <a:cubicBezTo>
                    <a:pt x="113" y="206"/>
                    <a:pt x="113" y="206"/>
                    <a:pt x="113" y="206"/>
                  </a:cubicBezTo>
                  <a:cubicBezTo>
                    <a:pt x="114" y="207"/>
                    <a:pt x="114" y="208"/>
                    <a:pt x="115" y="210"/>
                  </a:cubicBezTo>
                  <a:cubicBezTo>
                    <a:pt x="115" y="209"/>
                    <a:pt x="116" y="209"/>
                    <a:pt x="116" y="209"/>
                  </a:cubicBezTo>
                  <a:close/>
                  <a:moveTo>
                    <a:pt x="120" y="216"/>
                  </a:moveTo>
                  <a:cubicBezTo>
                    <a:pt x="120" y="216"/>
                    <a:pt x="120" y="216"/>
                    <a:pt x="120" y="216"/>
                  </a:cubicBezTo>
                  <a:cubicBezTo>
                    <a:pt x="121" y="217"/>
                    <a:pt x="121" y="219"/>
                    <a:pt x="122" y="221"/>
                  </a:cubicBezTo>
                  <a:cubicBezTo>
                    <a:pt x="122" y="221"/>
                    <a:pt x="122" y="220"/>
                    <a:pt x="122" y="220"/>
                  </a:cubicBezTo>
                  <a:cubicBezTo>
                    <a:pt x="121" y="218"/>
                    <a:pt x="121" y="217"/>
                    <a:pt x="120" y="216"/>
                  </a:cubicBezTo>
                  <a:close/>
                  <a:moveTo>
                    <a:pt x="172" y="82"/>
                  </a:moveTo>
                  <a:cubicBezTo>
                    <a:pt x="172" y="80"/>
                    <a:pt x="171" y="76"/>
                    <a:pt x="171" y="75"/>
                  </a:cubicBezTo>
                  <a:cubicBezTo>
                    <a:pt x="171" y="78"/>
                    <a:pt x="172" y="80"/>
                    <a:pt x="172" y="82"/>
                  </a:cubicBezTo>
                  <a:close/>
                  <a:moveTo>
                    <a:pt x="120" y="209"/>
                  </a:moveTo>
                  <a:cubicBezTo>
                    <a:pt x="120" y="210"/>
                    <a:pt x="120" y="210"/>
                    <a:pt x="120" y="211"/>
                  </a:cubicBezTo>
                  <a:cubicBezTo>
                    <a:pt x="121" y="211"/>
                    <a:pt x="121" y="212"/>
                    <a:pt x="121" y="212"/>
                  </a:cubicBezTo>
                  <a:cubicBezTo>
                    <a:pt x="121" y="212"/>
                    <a:pt x="121" y="212"/>
                    <a:pt x="121" y="213"/>
                  </a:cubicBezTo>
                  <a:cubicBezTo>
                    <a:pt x="121" y="213"/>
                    <a:pt x="122" y="212"/>
                    <a:pt x="122" y="212"/>
                  </a:cubicBezTo>
                  <a:cubicBezTo>
                    <a:pt x="121" y="211"/>
                    <a:pt x="121" y="210"/>
                    <a:pt x="120" y="209"/>
                  </a:cubicBezTo>
                  <a:close/>
                  <a:moveTo>
                    <a:pt x="154" y="196"/>
                  </a:moveTo>
                  <a:cubicBezTo>
                    <a:pt x="152" y="196"/>
                    <a:pt x="150" y="197"/>
                    <a:pt x="148" y="197"/>
                  </a:cubicBezTo>
                  <a:cubicBezTo>
                    <a:pt x="150" y="197"/>
                    <a:pt x="152" y="197"/>
                    <a:pt x="154" y="196"/>
                  </a:cubicBezTo>
                  <a:close/>
                  <a:moveTo>
                    <a:pt x="52" y="198"/>
                  </a:moveTo>
                  <a:cubicBezTo>
                    <a:pt x="51" y="198"/>
                    <a:pt x="50" y="199"/>
                    <a:pt x="50" y="200"/>
                  </a:cubicBezTo>
                  <a:cubicBezTo>
                    <a:pt x="50" y="200"/>
                    <a:pt x="51" y="200"/>
                    <a:pt x="51" y="200"/>
                  </a:cubicBezTo>
                  <a:cubicBezTo>
                    <a:pt x="51" y="199"/>
                    <a:pt x="52" y="199"/>
                    <a:pt x="52" y="198"/>
                  </a:cubicBezTo>
                  <a:close/>
                  <a:moveTo>
                    <a:pt x="34" y="249"/>
                  </a:moveTo>
                  <a:cubicBezTo>
                    <a:pt x="34" y="249"/>
                    <a:pt x="33" y="249"/>
                    <a:pt x="33" y="249"/>
                  </a:cubicBezTo>
                  <a:cubicBezTo>
                    <a:pt x="33" y="250"/>
                    <a:pt x="33" y="250"/>
                    <a:pt x="32" y="251"/>
                  </a:cubicBezTo>
                  <a:cubicBezTo>
                    <a:pt x="32" y="251"/>
                    <a:pt x="33" y="251"/>
                    <a:pt x="33" y="251"/>
                  </a:cubicBezTo>
                  <a:cubicBezTo>
                    <a:pt x="33" y="250"/>
                    <a:pt x="33" y="250"/>
                    <a:pt x="34" y="249"/>
                  </a:cubicBezTo>
                  <a:close/>
                  <a:moveTo>
                    <a:pt x="60" y="4"/>
                  </a:moveTo>
                  <a:cubicBezTo>
                    <a:pt x="59" y="3"/>
                    <a:pt x="57" y="3"/>
                    <a:pt x="57" y="4"/>
                  </a:cubicBezTo>
                  <a:cubicBezTo>
                    <a:pt x="58" y="4"/>
                    <a:pt x="59" y="4"/>
                    <a:pt x="60" y="4"/>
                  </a:cubicBez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1"/>
                  </a:cubicBezTo>
                  <a:cubicBezTo>
                    <a:pt x="109" y="51"/>
                    <a:pt x="110" y="51"/>
                    <a:pt x="110" y="52"/>
                  </a:cubicBezTo>
                  <a:cubicBezTo>
                    <a:pt x="110" y="51"/>
                    <a:pt x="110" y="51"/>
                    <a:pt x="110" y="50"/>
                  </a:cubicBezTo>
                  <a:cubicBezTo>
                    <a:pt x="110" y="50"/>
                    <a:pt x="109" y="50"/>
                    <a:pt x="109" y="50"/>
                  </a:cubicBezTo>
                  <a:close/>
                  <a:moveTo>
                    <a:pt x="102" y="47"/>
                  </a:moveTo>
                  <a:cubicBezTo>
                    <a:pt x="103" y="48"/>
                    <a:pt x="105" y="48"/>
                    <a:pt x="106" y="48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05" y="48"/>
                    <a:pt x="103" y="47"/>
                    <a:pt x="102" y="47"/>
                  </a:cubicBezTo>
                  <a:close/>
                  <a:moveTo>
                    <a:pt x="127" y="222"/>
                  </a:moveTo>
                  <a:cubicBezTo>
                    <a:pt x="127" y="223"/>
                    <a:pt x="128" y="224"/>
                    <a:pt x="128" y="224"/>
                  </a:cubicBezTo>
                  <a:cubicBezTo>
                    <a:pt x="128" y="223"/>
                    <a:pt x="128" y="223"/>
                    <a:pt x="127" y="222"/>
                  </a:cubicBezTo>
                  <a:close/>
                  <a:moveTo>
                    <a:pt x="111" y="50"/>
                  </a:moveTo>
                  <a:cubicBezTo>
                    <a:pt x="111" y="50"/>
                    <a:pt x="111" y="51"/>
                    <a:pt x="111" y="51"/>
                  </a:cubicBezTo>
                  <a:cubicBezTo>
                    <a:pt x="112" y="51"/>
                    <a:pt x="112" y="50"/>
                    <a:pt x="112" y="50"/>
                  </a:cubicBezTo>
                  <a:cubicBezTo>
                    <a:pt x="112" y="50"/>
                    <a:pt x="112" y="50"/>
                    <a:pt x="111" y="50"/>
                  </a:cubicBezTo>
                  <a:close/>
                  <a:moveTo>
                    <a:pt x="134" y="229"/>
                  </a:moveTo>
                  <a:cubicBezTo>
                    <a:pt x="134" y="228"/>
                    <a:pt x="133" y="228"/>
                    <a:pt x="133" y="228"/>
                  </a:cubicBezTo>
                  <a:cubicBezTo>
                    <a:pt x="133" y="228"/>
                    <a:pt x="133" y="229"/>
                    <a:pt x="134" y="229"/>
                  </a:cubicBezTo>
                  <a:close/>
                  <a:moveTo>
                    <a:pt x="123" y="210"/>
                  </a:moveTo>
                  <a:cubicBezTo>
                    <a:pt x="124" y="211"/>
                    <a:pt x="124" y="211"/>
                    <a:pt x="124" y="211"/>
                  </a:cubicBezTo>
                  <a:cubicBezTo>
                    <a:pt x="124" y="211"/>
                    <a:pt x="124" y="210"/>
                    <a:pt x="123" y="210"/>
                  </a:cubicBezTo>
                  <a:close/>
                  <a:moveTo>
                    <a:pt x="135" y="252"/>
                  </a:moveTo>
                  <a:cubicBezTo>
                    <a:pt x="135" y="253"/>
                    <a:pt x="135" y="253"/>
                    <a:pt x="135" y="253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6" y="253"/>
                    <a:pt x="136" y="253"/>
                    <a:pt x="135" y="252"/>
                  </a:cubicBezTo>
                  <a:close/>
                  <a:moveTo>
                    <a:pt x="35" y="237"/>
                  </a:moveTo>
                  <a:cubicBezTo>
                    <a:pt x="35" y="237"/>
                    <a:pt x="35" y="237"/>
                    <a:pt x="35" y="238"/>
                  </a:cubicBezTo>
                  <a:cubicBezTo>
                    <a:pt x="35" y="238"/>
                    <a:pt x="35" y="237"/>
                    <a:pt x="35" y="237"/>
                  </a:cubicBezTo>
                  <a:close/>
                  <a:moveTo>
                    <a:pt x="53" y="198"/>
                  </a:moveTo>
                  <a:cubicBezTo>
                    <a:pt x="53" y="197"/>
                    <a:pt x="53" y="197"/>
                    <a:pt x="53" y="197"/>
                  </a:cubicBezTo>
                  <a:cubicBezTo>
                    <a:pt x="53" y="197"/>
                    <a:pt x="53" y="198"/>
                    <a:pt x="53" y="198"/>
                  </a:cubicBezTo>
                  <a:close/>
                  <a:moveTo>
                    <a:pt x="112" y="199"/>
                  </a:move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1" y="199"/>
                    <a:pt x="111" y="198"/>
                    <a:pt x="111" y="199"/>
                  </a:cubicBezTo>
                  <a:cubicBezTo>
                    <a:pt x="111" y="199"/>
                    <a:pt x="112" y="199"/>
                    <a:pt x="112" y="199"/>
                  </a:cubicBezTo>
                  <a:close/>
                  <a:moveTo>
                    <a:pt x="132" y="233"/>
                  </a:moveTo>
                  <a:cubicBezTo>
                    <a:pt x="132" y="233"/>
                    <a:pt x="132" y="233"/>
                    <a:pt x="132" y="233"/>
                  </a:cubicBezTo>
                  <a:cubicBezTo>
                    <a:pt x="132" y="233"/>
                    <a:pt x="132" y="233"/>
                    <a:pt x="132" y="233"/>
                  </a:cubicBezTo>
                  <a:cubicBezTo>
                    <a:pt x="132" y="233"/>
                    <a:pt x="132" y="233"/>
                    <a:pt x="132" y="233"/>
                  </a:cubicBezTo>
                  <a:cubicBezTo>
                    <a:pt x="132" y="233"/>
                    <a:pt x="132" y="233"/>
                    <a:pt x="132" y="233"/>
                  </a:cubicBezTo>
                  <a:close/>
                  <a:moveTo>
                    <a:pt x="122" y="214"/>
                  </a:moveTo>
                  <a:cubicBezTo>
                    <a:pt x="122" y="214"/>
                    <a:pt x="122" y="214"/>
                    <a:pt x="122" y="214"/>
                  </a:cubicBezTo>
                  <a:cubicBezTo>
                    <a:pt x="122" y="214"/>
                    <a:pt x="122" y="214"/>
                    <a:pt x="122" y="215"/>
                  </a:cubicBezTo>
                  <a:cubicBezTo>
                    <a:pt x="122" y="215"/>
                    <a:pt x="123" y="215"/>
                    <a:pt x="123" y="215"/>
                  </a:cubicBezTo>
                  <a:cubicBezTo>
                    <a:pt x="122" y="214"/>
                    <a:pt x="122" y="214"/>
                    <a:pt x="122" y="214"/>
                  </a:cubicBezTo>
                  <a:close/>
                  <a:moveTo>
                    <a:pt x="135" y="249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5" y="250"/>
                    <a:pt x="135" y="250"/>
                    <a:pt x="135" y="250"/>
                  </a:cubicBezTo>
                  <a:cubicBezTo>
                    <a:pt x="135" y="250"/>
                    <a:pt x="135" y="250"/>
                    <a:pt x="135" y="250"/>
                  </a:cubicBezTo>
                  <a:cubicBezTo>
                    <a:pt x="135" y="250"/>
                    <a:pt x="135" y="250"/>
                    <a:pt x="135" y="249"/>
                  </a:cubicBezTo>
                  <a:close/>
                  <a:moveTo>
                    <a:pt x="116" y="212"/>
                  </a:moveTo>
                  <a:cubicBezTo>
                    <a:pt x="116" y="212"/>
                    <a:pt x="116" y="212"/>
                    <a:pt x="116" y="212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6" y="212"/>
                    <a:pt x="117" y="212"/>
                    <a:pt x="117" y="212"/>
                  </a:cubicBezTo>
                  <a:cubicBezTo>
                    <a:pt x="117" y="212"/>
                    <a:pt x="117" y="213"/>
                    <a:pt x="117" y="213"/>
                  </a:cubicBezTo>
                  <a:cubicBezTo>
                    <a:pt x="117" y="213"/>
                    <a:pt x="117" y="213"/>
                    <a:pt x="117" y="213"/>
                  </a:cubicBezTo>
                  <a:cubicBezTo>
                    <a:pt x="117" y="212"/>
                    <a:pt x="117" y="212"/>
                    <a:pt x="116" y="212"/>
                  </a:cubicBezTo>
                  <a:close/>
                  <a:moveTo>
                    <a:pt x="119" y="208"/>
                  </a:moveTo>
                  <a:cubicBezTo>
                    <a:pt x="119" y="207"/>
                    <a:pt x="119" y="207"/>
                    <a:pt x="119" y="207"/>
                  </a:cubicBezTo>
                  <a:cubicBezTo>
                    <a:pt x="118" y="207"/>
                    <a:pt x="118" y="207"/>
                    <a:pt x="119" y="2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5"/>
            <p:cNvSpPr>
              <a:spLocks noEditPoints="1"/>
            </p:cNvSpPr>
            <p:nvPr/>
          </p:nvSpPr>
          <p:spPr bwMode="auto">
            <a:xfrm>
              <a:off x="1293" y="6420"/>
              <a:ext cx="450" cy="430"/>
            </a:xfrm>
            <a:custGeom>
              <a:avLst/>
              <a:gdLst>
                <a:gd name="T0" fmla="*/ 60 w 109"/>
                <a:gd name="T1" fmla="*/ 1 h 104"/>
                <a:gd name="T2" fmla="*/ 90 w 109"/>
                <a:gd name="T3" fmla="*/ 99 h 104"/>
                <a:gd name="T4" fmla="*/ 24 w 109"/>
                <a:gd name="T5" fmla="*/ 98 h 104"/>
                <a:gd name="T6" fmla="*/ 1 w 109"/>
                <a:gd name="T7" fmla="*/ 49 h 104"/>
                <a:gd name="T8" fmla="*/ 80 w 109"/>
                <a:gd name="T9" fmla="*/ 59 h 104"/>
                <a:gd name="T10" fmla="*/ 29 w 109"/>
                <a:gd name="T11" fmla="*/ 96 h 104"/>
                <a:gd name="T12" fmla="*/ 10 w 109"/>
                <a:gd name="T13" fmla="*/ 44 h 104"/>
                <a:gd name="T14" fmla="*/ 74 w 109"/>
                <a:gd name="T15" fmla="*/ 93 h 104"/>
                <a:gd name="T16" fmla="*/ 70 w 109"/>
                <a:gd name="T17" fmla="*/ 92 h 104"/>
                <a:gd name="T18" fmla="*/ 73 w 109"/>
                <a:gd name="T19" fmla="*/ 74 h 104"/>
                <a:gd name="T20" fmla="*/ 12 w 109"/>
                <a:gd name="T21" fmla="*/ 63 h 104"/>
                <a:gd name="T22" fmla="*/ 33 w 109"/>
                <a:gd name="T23" fmla="*/ 38 h 104"/>
                <a:gd name="T24" fmla="*/ 92 w 109"/>
                <a:gd name="T25" fmla="*/ 72 h 104"/>
                <a:gd name="T26" fmla="*/ 98 w 109"/>
                <a:gd name="T27" fmla="*/ 50 h 104"/>
                <a:gd name="T28" fmla="*/ 94 w 109"/>
                <a:gd name="T29" fmla="*/ 23 h 104"/>
                <a:gd name="T30" fmla="*/ 55 w 109"/>
                <a:gd name="T31" fmla="*/ 76 h 104"/>
                <a:gd name="T32" fmla="*/ 82 w 109"/>
                <a:gd name="T33" fmla="*/ 24 h 104"/>
                <a:gd name="T34" fmla="*/ 32 w 109"/>
                <a:gd name="T35" fmla="*/ 60 h 104"/>
                <a:gd name="T36" fmla="*/ 73 w 109"/>
                <a:gd name="T37" fmla="*/ 30 h 104"/>
                <a:gd name="T38" fmla="*/ 60 w 109"/>
                <a:gd name="T39" fmla="*/ 34 h 104"/>
                <a:gd name="T40" fmla="*/ 19 w 109"/>
                <a:gd name="T41" fmla="*/ 62 h 104"/>
                <a:gd name="T42" fmla="*/ 11 w 109"/>
                <a:gd name="T43" fmla="*/ 61 h 104"/>
                <a:gd name="T44" fmla="*/ 48 w 109"/>
                <a:gd name="T45" fmla="*/ 36 h 104"/>
                <a:gd name="T46" fmla="*/ 66 w 109"/>
                <a:gd name="T47" fmla="*/ 9 h 104"/>
                <a:gd name="T48" fmla="*/ 72 w 109"/>
                <a:gd name="T49" fmla="*/ 9 h 104"/>
                <a:gd name="T50" fmla="*/ 75 w 109"/>
                <a:gd name="T51" fmla="*/ 50 h 104"/>
                <a:gd name="T52" fmla="*/ 83 w 109"/>
                <a:gd name="T53" fmla="*/ 36 h 104"/>
                <a:gd name="T54" fmla="*/ 10 w 109"/>
                <a:gd name="T55" fmla="*/ 37 h 104"/>
                <a:gd name="T56" fmla="*/ 57 w 109"/>
                <a:gd name="T57" fmla="*/ 7 h 104"/>
                <a:gd name="T58" fmla="*/ 42 w 109"/>
                <a:gd name="T59" fmla="*/ 6 h 104"/>
                <a:gd name="T60" fmla="*/ 57 w 109"/>
                <a:gd name="T61" fmla="*/ 86 h 104"/>
                <a:gd name="T62" fmla="*/ 88 w 109"/>
                <a:gd name="T63" fmla="*/ 65 h 104"/>
                <a:gd name="T64" fmla="*/ 105 w 109"/>
                <a:gd name="T65" fmla="*/ 35 h 104"/>
                <a:gd name="T66" fmla="*/ 89 w 109"/>
                <a:gd name="T67" fmla="*/ 98 h 104"/>
                <a:gd name="T68" fmla="*/ 54 w 109"/>
                <a:gd name="T69" fmla="*/ 70 h 104"/>
                <a:gd name="T70" fmla="*/ 97 w 109"/>
                <a:gd name="T71" fmla="*/ 27 h 104"/>
                <a:gd name="T72" fmla="*/ 25 w 109"/>
                <a:gd name="T73" fmla="*/ 8 h 104"/>
                <a:gd name="T74" fmla="*/ 91 w 109"/>
                <a:gd name="T75" fmla="*/ 69 h 104"/>
                <a:gd name="T76" fmla="*/ 100 w 109"/>
                <a:gd name="T77" fmla="*/ 39 h 104"/>
                <a:gd name="T78" fmla="*/ 37 w 109"/>
                <a:gd name="T79" fmla="*/ 5 h 104"/>
                <a:gd name="T80" fmla="*/ 79 w 109"/>
                <a:gd name="T81" fmla="*/ 76 h 104"/>
                <a:gd name="T82" fmla="*/ 41 w 109"/>
                <a:gd name="T83" fmla="*/ 100 h 104"/>
                <a:gd name="T84" fmla="*/ 99 w 109"/>
                <a:gd name="T85" fmla="*/ 59 h 104"/>
                <a:gd name="T86" fmla="*/ 70 w 109"/>
                <a:gd name="T87" fmla="*/ 95 h 104"/>
                <a:gd name="T88" fmla="*/ 98 w 109"/>
                <a:gd name="T89" fmla="*/ 66 h 104"/>
                <a:gd name="T90" fmla="*/ 16 w 109"/>
                <a:gd name="T91" fmla="*/ 6 h 104"/>
                <a:gd name="T92" fmla="*/ 5 w 109"/>
                <a:gd name="T93" fmla="*/ 57 h 104"/>
                <a:gd name="T94" fmla="*/ 81 w 109"/>
                <a:gd name="T95" fmla="*/ 93 h 104"/>
                <a:gd name="T96" fmla="*/ 100 w 109"/>
                <a:gd name="T97" fmla="*/ 22 h 104"/>
                <a:gd name="T98" fmla="*/ 97 w 109"/>
                <a:gd name="T99" fmla="*/ 81 h 104"/>
                <a:gd name="T100" fmla="*/ 5 w 109"/>
                <a:gd name="T101" fmla="*/ 86 h 104"/>
                <a:gd name="T102" fmla="*/ 76 w 109"/>
                <a:gd name="T103" fmla="*/ 97 h 104"/>
                <a:gd name="T104" fmla="*/ 87 w 109"/>
                <a:gd name="T105" fmla="*/ 96 h 104"/>
                <a:gd name="T106" fmla="*/ 84 w 109"/>
                <a:gd name="T107" fmla="*/ 94 h 104"/>
                <a:gd name="T108" fmla="*/ 8 w 109"/>
                <a:gd name="T109" fmla="*/ 31 h 104"/>
                <a:gd name="T110" fmla="*/ 87 w 109"/>
                <a:gd name="T111" fmla="*/ 92 h 104"/>
                <a:gd name="T112" fmla="*/ 43 w 109"/>
                <a:gd name="T113" fmla="*/ 73 h 104"/>
                <a:gd name="T114" fmla="*/ 21 w 109"/>
                <a:gd name="T115" fmla="*/ 7 h 104"/>
                <a:gd name="T116" fmla="*/ 37 w 109"/>
                <a:gd name="T117" fmla="*/ 51 h 104"/>
                <a:gd name="T118" fmla="*/ 52 w 109"/>
                <a:gd name="T119" fmla="*/ 7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" h="104">
                  <a:moveTo>
                    <a:pt x="1" y="36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34"/>
                    <a:pt x="1" y="34"/>
                    <a:pt x="1" y="33"/>
                  </a:cubicBezTo>
                  <a:cubicBezTo>
                    <a:pt x="2" y="33"/>
                    <a:pt x="2" y="32"/>
                    <a:pt x="2" y="31"/>
                  </a:cubicBezTo>
                  <a:cubicBezTo>
                    <a:pt x="3" y="25"/>
                    <a:pt x="4" y="19"/>
                    <a:pt x="7" y="13"/>
                  </a:cubicBezTo>
                  <a:cubicBezTo>
                    <a:pt x="8" y="12"/>
                    <a:pt x="8" y="10"/>
                    <a:pt x="10" y="9"/>
                  </a:cubicBezTo>
                  <a:cubicBezTo>
                    <a:pt x="11" y="6"/>
                    <a:pt x="14" y="5"/>
                    <a:pt x="17" y="4"/>
                  </a:cubicBezTo>
                  <a:cubicBezTo>
                    <a:pt x="17" y="4"/>
                    <a:pt x="18" y="3"/>
                    <a:pt x="18" y="3"/>
                  </a:cubicBezTo>
                  <a:cubicBezTo>
                    <a:pt x="18" y="3"/>
                    <a:pt x="19" y="3"/>
                    <a:pt x="19" y="2"/>
                  </a:cubicBezTo>
                  <a:cubicBezTo>
                    <a:pt x="23" y="1"/>
                    <a:pt x="26" y="1"/>
                    <a:pt x="30" y="2"/>
                  </a:cubicBezTo>
                  <a:cubicBezTo>
                    <a:pt x="32" y="2"/>
                    <a:pt x="34" y="2"/>
                    <a:pt x="36" y="1"/>
                  </a:cubicBezTo>
                  <a:cubicBezTo>
                    <a:pt x="38" y="1"/>
                    <a:pt x="39" y="1"/>
                    <a:pt x="41" y="1"/>
                  </a:cubicBezTo>
                  <a:cubicBezTo>
                    <a:pt x="47" y="0"/>
                    <a:pt x="54" y="0"/>
                    <a:pt x="60" y="1"/>
                  </a:cubicBezTo>
                  <a:cubicBezTo>
                    <a:pt x="63" y="1"/>
                    <a:pt x="66" y="1"/>
                    <a:pt x="69" y="1"/>
                  </a:cubicBezTo>
                  <a:cubicBezTo>
                    <a:pt x="71" y="1"/>
                    <a:pt x="74" y="2"/>
                    <a:pt x="76" y="2"/>
                  </a:cubicBezTo>
                  <a:cubicBezTo>
                    <a:pt x="78" y="2"/>
                    <a:pt x="79" y="2"/>
                    <a:pt x="80" y="3"/>
                  </a:cubicBezTo>
                  <a:cubicBezTo>
                    <a:pt x="84" y="3"/>
                    <a:pt x="87" y="4"/>
                    <a:pt x="91" y="6"/>
                  </a:cubicBezTo>
                  <a:cubicBezTo>
                    <a:pt x="93" y="7"/>
                    <a:pt x="95" y="8"/>
                    <a:pt x="96" y="10"/>
                  </a:cubicBezTo>
                  <a:cubicBezTo>
                    <a:pt x="99" y="12"/>
                    <a:pt x="101" y="15"/>
                    <a:pt x="102" y="19"/>
                  </a:cubicBezTo>
                  <a:cubicBezTo>
                    <a:pt x="102" y="19"/>
                    <a:pt x="102" y="20"/>
                    <a:pt x="103" y="20"/>
                  </a:cubicBezTo>
                  <a:cubicBezTo>
                    <a:pt x="105" y="24"/>
                    <a:pt x="107" y="28"/>
                    <a:pt x="108" y="32"/>
                  </a:cubicBezTo>
                  <a:cubicBezTo>
                    <a:pt x="108" y="36"/>
                    <a:pt x="109" y="40"/>
                    <a:pt x="109" y="44"/>
                  </a:cubicBezTo>
                  <a:cubicBezTo>
                    <a:pt x="109" y="48"/>
                    <a:pt x="109" y="53"/>
                    <a:pt x="109" y="57"/>
                  </a:cubicBezTo>
                  <a:cubicBezTo>
                    <a:pt x="108" y="61"/>
                    <a:pt x="108" y="65"/>
                    <a:pt x="108" y="69"/>
                  </a:cubicBezTo>
                  <a:cubicBezTo>
                    <a:pt x="108" y="72"/>
                    <a:pt x="107" y="75"/>
                    <a:pt x="106" y="78"/>
                  </a:cubicBezTo>
                  <a:cubicBezTo>
                    <a:pt x="105" y="84"/>
                    <a:pt x="103" y="89"/>
                    <a:pt x="99" y="93"/>
                  </a:cubicBezTo>
                  <a:cubicBezTo>
                    <a:pt x="97" y="96"/>
                    <a:pt x="94" y="98"/>
                    <a:pt x="90" y="99"/>
                  </a:cubicBezTo>
                  <a:cubicBezTo>
                    <a:pt x="89" y="100"/>
                    <a:pt x="88" y="100"/>
                    <a:pt x="87" y="100"/>
                  </a:cubicBezTo>
                  <a:cubicBezTo>
                    <a:pt x="87" y="101"/>
                    <a:pt x="86" y="101"/>
                    <a:pt x="86" y="101"/>
                  </a:cubicBezTo>
                  <a:cubicBezTo>
                    <a:pt x="83" y="102"/>
                    <a:pt x="81" y="104"/>
                    <a:pt x="78" y="104"/>
                  </a:cubicBezTo>
                  <a:cubicBezTo>
                    <a:pt x="76" y="104"/>
                    <a:pt x="75" y="104"/>
                    <a:pt x="73" y="104"/>
                  </a:cubicBezTo>
                  <a:cubicBezTo>
                    <a:pt x="67" y="104"/>
                    <a:pt x="60" y="103"/>
                    <a:pt x="53" y="103"/>
                  </a:cubicBezTo>
                  <a:cubicBezTo>
                    <a:pt x="48" y="103"/>
                    <a:pt x="42" y="102"/>
                    <a:pt x="37" y="101"/>
                  </a:cubicBezTo>
                  <a:cubicBezTo>
                    <a:pt x="36" y="101"/>
                    <a:pt x="36" y="101"/>
                    <a:pt x="35" y="101"/>
                  </a:cubicBezTo>
                  <a:cubicBezTo>
                    <a:pt x="35" y="100"/>
                    <a:pt x="34" y="101"/>
                    <a:pt x="34" y="101"/>
                  </a:cubicBezTo>
                  <a:cubicBezTo>
                    <a:pt x="33" y="101"/>
                    <a:pt x="33" y="101"/>
                    <a:pt x="33" y="102"/>
                  </a:cubicBezTo>
                  <a:cubicBezTo>
                    <a:pt x="32" y="102"/>
                    <a:pt x="32" y="102"/>
                    <a:pt x="32" y="101"/>
                  </a:cubicBezTo>
                  <a:cubicBezTo>
                    <a:pt x="31" y="101"/>
                    <a:pt x="31" y="101"/>
                    <a:pt x="32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00"/>
                    <a:pt x="32" y="100"/>
                    <a:pt x="31" y="100"/>
                  </a:cubicBezTo>
                  <a:cubicBezTo>
                    <a:pt x="29" y="99"/>
                    <a:pt x="27" y="99"/>
                    <a:pt x="24" y="98"/>
                  </a:cubicBezTo>
                  <a:cubicBezTo>
                    <a:pt x="24" y="98"/>
                    <a:pt x="24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8" y="97"/>
                    <a:pt x="15" y="96"/>
                    <a:pt x="12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1" y="93"/>
                  </a:cubicBezTo>
                  <a:cubicBezTo>
                    <a:pt x="11" y="92"/>
                    <a:pt x="10" y="92"/>
                    <a:pt x="9" y="92"/>
                  </a:cubicBezTo>
                  <a:cubicBezTo>
                    <a:pt x="9" y="91"/>
                    <a:pt x="8" y="91"/>
                    <a:pt x="8" y="91"/>
                  </a:cubicBezTo>
                  <a:cubicBezTo>
                    <a:pt x="3" y="88"/>
                    <a:pt x="1" y="84"/>
                    <a:pt x="0" y="79"/>
                  </a:cubicBezTo>
                  <a:cubicBezTo>
                    <a:pt x="0" y="76"/>
                    <a:pt x="0" y="72"/>
                    <a:pt x="0" y="69"/>
                  </a:cubicBezTo>
                  <a:cubicBezTo>
                    <a:pt x="0" y="66"/>
                    <a:pt x="0" y="62"/>
                    <a:pt x="1" y="59"/>
                  </a:cubicBezTo>
                  <a:cubicBezTo>
                    <a:pt x="1" y="58"/>
                    <a:pt x="1" y="57"/>
                    <a:pt x="1" y="55"/>
                  </a:cubicBezTo>
                  <a:cubicBezTo>
                    <a:pt x="1" y="54"/>
                    <a:pt x="1" y="54"/>
                    <a:pt x="1" y="53"/>
                  </a:cubicBezTo>
                  <a:cubicBezTo>
                    <a:pt x="1" y="52"/>
                    <a:pt x="1" y="51"/>
                    <a:pt x="1" y="49"/>
                  </a:cubicBezTo>
                  <a:cubicBezTo>
                    <a:pt x="1" y="48"/>
                    <a:pt x="1" y="46"/>
                    <a:pt x="1" y="44"/>
                  </a:cubicBezTo>
                  <a:cubicBezTo>
                    <a:pt x="1" y="42"/>
                    <a:pt x="1" y="39"/>
                    <a:pt x="1" y="37"/>
                  </a:cubicBezTo>
                  <a:cubicBezTo>
                    <a:pt x="1" y="37"/>
                    <a:pt x="1" y="36"/>
                    <a:pt x="1" y="36"/>
                  </a:cubicBezTo>
                  <a:close/>
                  <a:moveTo>
                    <a:pt x="81" y="58"/>
                  </a:moveTo>
                  <a:cubicBezTo>
                    <a:pt x="81" y="58"/>
                    <a:pt x="82" y="58"/>
                    <a:pt x="82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8"/>
                    <a:pt x="81" y="58"/>
                    <a:pt x="81" y="58"/>
                  </a:cubicBezTo>
                  <a:cubicBezTo>
                    <a:pt x="81" y="58"/>
                    <a:pt x="81" y="58"/>
                    <a:pt x="81" y="59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3" y="64"/>
                    <a:pt x="67" y="69"/>
                    <a:pt x="61" y="73"/>
                  </a:cubicBezTo>
                  <a:cubicBezTo>
                    <a:pt x="53" y="80"/>
                    <a:pt x="46" y="86"/>
                    <a:pt x="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53" y="81"/>
                    <a:pt x="66" y="70"/>
                    <a:pt x="80" y="59"/>
                  </a:cubicBezTo>
                  <a:cubicBezTo>
                    <a:pt x="80" y="59"/>
                    <a:pt x="80" y="59"/>
                    <a:pt x="81" y="59"/>
                  </a:cubicBezTo>
                  <a:cubicBezTo>
                    <a:pt x="81" y="58"/>
                    <a:pt x="81" y="58"/>
                    <a:pt x="81" y="58"/>
                  </a:cubicBezTo>
                  <a:close/>
                  <a:moveTo>
                    <a:pt x="91" y="13"/>
                  </a:move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3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1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lose/>
                  <a:moveTo>
                    <a:pt x="30" y="96"/>
                  </a:move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29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1" y="97"/>
                    <a:pt x="32" y="97"/>
                  </a:cubicBezTo>
                  <a:cubicBezTo>
                    <a:pt x="31" y="96"/>
                    <a:pt x="30" y="96"/>
                    <a:pt x="30" y="96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5"/>
                    <a:pt x="7" y="47"/>
                    <a:pt x="5" y="48"/>
                  </a:cubicBezTo>
                  <a:cubicBezTo>
                    <a:pt x="5" y="48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1" y="44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4"/>
                    <a:pt x="10" y="44"/>
                  </a:cubicBezTo>
                  <a:close/>
                  <a:moveTo>
                    <a:pt x="82" y="89"/>
                  </a:moveTo>
                  <a:cubicBezTo>
                    <a:pt x="83" y="89"/>
                    <a:pt x="83" y="88"/>
                    <a:pt x="84" y="88"/>
                  </a:cubicBezTo>
                  <a:cubicBezTo>
                    <a:pt x="87" y="85"/>
                    <a:pt x="91" y="83"/>
                    <a:pt x="94" y="80"/>
                  </a:cubicBezTo>
                  <a:cubicBezTo>
                    <a:pt x="95" y="80"/>
                    <a:pt x="96" y="79"/>
                    <a:pt x="96" y="78"/>
                  </a:cubicBezTo>
                  <a:cubicBezTo>
                    <a:pt x="96" y="78"/>
                    <a:pt x="96" y="78"/>
                    <a:pt x="96" y="77"/>
                  </a:cubicBezTo>
                  <a:cubicBezTo>
                    <a:pt x="96" y="78"/>
                    <a:pt x="95" y="78"/>
                    <a:pt x="95" y="78"/>
                  </a:cubicBezTo>
                  <a:cubicBezTo>
                    <a:pt x="91" y="81"/>
                    <a:pt x="87" y="85"/>
                    <a:pt x="83" y="89"/>
                  </a:cubicBezTo>
                  <a:cubicBezTo>
                    <a:pt x="83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89"/>
                    <a:pt x="82" y="89"/>
                    <a:pt x="82" y="89"/>
                  </a:cubicBezTo>
                  <a:close/>
                  <a:moveTo>
                    <a:pt x="90" y="80"/>
                  </a:moveTo>
                  <a:cubicBezTo>
                    <a:pt x="90" y="80"/>
                    <a:pt x="90" y="80"/>
                    <a:pt x="89" y="80"/>
                  </a:cubicBezTo>
                  <a:cubicBezTo>
                    <a:pt x="84" y="84"/>
                    <a:pt x="79" y="89"/>
                    <a:pt x="74" y="93"/>
                  </a:cubicBezTo>
                  <a:cubicBezTo>
                    <a:pt x="74" y="93"/>
                    <a:pt x="74" y="93"/>
                    <a:pt x="73" y="93"/>
                  </a:cubicBezTo>
                  <a:cubicBezTo>
                    <a:pt x="74" y="93"/>
                    <a:pt x="75" y="93"/>
                    <a:pt x="75" y="93"/>
                  </a:cubicBezTo>
                  <a:cubicBezTo>
                    <a:pt x="75" y="93"/>
                    <a:pt x="76" y="93"/>
                    <a:pt x="76" y="93"/>
                  </a:cubicBezTo>
                  <a:cubicBezTo>
                    <a:pt x="81" y="88"/>
                    <a:pt x="85" y="84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91" y="80"/>
                    <a:pt x="90" y="80"/>
                  </a:cubicBezTo>
                  <a:close/>
                  <a:moveTo>
                    <a:pt x="85" y="79"/>
                  </a:moveTo>
                  <a:cubicBezTo>
                    <a:pt x="85" y="79"/>
                    <a:pt x="85" y="79"/>
                    <a:pt x="85" y="79"/>
                  </a:cubicBezTo>
                  <a:cubicBezTo>
                    <a:pt x="79" y="83"/>
                    <a:pt x="73" y="88"/>
                    <a:pt x="68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9" y="93"/>
                    <a:pt x="70" y="93"/>
                    <a:pt x="70" y="92"/>
                  </a:cubicBezTo>
                  <a:cubicBezTo>
                    <a:pt x="71" y="91"/>
                    <a:pt x="72" y="90"/>
                    <a:pt x="73" y="89"/>
                  </a:cubicBezTo>
                  <a:cubicBezTo>
                    <a:pt x="77" y="86"/>
                    <a:pt x="81" y="83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6" y="79"/>
                    <a:pt x="86" y="78"/>
                    <a:pt x="86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6" y="78"/>
                    <a:pt x="85" y="79"/>
                  </a:cubicBezTo>
                  <a:close/>
                  <a:moveTo>
                    <a:pt x="73" y="74"/>
                  </a:moveTo>
                  <a:cubicBezTo>
                    <a:pt x="73" y="74"/>
                    <a:pt x="73" y="74"/>
                    <a:pt x="74" y="74"/>
                  </a:cubicBezTo>
                  <a:cubicBezTo>
                    <a:pt x="78" y="71"/>
                    <a:pt x="83" y="67"/>
                    <a:pt x="87" y="64"/>
                  </a:cubicBezTo>
                  <a:cubicBezTo>
                    <a:pt x="90" y="62"/>
                    <a:pt x="94" y="59"/>
                    <a:pt x="97" y="57"/>
                  </a:cubicBezTo>
                  <a:cubicBezTo>
                    <a:pt x="97" y="57"/>
                    <a:pt x="98" y="57"/>
                    <a:pt x="98" y="57"/>
                  </a:cubicBezTo>
                  <a:cubicBezTo>
                    <a:pt x="98" y="56"/>
                    <a:pt x="98" y="55"/>
                    <a:pt x="98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89" y="61"/>
                    <a:pt x="81" y="67"/>
                    <a:pt x="73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4"/>
                    <a:pt x="72" y="75"/>
                    <a:pt x="72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5"/>
                    <a:pt x="73" y="75"/>
                    <a:pt x="73" y="74"/>
                  </a:cubicBezTo>
                  <a:close/>
                  <a:moveTo>
                    <a:pt x="42" y="37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0" y="39"/>
                    <a:pt x="39" y="39"/>
                    <a:pt x="38" y="40"/>
                  </a:cubicBezTo>
                  <a:cubicBezTo>
                    <a:pt x="30" y="47"/>
                    <a:pt x="22" y="53"/>
                    <a:pt x="14" y="60"/>
                  </a:cubicBezTo>
                  <a:cubicBezTo>
                    <a:pt x="11" y="62"/>
                    <a:pt x="9" y="64"/>
                    <a:pt x="6" y="67"/>
                  </a:cubicBezTo>
                  <a:cubicBezTo>
                    <a:pt x="6" y="67"/>
                    <a:pt x="5" y="67"/>
                    <a:pt x="5" y="67"/>
                  </a:cubicBezTo>
                  <a:cubicBezTo>
                    <a:pt x="5" y="68"/>
                    <a:pt x="5" y="68"/>
                    <a:pt x="5" y="69"/>
                  </a:cubicBezTo>
                  <a:cubicBezTo>
                    <a:pt x="5" y="69"/>
                    <a:pt x="5" y="70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8" y="68"/>
                    <a:pt x="10" y="66"/>
                    <a:pt x="12" y="63"/>
                  </a:cubicBezTo>
                  <a:cubicBezTo>
                    <a:pt x="21" y="55"/>
                    <a:pt x="31" y="46"/>
                    <a:pt x="41" y="38"/>
                  </a:cubicBezTo>
                  <a:cubicBezTo>
                    <a:pt x="41" y="38"/>
                    <a:pt x="41" y="38"/>
                    <a:pt x="42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42" y="37"/>
                    <a:pt x="42" y="37"/>
                  </a:cubicBezTo>
                  <a:close/>
                  <a:moveTo>
                    <a:pt x="34" y="38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27" y="42"/>
                    <a:pt x="22" y="47"/>
                    <a:pt x="16" y="52"/>
                  </a:cubicBezTo>
                  <a:cubicBezTo>
                    <a:pt x="13" y="55"/>
                    <a:pt x="9" y="58"/>
                    <a:pt x="5" y="61"/>
                  </a:cubicBezTo>
                  <a:cubicBezTo>
                    <a:pt x="5" y="62"/>
                    <a:pt x="5" y="63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7" y="63"/>
                    <a:pt x="9" y="61"/>
                    <a:pt x="11" y="59"/>
                  </a:cubicBezTo>
                  <a:cubicBezTo>
                    <a:pt x="18" y="52"/>
                    <a:pt x="25" y="45"/>
                    <a:pt x="33" y="38"/>
                  </a:cubicBezTo>
                  <a:cubicBezTo>
                    <a:pt x="33" y="38"/>
                    <a:pt x="33" y="38"/>
                    <a:pt x="34" y="38"/>
                  </a:cubicBezTo>
                  <a:cubicBezTo>
                    <a:pt x="34" y="38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8"/>
                  </a:cubicBezTo>
                  <a:close/>
                  <a:moveTo>
                    <a:pt x="78" y="87"/>
                  </a:moveTo>
                  <a:cubicBezTo>
                    <a:pt x="79" y="87"/>
                    <a:pt x="79" y="87"/>
                    <a:pt x="79" y="87"/>
                  </a:cubicBezTo>
                  <a:cubicBezTo>
                    <a:pt x="82" y="85"/>
                    <a:pt x="84" y="82"/>
                    <a:pt x="87" y="80"/>
                  </a:cubicBezTo>
                  <a:cubicBezTo>
                    <a:pt x="90" y="78"/>
                    <a:pt x="93" y="76"/>
                    <a:pt x="96" y="74"/>
                  </a:cubicBezTo>
                  <a:cubicBezTo>
                    <a:pt x="96" y="74"/>
                    <a:pt x="96" y="74"/>
                    <a:pt x="96" y="73"/>
                  </a:cubicBezTo>
                  <a:cubicBezTo>
                    <a:pt x="96" y="71"/>
                    <a:pt x="97" y="69"/>
                    <a:pt x="97" y="67"/>
                  </a:cubicBezTo>
                  <a:cubicBezTo>
                    <a:pt x="97" y="67"/>
                    <a:pt x="97" y="67"/>
                    <a:pt x="97" y="66"/>
                  </a:cubicBezTo>
                  <a:cubicBezTo>
                    <a:pt x="93" y="69"/>
                    <a:pt x="75" y="84"/>
                    <a:pt x="74" y="86"/>
                  </a:cubicBezTo>
                  <a:cubicBezTo>
                    <a:pt x="74" y="85"/>
                    <a:pt x="75" y="85"/>
                    <a:pt x="75" y="85"/>
                  </a:cubicBezTo>
                  <a:cubicBezTo>
                    <a:pt x="80" y="80"/>
                    <a:pt x="86" y="76"/>
                    <a:pt x="92" y="72"/>
                  </a:cubicBezTo>
                  <a:cubicBezTo>
                    <a:pt x="93" y="71"/>
                    <a:pt x="94" y="71"/>
                    <a:pt x="94" y="70"/>
                  </a:cubicBezTo>
                  <a:cubicBezTo>
                    <a:pt x="95" y="70"/>
                    <a:pt x="96" y="70"/>
                    <a:pt x="96" y="70"/>
                  </a:cubicBezTo>
                  <a:cubicBezTo>
                    <a:pt x="96" y="71"/>
                    <a:pt x="96" y="71"/>
                    <a:pt x="96" y="72"/>
                  </a:cubicBezTo>
                  <a:cubicBezTo>
                    <a:pt x="95" y="73"/>
                    <a:pt x="94" y="73"/>
                    <a:pt x="93" y="74"/>
                  </a:cubicBezTo>
                  <a:cubicBezTo>
                    <a:pt x="88" y="78"/>
                    <a:pt x="84" y="82"/>
                    <a:pt x="79" y="87"/>
                  </a:cubicBezTo>
                  <a:cubicBezTo>
                    <a:pt x="79" y="87"/>
                    <a:pt x="79" y="87"/>
                    <a:pt x="78" y="87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8" y="87"/>
                    <a:pt x="78" y="88"/>
                    <a:pt x="78" y="88"/>
                  </a:cubicBezTo>
                  <a:cubicBezTo>
                    <a:pt x="78" y="87"/>
                    <a:pt x="78" y="87"/>
                    <a:pt x="78" y="87"/>
                  </a:cubicBezTo>
                  <a:close/>
                  <a:moveTo>
                    <a:pt x="58" y="79"/>
                  </a:moveTo>
                  <a:cubicBezTo>
                    <a:pt x="58" y="79"/>
                    <a:pt x="58" y="79"/>
                    <a:pt x="58" y="79"/>
                  </a:cubicBezTo>
                  <a:cubicBezTo>
                    <a:pt x="69" y="71"/>
                    <a:pt x="79" y="63"/>
                    <a:pt x="90" y="56"/>
                  </a:cubicBezTo>
                  <a:cubicBezTo>
                    <a:pt x="92" y="54"/>
                    <a:pt x="95" y="53"/>
                    <a:pt x="97" y="51"/>
                  </a:cubicBezTo>
                  <a:cubicBezTo>
                    <a:pt x="97" y="51"/>
                    <a:pt x="98" y="51"/>
                    <a:pt x="98" y="50"/>
                  </a:cubicBezTo>
                  <a:cubicBezTo>
                    <a:pt x="98" y="49"/>
                    <a:pt x="98" y="48"/>
                    <a:pt x="98" y="47"/>
                  </a:cubicBezTo>
                  <a:cubicBezTo>
                    <a:pt x="98" y="47"/>
                    <a:pt x="97" y="47"/>
                    <a:pt x="97" y="47"/>
                  </a:cubicBezTo>
                  <a:cubicBezTo>
                    <a:pt x="93" y="51"/>
                    <a:pt x="88" y="54"/>
                    <a:pt x="84" y="58"/>
                  </a:cubicBezTo>
                  <a:cubicBezTo>
                    <a:pt x="75" y="65"/>
                    <a:pt x="67" y="72"/>
                    <a:pt x="58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80"/>
                    <a:pt x="58" y="79"/>
                  </a:cubicBezTo>
                  <a:close/>
                  <a:moveTo>
                    <a:pt x="64" y="47"/>
                  </a:moveTo>
                  <a:cubicBezTo>
                    <a:pt x="64" y="47"/>
                    <a:pt x="65" y="47"/>
                    <a:pt x="65" y="47"/>
                  </a:cubicBezTo>
                  <a:cubicBezTo>
                    <a:pt x="75" y="40"/>
                    <a:pt x="85" y="33"/>
                    <a:pt x="95" y="26"/>
                  </a:cubicBezTo>
                  <a:cubicBezTo>
                    <a:pt x="96" y="26"/>
                    <a:pt x="96" y="26"/>
                    <a:pt x="97" y="26"/>
                  </a:cubicBezTo>
                  <a:cubicBezTo>
                    <a:pt x="96" y="24"/>
                    <a:pt x="96" y="23"/>
                    <a:pt x="95" y="22"/>
                  </a:cubicBezTo>
                  <a:cubicBezTo>
                    <a:pt x="95" y="23"/>
                    <a:pt x="95" y="23"/>
                    <a:pt x="94" y="23"/>
                  </a:cubicBezTo>
                  <a:cubicBezTo>
                    <a:pt x="84" y="31"/>
                    <a:pt x="74" y="39"/>
                    <a:pt x="64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7"/>
                    <a:pt x="64" y="48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4" y="48"/>
                    <a:pt x="64" y="48"/>
                    <a:pt x="64" y="47"/>
                  </a:cubicBezTo>
                  <a:close/>
                  <a:moveTo>
                    <a:pt x="54" y="77"/>
                  </a:moveTo>
                  <a:cubicBezTo>
                    <a:pt x="54" y="77"/>
                    <a:pt x="54" y="77"/>
                    <a:pt x="55" y="77"/>
                  </a:cubicBezTo>
                  <a:cubicBezTo>
                    <a:pt x="63" y="70"/>
                    <a:pt x="71" y="64"/>
                    <a:pt x="80" y="57"/>
                  </a:cubicBezTo>
                  <a:cubicBezTo>
                    <a:pt x="85" y="53"/>
                    <a:pt x="91" y="49"/>
                    <a:pt x="97" y="45"/>
                  </a:cubicBezTo>
                  <a:cubicBezTo>
                    <a:pt x="98" y="45"/>
                    <a:pt x="98" y="44"/>
                    <a:pt x="98" y="43"/>
                  </a:cubicBezTo>
                  <a:cubicBezTo>
                    <a:pt x="98" y="42"/>
                    <a:pt x="98" y="42"/>
                    <a:pt x="98" y="41"/>
                  </a:cubicBezTo>
                  <a:cubicBezTo>
                    <a:pt x="98" y="41"/>
                    <a:pt x="98" y="41"/>
                    <a:pt x="97" y="41"/>
                  </a:cubicBezTo>
                  <a:cubicBezTo>
                    <a:pt x="95" y="43"/>
                    <a:pt x="93" y="45"/>
                    <a:pt x="90" y="47"/>
                  </a:cubicBezTo>
                  <a:cubicBezTo>
                    <a:pt x="78" y="56"/>
                    <a:pt x="66" y="66"/>
                    <a:pt x="55" y="76"/>
                  </a:cubicBezTo>
                  <a:cubicBezTo>
                    <a:pt x="55" y="77"/>
                    <a:pt x="54" y="77"/>
                    <a:pt x="54" y="77"/>
                  </a:cubicBezTo>
                  <a:cubicBezTo>
                    <a:pt x="54" y="78"/>
                    <a:pt x="53" y="78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78"/>
                    <a:pt x="54" y="78"/>
                    <a:pt x="54" y="77"/>
                  </a:cubicBezTo>
                  <a:close/>
                  <a:moveTo>
                    <a:pt x="32" y="60"/>
                  </a:moveTo>
                  <a:cubicBezTo>
                    <a:pt x="32" y="60"/>
                    <a:pt x="33" y="60"/>
                    <a:pt x="33" y="60"/>
                  </a:cubicBezTo>
                  <a:cubicBezTo>
                    <a:pt x="42" y="52"/>
                    <a:pt x="52" y="44"/>
                    <a:pt x="62" y="36"/>
                  </a:cubicBezTo>
                  <a:cubicBezTo>
                    <a:pt x="68" y="32"/>
                    <a:pt x="74" y="27"/>
                    <a:pt x="80" y="23"/>
                  </a:cubicBezTo>
                  <a:cubicBezTo>
                    <a:pt x="82" y="22"/>
                    <a:pt x="84" y="20"/>
                    <a:pt x="86" y="19"/>
                  </a:cubicBezTo>
                  <a:cubicBezTo>
                    <a:pt x="86" y="19"/>
                    <a:pt x="87" y="19"/>
                    <a:pt x="87" y="18"/>
                  </a:cubicBezTo>
                  <a:cubicBezTo>
                    <a:pt x="88" y="18"/>
                    <a:pt x="88" y="18"/>
                    <a:pt x="88" y="19"/>
                  </a:cubicBezTo>
                  <a:cubicBezTo>
                    <a:pt x="88" y="19"/>
                    <a:pt x="88" y="19"/>
                    <a:pt x="88" y="20"/>
                  </a:cubicBezTo>
                  <a:cubicBezTo>
                    <a:pt x="88" y="20"/>
                    <a:pt x="88" y="20"/>
                    <a:pt x="87" y="20"/>
                  </a:cubicBezTo>
                  <a:cubicBezTo>
                    <a:pt x="86" y="22"/>
                    <a:pt x="84" y="23"/>
                    <a:pt x="82" y="24"/>
                  </a:cubicBezTo>
                  <a:cubicBezTo>
                    <a:pt x="70" y="34"/>
                    <a:pt x="58" y="45"/>
                    <a:pt x="46" y="56"/>
                  </a:cubicBezTo>
                  <a:cubicBezTo>
                    <a:pt x="39" y="62"/>
                    <a:pt x="33" y="68"/>
                    <a:pt x="27" y="7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37" y="66"/>
                    <a:pt x="48" y="56"/>
                    <a:pt x="59" y="47"/>
                  </a:cubicBezTo>
                  <a:cubicBezTo>
                    <a:pt x="71" y="38"/>
                    <a:pt x="83" y="30"/>
                    <a:pt x="95" y="21"/>
                  </a:cubicBezTo>
                  <a:cubicBezTo>
                    <a:pt x="93" y="18"/>
                    <a:pt x="91" y="15"/>
                    <a:pt x="88" y="13"/>
                  </a:cubicBezTo>
                  <a:cubicBezTo>
                    <a:pt x="88" y="14"/>
                    <a:pt x="87" y="14"/>
                    <a:pt x="87" y="14"/>
                  </a:cubicBezTo>
                  <a:cubicBezTo>
                    <a:pt x="86" y="15"/>
                    <a:pt x="86" y="15"/>
                    <a:pt x="85" y="16"/>
                  </a:cubicBezTo>
                  <a:cubicBezTo>
                    <a:pt x="78" y="22"/>
                    <a:pt x="71" y="27"/>
                    <a:pt x="64" y="33"/>
                  </a:cubicBezTo>
                  <a:cubicBezTo>
                    <a:pt x="53" y="42"/>
                    <a:pt x="43" y="50"/>
                    <a:pt x="33" y="59"/>
                  </a:cubicBezTo>
                  <a:cubicBezTo>
                    <a:pt x="33" y="60"/>
                    <a:pt x="32" y="60"/>
                    <a:pt x="32" y="60"/>
                  </a:cubicBezTo>
                  <a:cubicBezTo>
                    <a:pt x="32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2" y="61"/>
                    <a:pt x="32" y="60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8"/>
                    <a:pt x="46" y="60"/>
                    <a:pt x="43" y="62"/>
                  </a:cubicBezTo>
                  <a:cubicBezTo>
                    <a:pt x="35" y="69"/>
                    <a:pt x="28" y="76"/>
                    <a:pt x="20" y="82"/>
                  </a:cubicBezTo>
                  <a:cubicBezTo>
                    <a:pt x="19" y="84"/>
                    <a:pt x="17" y="85"/>
                    <a:pt x="16" y="86"/>
                  </a:cubicBezTo>
                  <a:cubicBezTo>
                    <a:pt x="16" y="86"/>
                    <a:pt x="16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86"/>
                    <a:pt x="14" y="85"/>
                    <a:pt x="14" y="85"/>
                  </a:cubicBezTo>
                  <a:cubicBezTo>
                    <a:pt x="14" y="85"/>
                    <a:pt x="15" y="84"/>
                    <a:pt x="15" y="84"/>
                  </a:cubicBezTo>
                  <a:cubicBezTo>
                    <a:pt x="16" y="83"/>
                    <a:pt x="17" y="82"/>
                    <a:pt x="18" y="81"/>
                  </a:cubicBezTo>
                  <a:cubicBezTo>
                    <a:pt x="35" y="64"/>
                    <a:pt x="53" y="47"/>
                    <a:pt x="72" y="31"/>
                  </a:cubicBezTo>
                  <a:cubicBezTo>
                    <a:pt x="72" y="31"/>
                    <a:pt x="72" y="31"/>
                    <a:pt x="72" y="30"/>
                  </a:cubicBezTo>
                  <a:cubicBezTo>
                    <a:pt x="72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2" y="30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5" y="36"/>
                    <a:pt x="57" y="42"/>
                    <a:pt x="50" y="47"/>
                  </a:cubicBezTo>
                  <a:cubicBezTo>
                    <a:pt x="39" y="56"/>
                    <a:pt x="28" y="66"/>
                    <a:pt x="16" y="76"/>
                  </a:cubicBezTo>
                  <a:cubicBezTo>
                    <a:pt x="15" y="78"/>
                    <a:pt x="13" y="79"/>
                    <a:pt x="11" y="80"/>
                  </a:cubicBezTo>
                  <a:cubicBezTo>
                    <a:pt x="11" y="81"/>
                    <a:pt x="11" y="81"/>
                    <a:pt x="10" y="81"/>
                  </a:cubicBezTo>
                  <a:cubicBezTo>
                    <a:pt x="10" y="81"/>
                    <a:pt x="10" y="81"/>
                    <a:pt x="9" y="81"/>
                  </a:cubicBezTo>
                  <a:cubicBezTo>
                    <a:pt x="9" y="81"/>
                    <a:pt x="9" y="80"/>
                    <a:pt x="9" y="80"/>
                  </a:cubicBezTo>
                  <a:cubicBezTo>
                    <a:pt x="9" y="80"/>
                    <a:pt x="10" y="80"/>
                    <a:pt x="10" y="79"/>
                  </a:cubicBezTo>
                  <a:cubicBezTo>
                    <a:pt x="10" y="79"/>
                    <a:pt x="11" y="78"/>
                    <a:pt x="11" y="78"/>
                  </a:cubicBezTo>
                  <a:cubicBezTo>
                    <a:pt x="18" y="72"/>
                    <a:pt x="24" y="66"/>
                    <a:pt x="31" y="60"/>
                  </a:cubicBezTo>
                  <a:cubicBezTo>
                    <a:pt x="40" y="51"/>
                    <a:pt x="50" y="42"/>
                    <a:pt x="61" y="34"/>
                  </a:cubicBezTo>
                  <a:cubicBezTo>
                    <a:pt x="61" y="34"/>
                    <a:pt x="61" y="34"/>
                    <a:pt x="61" y="33"/>
                  </a:cubicBezTo>
                  <a:cubicBezTo>
                    <a:pt x="61" y="33"/>
                    <a:pt x="61" y="34"/>
                    <a:pt x="60" y="34"/>
                  </a:cubicBezTo>
                  <a:cubicBezTo>
                    <a:pt x="57" y="37"/>
                    <a:pt x="53" y="40"/>
                    <a:pt x="49" y="43"/>
                  </a:cubicBezTo>
                  <a:cubicBezTo>
                    <a:pt x="40" y="51"/>
                    <a:pt x="30" y="59"/>
                    <a:pt x="21" y="67"/>
                  </a:cubicBezTo>
                  <a:cubicBezTo>
                    <a:pt x="18" y="70"/>
                    <a:pt x="15" y="72"/>
                    <a:pt x="11" y="75"/>
                  </a:cubicBezTo>
                  <a:cubicBezTo>
                    <a:pt x="11" y="75"/>
                    <a:pt x="11" y="76"/>
                    <a:pt x="11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3"/>
                    <a:pt x="11" y="73"/>
                    <a:pt x="12" y="72"/>
                  </a:cubicBezTo>
                  <a:cubicBezTo>
                    <a:pt x="16" y="68"/>
                    <a:pt x="19" y="65"/>
                    <a:pt x="23" y="61"/>
                  </a:cubicBezTo>
                  <a:cubicBezTo>
                    <a:pt x="38" y="48"/>
                    <a:pt x="52" y="36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6" y="23"/>
                    <a:pt x="66" y="23"/>
                  </a:cubicBezTo>
                  <a:cubicBezTo>
                    <a:pt x="58" y="30"/>
                    <a:pt x="50" y="36"/>
                    <a:pt x="42" y="42"/>
                  </a:cubicBezTo>
                  <a:cubicBezTo>
                    <a:pt x="34" y="49"/>
                    <a:pt x="26" y="55"/>
                    <a:pt x="19" y="62"/>
                  </a:cubicBezTo>
                  <a:cubicBezTo>
                    <a:pt x="14" y="66"/>
                    <a:pt x="9" y="70"/>
                    <a:pt x="5" y="74"/>
                  </a:cubicBezTo>
                  <a:cubicBezTo>
                    <a:pt x="5" y="75"/>
                    <a:pt x="5" y="76"/>
                    <a:pt x="5" y="76"/>
                  </a:cubicBezTo>
                  <a:cubicBezTo>
                    <a:pt x="5" y="79"/>
                    <a:pt x="6" y="82"/>
                    <a:pt x="7" y="85"/>
                  </a:cubicBezTo>
                  <a:cubicBezTo>
                    <a:pt x="8" y="86"/>
                    <a:pt x="9" y="88"/>
                    <a:pt x="11" y="89"/>
                  </a:cubicBezTo>
                  <a:cubicBezTo>
                    <a:pt x="11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7" y="87"/>
                    <a:pt x="20" y="84"/>
                    <a:pt x="23" y="81"/>
                  </a:cubicBezTo>
                  <a:cubicBezTo>
                    <a:pt x="32" y="72"/>
                    <a:pt x="42" y="64"/>
                    <a:pt x="52" y="56"/>
                  </a:cubicBezTo>
                  <a:cubicBezTo>
                    <a:pt x="52" y="56"/>
                    <a:pt x="52" y="55"/>
                    <a:pt x="52" y="55"/>
                  </a:cubicBezTo>
                  <a:cubicBezTo>
                    <a:pt x="53" y="55"/>
                    <a:pt x="53" y="55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5"/>
                    <a:pt x="52" y="55"/>
                    <a:pt x="52" y="55"/>
                  </a:cubicBezTo>
                  <a:close/>
                  <a:moveTo>
                    <a:pt x="11" y="60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11" y="60"/>
                    <a:pt x="12" y="60"/>
                    <a:pt x="12" y="60"/>
                  </a:cubicBezTo>
                  <a:cubicBezTo>
                    <a:pt x="17" y="56"/>
                    <a:pt x="22" y="51"/>
                    <a:pt x="28" y="47"/>
                  </a:cubicBezTo>
                  <a:cubicBezTo>
                    <a:pt x="39" y="37"/>
                    <a:pt x="50" y="29"/>
                    <a:pt x="62" y="20"/>
                  </a:cubicBezTo>
                  <a:cubicBezTo>
                    <a:pt x="67" y="17"/>
                    <a:pt x="72" y="14"/>
                    <a:pt x="76" y="11"/>
                  </a:cubicBezTo>
                  <a:cubicBezTo>
                    <a:pt x="76" y="11"/>
                    <a:pt x="77" y="11"/>
                    <a:pt x="77" y="11"/>
                  </a:cubicBezTo>
                  <a:cubicBezTo>
                    <a:pt x="77" y="11"/>
                    <a:pt x="77" y="11"/>
                    <a:pt x="78" y="11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3" y="15"/>
                    <a:pt x="70" y="18"/>
                    <a:pt x="66" y="21"/>
                  </a:cubicBezTo>
                  <a:cubicBezTo>
                    <a:pt x="53" y="30"/>
                    <a:pt x="41" y="40"/>
                    <a:pt x="28" y="51"/>
                  </a:cubicBezTo>
                  <a:cubicBezTo>
                    <a:pt x="24" y="55"/>
                    <a:pt x="20" y="59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5" y="54"/>
                    <a:pt x="36" y="45"/>
                    <a:pt x="48" y="36"/>
                  </a:cubicBezTo>
                  <a:cubicBezTo>
                    <a:pt x="59" y="27"/>
                    <a:pt x="70" y="18"/>
                    <a:pt x="82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9"/>
                    <a:pt x="75" y="8"/>
                    <a:pt x="72" y="7"/>
                  </a:cubicBezTo>
                  <a:cubicBezTo>
                    <a:pt x="70" y="7"/>
                    <a:pt x="68" y="7"/>
                    <a:pt x="66" y="7"/>
                  </a:cubicBezTo>
                  <a:cubicBezTo>
                    <a:pt x="65" y="7"/>
                    <a:pt x="64" y="6"/>
                    <a:pt x="63" y="6"/>
                  </a:cubicBezTo>
                  <a:cubicBezTo>
                    <a:pt x="63" y="7"/>
                    <a:pt x="63" y="7"/>
                    <a:pt x="63" y="8"/>
                  </a:cubicBezTo>
                  <a:cubicBezTo>
                    <a:pt x="62" y="8"/>
                    <a:pt x="62" y="8"/>
                    <a:pt x="61" y="9"/>
                  </a:cubicBezTo>
                  <a:cubicBezTo>
                    <a:pt x="48" y="18"/>
                    <a:pt x="36" y="27"/>
                    <a:pt x="25" y="38"/>
                  </a:cubicBezTo>
                  <a:cubicBezTo>
                    <a:pt x="21" y="41"/>
                    <a:pt x="18" y="44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2" y="41"/>
                    <a:pt x="29" y="36"/>
                    <a:pt x="35" y="31"/>
                  </a:cubicBezTo>
                  <a:cubicBezTo>
                    <a:pt x="45" y="23"/>
                    <a:pt x="55" y="16"/>
                    <a:pt x="65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7" y="9"/>
                    <a:pt x="67" y="9"/>
                  </a:cubicBezTo>
                  <a:cubicBezTo>
                    <a:pt x="67" y="9"/>
                    <a:pt x="67" y="10"/>
                    <a:pt x="67" y="10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4" y="12"/>
                    <a:pt x="62" y="13"/>
                    <a:pt x="60" y="15"/>
                  </a:cubicBezTo>
                  <a:cubicBezTo>
                    <a:pt x="48" y="23"/>
                    <a:pt x="36" y="32"/>
                    <a:pt x="25" y="42"/>
                  </a:cubicBezTo>
                  <a:cubicBezTo>
                    <a:pt x="20" y="46"/>
                    <a:pt x="15" y="50"/>
                    <a:pt x="11" y="54"/>
                  </a:cubicBezTo>
                  <a:cubicBezTo>
                    <a:pt x="10" y="54"/>
                    <a:pt x="10" y="55"/>
                    <a:pt x="10" y="55"/>
                  </a:cubicBezTo>
                  <a:cubicBezTo>
                    <a:pt x="10" y="55"/>
                    <a:pt x="11" y="55"/>
                    <a:pt x="11" y="54"/>
                  </a:cubicBezTo>
                  <a:cubicBezTo>
                    <a:pt x="16" y="50"/>
                    <a:pt x="21" y="46"/>
                    <a:pt x="26" y="42"/>
                  </a:cubicBezTo>
                  <a:cubicBezTo>
                    <a:pt x="40" y="30"/>
                    <a:pt x="55" y="19"/>
                    <a:pt x="71" y="8"/>
                  </a:cubicBezTo>
                  <a:cubicBezTo>
                    <a:pt x="71" y="8"/>
                    <a:pt x="71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3" y="8"/>
                    <a:pt x="73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10"/>
                    <a:pt x="70" y="11"/>
                    <a:pt x="69" y="12"/>
                  </a:cubicBezTo>
                  <a:cubicBezTo>
                    <a:pt x="59" y="19"/>
                    <a:pt x="49" y="27"/>
                    <a:pt x="40" y="34"/>
                  </a:cubicBezTo>
                  <a:cubicBezTo>
                    <a:pt x="30" y="43"/>
                    <a:pt x="21" y="51"/>
                    <a:pt x="12" y="60"/>
                  </a:cubicBezTo>
                  <a:cubicBezTo>
                    <a:pt x="11" y="60"/>
                    <a:pt x="11" y="60"/>
                    <a:pt x="11" y="60"/>
                  </a:cubicBez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2" y="36"/>
                  </a:cubicBezTo>
                  <a:cubicBezTo>
                    <a:pt x="66" y="47"/>
                    <a:pt x="51" y="59"/>
                    <a:pt x="36" y="72"/>
                  </a:cubicBezTo>
                  <a:cubicBezTo>
                    <a:pt x="29" y="78"/>
                    <a:pt x="22" y="84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9" y="92"/>
                    <a:pt x="22" y="93"/>
                    <a:pt x="26" y="93"/>
                  </a:cubicBezTo>
                  <a:cubicBezTo>
                    <a:pt x="26" y="93"/>
                    <a:pt x="27" y="93"/>
                    <a:pt x="27" y="92"/>
                  </a:cubicBezTo>
                  <a:cubicBezTo>
                    <a:pt x="30" y="89"/>
                    <a:pt x="33" y="86"/>
                    <a:pt x="37" y="83"/>
                  </a:cubicBezTo>
                  <a:cubicBezTo>
                    <a:pt x="49" y="72"/>
                    <a:pt x="62" y="61"/>
                    <a:pt x="75" y="50"/>
                  </a:cubicBezTo>
                  <a:cubicBezTo>
                    <a:pt x="82" y="45"/>
                    <a:pt x="89" y="39"/>
                    <a:pt x="96" y="34"/>
                  </a:cubicBezTo>
                  <a:cubicBezTo>
                    <a:pt x="96" y="34"/>
                    <a:pt x="96" y="33"/>
                    <a:pt x="97" y="33"/>
                  </a:cubicBezTo>
                  <a:cubicBezTo>
                    <a:pt x="96" y="33"/>
                    <a:pt x="96" y="33"/>
                    <a:pt x="95" y="34"/>
                  </a:cubicBezTo>
                  <a:cubicBezTo>
                    <a:pt x="88" y="38"/>
                    <a:pt x="82" y="43"/>
                    <a:pt x="75" y="48"/>
                  </a:cubicBezTo>
                  <a:cubicBezTo>
                    <a:pt x="62" y="58"/>
                    <a:pt x="50" y="68"/>
                    <a:pt x="38" y="79"/>
                  </a:cubicBezTo>
                  <a:cubicBezTo>
                    <a:pt x="34" y="83"/>
                    <a:pt x="30" y="86"/>
                    <a:pt x="26" y="90"/>
                  </a:cubicBezTo>
                  <a:cubicBezTo>
                    <a:pt x="26" y="90"/>
                    <a:pt x="25" y="91"/>
                    <a:pt x="24" y="91"/>
                  </a:cubicBezTo>
                  <a:cubicBezTo>
                    <a:pt x="24" y="92"/>
                    <a:pt x="23" y="92"/>
                    <a:pt x="23" y="91"/>
                  </a:cubicBezTo>
                  <a:cubicBezTo>
                    <a:pt x="23" y="91"/>
                    <a:pt x="23" y="91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89"/>
                    <a:pt x="25" y="88"/>
                    <a:pt x="25" y="88"/>
                  </a:cubicBezTo>
                  <a:cubicBezTo>
                    <a:pt x="28" y="85"/>
                    <a:pt x="30" y="82"/>
                    <a:pt x="33" y="80"/>
                  </a:cubicBezTo>
                  <a:cubicBezTo>
                    <a:pt x="49" y="65"/>
                    <a:pt x="65" y="50"/>
                    <a:pt x="82" y="37"/>
                  </a:cubicBezTo>
                  <a:cubicBezTo>
                    <a:pt x="83" y="36"/>
                    <a:pt x="83" y="36"/>
                    <a:pt x="83" y="36"/>
                  </a:cubicBezTo>
                  <a:close/>
                  <a:moveTo>
                    <a:pt x="7" y="34"/>
                  </a:moveTo>
                  <a:cubicBezTo>
                    <a:pt x="7" y="34"/>
                    <a:pt x="7" y="34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0" y="33"/>
                    <a:pt x="12" y="31"/>
                    <a:pt x="14" y="30"/>
                  </a:cubicBezTo>
                  <a:cubicBezTo>
                    <a:pt x="20" y="25"/>
                    <a:pt x="26" y="21"/>
                    <a:pt x="32" y="16"/>
                  </a:cubicBezTo>
                  <a:cubicBezTo>
                    <a:pt x="36" y="13"/>
                    <a:pt x="41" y="10"/>
                    <a:pt x="45" y="7"/>
                  </a:cubicBezTo>
                  <a:cubicBezTo>
                    <a:pt x="46" y="7"/>
                    <a:pt x="46" y="6"/>
                    <a:pt x="46" y="6"/>
                  </a:cubicBezTo>
                  <a:cubicBezTo>
                    <a:pt x="47" y="6"/>
                    <a:pt x="47" y="6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8"/>
                    <a:pt x="47" y="8"/>
                    <a:pt x="46" y="8"/>
                  </a:cubicBezTo>
                  <a:cubicBezTo>
                    <a:pt x="42" y="11"/>
                    <a:pt x="38" y="14"/>
                    <a:pt x="33" y="18"/>
                  </a:cubicBezTo>
                  <a:cubicBezTo>
                    <a:pt x="25" y="24"/>
                    <a:pt x="17" y="30"/>
                    <a:pt x="10" y="37"/>
                  </a:cubicBezTo>
                  <a:cubicBezTo>
                    <a:pt x="10" y="37"/>
                    <a:pt x="9" y="37"/>
                    <a:pt x="9" y="38"/>
                  </a:cubicBezTo>
                  <a:cubicBezTo>
                    <a:pt x="9" y="38"/>
                    <a:pt x="10" y="37"/>
                    <a:pt x="10" y="37"/>
                  </a:cubicBezTo>
                  <a:cubicBezTo>
                    <a:pt x="15" y="33"/>
                    <a:pt x="20" y="29"/>
                    <a:pt x="24" y="26"/>
                  </a:cubicBezTo>
                  <a:cubicBezTo>
                    <a:pt x="32" y="19"/>
                    <a:pt x="40" y="13"/>
                    <a:pt x="48" y="8"/>
                  </a:cubicBezTo>
                  <a:cubicBezTo>
                    <a:pt x="49" y="8"/>
                    <a:pt x="49" y="7"/>
                    <a:pt x="49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8"/>
                    <a:pt x="51" y="8"/>
                    <a:pt x="50" y="8"/>
                  </a:cubicBezTo>
                  <a:cubicBezTo>
                    <a:pt x="50" y="9"/>
                    <a:pt x="49" y="9"/>
                    <a:pt x="49" y="10"/>
                  </a:cubicBezTo>
                  <a:cubicBezTo>
                    <a:pt x="43" y="14"/>
                    <a:pt x="37" y="19"/>
                    <a:pt x="31" y="23"/>
                  </a:cubicBezTo>
                  <a:cubicBezTo>
                    <a:pt x="23" y="29"/>
                    <a:pt x="16" y="36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7" y="36"/>
                    <a:pt x="25" y="30"/>
                    <a:pt x="33" y="24"/>
                  </a:cubicBezTo>
                  <a:cubicBezTo>
                    <a:pt x="40" y="18"/>
                    <a:pt x="48" y="13"/>
                    <a:pt x="5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6"/>
                    <a:pt x="56" y="6"/>
                    <a:pt x="57" y="7"/>
                  </a:cubicBezTo>
                  <a:cubicBezTo>
                    <a:pt x="57" y="7"/>
                    <a:pt x="57" y="7"/>
                    <a:pt x="57" y="8"/>
                  </a:cubicBezTo>
                  <a:cubicBezTo>
                    <a:pt x="57" y="8"/>
                    <a:pt x="56" y="8"/>
                    <a:pt x="56" y="8"/>
                  </a:cubicBezTo>
                  <a:cubicBezTo>
                    <a:pt x="53" y="11"/>
                    <a:pt x="49" y="13"/>
                    <a:pt x="46" y="16"/>
                  </a:cubicBezTo>
                  <a:cubicBezTo>
                    <a:pt x="38" y="22"/>
                    <a:pt x="31" y="28"/>
                    <a:pt x="23" y="35"/>
                  </a:cubicBezTo>
                  <a:cubicBezTo>
                    <a:pt x="18" y="39"/>
                    <a:pt x="12" y="44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10" y="47"/>
                    <a:pt x="13" y="45"/>
                    <a:pt x="16" y="42"/>
                  </a:cubicBezTo>
                  <a:cubicBezTo>
                    <a:pt x="25" y="35"/>
                    <a:pt x="33" y="28"/>
                    <a:pt x="42" y="21"/>
                  </a:cubicBezTo>
                  <a:cubicBezTo>
                    <a:pt x="48" y="16"/>
                    <a:pt x="55" y="11"/>
                    <a:pt x="61" y="7"/>
                  </a:cubicBezTo>
                  <a:cubicBezTo>
                    <a:pt x="61" y="7"/>
                    <a:pt x="61" y="7"/>
                    <a:pt x="62" y="6"/>
                  </a:cubicBezTo>
                  <a:cubicBezTo>
                    <a:pt x="62" y="6"/>
                    <a:pt x="61" y="6"/>
                    <a:pt x="61" y="6"/>
                  </a:cubicBezTo>
                  <a:cubicBezTo>
                    <a:pt x="60" y="6"/>
                    <a:pt x="58" y="6"/>
                    <a:pt x="56" y="6"/>
                  </a:cubicBezTo>
                  <a:cubicBezTo>
                    <a:pt x="52" y="6"/>
                    <a:pt x="47" y="6"/>
                    <a:pt x="43" y="6"/>
                  </a:cubicBezTo>
                  <a:cubicBezTo>
                    <a:pt x="43" y="6"/>
                    <a:pt x="42" y="6"/>
                    <a:pt x="42" y="6"/>
                  </a:cubicBezTo>
                  <a:cubicBezTo>
                    <a:pt x="41" y="7"/>
                    <a:pt x="40" y="7"/>
                    <a:pt x="39" y="8"/>
                  </a:cubicBezTo>
                  <a:cubicBezTo>
                    <a:pt x="33" y="12"/>
                    <a:pt x="27" y="17"/>
                    <a:pt x="21" y="23"/>
                  </a:cubicBezTo>
                  <a:cubicBezTo>
                    <a:pt x="16" y="26"/>
                    <a:pt x="12" y="30"/>
                    <a:pt x="8" y="34"/>
                  </a:cubicBezTo>
                  <a:cubicBezTo>
                    <a:pt x="8" y="34"/>
                    <a:pt x="8" y="34"/>
                    <a:pt x="7" y="34"/>
                  </a:cubicBezTo>
                  <a:close/>
                  <a:moveTo>
                    <a:pt x="89" y="64"/>
                  </a:move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5"/>
                    <a:pt x="88" y="65"/>
                  </a:cubicBezTo>
                  <a:cubicBezTo>
                    <a:pt x="82" y="69"/>
                    <a:pt x="76" y="73"/>
                    <a:pt x="71" y="78"/>
                  </a:cubicBezTo>
                  <a:cubicBezTo>
                    <a:pt x="67" y="81"/>
                    <a:pt x="63" y="84"/>
                    <a:pt x="59" y="87"/>
                  </a:cubicBezTo>
                  <a:cubicBezTo>
                    <a:pt x="59" y="88"/>
                    <a:pt x="58" y="88"/>
                    <a:pt x="57" y="89"/>
                  </a:cubicBezTo>
                  <a:cubicBezTo>
                    <a:pt x="57" y="89"/>
                    <a:pt x="56" y="89"/>
                    <a:pt x="56" y="89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8"/>
                    <a:pt x="55" y="88"/>
                    <a:pt x="56" y="87"/>
                  </a:cubicBezTo>
                  <a:cubicBezTo>
                    <a:pt x="56" y="87"/>
                    <a:pt x="57" y="86"/>
                    <a:pt x="57" y="86"/>
                  </a:cubicBezTo>
                  <a:cubicBezTo>
                    <a:pt x="59" y="84"/>
                    <a:pt x="62" y="82"/>
                    <a:pt x="64" y="80"/>
                  </a:cubicBezTo>
                  <a:cubicBezTo>
                    <a:pt x="74" y="72"/>
                    <a:pt x="84" y="63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2" y="56"/>
                    <a:pt x="91" y="57"/>
                    <a:pt x="90" y="58"/>
                  </a:cubicBezTo>
                  <a:cubicBezTo>
                    <a:pt x="74" y="68"/>
                    <a:pt x="59" y="81"/>
                    <a:pt x="44" y="93"/>
                  </a:cubicBezTo>
                  <a:cubicBezTo>
                    <a:pt x="44" y="93"/>
                    <a:pt x="43" y="93"/>
                    <a:pt x="43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6" y="93"/>
                    <a:pt x="49" y="93"/>
                    <a:pt x="51" y="93"/>
                  </a:cubicBezTo>
                  <a:cubicBezTo>
                    <a:pt x="53" y="93"/>
                    <a:pt x="54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7" y="92"/>
                    <a:pt x="57" y="92"/>
                    <a:pt x="58" y="92"/>
                  </a:cubicBezTo>
                  <a:cubicBezTo>
                    <a:pt x="61" y="88"/>
                    <a:pt x="65" y="84"/>
                    <a:pt x="69" y="81"/>
                  </a:cubicBezTo>
                  <a:cubicBezTo>
                    <a:pt x="75" y="76"/>
                    <a:pt x="81" y="71"/>
                    <a:pt x="88" y="65"/>
                  </a:cubicBezTo>
                  <a:cubicBezTo>
                    <a:pt x="88" y="65"/>
                    <a:pt x="89" y="65"/>
                    <a:pt x="89" y="64"/>
                  </a:cubicBezTo>
                  <a:close/>
                  <a:moveTo>
                    <a:pt x="89" y="98"/>
                  </a:moveTo>
                  <a:cubicBezTo>
                    <a:pt x="89" y="98"/>
                    <a:pt x="89" y="98"/>
                    <a:pt x="90" y="98"/>
                  </a:cubicBezTo>
                  <a:cubicBezTo>
                    <a:pt x="93" y="97"/>
                    <a:pt x="96" y="95"/>
                    <a:pt x="98" y="93"/>
                  </a:cubicBezTo>
                  <a:cubicBezTo>
                    <a:pt x="102" y="88"/>
                    <a:pt x="104" y="83"/>
                    <a:pt x="105" y="78"/>
                  </a:cubicBezTo>
                  <a:cubicBezTo>
                    <a:pt x="106" y="75"/>
                    <a:pt x="106" y="71"/>
                    <a:pt x="106" y="68"/>
                  </a:cubicBezTo>
                  <a:cubicBezTo>
                    <a:pt x="107" y="65"/>
                    <a:pt x="107" y="63"/>
                    <a:pt x="107" y="60"/>
                  </a:cubicBezTo>
                  <a:cubicBezTo>
                    <a:pt x="107" y="55"/>
                    <a:pt x="107" y="49"/>
                    <a:pt x="107" y="44"/>
                  </a:cubicBezTo>
                  <a:cubicBezTo>
                    <a:pt x="107" y="40"/>
                    <a:pt x="107" y="37"/>
                    <a:pt x="106" y="34"/>
                  </a:cubicBezTo>
                  <a:cubicBezTo>
                    <a:pt x="106" y="32"/>
                    <a:pt x="105" y="30"/>
                    <a:pt x="105" y="28"/>
                  </a:cubicBezTo>
                  <a:cubicBezTo>
                    <a:pt x="105" y="27"/>
                    <a:pt x="104" y="26"/>
                    <a:pt x="104" y="25"/>
                  </a:cubicBezTo>
                  <a:cubicBezTo>
                    <a:pt x="104" y="27"/>
                    <a:pt x="104" y="29"/>
                    <a:pt x="104" y="31"/>
                  </a:cubicBezTo>
                  <a:cubicBezTo>
                    <a:pt x="104" y="32"/>
                    <a:pt x="105" y="33"/>
                    <a:pt x="105" y="34"/>
                  </a:cubicBezTo>
                  <a:cubicBezTo>
                    <a:pt x="105" y="34"/>
                    <a:pt x="105" y="34"/>
                    <a:pt x="105" y="35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6"/>
                    <a:pt x="104" y="36"/>
                    <a:pt x="104" y="36"/>
                  </a:cubicBezTo>
                  <a:cubicBezTo>
                    <a:pt x="104" y="37"/>
                    <a:pt x="104" y="39"/>
                    <a:pt x="104" y="40"/>
                  </a:cubicBezTo>
                  <a:cubicBezTo>
                    <a:pt x="104" y="41"/>
                    <a:pt x="105" y="43"/>
                    <a:pt x="105" y="44"/>
                  </a:cubicBezTo>
                  <a:cubicBezTo>
                    <a:pt x="105" y="48"/>
                    <a:pt x="105" y="51"/>
                    <a:pt x="105" y="54"/>
                  </a:cubicBezTo>
                  <a:cubicBezTo>
                    <a:pt x="104" y="58"/>
                    <a:pt x="104" y="61"/>
                    <a:pt x="104" y="65"/>
                  </a:cubicBezTo>
                  <a:cubicBezTo>
                    <a:pt x="104" y="67"/>
                    <a:pt x="103" y="69"/>
                    <a:pt x="103" y="72"/>
                  </a:cubicBezTo>
                  <a:cubicBezTo>
                    <a:pt x="103" y="76"/>
                    <a:pt x="102" y="80"/>
                    <a:pt x="100" y="84"/>
                  </a:cubicBezTo>
                  <a:cubicBezTo>
                    <a:pt x="100" y="86"/>
                    <a:pt x="99" y="88"/>
                    <a:pt x="98" y="90"/>
                  </a:cubicBezTo>
                  <a:cubicBezTo>
                    <a:pt x="97" y="91"/>
                    <a:pt x="96" y="92"/>
                    <a:pt x="96" y="94"/>
                  </a:cubicBezTo>
                  <a:cubicBezTo>
                    <a:pt x="96" y="94"/>
                    <a:pt x="95" y="95"/>
                    <a:pt x="94" y="95"/>
                  </a:cubicBezTo>
                  <a:cubicBezTo>
                    <a:pt x="94" y="94"/>
                    <a:pt x="93" y="95"/>
                    <a:pt x="93" y="95"/>
                  </a:cubicBezTo>
                  <a:cubicBezTo>
                    <a:pt x="93" y="95"/>
                    <a:pt x="92" y="96"/>
                    <a:pt x="91" y="96"/>
                  </a:cubicBezTo>
                  <a:cubicBezTo>
                    <a:pt x="90" y="97"/>
                    <a:pt x="90" y="97"/>
                    <a:pt x="89" y="98"/>
                  </a:cubicBezTo>
                  <a:close/>
                  <a:moveTo>
                    <a:pt x="30" y="93"/>
                  </a:moveTo>
                  <a:cubicBezTo>
                    <a:pt x="30" y="93"/>
                    <a:pt x="30" y="93"/>
                    <a:pt x="30" y="93"/>
                  </a:cubicBezTo>
                  <a:cubicBezTo>
                    <a:pt x="31" y="93"/>
                    <a:pt x="33" y="93"/>
                    <a:pt x="34" y="93"/>
                  </a:cubicBezTo>
                  <a:cubicBezTo>
                    <a:pt x="34" y="93"/>
                    <a:pt x="35" y="93"/>
                    <a:pt x="35" y="93"/>
                  </a:cubicBezTo>
                  <a:cubicBezTo>
                    <a:pt x="36" y="92"/>
                    <a:pt x="37" y="90"/>
                    <a:pt x="39" y="89"/>
                  </a:cubicBezTo>
                  <a:cubicBezTo>
                    <a:pt x="49" y="79"/>
                    <a:pt x="60" y="70"/>
                    <a:pt x="71" y="61"/>
                  </a:cubicBezTo>
                  <a:cubicBezTo>
                    <a:pt x="76" y="56"/>
                    <a:pt x="81" y="52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5" y="55"/>
                    <a:pt x="64" y="64"/>
                    <a:pt x="53" y="73"/>
                  </a:cubicBezTo>
                  <a:cubicBezTo>
                    <a:pt x="46" y="78"/>
                    <a:pt x="40" y="84"/>
                    <a:pt x="33" y="90"/>
                  </a:cubicBezTo>
                  <a:cubicBezTo>
                    <a:pt x="32" y="91"/>
                    <a:pt x="31" y="92"/>
                    <a:pt x="30" y="93"/>
                  </a:cubicBezTo>
                  <a:close/>
                  <a:moveTo>
                    <a:pt x="54" y="70"/>
                  </a:moveTo>
                  <a:cubicBezTo>
                    <a:pt x="54" y="70"/>
                    <a:pt x="54" y="70"/>
                    <a:pt x="54" y="70"/>
                  </a:cubicBezTo>
                  <a:cubicBezTo>
                    <a:pt x="57" y="68"/>
                    <a:pt x="59" y="66"/>
                    <a:pt x="62" y="64"/>
                  </a:cubicBezTo>
                  <a:cubicBezTo>
                    <a:pt x="73" y="55"/>
                    <a:pt x="85" y="47"/>
                    <a:pt x="97" y="39"/>
                  </a:cubicBezTo>
                  <a:cubicBezTo>
                    <a:pt x="97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6"/>
                    <a:pt x="98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4" y="36"/>
                    <a:pt x="56" y="68"/>
                    <a:pt x="54" y="70"/>
                  </a:cubicBezTo>
                  <a:close/>
                  <a:moveTo>
                    <a:pt x="45" y="70"/>
                  </a:moveTo>
                  <a:cubicBezTo>
                    <a:pt x="45" y="70"/>
                    <a:pt x="46" y="70"/>
                    <a:pt x="46" y="70"/>
                  </a:cubicBezTo>
                  <a:cubicBezTo>
                    <a:pt x="54" y="63"/>
                    <a:pt x="62" y="56"/>
                    <a:pt x="71" y="49"/>
                  </a:cubicBezTo>
                  <a:cubicBezTo>
                    <a:pt x="78" y="43"/>
                    <a:pt x="86" y="38"/>
                    <a:pt x="94" y="33"/>
                  </a:cubicBezTo>
                  <a:cubicBezTo>
                    <a:pt x="95" y="32"/>
                    <a:pt x="96" y="31"/>
                    <a:pt x="97" y="31"/>
                  </a:cubicBezTo>
                  <a:cubicBezTo>
                    <a:pt x="97" y="31"/>
                    <a:pt x="97" y="31"/>
                    <a:pt x="97" y="30"/>
                  </a:cubicBezTo>
                  <a:cubicBezTo>
                    <a:pt x="97" y="29"/>
                    <a:pt x="97" y="28"/>
                    <a:pt x="97" y="27"/>
                  </a:cubicBezTo>
                  <a:cubicBezTo>
                    <a:pt x="79" y="41"/>
                    <a:pt x="62" y="55"/>
                    <a:pt x="45" y="70"/>
                  </a:cubicBezTo>
                  <a:close/>
                  <a:moveTo>
                    <a:pt x="39" y="50"/>
                  </a:moveTo>
                  <a:cubicBezTo>
                    <a:pt x="54" y="36"/>
                    <a:pt x="70" y="24"/>
                    <a:pt x="87" y="12"/>
                  </a:cubicBezTo>
                  <a:cubicBezTo>
                    <a:pt x="86" y="12"/>
                    <a:pt x="85" y="11"/>
                    <a:pt x="84" y="11"/>
                  </a:cubicBezTo>
                  <a:cubicBezTo>
                    <a:pt x="77" y="17"/>
                    <a:pt x="70" y="22"/>
                    <a:pt x="63" y="28"/>
                  </a:cubicBezTo>
                  <a:cubicBezTo>
                    <a:pt x="55" y="35"/>
                    <a:pt x="47" y="42"/>
                    <a:pt x="39" y="49"/>
                  </a:cubicBezTo>
                  <a:cubicBezTo>
                    <a:pt x="39" y="49"/>
                    <a:pt x="39" y="49"/>
                    <a:pt x="39" y="50"/>
                  </a:cubicBezTo>
                  <a:close/>
                  <a:moveTo>
                    <a:pt x="10" y="24"/>
                  </a:moveTo>
                  <a:cubicBezTo>
                    <a:pt x="18" y="18"/>
                    <a:pt x="26" y="12"/>
                    <a:pt x="34" y="5"/>
                  </a:cubicBezTo>
                  <a:cubicBezTo>
                    <a:pt x="34" y="5"/>
                    <a:pt x="33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9" y="6"/>
                    <a:pt x="27" y="6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6" y="7"/>
                    <a:pt x="25" y="8"/>
                    <a:pt x="25" y="8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0" y="11"/>
                    <a:pt x="17" y="13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8" y="14"/>
                    <a:pt x="20" y="13"/>
                  </a:cubicBezTo>
                  <a:cubicBezTo>
                    <a:pt x="22" y="11"/>
                    <a:pt x="24" y="9"/>
                    <a:pt x="26" y="8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7" y="7"/>
                    <a:pt x="27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7" y="9"/>
                    <a:pt x="27" y="9"/>
                  </a:cubicBezTo>
                  <a:cubicBezTo>
                    <a:pt x="26" y="10"/>
                    <a:pt x="24" y="11"/>
                    <a:pt x="23" y="12"/>
                  </a:cubicBezTo>
                  <a:cubicBezTo>
                    <a:pt x="18" y="16"/>
                    <a:pt x="14" y="20"/>
                    <a:pt x="10" y="23"/>
                  </a:cubicBezTo>
                  <a:cubicBezTo>
                    <a:pt x="10" y="23"/>
                    <a:pt x="10" y="24"/>
                    <a:pt x="10" y="24"/>
                  </a:cubicBezTo>
                  <a:close/>
                  <a:moveTo>
                    <a:pt x="91" y="69"/>
                  </a:moveTo>
                  <a:cubicBezTo>
                    <a:pt x="80" y="76"/>
                    <a:pt x="70" y="84"/>
                    <a:pt x="61" y="93"/>
                  </a:cubicBezTo>
                  <a:cubicBezTo>
                    <a:pt x="61" y="93"/>
                    <a:pt x="62" y="93"/>
                    <a:pt x="63" y="93"/>
                  </a:cubicBezTo>
                  <a:cubicBezTo>
                    <a:pt x="63" y="93"/>
                    <a:pt x="64" y="93"/>
                    <a:pt x="64" y="93"/>
                  </a:cubicBezTo>
                  <a:cubicBezTo>
                    <a:pt x="72" y="85"/>
                    <a:pt x="81" y="77"/>
                    <a:pt x="90" y="69"/>
                  </a:cubicBezTo>
                  <a:cubicBezTo>
                    <a:pt x="91" y="69"/>
                    <a:pt x="91" y="69"/>
                    <a:pt x="91" y="69"/>
                  </a:cubicBezTo>
                  <a:close/>
                  <a:moveTo>
                    <a:pt x="102" y="48"/>
                  </a:moveTo>
                  <a:cubicBezTo>
                    <a:pt x="102" y="47"/>
                    <a:pt x="102" y="46"/>
                    <a:pt x="102" y="44"/>
                  </a:cubicBezTo>
                  <a:cubicBezTo>
                    <a:pt x="102" y="41"/>
                    <a:pt x="102" y="37"/>
                    <a:pt x="102" y="33"/>
                  </a:cubicBezTo>
                  <a:cubicBezTo>
                    <a:pt x="102" y="32"/>
                    <a:pt x="102" y="32"/>
                    <a:pt x="102" y="31"/>
                  </a:cubicBezTo>
                  <a:cubicBezTo>
                    <a:pt x="101" y="31"/>
                    <a:pt x="100" y="32"/>
                    <a:pt x="100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35"/>
                    <a:pt x="99" y="36"/>
                    <a:pt x="100" y="37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8"/>
                    <a:pt x="100" y="39"/>
                    <a:pt x="100" y="39"/>
                  </a:cubicBezTo>
                  <a:cubicBezTo>
                    <a:pt x="100" y="39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1"/>
                  </a:cubicBezTo>
                  <a:cubicBezTo>
                    <a:pt x="100" y="42"/>
                    <a:pt x="100" y="43"/>
                    <a:pt x="100" y="45"/>
                  </a:cubicBezTo>
                  <a:cubicBezTo>
                    <a:pt x="100" y="46"/>
                    <a:pt x="99" y="48"/>
                    <a:pt x="99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100" y="49"/>
                    <a:pt x="101" y="49"/>
                    <a:pt x="102" y="48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29" y="11"/>
                    <a:pt x="24" y="16"/>
                    <a:pt x="19" y="20"/>
                  </a:cubicBezTo>
                  <a:cubicBezTo>
                    <a:pt x="15" y="23"/>
                    <a:pt x="12" y="26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8" y="21"/>
                    <a:pt x="28" y="13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lose/>
                  <a:moveTo>
                    <a:pt x="99" y="16"/>
                  </a:moveTo>
                  <a:cubicBezTo>
                    <a:pt x="98" y="13"/>
                    <a:pt x="95" y="10"/>
                    <a:pt x="92" y="9"/>
                  </a:cubicBezTo>
                  <a:cubicBezTo>
                    <a:pt x="89" y="7"/>
                    <a:pt x="85" y="6"/>
                    <a:pt x="81" y="5"/>
                  </a:cubicBezTo>
                  <a:cubicBezTo>
                    <a:pt x="78" y="4"/>
                    <a:pt x="76" y="3"/>
                    <a:pt x="73" y="4"/>
                  </a:cubicBezTo>
                  <a:cubicBezTo>
                    <a:pt x="73" y="4"/>
                    <a:pt x="73" y="4"/>
                    <a:pt x="72" y="4"/>
                  </a:cubicBezTo>
                  <a:cubicBezTo>
                    <a:pt x="73" y="4"/>
                    <a:pt x="74" y="4"/>
                    <a:pt x="75" y="4"/>
                  </a:cubicBezTo>
                  <a:cubicBezTo>
                    <a:pt x="76" y="5"/>
                    <a:pt x="77" y="5"/>
                    <a:pt x="79" y="5"/>
                  </a:cubicBezTo>
                  <a:cubicBezTo>
                    <a:pt x="80" y="6"/>
                    <a:pt x="81" y="6"/>
                    <a:pt x="82" y="7"/>
                  </a:cubicBezTo>
                  <a:cubicBezTo>
                    <a:pt x="83" y="7"/>
                    <a:pt x="84" y="7"/>
                    <a:pt x="85" y="7"/>
                  </a:cubicBezTo>
                  <a:cubicBezTo>
                    <a:pt x="89" y="9"/>
                    <a:pt x="92" y="10"/>
                    <a:pt x="96" y="13"/>
                  </a:cubicBezTo>
                  <a:cubicBezTo>
                    <a:pt x="97" y="14"/>
                    <a:pt x="98" y="15"/>
                    <a:pt x="99" y="16"/>
                  </a:cubicBezTo>
                  <a:close/>
                  <a:moveTo>
                    <a:pt x="97" y="60"/>
                  </a:moveTo>
                  <a:cubicBezTo>
                    <a:pt x="95" y="61"/>
                    <a:pt x="79" y="75"/>
                    <a:pt x="78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1" y="74"/>
                    <a:pt x="84" y="72"/>
                    <a:pt x="87" y="70"/>
                  </a:cubicBezTo>
                  <a:cubicBezTo>
                    <a:pt x="90" y="68"/>
                    <a:pt x="93" y="65"/>
                    <a:pt x="97" y="63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7" y="62"/>
                    <a:pt x="97" y="61"/>
                    <a:pt x="97" y="60"/>
                  </a:cubicBezTo>
                  <a:close/>
                  <a:moveTo>
                    <a:pt x="40" y="96"/>
                  </a:moveTo>
                  <a:cubicBezTo>
                    <a:pt x="43" y="97"/>
                    <a:pt x="47" y="97"/>
                    <a:pt x="51" y="97"/>
                  </a:cubicBezTo>
                  <a:cubicBezTo>
                    <a:pt x="51" y="97"/>
                    <a:pt x="52" y="97"/>
                    <a:pt x="52" y="97"/>
                  </a:cubicBezTo>
                  <a:cubicBezTo>
                    <a:pt x="53" y="96"/>
                    <a:pt x="54" y="96"/>
                    <a:pt x="54" y="95"/>
                  </a:cubicBezTo>
                  <a:cubicBezTo>
                    <a:pt x="54" y="95"/>
                    <a:pt x="55" y="95"/>
                    <a:pt x="55" y="95"/>
                  </a:cubicBezTo>
                  <a:cubicBezTo>
                    <a:pt x="55" y="95"/>
                    <a:pt x="54" y="95"/>
                    <a:pt x="54" y="95"/>
                  </a:cubicBezTo>
                  <a:cubicBezTo>
                    <a:pt x="50" y="95"/>
                    <a:pt x="46" y="95"/>
                    <a:pt x="42" y="95"/>
                  </a:cubicBezTo>
                  <a:cubicBezTo>
                    <a:pt x="42" y="95"/>
                    <a:pt x="41" y="95"/>
                    <a:pt x="41" y="95"/>
                  </a:cubicBezTo>
                  <a:cubicBezTo>
                    <a:pt x="41" y="95"/>
                    <a:pt x="40" y="96"/>
                    <a:pt x="40" y="96"/>
                  </a:cubicBezTo>
                  <a:close/>
                  <a:moveTo>
                    <a:pt x="41" y="100"/>
                  </a:moveTo>
                  <a:cubicBezTo>
                    <a:pt x="42" y="100"/>
                    <a:pt x="42" y="100"/>
                    <a:pt x="42" y="100"/>
                  </a:cubicBezTo>
                  <a:cubicBezTo>
                    <a:pt x="46" y="101"/>
                    <a:pt x="51" y="101"/>
                    <a:pt x="55" y="102"/>
                  </a:cubicBezTo>
                  <a:cubicBezTo>
                    <a:pt x="59" y="102"/>
                    <a:pt x="62" y="102"/>
                    <a:pt x="66" y="102"/>
                  </a:cubicBezTo>
                  <a:cubicBezTo>
                    <a:pt x="69" y="102"/>
                    <a:pt x="73" y="102"/>
                    <a:pt x="76" y="102"/>
                  </a:cubicBezTo>
                  <a:cubicBezTo>
                    <a:pt x="78" y="102"/>
                    <a:pt x="80" y="102"/>
                    <a:pt x="81" y="102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69" y="102"/>
                    <a:pt x="55" y="101"/>
                    <a:pt x="41" y="100"/>
                  </a:cubicBezTo>
                  <a:close/>
                  <a:moveTo>
                    <a:pt x="102" y="50"/>
                  </a:moveTo>
                  <a:cubicBezTo>
                    <a:pt x="101" y="51"/>
                    <a:pt x="100" y="52"/>
                    <a:pt x="99" y="5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9" y="55"/>
                    <a:pt x="99" y="56"/>
                  </a:cubicBezTo>
                  <a:cubicBezTo>
                    <a:pt x="99" y="56"/>
                    <a:pt x="99" y="56"/>
                    <a:pt x="99" y="57"/>
                  </a:cubicBezTo>
                  <a:cubicBezTo>
                    <a:pt x="100" y="57"/>
                    <a:pt x="100" y="57"/>
                    <a:pt x="99" y="58"/>
                  </a:cubicBezTo>
                  <a:cubicBezTo>
                    <a:pt x="99" y="58"/>
                    <a:pt x="99" y="59"/>
                    <a:pt x="99" y="59"/>
                  </a:cubicBezTo>
                  <a:cubicBezTo>
                    <a:pt x="99" y="60"/>
                    <a:pt x="99" y="60"/>
                    <a:pt x="99" y="61"/>
                  </a:cubicBezTo>
                  <a:cubicBezTo>
                    <a:pt x="99" y="61"/>
                    <a:pt x="99" y="61"/>
                    <a:pt x="99" y="62"/>
                  </a:cubicBezTo>
                  <a:cubicBezTo>
                    <a:pt x="99" y="61"/>
                    <a:pt x="100" y="61"/>
                    <a:pt x="101" y="60"/>
                  </a:cubicBezTo>
                  <a:cubicBezTo>
                    <a:pt x="101" y="60"/>
                    <a:pt x="101" y="60"/>
                    <a:pt x="101" y="59"/>
                  </a:cubicBezTo>
                  <a:cubicBezTo>
                    <a:pt x="101" y="57"/>
                    <a:pt x="102" y="55"/>
                    <a:pt x="102" y="52"/>
                  </a:cubicBezTo>
                  <a:cubicBezTo>
                    <a:pt x="102" y="52"/>
                    <a:pt x="102" y="51"/>
                    <a:pt x="102" y="50"/>
                  </a:cubicBezTo>
                  <a:close/>
                  <a:moveTo>
                    <a:pt x="62" y="98"/>
                  </a:moveTo>
                  <a:cubicBezTo>
                    <a:pt x="63" y="98"/>
                    <a:pt x="63" y="98"/>
                    <a:pt x="63" y="98"/>
                  </a:cubicBezTo>
                  <a:cubicBezTo>
                    <a:pt x="66" y="98"/>
                    <a:pt x="68" y="97"/>
                    <a:pt x="71" y="97"/>
                  </a:cubicBezTo>
                  <a:cubicBezTo>
                    <a:pt x="71" y="97"/>
                    <a:pt x="72" y="97"/>
                    <a:pt x="72" y="97"/>
                  </a:cubicBezTo>
                  <a:cubicBezTo>
                    <a:pt x="73" y="96"/>
                    <a:pt x="73" y="96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3" y="95"/>
                    <a:pt x="73" y="95"/>
                    <a:pt x="72" y="95"/>
                  </a:cubicBezTo>
                  <a:cubicBezTo>
                    <a:pt x="72" y="95"/>
                    <a:pt x="71" y="95"/>
                    <a:pt x="70" y="95"/>
                  </a:cubicBezTo>
                  <a:cubicBezTo>
                    <a:pt x="70" y="96"/>
                    <a:pt x="70" y="96"/>
                    <a:pt x="69" y="96"/>
                  </a:cubicBezTo>
                  <a:cubicBezTo>
                    <a:pt x="69" y="96"/>
                    <a:pt x="68" y="96"/>
                    <a:pt x="68" y="96"/>
                  </a:cubicBezTo>
                  <a:cubicBezTo>
                    <a:pt x="68" y="96"/>
                    <a:pt x="68" y="95"/>
                    <a:pt x="68" y="95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6" y="94"/>
                    <a:pt x="66" y="94"/>
                    <a:pt x="65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3" y="97"/>
                    <a:pt x="63" y="97"/>
                    <a:pt x="62" y="98"/>
                  </a:cubicBezTo>
                  <a:close/>
                  <a:moveTo>
                    <a:pt x="98" y="72"/>
                  </a:moveTo>
                  <a:cubicBezTo>
                    <a:pt x="99" y="72"/>
                    <a:pt x="99" y="72"/>
                    <a:pt x="100" y="71"/>
                  </a:cubicBezTo>
                  <a:cubicBezTo>
                    <a:pt x="100" y="71"/>
                    <a:pt x="100" y="71"/>
                    <a:pt x="100" y="70"/>
                  </a:cubicBezTo>
                  <a:cubicBezTo>
                    <a:pt x="100" y="68"/>
                    <a:pt x="101" y="66"/>
                    <a:pt x="101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0" y="64"/>
                    <a:pt x="100" y="64"/>
                    <a:pt x="99" y="65"/>
                  </a:cubicBezTo>
                  <a:cubicBezTo>
                    <a:pt x="99" y="65"/>
                    <a:pt x="98" y="65"/>
                    <a:pt x="98" y="66"/>
                  </a:cubicBezTo>
                  <a:cubicBezTo>
                    <a:pt x="98" y="67"/>
                    <a:pt x="98" y="68"/>
                    <a:pt x="98" y="69"/>
                  </a:cubicBezTo>
                  <a:cubicBezTo>
                    <a:pt x="98" y="70"/>
                    <a:pt x="98" y="71"/>
                    <a:pt x="98" y="72"/>
                  </a:cubicBezTo>
                  <a:close/>
                  <a:moveTo>
                    <a:pt x="101" y="28"/>
                  </a:moveTo>
                  <a:cubicBezTo>
                    <a:pt x="100" y="26"/>
                    <a:pt x="100" y="23"/>
                    <a:pt x="97" y="21"/>
                  </a:cubicBezTo>
                  <a:cubicBezTo>
                    <a:pt x="97" y="21"/>
                    <a:pt x="97" y="21"/>
                    <a:pt x="96" y="22"/>
                  </a:cubicBezTo>
                  <a:cubicBezTo>
                    <a:pt x="98" y="24"/>
                    <a:pt x="98" y="27"/>
                    <a:pt x="99" y="30"/>
                  </a:cubicBezTo>
                  <a:cubicBezTo>
                    <a:pt x="100" y="29"/>
                    <a:pt x="100" y="29"/>
                    <a:pt x="101" y="28"/>
                  </a:cubicBezTo>
                  <a:close/>
                  <a:moveTo>
                    <a:pt x="8" y="15"/>
                  </a:moveTo>
                  <a:cubicBezTo>
                    <a:pt x="8" y="14"/>
                    <a:pt x="8" y="14"/>
                    <a:pt x="9" y="14"/>
                  </a:cubicBezTo>
                  <a:cubicBezTo>
                    <a:pt x="9" y="13"/>
                    <a:pt x="10" y="12"/>
                    <a:pt x="11" y="11"/>
                  </a:cubicBezTo>
                  <a:cubicBezTo>
                    <a:pt x="13" y="9"/>
                    <a:pt x="15" y="7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2" y="7"/>
                    <a:pt x="9" y="10"/>
                    <a:pt x="8" y="15"/>
                  </a:cubicBezTo>
                  <a:close/>
                  <a:moveTo>
                    <a:pt x="8" y="55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6" y="55"/>
                    <a:pt x="6" y="55"/>
                  </a:cubicBezTo>
                  <a:cubicBezTo>
                    <a:pt x="6" y="55"/>
                    <a:pt x="6" y="54"/>
                    <a:pt x="6" y="54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8" y="51"/>
                    <a:pt x="10" y="50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9" y="50"/>
                    <a:pt x="7" y="51"/>
                    <a:pt x="5" y="53"/>
                  </a:cubicBezTo>
                  <a:cubicBezTo>
                    <a:pt x="5" y="53"/>
                    <a:pt x="5" y="53"/>
                    <a:pt x="5" y="54"/>
                  </a:cubicBezTo>
                  <a:cubicBezTo>
                    <a:pt x="5" y="55"/>
                    <a:pt x="5" y="56"/>
                    <a:pt x="5" y="57"/>
                  </a:cubicBezTo>
                  <a:cubicBezTo>
                    <a:pt x="5" y="57"/>
                    <a:pt x="5" y="57"/>
                    <a:pt x="5" y="58"/>
                  </a:cubicBezTo>
                  <a:cubicBezTo>
                    <a:pt x="6" y="57"/>
                    <a:pt x="7" y="56"/>
                    <a:pt x="8" y="55"/>
                  </a:cubicBezTo>
                  <a:close/>
                  <a:moveTo>
                    <a:pt x="56" y="97"/>
                  </a:move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8" y="98"/>
                  </a:cubicBezTo>
                  <a:cubicBezTo>
                    <a:pt x="59" y="98"/>
                    <a:pt x="59" y="98"/>
                    <a:pt x="60" y="9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0" y="95"/>
                    <a:pt x="59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8" y="96"/>
                    <a:pt x="57" y="97"/>
                    <a:pt x="56" y="97"/>
                  </a:cubicBezTo>
                  <a:close/>
                  <a:moveTo>
                    <a:pt x="80" y="93"/>
                  </a:moveTo>
                  <a:cubicBezTo>
                    <a:pt x="80" y="93"/>
                    <a:pt x="80" y="93"/>
                    <a:pt x="80" y="93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2" y="93"/>
                    <a:pt x="82" y="93"/>
                    <a:pt x="82" y="92"/>
                  </a:cubicBezTo>
                  <a:cubicBezTo>
                    <a:pt x="85" y="90"/>
                    <a:pt x="88" y="87"/>
                    <a:pt x="91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88" y="87"/>
                    <a:pt x="84" y="90"/>
                    <a:pt x="80" y="93"/>
                  </a:cubicBezTo>
                  <a:close/>
                  <a:moveTo>
                    <a:pt x="60" y="99"/>
                  </a:moveTo>
                  <a:cubicBezTo>
                    <a:pt x="60" y="99"/>
                    <a:pt x="60" y="100"/>
                    <a:pt x="60" y="100"/>
                  </a:cubicBezTo>
                  <a:cubicBezTo>
                    <a:pt x="62" y="100"/>
                    <a:pt x="75" y="100"/>
                    <a:pt x="76" y="100"/>
                  </a:cubicBezTo>
                  <a:cubicBezTo>
                    <a:pt x="76" y="99"/>
                    <a:pt x="75" y="99"/>
                    <a:pt x="75" y="99"/>
                  </a:cubicBezTo>
                  <a:cubicBezTo>
                    <a:pt x="71" y="99"/>
                    <a:pt x="67" y="99"/>
                    <a:pt x="63" y="99"/>
                  </a:cubicBezTo>
                  <a:cubicBezTo>
                    <a:pt x="63" y="99"/>
                    <a:pt x="62" y="99"/>
                    <a:pt x="61" y="99"/>
                  </a:cubicBezTo>
                  <a:cubicBezTo>
                    <a:pt x="61" y="99"/>
                    <a:pt x="60" y="99"/>
                    <a:pt x="60" y="99"/>
                  </a:cubicBezTo>
                  <a:close/>
                  <a:moveTo>
                    <a:pt x="96" y="15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8" y="18"/>
                    <a:pt x="99" y="20"/>
                    <a:pt x="100" y="22"/>
                  </a:cubicBezTo>
                  <a:cubicBezTo>
                    <a:pt x="101" y="23"/>
                    <a:pt x="101" y="23"/>
                    <a:pt x="102" y="24"/>
                  </a:cubicBezTo>
                  <a:cubicBezTo>
                    <a:pt x="102" y="24"/>
                    <a:pt x="102" y="23"/>
                    <a:pt x="102" y="23"/>
                  </a:cubicBezTo>
                  <a:cubicBezTo>
                    <a:pt x="101" y="21"/>
                    <a:pt x="101" y="20"/>
                    <a:pt x="99" y="18"/>
                  </a:cubicBezTo>
                  <a:cubicBezTo>
                    <a:pt x="98" y="17"/>
                    <a:pt x="97" y="16"/>
                    <a:pt x="96" y="15"/>
                  </a:cubicBezTo>
                  <a:close/>
                  <a:moveTo>
                    <a:pt x="97" y="81"/>
                  </a:moveTo>
                  <a:cubicBezTo>
                    <a:pt x="97" y="81"/>
                    <a:pt x="98" y="81"/>
                    <a:pt x="98" y="80"/>
                  </a:cubicBezTo>
                  <a:cubicBezTo>
                    <a:pt x="98" y="79"/>
                    <a:pt x="99" y="77"/>
                    <a:pt x="99" y="76"/>
                  </a:cubicBezTo>
                  <a:cubicBezTo>
                    <a:pt x="99" y="75"/>
                    <a:pt x="99" y="75"/>
                    <a:pt x="100" y="74"/>
                  </a:cubicBezTo>
                  <a:cubicBezTo>
                    <a:pt x="99" y="75"/>
                    <a:pt x="98" y="75"/>
                    <a:pt x="98" y="76"/>
                  </a:cubicBezTo>
                  <a:cubicBezTo>
                    <a:pt x="98" y="76"/>
                    <a:pt x="97" y="76"/>
                    <a:pt x="97" y="76"/>
                  </a:cubicBezTo>
                  <a:cubicBezTo>
                    <a:pt x="97" y="77"/>
                    <a:pt x="97" y="78"/>
                    <a:pt x="97" y="79"/>
                  </a:cubicBezTo>
                  <a:cubicBezTo>
                    <a:pt x="97" y="79"/>
                    <a:pt x="97" y="79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13" y="13"/>
                  </a:moveTo>
                  <a:cubicBezTo>
                    <a:pt x="12" y="15"/>
                    <a:pt x="10" y="17"/>
                    <a:pt x="9" y="19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4" y="13"/>
                    <a:pt x="14" y="13"/>
                    <a:pt x="13" y="13"/>
                  </a:cubicBezTo>
                  <a:close/>
                  <a:moveTo>
                    <a:pt x="13" y="37"/>
                  </a:moveTo>
                  <a:cubicBezTo>
                    <a:pt x="13" y="37"/>
                    <a:pt x="13" y="37"/>
                    <a:pt x="13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9"/>
                    <a:pt x="8" y="41"/>
                    <a:pt x="6" y="43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8" y="42"/>
                    <a:pt x="10" y="39"/>
                    <a:pt x="13" y="37"/>
                  </a:cubicBezTo>
                  <a:close/>
                  <a:moveTo>
                    <a:pt x="5" y="86"/>
                  </a:moveTo>
                  <a:cubicBezTo>
                    <a:pt x="4" y="83"/>
                    <a:pt x="3" y="80"/>
                    <a:pt x="3" y="76"/>
                  </a:cubicBezTo>
                  <a:cubicBezTo>
                    <a:pt x="3" y="78"/>
                    <a:pt x="3" y="80"/>
                    <a:pt x="3" y="82"/>
                  </a:cubicBezTo>
                  <a:cubicBezTo>
                    <a:pt x="3" y="83"/>
                    <a:pt x="4" y="85"/>
                    <a:pt x="5" y="86"/>
                  </a:cubicBezTo>
                  <a:close/>
                  <a:moveTo>
                    <a:pt x="95" y="89"/>
                  </a:moveTo>
                  <a:cubicBezTo>
                    <a:pt x="96" y="90"/>
                    <a:pt x="96" y="90"/>
                    <a:pt x="96" y="89"/>
                  </a:cubicBezTo>
                  <a:cubicBezTo>
                    <a:pt x="97" y="88"/>
                    <a:pt x="98" y="86"/>
                    <a:pt x="98" y="84"/>
                  </a:cubicBezTo>
                  <a:cubicBezTo>
                    <a:pt x="99" y="84"/>
                    <a:pt x="99" y="83"/>
                    <a:pt x="99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8" y="84"/>
                    <a:pt x="97" y="86"/>
                    <a:pt x="96" y="87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96" y="88"/>
                    <a:pt x="96" y="88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lose/>
                  <a:moveTo>
                    <a:pt x="80" y="95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5"/>
                    <a:pt x="79" y="95"/>
                    <a:pt x="79" y="95"/>
                  </a:cubicBezTo>
                  <a:cubicBezTo>
                    <a:pt x="78" y="95"/>
                    <a:pt x="78" y="95"/>
                    <a:pt x="77" y="95"/>
                  </a:cubicBezTo>
                  <a:cubicBezTo>
                    <a:pt x="77" y="96"/>
                    <a:pt x="76" y="96"/>
                    <a:pt x="76" y="97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7" y="97"/>
                    <a:pt x="77" y="97"/>
                    <a:pt x="78" y="96"/>
                  </a:cubicBezTo>
                  <a:cubicBezTo>
                    <a:pt x="79" y="96"/>
                    <a:pt x="79" y="96"/>
                    <a:pt x="79" y="95"/>
                  </a:cubicBezTo>
                  <a:cubicBezTo>
                    <a:pt x="79" y="95"/>
                    <a:pt x="80" y="95"/>
                    <a:pt x="80" y="95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7" y="36"/>
                    <a:pt x="6" y="37"/>
                  </a:cubicBezTo>
                  <a:cubicBezTo>
                    <a:pt x="6" y="37"/>
                    <a:pt x="6" y="37"/>
                    <a:pt x="5" y="38"/>
                  </a:cubicBezTo>
                  <a:cubicBezTo>
                    <a:pt x="5" y="38"/>
                    <a:pt x="5" y="39"/>
                    <a:pt x="5" y="39"/>
                  </a:cubicBezTo>
                  <a:cubicBezTo>
                    <a:pt x="7" y="37"/>
                    <a:pt x="9" y="36"/>
                    <a:pt x="11" y="34"/>
                  </a:cubicBezTo>
                  <a:close/>
                  <a:moveTo>
                    <a:pt x="92" y="91"/>
                  </a:moveTo>
                  <a:cubicBezTo>
                    <a:pt x="91" y="91"/>
                    <a:pt x="91" y="91"/>
                    <a:pt x="91" y="91"/>
                  </a:cubicBezTo>
                  <a:cubicBezTo>
                    <a:pt x="89" y="93"/>
                    <a:pt x="87" y="94"/>
                    <a:pt x="86" y="96"/>
                  </a:cubicBezTo>
                  <a:cubicBezTo>
                    <a:pt x="86" y="96"/>
                    <a:pt x="87" y="96"/>
                    <a:pt x="87" y="96"/>
                  </a:cubicBezTo>
                  <a:cubicBezTo>
                    <a:pt x="89" y="94"/>
                    <a:pt x="90" y="93"/>
                    <a:pt x="92" y="91"/>
                  </a:cubicBezTo>
                  <a:close/>
                  <a:moveTo>
                    <a:pt x="87" y="98"/>
                  </a:moveTo>
                  <a:cubicBezTo>
                    <a:pt x="87" y="98"/>
                    <a:pt x="87" y="98"/>
                    <a:pt x="87" y="98"/>
                  </a:cubicBezTo>
                  <a:cubicBezTo>
                    <a:pt x="85" y="99"/>
                    <a:pt x="83" y="99"/>
                    <a:pt x="82" y="99"/>
                  </a:cubicBezTo>
                  <a:cubicBezTo>
                    <a:pt x="82" y="99"/>
                    <a:pt x="81" y="99"/>
                    <a:pt x="81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99"/>
                    <a:pt x="85" y="99"/>
                  </a:cubicBezTo>
                  <a:cubicBezTo>
                    <a:pt x="86" y="99"/>
                    <a:pt x="86" y="99"/>
                    <a:pt x="87" y="98"/>
                  </a:cubicBezTo>
                  <a:close/>
                  <a:moveTo>
                    <a:pt x="84" y="94"/>
                  </a:move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3" y="94"/>
                  </a:cubicBezTo>
                  <a:cubicBezTo>
                    <a:pt x="82" y="95"/>
                    <a:pt x="81" y="96"/>
                    <a:pt x="80" y="97"/>
                  </a:cubicBezTo>
                  <a:cubicBezTo>
                    <a:pt x="81" y="97"/>
                    <a:pt x="81" y="97"/>
                    <a:pt x="82" y="97"/>
                  </a:cubicBezTo>
                  <a:cubicBezTo>
                    <a:pt x="83" y="96"/>
                    <a:pt x="83" y="95"/>
                    <a:pt x="84" y="94"/>
                  </a:cubicBezTo>
                  <a:close/>
                  <a:moveTo>
                    <a:pt x="8" y="24"/>
                  </a:moveTo>
                  <a:cubicBezTo>
                    <a:pt x="9" y="23"/>
                    <a:pt x="9" y="23"/>
                    <a:pt x="9" y="21"/>
                  </a:cubicBezTo>
                  <a:cubicBezTo>
                    <a:pt x="9" y="21"/>
                    <a:pt x="9" y="21"/>
                    <a:pt x="8" y="21"/>
                  </a:cubicBezTo>
                  <a:cubicBezTo>
                    <a:pt x="8" y="22"/>
                    <a:pt x="8" y="23"/>
                    <a:pt x="8" y="24"/>
                  </a:cubicBezTo>
                  <a:close/>
                  <a:moveTo>
                    <a:pt x="77" y="100"/>
                  </a:moveTo>
                  <a:cubicBezTo>
                    <a:pt x="78" y="100"/>
                    <a:pt x="79" y="100"/>
                    <a:pt x="80" y="100"/>
                  </a:cubicBezTo>
                  <a:cubicBezTo>
                    <a:pt x="80" y="99"/>
                    <a:pt x="79" y="99"/>
                    <a:pt x="79" y="99"/>
                  </a:cubicBezTo>
                  <a:cubicBezTo>
                    <a:pt x="79" y="99"/>
                    <a:pt x="78" y="99"/>
                    <a:pt x="78" y="99"/>
                  </a:cubicBezTo>
                  <a:cubicBezTo>
                    <a:pt x="77" y="99"/>
                    <a:pt x="77" y="99"/>
                    <a:pt x="77" y="100"/>
                  </a:cubicBezTo>
                  <a:close/>
                  <a:moveTo>
                    <a:pt x="38" y="95"/>
                  </a:moveTo>
                  <a:cubicBezTo>
                    <a:pt x="37" y="95"/>
                    <a:pt x="36" y="95"/>
                    <a:pt x="35" y="96"/>
                  </a:cubicBezTo>
                  <a:cubicBezTo>
                    <a:pt x="36" y="96"/>
                    <a:pt x="37" y="96"/>
                    <a:pt x="38" y="95"/>
                  </a:cubicBezTo>
                  <a:close/>
                  <a:moveTo>
                    <a:pt x="7" y="33"/>
                  </a:moveTo>
                  <a:cubicBezTo>
                    <a:pt x="7" y="32"/>
                    <a:pt x="8" y="32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7" y="32"/>
                    <a:pt x="7" y="32"/>
                    <a:pt x="7" y="33"/>
                  </a:cubicBezTo>
                  <a:close/>
                  <a:moveTo>
                    <a:pt x="33" y="95"/>
                  </a:moveTo>
                  <a:cubicBezTo>
                    <a:pt x="32" y="95"/>
                    <a:pt x="32" y="95"/>
                    <a:pt x="31" y="95"/>
                  </a:cubicBezTo>
                  <a:cubicBezTo>
                    <a:pt x="33" y="95"/>
                    <a:pt x="33" y="95"/>
                    <a:pt x="33" y="95"/>
                  </a:cubicBezTo>
                  <a:close/>
                  <a:moveTo>
                    <a:pt x="95" y="19"/>
                  </a:move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9"/>
                    <a:pt x="95" y="19"/>
                    <a:pt x="95" y="19"/>
                  </a:cubicBezTo>
                  <a:close/>
                  <a:moveTo>
                    <a:pt x="88" y="90"/>
                  </a:moveTo>
                  <a:cubicBezTo>
                    <a:pt x="88" y="90"/>
                    <a:pt x="88" y="90"/>
                    <a:pt x="88" y="90"/>
                  </a:cubicBezTo>
                  <a:cubicBezTo>
                    <a:pt x="88" y="91"/>
                    <a:pt x="87" y="91"/>
                    <a:pt x="87" y="91"/>
                  </a:cubicBezTo>
                  <a:cubicBezTo>
                    <a:pt x="87" y="91"/>
                    <a:pt x="87" y="91"/>
                    <a:pt x="87" y="92"/>
                  </a:cubicBezTo>
                  <a:cubicBezTo>
                    <a:pt x="87" y="91"/>
                    <a:pt x="88" y="91"/>
                    <a:pt x="88" y="90"/>
                  </a:cubicBezTo>
                  <a:close/>
                  <a:moveTo>
                    <a:pt x="44" y="72"/>
                  </a:moveTo>
                  <a:cubicBezTo>
                    <a:pt x="44" y="72"/>
                    <a:pt x="44" y="72"/>
                    <a:pt x="44" y="72"/>
                  </a:cubicBezTo>
                  <a:cubicBezTo>
                    <a:pt x="44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1"/>
                    <a:pt x="44" y="71"/>
                    <a:pt x="44" y="72"/>
                  </a:cubicBezTo>
                  <a:close/>
                  <a:moveTo>
                    <a:pt x="39" y="5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9" y="50"/>
                  </a:cubicBezTo>
                  <a:close/>
                  <a:moveTo>
                    <a:pt x="42" y="73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42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2" y="73"/>
                    <a:pt x="42" y="73"/>
                  </a:cubicBezTo>
                  <a:close/>
                  <a:moveTo>
                    <a:pt x="66" y="3"/>
                  </a:move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7" y="3"/>
                    <a:pt x="66" y="3"/>
                  </a:cubicBezTo>
                  <a:close/>
                  <a:moveTo>
                    <a:pt x="53" y="71"/>
                  </a:moveTo>
                  <a:cubicBezTo>
                    <a:pt x="53" y="71"/>
                    <a:pt x="53" y="70"/>
                    <a:pt x="53" y="70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7"/>
                    <a:pt x="21" y="7"/>
                    <a:pt x="21" y="7"/>
                  </a:cubicBezTo>
                  <a:close/>
                  <a:moveTo>
                    <a:pt x="62" y="33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14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lose/>
                  <a:moveTo>
                    <a:pt x="37" y="51"/>
                  </a:move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54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4" y="54"/>
                    <a:pt x="54" y="54"/>
                    <a:pt x="54" y="54"/>
                  </a:cubicBezTo>
                  <a:close/>
                  <a:moveTo>
                    <a:pt x="10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0" y="55"/>
                    <a:pt x="10" y="55"/>
                    <a:pt x="10" y="55"/>
                  </a:cubicBezTo>
                  <a:close/>
                  <a:moveTo>
                    <a:pt x="52" y="72"/>
                  </a:moveTo>
                  <a:cubicBezTo>
                    <a:pt x="52" y="72"/>
                    <a:pt x="52" y="72"/>
                    <a:pt x="52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2"/>
                    <a:pt x="52" y="72"/>
                    <a:pt x="52" y="72"/>
                  </a:cubicBezTo>
                  <a:close/>
                  <a:moveTo>
                    <a:pt x="52" y="79"/>
                  </a:moveTo>
                  <a:cubicBezTo>
                    <a:pt x="52" y="79"/>
                    <a:pt x="52" y="79"/>
                    <a:pt x="52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79"/>
                    <a:pt x="52" y="79"/>
                    <a:pt x="52" y="79"/>
                  </a:cubicBezTo>
                  <a:close/>
                  <a:moveTo>
                    <a:pt x="73" y="86"/>
                  </a:move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6"/>
                    <a:pt x="73" y="86"/>
                    <a:pt x="73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6"/>
            <p:cNvSpPr>
              <a:spLocks noEditPoints="1"/>
            </p:cNvSpPr>
            <p:nvPr/>
          </p:nvSpPr>
          <p:spPr bwMode="auto">
            <a:xfrm>
              <a:off x="1743" y="6735"/>
              <a:ext cx="127" cy="120"/>
            </a:xfrm>
            <a:custGeom>
              <a:avLst/>
              <a:gdLst>
                <a:gd name="T0" fmla="*/ 31 w 31"/>
                <a:gd name="T1" fmla="*/ 14 h 29"/>
                <a:gd name="T2" fmla="*/ 27 w 31"/>
                <a:gd name="T3" fmla="*/ 23 h 29"/>
                <a:gd name="T4" fmla="*/ 17 w 31"/>
                <a:gd name="T5" fmla="*/ 29 h 29"/>
                <a:gd name="T6" fmla="*/ 11 w 31"/>
                <a:gd name="T7" fmla="*/ 28 h 29"/>
                <a:gd name="T8" fmla="*/ 8 w 31"/>
                <a:gd name="T9" fmla="*/ 27 h 29"/>
                <a:gd name="T10" fmla="*/ 1 w 31"/>
                <a:gd name="T11" fmla="*/ 20 h 29"/>
                <a:gd name="T12" fmla="*/ 1 w 31"/>
                <a:gd name="T13" fmla="*/ 13 h 29"/>
                <a:gd name="T14" fmla="*/ 4 w 31"/>
                <a:gd name="T15" fmla="*/ 6 h 29"/>
                <a:gd name="T16" fmla="*/ 12 w 31"/>
                <a:gd name="T17" fmla="*/ 2 h 29"/>
                <a:gd name="T18" fmla="*/ 18 w 31"/>
                <a:gd name="T19" fmla="*/ 0 h 29"/>
                <a:gd name="T20" fmla="*/ 19 w 31"/>
                <a:gd name="T21" fmla="*/ 0 h 29"/>
                <a:gd name="T22" fmla="*/ 20 w 31"/>
                <a:gd name="T23" fmla="*/ 0 h 29"/>
                <a:gd name="T24" fmla="*/ 21 w 31"/>
                <a:gd name="T25" fmla="*/ 1 h 29"/>
                <a:gd name="T26" fmla="*/ 26 w 31"/>
                <a:gd name="T27" fmla="*/ 3 h 29"/>
                <a:gd name="T28" fmla="*/ 30 w 31"/>
                <a:gd name="T29" fmla="*/ 8 h 29"/>
                <a:gd name="T30" fmla="*/ 31 w 31"/>
                <a:gd name="T31" fmla="*/ 14 h 29"/>
                <a:gd name="T32" fmla="*/ 17 w 31"/>
                <a:gd name="T33" fmla="*/ 24 h 29"/>
                <a:gd name="T34" fmla="*/ 23 w 31"/>
                <a:gd name="T35" fmla="*/ 22 h 29"/>
                <a:gd name="T36" fmla="*/ 26 w 31"/>
                <a:gd name="T37" fmla="*/ 17 h 29"/>
                <a:gd name="T38" fmla="*/ 28 w 31"/>
                <a:gd name="T39" fmla="*/ 10 h 29"/>
                <a:gd name="T40" fmla="*/ 27 w 31"/>
                <a:gd name="T41" fmla="*/ 6 h 29"/>
                <a:gd name="T42" fmla="*/ 23 w 31"/>
                <a:gd name="T43" fmla="*/ 5 h 29"/>
                <a:gd name="T44" fmla="*/ 22 w 31"/>
                <a:gd name="T45" fmla="*/ 5 h 29"/>
                <a:gd name="T46" fmla="*/ 20 w 31"/>
                <a:gd name="T47" fmla="*/ 5 h 29"/>
                <a:gd name="T48" fmla="*/ 18 w 31"/>
                <a:gd name="T49" fmla="*/ 4 h 29"/>
                <a:gd name="T50" fmla="*/ 16 w 31"/>
                <a:gd name="T51" fmla="*/ 3 h 29"/>
                <a:gd name="T52" fmla="*/ 13 w 31"/>
                <a:gd name="T53" fmla="*/ 4 h 29"/>
                <a:gd name="T54" fmla="*/ 9 w 31"/>
                <a:gd name="T55" fmla="*/ 8 h 29"/>
                <a:gd name="T56" fmla="*/ 7 w 31"/>
                <a:gd name="T57" fmla="*/ 15 h 29"/>
                <a:gd name="T58" fmla="*/ 7 w 31"/>
                <a:gd name="T59" fmla="*/ 18 h 29"/>
                <a:gd name="T60" fmla="*/ 12 w 31"/>
                <a:gd name="T61" fmla="*/ 23 h 29"/>
                <a:gd name="T62" fmla="*/ 17 w 31"/>
                <a:gd name="T63" fmla="*/ 24 h 29"/>
                <a:gd name="T64" fmla="*/ 8 w 31"/>
                <a:gd name="T65" fmla="*/ 22 h 29"/>
                <a:gd name="T66" fmla="*/ 8 w 31"/>
                <a:gd name="T67" fmla="*/ 22 h 29"/>
                <a:gd name="T68" fmla="*/ 6 w 31"/>
                <a:gd name="T69" fmla="*/ 17 h 29"/>
                <a:gd name="T70" fmla="*/ 9 w 31"/>
                <a:gd name="T71" fmla="*/ 6 h 29"/>
                <a:gd name="T72" fmla="*/ 10 w 31"/>
                <a:gd name="T73" fmla="*/ 5 h 29"/>
                <a:gd name="T74" fmla="*/ 9 w 31"/>
                <a:gd name="T75" fmla="*/ 5 h 29"/>
                <a:gd name="T76" fmla="*/ 6 w 31"/>
                <a:gd name="T77" fmla="*/ 10 h 29"/>
                <a:gd name="T78" fmla="*/ 6 w 31"/>
                <a:gd name="T79" fmla="*/ 19 h 29"/>
                <a:gd name="T80" fmla="*/ 8 w 31"/>
                <a:gd name="T81" fmla="*/ 22 h 29"/>
                <a:gd name="T82" fmla="*/ 4 w 31"/>
                <a:gd name="T83" fmla="*/ 10 h 29"/>
                <a:gd name="T84" fmla="*/ 2 w 31"/>
                <a:gd name="T85" fmla="*/ 18 h 29"/>
                <a:gd name="T86" fmla="*/ 7 w 31"/>
                <a:gd name="T87" fmla="*/ 25 h 29"/>
                <a:gd name="T88" fmla="*/ 7 w 31"/>
                <a:gd name="T89" fmla="*/ 25 h 29"/>
                <a:gd name="T90" fmla="*/ 5 w 31"/>
                <a:gd name="T91" fmla="*/ 22 h 29"/>
                <a:gd name="T92" fmla="*/ 3 w 31"/>
                <a:gd name="T93" fmla="*/ 18 h 29"/>
                <a:gd name="T94" fmla="*/ 3 w 31"/>
                <a:gd name="T95" fmla="*/ 13 h 29"/>
                <a:gd name="T96" fmla="*/ 4 w 31"/>
                <a:gd name="T97" fmla="*/ 10 h 29"/>
                <a:gd name="T98" fmla="*/ 14 w 31"/>
                <a:gd name="T99" fmla="*/ 27 h 29"/>
                <a:gd name="T100" fmla="*/ 23 w 31"/>
                <a:gd name="T101" fmla="*/ 25 h 29"/>
                <a:gd name="T102" fmla="*/ 14 w 31"/>
                <a:gd name="T10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9">
                  <a:moveTo>
                    <a:pt x="31" y="14"/>
                  </a:moveTo>
                  <a:cubicBezTo>
                    <a:pt x="31" y="17"/>
                    <a:pt x="30" y="20"/>
                    <a:pt x="27" y="23"/>
                  </a:cubicBezTo>
                  <a:cubicBezTo>
                    <a:pt x="24" y="26"/>
                    <a:pt x="21" y="28"/>
                    <a:pt x="17" y="29"/>
                  </a:cubicBezTo>
                  <a:cubicBezTo>
                    <a:pt x="15" y="29"/>
                    <a:pt x="13" y="29"/>
                    <a:pt x="11" y="28"/>
                  </a:cubicBezTo>
                  <a:cubicBezTo>
                    <a:pt x="10" y="28"/>
                    <a:pt x="9" y="28"/>
                    <a:pt x="8" y="27"/>
                  </a:cubicBezTo>
                  <a:cubicBezTo>
                    <a:pt x="5" y="26"/>
                    <a:pt x="2" y="23"/>
                    <a:pt x="1" y="20"/>
                  </a:cubicBezTo>
                  <a:cubicBezTo>
                    <a:pt x="0" y="18"/>
                    <a:pt x="0" y="15"/>
                    <a:pt x="1" y="13"/>
                  </a:cubicBezTo>
                  <a:cubicBezTo>
                    <a:pt x="1" y="11"/>
                    <a:pt x="2" y="8"/>
                    <a:pt x="4" y="6"/>
                  </a:cubicBezTo>
                  <a:cubicBezTo>
                    <a:pt x="6" y="4"/>
                    <a:pt x="9" y="2"/>
                    <a:pt x="12" y="2"/>
                  </a:cubicBezTo>
                  <a:cubicBezTo>
                    <a:pt x="14" y="1"/>
                    <a:pt x="16" y="1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2"/>
                    <a:pt x="26" y="3"/>
                  </a:cubicBezTo>
                  <a:cubicBezTo>
                    <a:pt x="28" y="4"/>
                    <a:pt x="29" y="6"/>
                    <a:pt x="30" y="8"/>
                  </a:cubicBezTo>
                  <a:cubicBezTo>
                    <a:pt x="31" y="10"/>
                    <a:pt x="31" y="11"/>
                    <a:pt x="31" y="14"/>
                  </a:cubicBezTo>
                  <a:close/>
                  <a:moveTo>
                    <a:pt x="17" y="24"/>
                  </a:moveTo>
                  <a:cubicBezTo>
                    <a:pt x="19" y="24"/>
                    <a:pt x="21" y="24"/>
                    <a:pt x="23" y="22"/>
                  </a:cubicBezTo>
                  <a:cubicBezTo>
                    <a:pt x="24" y="21"/>
                    <a:pt x="26" y="19"/>
                    <a:pt x="26" y="17"/>
                  </a:cubicBezTo>
                  <a:cubicBezTo>
                    <a:pt x="28" y="15"/>
                    <a:pt x="28" y="12"/>
                    <a:pt x="28" y="10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6" y="5"/>
                    <a:pt x="24" y="5"/>
                    <a:pt x="23" y="5"/>
                  </a:cubicBezTo>
                  <a:cubicBezTo>
                    <a:pt x="22" y="4"/>
                    <a:pt x="22" y="4"/>
                    <a:pt x="22" y="5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5" y="3"/>
                    <a:pt x="14" y="3"/>
                    <a:pt x="13" y="4"/>
                  </a:cubicBezTo>
                  <a:cubicBezTo>
                    <a:pt x="12" y="5"/>
                    <a:pt x="10" y="7"/>
                    <a:pt x="9" y="8"/>
                  </a:cubicBezTo>
                  <a:cubicBezTo>
                    <a:pt x="8" y="11"/>
                    <a:pt x="8" y="13"/>
                    <a:pt x="7" y="15"/>
                  </a:cubicBezTo>
                  <a:cubicBezTo>
                    <a:pt x="7" y="16"/>
                    <a:pt x="7" y="17"/>
                    <a:pt x="7" y="18"/>
                  </a:cubicBezTo>
                  <a:cubicBezTo>
                    <a:pt x="8" y="21"/>
                    <a:pt x="10" y="22"/>
                    <a:pt x="12" y="23"/>
                  </a:cubicBezTo>
                  <a:cubicBezTo>
                    <a:pt x="14" y="24"/>
                    <a:pt x="16" y="24"/>
                    <a:pt x="17" y="24"/>
                  </a:cubicBezTo>
                  <a:close/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6" y="20"/>
                    <a:pt x="6" y="19"/>
                    <a:pt x="6" y="17"/>
                  </a:cubicBezTo>
                  <a:cubicBezTo>
                    <a:pt x="6" y="13"/>
                    <a:pt x="7" y="9"/>
                    <a:pt x="9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8" y="6"/>
                    <a:pt x="7" y="8"/>
                    <a:pt x="6" y="10"/>
                  </a:cubicBezTo>
                  <a:cubicBezTo>
                    <a:pt x="5" y="13"/>
                    <a:pt x="5" y="16"/>
                    <a:pt x="6" y="19"/>
                  </a:cubicBezTo>
                  <a:cubicBezTo>
                    <a:pt x="6" y="21"/>
                    <a:pt x="7" y="21"/>
                    <a:pt x="8" y="22"/>
                  </a:cubicBezTo>
                  <a:close/>
                  <a:moveTo>
                    <a:pt x="4" y="10"/>
                  </a:moveTo>
                  <a:cubicBezTo>
                    <a:pt x="2" y="12"/>
                    <a:pt x="2" y="15"/>
                    <a:pt x="2" y="18"/>
                  </a:cubicBezTo>
                  <a:cubicBezTo>
                    <a:pt x="3" y="21"/>
                    <a:pt x="4" y="23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4"/>
                    <a:pt x="6" y="23"/>
                    <a:pt x="5" y="22"/>
                  </a:cubicBezTo>
                  <a:cubicBezTo>
                    <a:pt x="5" y="21"/>
                    <a:pt x="4" y="20"/>
                    <a:pt x="3" y="18"/>
                  </a:cubicBezTo>
                  <a:cubicBezTo>
                    <a:pt x="3" y="16"/>
                    <a:pt x="2" y="15"/>
                    <a:pt x="3" y="13"/>
                  </a:cubicBezTo>
                  <a:cubicBezTo>
                    <a:pt x="3" y="12"/>
                    <a:pt x="3" y="11"/>
                    <a:pt x="4" y="10"/>
                  </a:cubicBezTo>
                  <a:close/>
                  <a:moveTo>
                    <a:pt x="14" y="27"/>
                  </a:moveTo>
                  <a:cubicBezTo>
                    <a:pt x="16" y="28"/>
                    <a:pt x="21" y="26"/>
                    <a:pt x="23" y="25"/>
                  </a:cubicBezTo>
                  <a:cubicBezTo>
                    <a:pt x="20" y="26"/>
                    <a:pt x="17" y="27"/>
                    <a:pt x="14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7"/>
            <p:cNvSpPr>
              <a:spLocks noEditPoints="1"/>
            </p:cNvSpPr>
            <p:nvPr/>
          </p:nvSpPr>
          <p:spPr bwMode="auto">
            <a:xfrm>
              <a:off x="1780" y="6548"/>
              <a:ext cx="50" cy="45"/>
            </a:xfrm>
            <a:custGeom>
              <a:avLst/>
              <a:gdLst>
                <a:gd name="T0" fmla="*/ 5 w 12"/>
                <a:gd name="T1" fmla="*/ 11 h 11"/>
                <a:gd name="T2" fmla="*/ 2 w 12"/>
                <a:gd name="T3" fmla="*/ 11 h 11"/>
                <a:gd name="T4" fmla="*/ 0 w 12"/>
                <a:gd name="T5" fmla="*/ 7 h 11"/>
                <a:gd name="T6" fmla="*/ 0 w 12"/>
                <a:gd name="T7" fmla="*/ 4 h 11"/>
                <a:gd name="T8" fmla="*/ 3 w 12"/>
                <a:gd name="T9" fmla="*/ 1 h 11"/>
                <a:gd name="T10" fmla="*/ 4 w 12"/>
                <a:gd name="T11" fmla="*/ 1 h 11"/>
                <a:gd name="T12" fmla="*/ 5 w 12"/>
                <a:gd name="T13" fmla="*/ 0 h 11"/>
                <a:gd name="T14" fmla="*/ 10 w 12"/>
                <a:gd name="T15" fmla="*/ 2 h 11"/>
                <a:gd name="T16" fmla="*/ 10 w 12"/>
                <a:gd name="T17" fmla="*/ 2 h 11"/>
                <a:gd name="T18" fmla="*/ 11 w 12"/>
                <a:gd name="T19" fmla="*/ 5 h 11"/>
                <a:gd name="T20" fmla="*/ 7 w 12"/>
                <a:gd name="T21" fmla="*/ 11 h 11"/>
                <a:gd name="T22" fmla="*/ 5 w 12"/>
                <a:gd name="T23" fmla="*/ 11 h 11"/>
                <a:gd name="T24" fmla="*/ 4 w 12"/>
                <a:gd name="T25" fmla="*/ 4 h 11"/>
                <a:gd name="T26" fmla="*/ 4 w 12"/>
                <a:gd name="T27" fmla="*/ 6 h 11"/>
                <a:gd name="T28" fmla="*/ 3 w 12"/>
                <a:gd name="T29" fmla="*/ 8 h 11"/>
                <a:gd name="T30" fmla="*/ 2 w 12"/>
                <a:gd name="T31" fmla="*/ 8 h 11"/>
                <a:gd name="T32" fmla="*/ 5 w 12"/>
                <a:gd name="T33" fmla="*/ 9 h 11"/>
                <a:gd name="T34" fmla="*/ 7 w 12"/>
                <a:gd name="T35" fmla="*/ 7 h 11"/>
                <a:gd name="T36" fmla="*/ 8 w 12"/>
                <a:gd name="T37" fmla="*/ 5 h 11"/>
                <a:gd name="T38" fmla="*/ 6 w 12"/>
                <a:gd name="T39" fmla="*/ 3 h 11"/>
                <a:gd name="T40" fmla="*/ 4 w 12"/>
                <a:gd name="T41" fmla="*/ 4 h 11"/>
                <a:gd name="T42" fmla="*/ 8 w 12"/>
                <a:gd name="T43" fmla="*/ 3 h 11"/>
                <a:gd name="T44" fmla="*/ 9 w 12"/>
                <a:gd name="T45" fmla="*/ 8 h 11"/>
                <a:gd name="T46" fmla="*/ 10 w 12"/>
                <a:gd name="T47" fmla="*/ 5 h 11"/>
                <a:gd name="T48" fmla="*/ 10 w 12"/>
                <a:gd name="T49" fmla="*/ 3 h 11"/>
                <a:gd name="T50" fmla="*/ 8 w 12"/>
                <a:gd name="T5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1">
                  <a:moveTo>
                    <a:pt x="5" y="11"/>
                  </a:moveTo>
                  <a:cubicBezTo>
                    <a:pt x="4" y="11"/>
                    <a:pt x="3" y="11"/>
                    <a:pt x="2" y="11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2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0"/>
                    <a:pt x="8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2" y="4"/>
                    <a:pt x="11" y="5"/>
                  </a:cubicBezTo>
                  <a:cubicBezTo>
                    <a:pt x="11" y="8"/>
                    <a:pt x="10" y="9"/>
                    <a:pt x="7" y="11"/>
                  </a:cubicBezTo>
                  <a:cubicBezTo>
                    <a:pt x="7" y="11"/>
                    <a:pt x="6" y="11"/>
                    <a:pt x="5" y="11"/>
                  </a:cubicBezTo>
                  <a:close/>
                  <a:moveTo>
                    <a:pt x="4" y="4"/>
                  </a:moveTo>
                  <a:cubicBezTo>
                    <a:pt x="4" y="5"/>
                    <a:pt x="4" y="5"/>
                    <a:pt x="4" y="6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3" y="8"/>
                    <a:pt x="4" y="9"/>
                    <a:pt x="5" y="9"/>
                  </a:cubicBezTo>
                  <a:cubicBezTo>
                    <a:pt x="6" y="9"/>
                    <a:pt x="7" y="8"/>
                    <a:pt x="7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4"/>
                    <a:pt x="7" y="3"/>
                    <a:pt x="6" y="3"/>
                  </a:cubicBezTo>
                  <a:cubicBezTo>
                    <a:pt x="5" y="3"/>
                    <a:pt x="5" y="4"/>
                    <a:pt x="4" y="4"/>
                  </a:cubicBezTo>
                  <a:close/>
                  <a:moveTo>
                    <a:pt x="8" y="3"/>
                  </a:moveTo>
                  <a:cubicBezTo>
                    <a:pt x="9" y="4"/>
                    <a:pt x="9" y="6"/>
                    <a:pt x="9" y="8"/>
                  </a:cubicBezTo>
                  <a:cubicBezTo>
                    <a:pt x="9" y="7"/>
                    <a:pt x="10" y="6"/>
                    <a:pt x="10" y="5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9" y="3"/>
                    <a:pt x="9" y="3"/>
                    <a:pt x="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8"/>
            <p:cNvSpPr>
              <a:spLocks noEditPoints="1"/>
            </p:cNvSpPr>
            <p:nvPr/>
          </p:nvSpPr>
          <p:spPr bwMode="auto">
            <a:xfrm>
              <a:off x="1843" y="6485"/>
              <a:ext cx="45" cy="45"/>
            </a:xfrm>
            <a:custGeom>
              <a:avLst/>
              <a:gdLst>
                <a:gd name="T0" fmla="*/ 6 w 11"/>
                <a:gd name="T1" fmla="*/ 11 h 11"/>
                <a:gd name="T2" fmla="*/ 2 w 11"/>
                <a:gd name="T3" fmla="*/ 10 h 11"/>
                <a:gd name="T4" fmla="*/ 0 w 11"/>
                <a:gd name="T5" fmla="*/ 6 h 11"/>
                <a:gd name="T6" fmla="*/ 2 w 11"/>
                <a:gd name="T7" fmla="*/ 2 h 11"/>
                <a:gd name="T8" fmla="*/ 5 w 11"/>
                <a:gd name="T9" fmla="*/ 1 h 11"/>
                <a:gd name="T10" fmla="*/ 7 w 11"/>
                <a:gd name="T11" fmla="*/ 1 h 11"/>
                <a:gd name="T12" fmla="*/ 9 w 11"/>
                <a:gd name="T13" fmla="*/ 1 h 11"/>
                <a:gd name="T14" fmla="*/ 9 w 11"/>
                <a:gd name="T15" fmla="*/ 2 h 11"/>
                <a:gd name="T16" fmla="*/ 11 w 11"/>
                <a:gd name="T17" fmla="*/ 5 h 11"/>
                <a:gd name="T18" fmla="*/ 7 w 11"/>
                <a:gd name="T19" fmla="*/ 11 h 11"/>
                <a:gd name="T20" fmla="*/ 6 w 11"/>
                <a:gd name="T21" fmla="*/ 11 h 11"/>
                <a:gd name="T22" fmla="*/ 8 w 11"/>
                <a:gd name="T23" fmla="*/ 4 h 11"/>
                <a:gd name="T24" fmla="*/ 6 w 11"/>
                <a:gd name="T25" fmla="*/ 4 h 11"/>
                <a:gd name="T26" fmla="*/ 4 w 11"/>
                <a:gd name="T27" fmla="*/ 5 h 11"/>
                <a:gd name="T28" fmla="*/ 3 w 11"/>
                <a:gd name="T29" fmla="*/ 7 h 11"/>
                <a:gd name="T30" fmla="*/ 4 w 11"/>
                <a:gd name="T31" fmla="*/ 8 h 11"/>
                <a:gd name="T32" fmla="*/ 6 w 11"/>
                <a:gd name="T33" fmla="*/ 8 h 11"/>
                <a:gd name="T34" fmla="*/ 8 w 11"/>
                <a:gd name="T35" fmla="*/ 5 h 11"/>
                <a:gd name="T36" fmla="*/ 8 w 11"/>
                <a:gd name="T37" fmla="*/ 4 h 11"/>
                <a:gd name="T38" fmla="*/ 2 w 11"/>
                <a:gd name="T39" fmla="*/ 7 h 11"/>
                <a:gd name="T40" fmla="*/ 3 w 11"/>
                <a:gd name="T41" fmla="*/ 4 h 11"/>
                <a:gd name="T42" fmla="*/ 2 w 11"/>
                <a:gd name="T4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4" y="11"/>
                    <a:pt x="3" y="11"/>
                    <a:pt x="2" y="10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5"/>
                    <a:pt x="1" y="4"/>
                    <a:pt x="2" y="2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0"/>
                    <a:pt x="8" y="0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1" y="8"/>
                    <a:pt x="9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8" y="4"/>
                  </a:moveTo>
                  <a:cubicBezTo>
                    <a:pt x="7" y="4"/>
                    <a:pt x="7" y="4"/>
                    <a:pt x="6" y="4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3" y="7"/>
                    <a:pt x="4" y="8"/>
                    <a:pt x="4" y="8"/>
                  </a:cubicBezTo>
                  <a:cubicBezTo>
                    <a:pt x="5" y="9"/>
                    <a:pt x="6" y="9"/>
                    <a:pt x="6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lose/>
                  <a:moveTo>
                    <a:pt x="2" y="7"/>
                  </a:moveTo>
                  <a:cubicBezTo>
                    <a:pt x="2" y="6"/>
                    <a:pt x="2" y="5"/>
                    <a:pt x="3" y="4"/>
                  </a:cubicBezTo>
                  <a:cubicBezTo>
                    <a:pt x="2" y="5"/>
                    <a:pt x="2" y="6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1843" y="6548"/>
              <a:ext cx="45" cy="50"/>
            </a:xfrm>
            <a:custGeom>
              <a:avLst/>
              <a:gdLst>
                <a:gd name="T0" fmla="*/ 11 w 11"/>
                <a:gd name="T1" fmla="*/ 5 h 12"/>
                <a:gd name="T2" fmla="*/ 10 w 11"/>
                <a:gd name="T3" fmla="*/ 8 h 12"/>
                <a:gd name="T4" fmla="*/ 3 w 11"/>
                <a:gd name="T5" fmla="*/ 11 h 12"/>
                <a:gd name="T6" fmla="*/ 1 w 11"/>
                <a:gd name="T7" fmla="*/ 8 h 12"/>
                <a:gd name="T8" fmla="*/ 1 w 11"/>
                <a:gd name="T9" fmla="*/ 7 h 12"/>
                <a:gd name="T10" fmla="*/ 2 w 11"/>
                <a:gd name="T11" fmla="*/ 1 h 12"/>
                <a:gd name="T12" fmla="*/ 5 w 11"/>
                <a:gd name="T13" fmla="*/ 0 h 12"/>
                <a:gd name="T14" fmla="*/ 9 w 11"/>
                <a:gd name="T15" fmla="*/ 1 h 12"/>
                <a:gd name="T16" fmla="*/ 11 w 11"/>
                <a:gd name="T17" fmla="*/ 5 h 12"/>
                <a:gd name="T18" fmla="*/ 3 w 11"/>
                <a:gd name="T19" fmla="*/ 4 h 12"/>
                <a:gd name="T20" fmla="*/ 3 w 11"/>
                <a:gd name="T21" fmla="*/ 5 h 12"/>
                <a:gd name="T22" fmla="*/ 2 w 11"/>
                <a:gd name="T23" fmla="*/ 6 h 12"/>
                <a:gd name="T24" fmla="*/ 4 w 11"/>
                <a:gd name="T25" fmla="*/ 9 h 12"/>
                <a:gd name="T26" fmla="*/ 4 w 11"/>
                <a:gd name="T27" fmla="*/ 9 h 12"/>
                <a:gd name="T28" fmla="*/ 7 w 11"/>
                <a:gd name="T29" fmla="*/ 9 h 12"/>
                <a:gd name="T30" fmla="*/ 9 w 11"/>
                <a:gd name="T31" fmla="*/ 5 h 12"/>
                <a:gd name="T32" fmla="*/ 8 w 11"/>
                <a:gd name="T33" fmla="*/ 4 h 12"/>
                <a:gd name="T34" fmla="*/ 6 w 11"/>
                <a:gd name="T35" fmla="*/ 4 h 12"/>
                <a:gd name="T36" fmla="*/ 3 w 11"/>
                <a:gd name="T3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11" y="5"/>
                  </a:moveTo>
                  <a:cubicBezTo>
                    <a:pt x="11" y="6"/>
                    <a:pt x="10" y="7"/>
                    <a:pt x="10" y="8"/>
                  </a:cubicBezTo>
                  <a:cubicBezTo>
                    <a:pt x="9" y="11"/>
                    <a:pt x="5" y="12"/>
                    <a:pt x="3" y="11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8" y="1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8"/>
                    <a:pt x="2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8" y="8"/>
                    <a:pt x="9" y="6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7" y="4"/>
                    <a:pt x="6" y="4"/>
                  </a:cubicBezTo>
                  <a:cubicBezTo>
                    <a:pt x="5" y="5"/>
                    <a:pt x="4" y="5"/>
                    <a:pt x="3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1788" y="6498"/>
              <a:ext cx="47" cy="38"/>
            </a:xfrm>
            <a:custGeom>
              <a:avLst/>
              <a:gdLst>
                <a:gd name="T0" fmla="*/ 4 w 11"/>
                <a:gd name="T1" fmla="*/ 9 h 9"/>
                <a:gd name="T2" fmla="*/ 1 w 11"/>
                <a:gd name="T3" fmla="*/ 8 h 9"/>
                <a:gd name="T4" fmla="*/ 0 w 11"/>
                <a:gd name="T5" fmla="*/ 5 h 9"/>
                <a:gd name="T6" fmla="*/ 1 w 11"/>
                <a:gd name="T7" fmla="*/ 2 h 9"/>
                <a:gd name="T8" fmla="*/ 4 w 11"/>
                <a:gd name="T9" fmla="*/ 0 h 9"/>
                <a:gd name="T10" fmla="*/ 8 w 11"/>
                <a:gd name="T11" fmla="*/ 1 h 9"/>
                <a:gd name="T12" fmla="*/ 10 w 11"/>
                <a:gd name="T13" fmla="*/ 2 h 9"/>
                <a:gd name="T14" fmla="*/ 11 w 11"/>
                <a:gd name="T15" fmla="*/ 4 h 9"/>
                <a:gd name="T16" fmla="*/ 9 w 11"/>
                <a:gd name="T17" fmla="*/ 7 h 9"/>
                <a:gd name="T18" fmla="*/ 4 w 11"/>
                <a:gd name="T19" fmla="*/ 9 h 9"/>
                <a:gd name="T20" fmla="*/ 2 w 11"/>
                <a:gd name="T21" fmla="*/ 6 h 9"/>
                <a:gd name="T22" fmla="*/ 4 w 11"/>
                <a:gd name="T23" fmla="*/ 7 h 9"/>
                <a:gd name="T24" fmla="*/ 9 w 11"/>
                <a:gd name="T25" fmla="*/ 4 h 9"/>
                <a:gd name="T26" fmla="*/ 8 w 11"/>
                <a:gd name="T27" fmla="*/ 2 h 9"/>
                <a:gd name="T28" fmla="*/ 7 w 11"/>
                <a:gd name="T29" fmla="*/ 2 h 9"/>
                <a:gd name="T30" fmla="*/ 4 w 11"/>
                <a:gd name="T31" fmla="*/ 3 h 9"/>
                <a:gd name="T32" fmla="*/ 4 w 11"/>
                <a:gd name="T33" fmla="*/ 3 h 9"/>
                <a:gd name="T34" fmla="*/ 4 w 11"/>
                <a:gd name="T35" fmla="*/ 5 h 9"/>
                <a:gd name="T36" fmla="*/ 3 w 11"/>
                <a:gd name="T37" fmla="*/ 6 h 9"/>
                <a:gd name="T38" fmla="*/ 2 w 11"/>
                <a:gd name="T3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0" y="5"/>
                    <a:pt x="10" y="6"/>
                    <a:pt x="9" y="7"/>
                  </a:cubicBezTo>
                  <a:cubicBezTo>
                    <a:pt x="8" y="8"/>
                    <a:pt x="6" y="9"/>
                    <a:pt x="4" y="9"/>
                  </a:cubicBezTo>
                  <a:close/>
                  <a:moveTo>
                    <a:pt x="2" y="6"/>
                  </a:moveTo>
                  <a:cubicBezTo>
                    <a:pt x="3" y="7"/>
                    <a:pt x="3" y="7"/>
                    <a:pt x="4" y="7"/>
                  </a:cubicBezTo>
                  <a:cubicBezTo>
                    <a:pt x="6" y="7"/>
                    <a:pt x="8" y="6"/>
                    <a:pt x="9" y="4"/>
                  </a:cubicBezTo>
                  <a:cubicBezTo>
                    <a:pt x="9" y="3"/>
                    <a:pt x="9" y="3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3"/>
                    <a:pt x="6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1"/>
            <p:cNvSpPr>
              <a:spLocks noEditPoints="1"/>
            </p:cNvSpPr>
            <p:nvPr/>
          </p:nvSpPr>
          <p:spPr bwMode="auto">
            <a:xfrm>
              <a:off x="1800" y="6435"/>
              <a:ext cx="37" cy="45"/>
            </a:xfrm>
            <a:custGeom>
              <a:avLst/>
              <a:gdLst>
                <a:gd name="T0" fmla="*/ 0 w 9"/>
                <a:gd name="T1" fmla="*/ 5 h 11"/>
                <a:gd name="T2" fmla="*/ 1 w 9"/>
                <a:gd name="T3" fmla="*/ 2 h 11"/>
                <a:gd name="T4" fmla="*/ 2 w 9"/>
                <a:gd name="T5" fmla="*/ 1 h 11"/>
                <a:gd name="T6" fmla="*/ 3 w 9"/>
                <a:gd name="T7" fmla="*/ 0 h 11"/>
                <a:gd name="T8" fmla="*/ 4 w 9"/>
                <a:gd name="T9" fmla="*/ 1 h 11"/>
                <a:gd name="T10" fmla="*/ 5 w 9"/>
                <a:gd name="T11" fmla="*/ 1 h 11"/>
                <a:gd name="T12" fmla="*/ 7 w 9"/>
                <a:gd name="T13" fmla="*/ 2 h 11"/>
                <a:gd name="T14" fmla="*/ 8 w 9"/>
                <a:gd name="T15" fmla="*/ 5 h 11"/>
                <a:gd name="T16" fmla="*/ 7 w 9"/>
                <a:gd name="T17" fmla="*/ 9 h 11"/>
                <a:gd name="T18" fmla="*/ 4 w 9"/>
                <a:gd name="T19" fmla="*/ 10 h 11"/>
                <a:gd name="T20" fmla="*/ 1 w 9"/>
                <a:gd name="T21" fmla="*/ 9 h 11"/>
                <a:gd name="T22" fmla="*/ 0 w 9"/>
                <a:gd name="T23" fmla="*/ 5 h 11"/>
                <a:gd name="T24" fmla="*/ 3 w 9"/>
                <a:gd name="T25" fmla="*/ 7 h 11"/>
                <a:gd name="T26" fmla="*/ 5 w 9"/>
                <a:gd name="T27" fmla="*/ 8 h 11"/>
                <a:gd name="T28" fmla="*/ 6 w 9"/>
                <a:gd name="T29" fmla="*/ 7 h 11"/>
                <a:gd name="T30" fmla="*/ 6 w 9"/>
                <a:gd name="T31" fmla="*/ 3 h 11"/>
                <a:gd name="T32" fmla="*/ 4 w 9"/>
                <a:gd name="T33" fmla="*/ 3 h 11"/>
                <a:gd name="T34" fmla="*/ 3 w 9"/>
                <a:gd name="T35" fmla="*/ 4 h 11"/>
                <a:gd name="T36" fmla="*/ 3 w 9"/>
                <a:gd name="T37" fmla="*/ 6 h 11"/>
                <a:gd name="T38" fmla="*/ 3 w 9"/>
                <a:gd name="T3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" h="11">
                  <a:moveTo>
                    <a:pt x="0" y="5"/>
                  </a:moveTo>
                  <a:cubicBezTo>
                    <a:pt x="0" y="4"/>
                    <a:pt x="0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8" y="3"/>
                    <a:pt x="9" y="4"/>
                    <a:pt x="8" y="5"/>
                  </a:cubicBezTo>
                  <a:cubicBezTo>
                    <a:pt x="8" y="7"/>
                    <a:pt x="8" y="8"/>
                    <a:pt x="7" y="9"/>
                  </a:cubicBezTo>
                  <a:cubicBezTo>
                    <a:pt x="6" y="10"/>
                    <a:pt x="5" y="11"/>
                    <a:pt x="4" y="10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lose/>
                  <a:moveTo>
                    <a:pt x="3" y="7"/>
                  </a:moveTo>
                  <a:cubicBezTo>
                    <a:pt x="4" y="7"/>
                    <a:pt x="5" y="8"/>
                    <a:pt x="5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4"/>
                    <a:pt x="6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4" y="7"/>
                    <a:pt x="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1843" y="6435"/>
              <a:ext cx="32" cy="38"/>
            </a:xfrm>
            <a:custGeom>
              <a:avLst/>
              <a:gdLst>
                <a:gd name="T0" fmla="*/ 8 w 8"/>
                <a:gd name="T1" fmla="*/ 4 h 9"/>
                <a:gd name="T2" fmla="*/ 5 w 8"/>
                <a:gd name="T3" fmla="*/ 9 h 9"/>
                <a:gd name="T4" fmla="*/ 1 w 8"/>
                <a:gd name="T5" fmla="*/ 7 h 9"/>
                <a:gd name="T6" fmla="*/ 1 w 8"/>
                <a:gd name="T7" fmla="*/ 6 h 9"/>
                <a:gd name="T8" fmla="*/ 1 w 8"/>
                <a:gd name="T9" fmla="*/ 5 h 9"/>
                <a:gd name="T10" fmla="*/ 0 w 8"/>
                <a:gd name="T11" fmla="*/ 4 h 9"/>
                <a:gd name="T12" fmla="*/ 1 w 8"/>
                <a:gd name="T13" fmla="*/ 1 h 9"/>
                <a:gd name="T14" fmla="*/ 4 w 8"/>
                <a:gd name="T15" fmla="*/ 0 h 9"/>
                <a:gd name="T16" fmla="*/ 6 w 8"/>
                <a:gd name="T17" fmla="*/ 1 h 9"/>
                <a:gd name="T18" fmla="*/ 8 w 8"/>
                <a:gd name="T19" fmla="*/ 4 h 9"/>
                <a:gd name="T20" fmla="*/ 3 w 8"/>
                <a:gd name="T21" fmla="*/ 4 h 9"/>
                <a:gd name="T22" fmla="*/ 3 w 8"/>
                <a:gd name="T23" fmla="*/ 6 h 9"/>
                <a:gd name="T24" fmla="*/ 4 w 8"/>
                <a:gd name="T25" fmla="*/ 7 h 9"/>
                <a:gd name="T26" fmla="*/ 6 w 8"/>
                <a:gd name="T27" fmla="*/ 6 h 9"/>
                <a:gd name="T28" fmla="*/ 7 w 8"/>
                <a:gd name="T29" fmla="*/ 4 h 9"/>
                <a:gd name="T30" fmla="*/ 7 w 8"/>
                <a:gd name="T31" fmla="*/ 3 h 9"/>
                <a:gd name="T32" fmla="*/ 5 w 8"/>
                <a:gd name="T33" fmla="*/ 2 h 9"/>
                <a:gd name="T34" fmla="*/ 3 w 8"/>
                <a:gd name="T3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" h="9">
                  <a:moveTo>
                    <a:pt x="8" y="4"/>
                  </a:moveTo>
                  <a:cubicBezTo>
                    <a:pt x="8" y="6"/>
                    <a:pt x="7" y="8"/>
                    <a:pt x="5" y="9"/>
                  </a:cubicBezTo>
                  <a:cubicBezTo>
                    <a:pt x="4" y="9"/>
                    <a:pt x="2" y="9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8" y="1"/>
                    <a:pt x="8" y="2"/>
                    <a:pt x="8" y="4"/>
                  </a:cubicBezTo>
                  <a:close/>
                  <a:moveTo>
                    <a:pt x="3" y="4"/>
                  </a:move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5" y="7"/>
                    <a:pt x="5" y="7"/>
                    <a:pt x="6" y="6"/>
                  </a:cubicBezTo>
                  <a:cubicBezTo>
                    <a:pt x="6" y="6"/>
                    <a:pt x="7" y="5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3"/>
            <p:cNvSpPr/>
            <p:nvPr/>
          </p:nvSpPr>
          <p:spPr bwMode="auto">
            <a:xfrm>
              <a:off x="1785" y="6763"/>
              <a:ext cx="65" cy="63"/>
            </a:xfrm>
            <a:custGeom>
              <a:avLst/>
              <a:gdLst>
                <a:gd name="T0" fmla="*/ 14 w 16"/>
                <a:gd name="T1" fmla="*/ 1 h 15"/>
                <a:gd name="T2" fmla="*/ 15 w 16"/>
                <a:gd name="T3" fmla="*/ 0 h 15"/>
                <a:gd name="T4" fmla="*/ 16 w 16"/>
                <a:gd name="T5" fmla="*/ 1 h 15"/>
                <a:gd name="T6" fmla="*/ 16 w 16"/>
                <a:gd name="T7" fmla="*/ 2 h 15"/>
                <a:gd name="T8" fmla="*/ 14 w 16"/>
                <a:gd name="T9" fmla="*/ 3 h 15"/>
                <a:gd name="T10" fmla="*/ 14 w 16"/>
                <a:gd name="T11" fmla="*/ 3 h 15"/>
                <a:gd name="T12" fmla="*/ 13 w 16"/>
                <a:gd name="T13" fmla="*/ 4 h 15"/>
                <a:gd name="T14" fmla="*/ 11 w 16"/>
                <a:gd name="T15" fmla="*/ 7 h 15"/>
                <a:gd name="T16" fmla="*/ 6 w 16"/>
                <a:gd name="T17" fmla="*/ 12 h 15"/>
                <a:gd name="T18" fmla="*/ 4 w 16"/>
                <a:gd name="T19" fmla="*/ 13 h 15"/>
                <a:gd name="T20" fmla="*/ 4 w 16"/>
                <a:gd name="T21" fmla="*/ 12 h 15"/>
                <a:gd name="T22" fmla="*/ 3 w 16"/>
                <a:gd name="T23" fmla="*/ 14 h 15"/>
                <a:gd name="T24" fmla="*/ 2 w 16"/>
                <a:gd name="T25" fmla="*/ 14 h 15"/>
                <a:gd name="T26" fmla="*/ 1 w 16"/>
                <a:gd name="T27" fmla="*/ 15 h 15"/>
                <a:gd name="T28" fmla="*/ 0 w 16"/>
                <a:gd name="T29" fmla="*/ 14 h 15"/>
                <a:gd name="T30" fmla="*/ 1 w 16"/>
                <a:gd name="T31" fmla="*/ 12 h 15"/>
                <a:gd name="T32" fmla="*/ 1 w 16"/>
                <a:gd name="T33" fmla="*/ 12 h 15"/>
                <a:gd name="T34" fmla="*/ 2 w 16"/>
                <a:gd name="T35" fmla="*/ 11 h 15"/>
                <a:gd name="T36" fmla="*/ 11 w 16"/>
                <a:gd name="T37" fmla="*/ 2 h 15"/>
                <a:gd name="T38" fmla="*/ 12 w 16"/>
                <a:gd name="T39" fmla="*/ 1 h 15"/>
                <a:gd name="T40" fmla="*/ 14 w 16"/>
                <a:gd name="T4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15">
                  <a:moveTo>
                    <a:pt x="14" y="1"/>
                  </a:moveTo>
                  <a:cubicBezTo>
                    <a:pt x="14" y="1"/>
                    <a:pt x="15" y="0"/>
                    <a:pt x="15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5" y="2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5"/>
                    <a:pt x="12" y="6"/>
                    <a:pt x="11" y="7"/>
                  </a:cubicBezTo>
                  <a:cubicBezTo>
                    <a:pt x="10" y="8"/>
                    <a:pt x="8" y="10"/>
                    <a:pt x="6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3" y="14"/>
                    <a:pt x="3" y="14"/>
                    <a:pt x="2" y="14"/>
                  </a:cubicBezTo>
                  <a:cubicBezTo>
                    <a:pt x="2" y="14"/>
                    <a:pt x="1" y="14"/>
                    <a:pt x="1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4" y="8"/>
                    <a:pt x="8" y="5"/>
                    <a:pt x="11" y="2"/>
                  </a:cubicBezTo>
                  <a:cubicBezTo>
                    <a:pt x="12" y="2"/>
                    <a:pt x="12" y="1"/>
                    <a:pt x="12" y="1"/>
                  </a:cubicBezTo>
                  <a:cubicBezTo>
                    <a:pt x="13" y="1"/>
                    <a:pt x="13" y="0"/>
                    <a:pt x="1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25695" y="4293870"/>
            <a:ext cx="725170" cy="579120"/>
            <a:chOff x="7043" y="7370"/>
            <a:chExt cx="1142" cy="912"/>
          </a:xfrm>
        </p:grpSpPr>
        <p:sp>
          <p:nvSpPr>
            <p:cNvPr id="40" name="Freeform 243"/>
            <p:cNvSpPr>
              <a:spLocks noEditPoints="1"/>
            </p:cNvSpPr>
            <p:nvPr/>
          </p:nvSpPr>
          <p:spPr bwMode="auto">
            <a:xfrm>
              <a:off x="7043" y="7370"/>
              <a:ext cx="1142" cy="913"/>
            </a:xfrm>
            <a:custGeom>
              <a:avLst/>
              <a:gdLst>
                <a:gd name="T0" fmla="*/ 256 w 276"/>
                <a:gd name="T1" fmla="*/ 79 h 220"/>
                <a:gd name="T2" fmla="*/ 42 w 276"/>
                <a:gd name="T3" fmla="*/ 122 h 220"/>
                <a:gd name="T4" fmla="*/ 218 w 276"/>
                <a:gd name="T5" fmla="*/ 206 h 220"/>
                <a:gd name="T6" fmla="*/ 149 w 276"/>
                <a:gd name="T7" fmla="*/ 131 h 220"/>
                <a:gd name="T8" fmla="*/ 158 w 276"/>
                <a:gd name="T9" fmla="*/ 112 h 220"/>
                <a:gd name="T10" fmla="*/ 116 w 276"/>
                <a:gd name="T11" fmla="*/ 74 h 220"/>
                <a:gd name="T12" fmla="*/ 118 w 276"/>
                <a:gd name="T13" fmla="*/ 93 h 220"/>
                <a:gd name="T14" fmla="*/ 88 w 276"/>
                <a:gd name="T15" fmla="*/ 98 h 220"/>
                <a:gd name="T16" fmla="*/ 62 w 276"/>
                <a:gd name="T17" fmla="*/ 63 h 220"/>
                <a:gd name="T18" fmla="*/ 70 w 276"/>
                <a:gd name="T19" fmla="*/ 110 h 220"/>
                <a:gd name="T20" fmla="*/ 111 w 276"/>
                <a:gd name="T21" fmla="*/ 155 h 220"/>
                <a:gd name="T22" fmla="*/ 191 w 276"/>
                <a:gd name="T23" fmla="*/ 187 h 220"/>
                <a:gd name="T24" fmla="*/ 19 w 276"/>
                <a:gd name="T25" fmla="*/ 165 h 220"/>
                <a:gd name="T26" fmla="*/ 27 w 276"/>
                <a:gd name="T27" fmla="*/ 177 h 220"/>
                <a:gd name="T28" fmla="*/ 212 w 276"/>
                <a:gd name="T29" fmla="*/ 198 h 220"/>
                <a:gd name="T30" fmla="*/ 69 w 276"/>
                <a:gd name="T31" fmla="*/ 39 h 220"/>
                <a:gd name="T32" fmla="*/ 224 w 276"/>
                <a:gd name="T33" fmla="*/ 176 h 220"/>
                <a:gd name="T34" fmla="*/ 249 w 276"/>
                <a:gd name="T35" fmla="*/ 181 h 220"/>
                <a:gd name="T36" fmla="*/ 229 w 276"/>
                <a:gd name="T37" fmla="*/ 142 h 220"/>
                <a:gd name="T38" fmla="*/ 254 w 276"/>
                <a:gd name="T39" fmla="*/ 70 h 220"/>
                <a:gd name="T40" fmla="*/ 233 w 276"/>
                <a:gd name="T41" fmla="*/ 55 h 220"/>
                <a:gd name="T42" fmla="*/ 244 w 276"/>
                <a:gd name="T43" fmla="*/ 53 h 220"/>
                <a:gd name="T44" fmla="*/ 174 w 276"/>
                <a:gd name="T45" fmla="*/ 53 h 220"/>
                <a:gd name="T46" fmla="*/ 237 w 276"/>
                <a:gd name="T47" fmla="*/ 64 h 220"/>
                <a:gd name="T48" fmla="*/ 66 w 276"/>
                <a:gd name="T49" fmla="*/ 123 h 220"/>
                <a:gd name="T50" fmla="*/ 179 w 276"/>
                <a:gd name="T51" fmla="*/ 80 h 220"/>
                <a:gd name="T52" fmla="*/ 146 w 276"/>
                <a:gd name="T53" fmla="*/ 86 h 220"/>
                <a:gd name="T54" fmla="*/ 258 w 276"/>
                <a:gd name="T55" fmla="*/ 149 h 220"/>
                <a:gd name="T56" fmla="*/ 267 w 276"/>
                <a:gd name="T57" fmla="*/ 178 h 220"/>
                <a:gd name="T58" fmla="*/ 214 w 276"/>
                <a:gd name="T59" fmla="*/ 146 h 220"/>
                <a:gd name="T60" fmla="*/ 216 w 276"/>
                <a:gd name="T61" fmla="*/ 70 h 220"/>
                <a:gd name="T62" fmla="*/ 83 w 276"/>
                <a:gd name="T63" fmla="*/ 214 h 220"/>
                <a:gd name="T64" fmla="*/ 60 w 276"/>
                <a:gd name="T65" fmla="*/ 34 h 220"/>
                <a:gd name="T66" fmla="*/ 72 w 276"/>
                <a:gd name="T67" fmla="*/ 75 h 220"/>
                <a:gd name="T68" fmla="*/ 146 w 276"/>
                <a:gd name="T69" fmla="*/ 168 h 220"/>
                <a:gd name="T70" fmla="*/ 194 w 276"/>
                <a:gd name="T71" fmla="*/ 106 h 220"/>
                <a:gd name="T72" fmla="*/ 174 w 276"/>
                <a:gd name="T73" fmla="*/ 71 h 220"/>
                <a:gd name="T74" fmla="*/ 190 w 276"/>
                <a:gd name="T75" fmla="*/ 153 h 220"/>
                <a:gd name="T76" fmla="*/ 166 w 276"/>
                <a:gd name="T77" fmla="*/ 110 h 220"/>
                <a:gd name="T78" fmla="*/ 191 w 276"/>
                <a:gd name="T79" fmla="*/ 47 h 220"/>
                <a:gd name="T80" fmla="*/ 192 w 276"/>
                <a:gd name="T81" fmla="*/ 181 h 220"/>
                <a:gd name="T82" fmla="*/ 169 w 276"/>
                <a:gd name="T83" fmla="*/ 109 h 220"/>
                <a:gd name="T84" fmla="*/ 144 w 276"/>
                <a:gd name="T85" fmla="*/ 143 h 220"/>
                <a:gd name="T86" fmla="*/ 178 w 276"/>
                <a:gd name="T87" fmla="*/ 96 h 220"/>
                <a:gd name="T88" fmla="*/ 160 w 276"/>
                <a:gd name="T89" fmla="*/ 127 h 220"/>
                <a:gd name="T90" fmla="*/ 182 w 276"/>
                <a:gd name="T91" fmla="*/ 137 h 220"/>
                <a:gd name="T92" fmla="*/ 188 w 276"/>
                <a:gd name="T93" fmla="*/ 96 h 220"/>
                <a:gd name="T94" fmla="*/ 171 w 276"/>
                <a:gd name="T95" fmla="*/ 155 h 220"/>
                <a:gd name="T96" fmla="*/ 194 w 276"/>
                <a:gd name="T97" fmla="*/ 180 h 220"/>
                <a:gd name="T98" fmla="*/ 209 w 276"/>
                <a:gd name="T99" fmla="*/ 125 h 220"/>
                <a:gd name="T100" fmla="*/ 190 w 276"/>
                <a:gd name="T101" fmla="*/ 80 h 220"/>
                <a:gd name="T102" fmla="*/ 183 w 276"/>
                <a:gd name="T103" fmla="*/ 72 h 220"/>
                <a:gd name="T104" fmla="*/ 183 w 276"/>
                <a:gd name="T105" fmla="*/ 127 h 220"/>
                <a:gd name="T106" fmla="*/ 182 w 276"/>
                <a:gd name="T107" fmla="*/ 87 h 220"/>
                <a:gd name="T108" fmla="*/ 203 w 276"/>
                <a:gd name="T109" fmla="*/ 90 h 220"/>
                <a:gd name="T110" fmla="*/ 183 w 276"/>
                <a:gd name="T111" fmla="*/ 96 h 220"/>
                <a:gd name="T112" fmla="*/ 95 w 276"/>
                <a:gd name="T113" fmla="*/ 165 h 220"/>
                <a:gd name="T114" fmla="*/ 199 w 276"/>
                <a:gd name="T115" fmla="*/ 51 h 220"/>
                <a:gd name="T116" fmla="*/ 166 w 276"/>
                <a:gd name="T117" fmla="*/ 127 h 220"/>
                <a:gd name="T118" fmla="*/ 184 w 276"/>
                <a:gd name="T119" fmla="*/ 169 h 220"/>
                <a:gd name="T120" fmla="*/ 199 w 276"/>
                <a:gd name="T121" fmla="*/ 73 h 220"/>
                <a:gd name="T122" fmla="*/ 203 w 276"/>
                <a:gd name="T123" fmla="*/ 16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20">
                  <a:moveTo>
                    <a:pt x="65" y="116"/>
                  </a:moveTo>
                  <a:cubicBezTo>
                    <a:pt x="64" y="114"/>
                    <a:pt x="63" y="112"/>
                    <a:pt x="62" y="110"/>
                  </a:cubicBezTo>
                  <a:cubicBezTo>
                    <a:pt x="61" y="106"/>
                    <a:pt x="59" y="102"/>
                    <a:pt x="57" y="97"/>
                  </a:cubicBezTo>
                  <a:cubicBezTo>
                    <a:pt x="55" y="92"/>
                    <a:pt x="54" y="87"/>
                    <a:pt x="53" y="81"/>
                  </a:cubicBezTo>
                  <a:cubicBezTo>
                    <a:pt x="52" y="80"/>
                    <a:pt x="52" y="79"/>
                    <a:pt x="52" y="78"/>
                  </a:cubicBezTo>
                  <a:cubicBezTo>
                    <a:pt x="50" y="73"/>
                    <a:pt x="49" y="68"/>
                    <a:pt x="48" y="63"/>
                  </a:cubicBezTo>
                  <a:cubicBezTo>
                    <a:pt x="48" y="59"/>
                    <a:pt x="47" y="55"/>
                    <a:pt x="47" y="51"/>
                  </a:cubicBezTo>
                  <a:cubicBezTo>
                    <a:pt x="48" y="46"/>
                    <a:pt x="48" y="41"/>
                    <a:pt x="49" y="35"/>
                  </a:cubicBezTo>
                  <a:cubicBezTo>
                    <a:pt x="49" y="34"/>
                    <a:pt x="49" y="33"/>
                    <a:pt x="48" y="32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30"/>
                    <a:pt x="48" y="29"/>
                    <a:pt x="49" y="29"/>
                  </a:cubicBezTo>
                  <a:cubicBezTo>
                    <a:pt x="49" y="25"/>
                    <a:pt x="51" y="22"/>
                    <a:pt x="54" y="20"/>
                  </a:cubicBezTo>
                  <a:cubicBezTo>
                    <a:pt x="54" y="19"/>
                    <a:pt x="55" y="18"/>
                    <a:pt x="56" y="17"/>
                  </a:cubicBezTo>
                  <a:cubicBezTo>
                    <a:pt x="57" y="16"/>
                    <a:pt x="59" y="15"/>
                    <a:pt x="60" y="13"/>
                  </a:cubicBezTo>
                  <a:cubicBezTo>
                    <a:pt x="66" y="9"/>
                    <a:pt x="73" y="6"/>
                    <a:pt x="81" y="5"/>
                  </a:cubicBezTo>
                  <a:cubicBezTo>
                    <a:pt x="84" y="4"/>
                    <a:pt x="87" y="4"/>
                    <a:pt x="91" y="3"/>
                  </a:cubicBezTo>
                  <a:cubicBezTo>
                    <a:pt x="94" y="3"/>
                    <a:pt x="97" y="2"/>
                    <a:pt x="99" y="2"/>
                  </a:cubicBezTo>
                  <a:cubicBezTo>
                    <a:pt x="103" y="2"/>
                    <a:pt x="106" y="1"/>
                    <a:pt x="110" y="1"/>
                  </a:cubicBezTo>
                  <a:cubicBezTo>
                    <a:pt x="122" y="0"/>
                    <a:pt x="135" y="0"/>
                    <a:pt x="147" y="1"/>
                  </a:cubicBezTo>
                  <a:cubicBezTo>
                    <a:pt x="152" y="1"/>
                    <a:pt x="158" y="1"/>
                    <a:pt x="163" y="1"/>
                  </a:cubicBezTo>
                  <a:cubicBezTo>
                    <a:pt x="173" y="2"/>
                    <a:pt x="182" y="3"/>
                    <a:pt x="191" y="6"/>
                  </a:cubicBezTo>
                  <a:cubicBezTo>
                    <a:pt x="196" y="7"/>
                    <a:pt x="201" y="9"/>
                    <a:pt x="206" y="11"/>
                  </a:cubicBezTo>
                  <a:cubicBezTo>
                    <a:pt x="208" y="12"/>
                    <a:pt x="211" y="14"/>
                    <a:pt x="213" y="16"/>
                  </a:cubicBezTo>
                  <a:cubicBezTo>
                    <a:pt x="215" y="17"/>
                    <a:pt x="216" y="18"/>
                    <a:pt x="217" y="20"/>
                  </a:cubicBezTo>
                  <a:cubicBezTo>
                    <a:pt x="217" y="20"/>
                    <a:pt x="217" y="21"/>
                    <a:pt x="217" y="21"/>
                  </a:cubicBezTo>
                  <a:cubicBezTo>
                    <a:pt x="218" y="22"/>
                    <a:pt x="219" y="23"/>
                    <a:pt x="219" y="24"/>
                  </a:cubicBezTo>
                  <a:cubicBezTo>
                    <a:pt x="219" y="25"/>
                    <a:pt x="219" y="25"/>
                    <a:pt x="220" y="25"/>
                  </a:cubicBezTo>
                  <a:cubicBezTo>
                    <a:pt x="221" y="25"/>
                    <a:pt x="221" y="26"/>
                    <a:pt x="221" y="27"/>
                  </a:cubicBezTo>
                  <a:cubicBezTo>
                    <a:pt x="221" y="27"/>
                    <a:pt x="221" y="28"/>
                    <a:pt x="220" y="28"/>
                  </a:cubicBezTo>
                  <a:cubicBezTo>
                    <a:pt x="221" y="31"/>
                    <a:pt x="221" y="34"/>
                    <a:pt x="222" y="37"/>
                  </a:cubicBezTo>
                  <a:cubicBezTo>
                    <a:pt x="222" y="37"/>
                    <a:pt x="222" y="37"/>
                    <a:pt x="223" y="37"/>
                  </a:cubicBezTo>
                  <a:cubicBezTo>
                    <a:pt x="227" y="35"/>
                    <a:pt x="231" y="35"/>
                    <a:pt x="236" y="35"/>
                  </a:cubicBezTo>
                  <a:cubicBezTo>
                    <a:pt x="238" y="36"/>
                    <a:pt x="240" y="36"/>
                    <a:pt x="242" y="36"/>
                  </a:cubicBezTo>
                  <a:cubicBezTo>
                    <a:pt x="245" y="37"/>
                    <a:pt x="249" y="38"/>
                    <a:pt x="252" y="41"/>
                  </a:cubicBezTo>
                  <a:cubicBezTo>
                    <a:pt x="254" y="43"/>
                    <a:pt x="256" y="45"/>
                    <a:pt x="257" y="48"/>
                  </a:cubicBezTo>
                  <a:cubicBezTo>
                    <a:pt x="259" y="53"/>
                    <a:pt x="260" y="57"/>
                    <a:pt x="260" y="62"/>
                  </a:cubicBezTo>
                  <a:cubicBezTo>
                    <a:pt x="259" y="68"/>
                    <a:pt x="258" y="74"/>
                    <a:pt x="256" y="79"/>
                  </a:cubicBezTo>
                  <a:cubicBezTo>
                    <a:pt x="254" y="84"/>
                    <a:pt x="251" y="89"/>
                    <a:pt x="247" y="93"/>
                  </a:cubicBezTo>
                  <a:cubicBezTo>
                    <a:pt x="246" y="94"/>
                    <a:pt x="245" y="96"/>
                    <a:pt x="244" y="97"/>
                  </a:cubicBezTo>
                  <a:cubicBezTo>
                    <a:pt x="240" y="102"/>
                    <a:pt x="236" y="105"/>
                    <a:pt x="231" y="109"/>
                  </a:cubicBezTo>
                  <a:cubicBezTo>
                    <a:pt x="226" y="113"/>
                    <a:pt x="221" y="118"/>
                    <a:pt x="217" y="124"/>
                  </a:cubicBezTo>
                  <a:cubicBezTo>
                    <a:pt x="217" y="124"/>
                    <a:pt x="217" y="124"/>
                    <a:pt x="217" y="125"/>
                  </a:cubicBezTo>
                  <a:cubicBezTo>
                    <a:pt x="217" y="125"/>
                    <a:pt x="218" y="125"/>
                    <a:pt x="219" y="125"/>
                  </a:cubicBezTo>
                  <a:cubicBezTo>
                    <a:pt x="221" y="125"/>
                    <a:pt x="223" y="125"/>
                    <a:pt x="226" y="125"/>
                  </a:cubicBezTo>
                  <a:cubicBezTo>
                    <a:pt x="234" y="125"/>
                    <a:pt x="241" y="127"/>
                    <a:pt x="248" y="131"/>
                  </a:cubicBezTo>
                  <a:cubicBezTo>
                    <a:pt x="250" y="132"/>
                    <a:pt x="251" y="132"/>
                    <a:pt x="253" y="133"/>
                  </a:cubicBezTo>
                  <a:cubicBezTo>
                    <a:pt x="258" y="136"/>
                    <a:pt x="263" y="140"/>
                    <a:pt x="267" y="145"/>
                  </a:cubicBezTo>
                  <a:cubicBezTo>
                    <a:pt x="269" y="146"/>
                    <a:pt x="270" y="148"/>
                    <a:pt x="271" y="150"/>
                  </a:cubicBezTo>
                  <a:cubicBezTo>
                    <a:pt x="273" y="153"/>
                    <a:pt x="274" y="157"/>
                    <a:pt x="275" y="161"/>
                  </a:cubicBezTo>
                  <a:cubicBezTo>
                    <a:pt x="276" y="167"/>
                    <a:pt x="274" y="172"/>
                    <a:pt x="271" y="176"/>
                  </a:cubicBezTo>
                  <a:cubicBezTo>
                    <a:pt x="270" y="177"/>
                    <a:pt x="269" y="179"/>
                    <a:pt x="268" y="180"/>
                  </a:cubicBezTo>
                  <a:cubicBezTo>
                    <a:pt x="266" y="184"/>
                    <a:pt x="263" y="188"/>
                    <a:pt x="260" y="191"/>
                  </a:cubicBezTo>
                  <a:cubicBezTo>
                    <a:pt x="255" y="196"/>
                    <a:pt x="249" y="200"/>
                    <a:pt x="243" y="203"/>
                  </a:cubicBezTo>
                  <a:cubicBezTo>
                    <a:pt x="238" y="206"/>
                    <a:pt x="233" y="208"/>
                    <a:pt x="228" y="209"/>
                  </a:cubicBezTo>
                  <a:cubicBezTo>
                    <a:pt x="221" y="211"/>
                    <a:pt x="214" y="214"/>
                    <a:pt x="208" y="215"/>
                  </a:cubicBezTo>
                  <a:cubicBezTo>
                    <a:pt x="203" y="217"/>
                    <a:pt x="198" y="217"/>
                    <a:pt x="193" y="218"/>
                  </a:cubicBezTo>
                  <a:cubicBezTo>
                    <a:pt x="183" y="220"/>
                    <a:pt x="174" y="220"/>
                    <a:pt x="164" y="220"/>
                  </a:cubicBezTo>
                  <a:cubicBezTo>
                    <a:pt x="158" y="220"/>
                    <a:pt x="152" y="220"/>
                    <a:pt x="145" y="220"/>
                  </a:cubicBezTo>
                  <a:cubicBezTo>
                    <a:pt x="137" y="220"/>
                    <a:pt x="129" y="219"/>
                    <a:pt x="121" y="219"/>
                  </a:cubicBezTo>
                  <a:cubicBezTo>
                    <a:pt x="119" y="219"/>
                    <a:pt x="117" y="219"/>
                    <a:pt x="115" y="218"/>
                  </a:cubicBezTo>
                  <a:cubicBezTo>
                    <a:pt x="107" y="218"/>
                    <a:pt x="100" y="218"/>
                    <a:pt x="93" y="217"/>
                  </a:cubicBezTo>
                  <a:cubicBezTo>
                    <a:pt x="92" y="217"/>
                    <a:pt x="92" y="217"/>
                    <a:pt x="91" y="217"/>
                  </a:cubicBezTo>
                  <a:cubicBezTo>
                    <a:pt x="86" y="217"/>
                    <a:pt x="80" y="217"/>
                    <a:pt x="75" y="217"/>
                  </a:cubicBezTo>
                  <a:cubicBezTo>
                    <a:pt x="69" y="217"/>
                    <a:pt x="62" y="216"/>
                    <a:pt x="56" y="215"/>
                  </a:cubicBezTo>
                  <a:cubicBezTo>
                    <a:pt x="48" y="214"/>
                    <a:pt x="41" y="212"/>
                    <a:pt x="34" y="208"/>
                  </a:cubicBezTo>
                  <a:cubicBezTo>
                    <a:pt x="29" y="206"/>
                    <a:pt x="24" y="203"/>
                    <a:pt x="19" y="200"/>
                  </a:cubicBezTo>
                  <a:cubicBezTo>
                    <a:pt x="15" y="197"/>
                    <a:pt x="12" y="193"/>
                    <a:pt x="8" y="189"/>
                  </a:cubicBezTo>
                  <a:cubicBezTo>
                    <a:pt x="6" y="186"/>
                    <a:pt x="4" y="183"/>
                    <a:pt x="3" y="180"/>
                  </a:cubicBezTo>
                  <a:cubicBezTo>
                    <a:pt x="2" y="177"/>
                    <a:pt x="1" y="174"/>
                    <a:pt x="0" y="171"/>
                  </a:cubicBezTo>
                  <a:cubicBezTo>
                    <a:pt x="0" y="168"/>
                    <a:pt x="0" y="165"/>
                    <a:pt x="0" y="162"/>
                  </a:cubicBezTo>
                  <a:cubicBezTo>
                    <a:pt x="1" y="154"/>
                    <a:pt x="5" y="148"/>
                    <a:pt x="11" y="143"/>
                  </a:cubicBezTo>
                  <a:cubicBezTo>
                    <a:pt x="13" y="141"/>
                    <a:pt x="15" y="138"/>
                    <a:pt x="18" y="136"/>
                  </a:cubicBezTo>
                  <a:cubicBezTo>
                    <a:pt x="21" y="134"/>
                    <a:pt x="24" y="132"/>
                    <a:pt x="26" y="130"/>
                  </a:cubicBezTo>
                  <a:cubicBezTo>
                    <a:pt x="31" y="126"/>
                    <a:pt x="36" y="124"/>
                    <a:pt x="42" y="122"/>
                  </a:cubicBezTo>
                  <a:cubicBezTo>
                    <a:pt x="46" y="120"/>
                    <a:pt x="49" y="119"/>
                    <a:pt x="53" y="118"/>
                  </a:cubicBezTo>
                  <a:cubicBezTo>
                    <a:pt x="56" y="118"/>
                    <a:pt x="58" y="118"/>
                    <a:pt x="61" y="117"/>
                  </a:cubicBezTo>
                  <a:cubicBezTo>
                    <a:pt x="61" y="117"/>
                    <a:pt x="62" y="117"/>
                    <a:pt x="63" y="117"/>
                  </a:cubicBezTo>
                  <a:cubicBezTo>
                    <a:pt x="63" y="117"/>
                    <a:pt x="64" y="117"/>
                    <a:pt x="64" y="117"/>
                  </a:cubicBezTo>
                  <a:cubicBezTo>
                    <a:pt x="64" y="117"/>
                    <a:pt x="64" y="116"/>
                    <a:pt x="65" y="116"/>
                  </a:cubicBezTo>
                  <a:close/>
                  <a:moveTo>
                    <a:pt x="11" y="147"/>
                  </a:moveTo>
                  <a:cubicBezTo>
                    <a:pt x="11" y="147"/>
                    <a:pt x="11" y="147"/>
                    <a:pt x="11" y="148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2" y="146"/>
                    <a:pt x="12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1" y="146"/>
                    <a:pt x="11" y="147"/>
                  </a:cubicBezTo>
                  <a:close/>
                  <a:moveTo>
                    <a:pt x="50" y="122"/>
                  </a:moveTo>
                  <a:cubicBezTo>
                    <a:pt x="51" y="121"/>
                    <a:pt x="52" y="121"/>
                    <a:pt x="53" y="121"/>
                  </a:cubicBezTo>
                  <a:cubicBezTo>
                    <a:pt x="53" y="121"/>
                    <a:pt x="53" y="121"/>
                    <a:pt x="52" y="121"/>
                  </a:cubicBezTo>
                  <a:cubicBezTo>
                    <a:pt x="52" y="121"/>
                    <a:pt x="50" y="121"/>
                    <a:pt x="50" y="122"/>
                  </a:cubicBezTo>
                  <a:cubicBezTo>
                    <a:pt x="49" y="122"/>
                    <a:pt x="48" y="122"/>
                    <a:pt x="47" y="122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8" y="122"/>
                    <a:pt x="49" y="122"/>
                    <a:pt x="50" y="122"/>
                  </a:cubicBezTo>
                  <a:close/>
                  <a:moveTo>
                    <a:pt x="227" y="204"/>
                  </a:moveTo>
                  <a:cubicBezTo>
                    <a:pt x="227" y="204"/>
                    <a:pt x="228" y="204"/>
                    <a:pt x="228" y="204"/>
                  </a:cubicBezTo>
                  <a:cubicBezTo>
                    <a:pt x="233" y="202"/>
                    <a:pt x="238" y="200"/>
                    <a:pt x="243" y="198"/>
                  </a:cubicBezTo>
                  <a:cubicBezTo>
                    <a:pt x="243" y="197"/>
                    <a:pt x="244" y="197"/>
                    <a:pt x="245" y="197"/>
                  </a:cubicBezTo>
                  <a:cubicBezTo>
                    <a:pt x="244" y="197"/>
                    <a:pt x="244" y="197"/>
                    <a:pt x="244" y="197"/>
                  </a:cubicBezTo>
                  <a:cubicBezTo>
                    <a:pt x="238" y="199"/>
                    <a:pt x="233" y="202"/>
                    <a:pt x="228" y="203"/>
                  </a:cubicBezTo>
                  <a:cubicBezTo>
                    <a:pt x="228" y="203"/>
                    <a:pt x="227" y="203"/>
                    <a:pt x="227" y="204"/>
                  </a:cubicBezTo>
                  <a:cubicBezTo>
                    <a:pt x="226" y="204"/>
                    <a:pt x="225" y="204"/>
                    <a:pt x="225" y="204"/>
                  </a:cubicBezTo>
                  <a:cubicBezTo>
                    <a:pt x="222" y="205"/>
                    <a:pt x="220" y="205"/>
                    <a:pt x="217" y="206"/>
                  </a:cubicBezTo>
                  <a:cubicBezTo>
                    <a:pt x="217" y="206"/>
                    <a:pt x="216" y="206"/>
                    <a:pt x="216" y="206"/>
                  </a:cubicBezTo>
                  <a:cubicBezTo>
                    <a:pt x="209" y="208"/>
                    <a:pt x="202" y="209"/>
                    <a:pt x="194" y="210"/>
                  </a:cubicBezTo>
                  <a:cubicBezTo>
                    <a:pt x="187" y="211"/>
                    <a:pt x="179" y="211"/>
                    <a:pt x="171" y="212"/>
                  </a:cubicBezTo>
                  <a:cubicBezTo>
                    <a:pt x="169" y="212"/>
                    <a:pt x="167" y="212"/>
                    <a:pt x="165" y="212"/>
                  </a:cubicBezTo>
                  <a:cubicBezTo>
                    <a:pt x="166" y="212"/>
                    <a:pt x="166" y="212"/>
                    <a:pt x="167" y="212"/>
                  </a:cubicBezTo>
                  <a:cubicBezTo>
                    <a:pt x="175" y="212"/>
                    <a:pt x="183" y="212"/>
                    <a:pt x="191" y="211"/>
                  </a:cubicBezTo>
                  <a:cubicBezTo>
                    <a:pt x="193" y="211"/>
                    <a:pt x="196" y="211"/>
                    <a:pt x="198" y="210"/>
                  </a:cubicBezTo>
                  <a:cubicBezTo>
                    <a:pt x="204" y="209"/>
                    <a:pt x="210" y="208"/>
                    <a:pt x="216" y="207"/>
                  </a:cubicBezTo>
                  <a:cubicBezTo>
                    <a:pt x="216" y="206"/>
                    <a:pt x="217" y="206"/>
                    <a:pt x="217" y="206"/>
                  </a:cubicBezTo>
                  <a:cubicBezTo>
                    <a:pt x="217" y="206"/>
                    <a:pt x="218" y="206"/>
                    <a:pt x="218" y="206"/>
                  </a:cubicBezTo>
                  <a:cubicBezTo>
                    <a:pt x="220" y="205"/>
                    <a:pt x="223" y="205"/>
                    <a:pt x="225" y="204"/>
                  </a:cubicBezTo>
                  <a:cubicBezTo>
                    <a:pt x="226" y="204"/>
                    <a:pt x="226" y="204"/>
                    <a:pt x="227" y="204"/>
                  </a:cubicBezTo>
                  <a:close/>
                  <a:moveTo>
                    <a:pt x="132" y="159"/>
                  </a:moveTo>
                  <a:cubicBezTo>
                    <a:pt x="131" y="159"/>
                    <a:pt x="130" y="159"/>
                    <a:pt x="129" y="159"/>
                  </a:cubicBezTo>
                  <a:cubicBezTo>
                    <a:pt x="129" y="161"/>
                    <a:pt x="130" y="162"/>
                    <a:pt x="130" y="164"/>
                  </a:cubicBezTo>
                  <a:cubicBezTo>
                    <a:pt x="131" y="162"/>
                    <a:pt x="132" y="161"/>
                    <a:pt x="132" y="159"/>
                  </a:cubicBezTo>
                  <a:cubicBezTo>
                    <a:pt x="132" y="159"/>
                    <a:pt x="132" y="158"/>
                    <a:pt x="132" y="158"/>
                  </a:cubicBezTo>
                  <a:cubicBezTo>
                    <a:pt x="133" y="155"/>
                    <a:pt x="133" y="152"/>
                    <a:pt x="134" y="149"/>
                  </a:cubicBezTo>
                  <a:cubicBezTo>
                    <a:pt x="134" y="148"/>
                    <a:pt x="135" y="146"/>
                    <a:pt x="135" y="145"/>
                  </a:cubicBezTo>
                  <a:cubicBezTo>
                    <a:pt x="135" y="144"/>
                    <a:pt x="136" y="144"/>
                    <a:pt x="136" y="144"/>
                  </a:cubicBezTo>
                  <a:cubicBezTo>
                    <a:pt x="137" y="144"/>
                    <a:pt x="138" y="144"/>
                    <a:pt x="138" y="145"/>
                  </a:cubicBezTo>
                  <a:cubicBezTo>
                    <a:pt x="138" y="145"/>
                    <a:pt x="138" y="146"/>
                    <a:pt x="139" y="147"/>
                  </a:cubicBezTo>
                  <a:cubicBezTo>
                    <a:pt x="139" y="150"/>
                    <a:pt x="140" y="153"/>
                    <a:pt x="140" y="156"/>
                  </a:cubicBezTo>
                  <a:cubicBezTo>
                    <a:pt x="141" y="157"/>
                    <a:pt x="141" y="157"/>
                    <a:pt x="141" y="158"/>
                  </a:cubicBezTo>
                  <a:cubicBezTo>
                    <a:pt x="142" y="158"/>
                    <a:pt x="143" y="158"/>
                    <a:pt x="144" y="158"/>
                  </a:cubicBezTo>
                  <a:cubicBezTo>
                    <a:pt x="144" y="158"/>
                    <a:pt x="144" y="157"/>
                    <a:pt x="145" y="157"/>
                  </a:cubicBezTo>
                  <a:cubicBezTo>
                    <a:pt x="145" y="158"/>
                    <a:pt x="145" y="158"/>
                    <a:pt x="146" y="157"/>
                  </a:cubicBezTo>
                  <a:cubicBezTo>
                    <a:pt x="146" y="157"/>
                    <a:pt x="146" y="157"/>
                    <a:pt x="145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4" y="158"/>
                    <a:pt x="143" y="157"/>
                    <a:pt x="143" y="156"/>
                  </a:cubicBezTo>
                  <a:cubicBezTo>
                    <a:pt x="143" y="155"/>
                    <a:pt x="142" y="154"/>
                    <a:pt x="142" y="153"/>
                  </a:cubicBezTo>
                  <a:cubicBezTo>
                    <a:pt x="141" y="150"/>
                    <a:pt x="140" y="146"/>
                    <a:pt x="139" y="142"/>
                  </a:cubicBezTo>
                  <a:cubicBezTo>
                    <a:pt x="139" y="142"/>
                    <a:pt x="138" y="141"/>
                    <a:pt x="138" y="141"/>
                  </a:cubicBezTo>
                  <a:cubicBezTo>
                    <a:pt x="137" y="141"/>
                    <a:pt x="137" y="140"/>
                    <a:pt x="137" y="140"/>
                  </a:cubicBezTo>
                  <a:cubicBezTo>
                    <a:pt x="136" y="140"/>
                    <a:pt x="136" y="139"/>
                    <a:pt x="137" y="138"/>
                  </a:cubicBezTo>
                  <a:cubicBezTo>
                    <a:pt x="137" y="138"/>
                    <a:pt x="137" y="138"/>
                    <a:pt x="137" y="138"/>
                  </a:cubicBezTo>
                  <a:cubicBezTo>
                    <a:pt x="137" y="137"/>
                    <a:pt x="137" y="136"/>
                    <a:pt x="136" y="135"/>
                  </a:cubicBezTo>
                  <a:cubicBezTo>
                    <a:pt x="136" y="134"/>
                    <a:pt x="136" y="134"/>
                    <a:pt x="136" y="133"/>
                  </a:cubicBezTo>
                  <a:cubicBezTo>
                    <a:pt x="137" y="132"/>
                    <a:pt x="138" y="132"/>
                    <a:pt x="138" y="132"/>
                  </a:cubicBezTo>
                  <a:cubicBezTo>
                    <a:pt x="139" y="132"/>
                    <a:pt x="140" y="132"/>
                    <a:pt x="140" y="133"/>
                  </a:cubicBezTo>
                  <a:cubicBezTo>
                    <a:pt x="140" y="135"/>
                    <a:pt x="141" y="136"/>
                    <a:pt x="141" y="137"/>
                  </a:cubicBezTo>
                  <a:cubicBezTo>
                    <a:pt x="141" y="138"/>
                    <a:pt x="141" y="139"/>
                    <a:pt x="141" y="141"/>
                  </a:cubicBezTo>
                  <a:cubicBezTo>
                    <a:pt x="142" y="141"/>
                    <a:pt x="143" y="141"/>
                    <a:pt x="145" y="141"/>
                  </a:cubicBezTo>
                  <a:cubicBezTo>
                    <a:pt x="145" y="141"/>
                    <a:pt x="145" y="141"/>
                    <a:pt x="145" y="140"/>
                  </a:cubicBezTo>
                  <a:cubicBezTo>
                    <a:pt x="145" y="138"/>
                    <a:pt x="145" y="136"/>
                    <a:pt x="145" y="135"/>
                  </a:cubicBezTo>
                  <a:cubicBezTo>
                    <a:pt x="145" y="133"/>
                    <a:pt x="145" y="132"/>
                    <a:pt x="146" y="131"/>
                  </a:cubicBezTo>
                  <a:cubicBezTo>
                    <a:pt x="146" y="130"/>
                    <a:pt x="148" y="130"/>
                    <a:pt x="149" y="131"/>
                  </a:cubicBezTo>
                  <a:cubicBezTo>
                    <a:pt x="149" y="131"/>
                    <a:pt x="149" y="132"/>
                    <a:pt x="150" y="133"/>
                  </a:cubicBezTo>
                  <a:cubicBezTo>
                    <a:pt x="150" y="135"/>
                    <a:pt x="151" y="137"/>
                    <a:pt x="152" y="140"/>
                  </a:cubicBezTo>
                  <a:cubicBezTo>
                    <a:pt x="152" y="140"/>
                    <a:pt x="152" y="141"/>
                    <a:pt x="152" y="141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140"/>
                    <a:pt x="153" y="139"/>
                    <a:pt x="153" y="139"/>
                  </a:cubicBezTo>
                  <a:cubicBezTo>
                    <a:pt x="154" y="135"/>
                    <a:pt x="154" y="131"/>
                    <a:pt x="155" y="128"/>
                  </a:cubicBezTo>
                  <a:cubicBezTo>
                    <a:pt x="155" y="128"/>
                    <a:pt x="155" y="127"/>
                    <a:pt x="155" y="127"/>
                  </a:cubicBezTo>
                  <a:cubicBezTo>
                    <a:pt x="153" y="127"/>
                    <a:pt x="152" y="127"/>
                    <a:pt x="151" y="128"/>
                  </a:cubicBezTo>
                  <a:cubicBezTo>
                    <a:pt x="146" y="128"/>
                    <a:pt x="142" y="129"/>
                    <a:pt x="137" y="128"/>
                  </a:cubicBezTo>
                  <a:cubicBezTo>
                    <a:pt x="137" y="128"/>
                    <a:pt x="137" y="128"/>
                    <a:pt x="136" y="128"/>
                  </a:cubicBezTo>
                  <a:cubicBezTo>
                    <a:pt x="136" y="128"/>
                    <a:pt x="135" y="128"/>
                    <a:pt x="134" y="128"/>
                  </a:cubicBezTo>
                  <a:cubicBezTo>
                    <a:pt x="133" y="128"/>
                    <a:pt x="133" y="128"/>
                    <a:pt x="133" y="127"/>
                  </a:cubicBezTo>
                  <a:cubicBezTo>
                    <a:pt x="133" y="126"/>
                    <a:pt x="133" y="125"/>
                    <a:pt x="134" y="125"/>
                  </a:cubicBezTo>
                  <a:cubicBezTo>
                    <a:pt x="134" y="125"/>
                    <a:pt x="135" y="125"/>
                    <a:pt x="135" y="126"/>
                  </a:cubicBezTo>
                  <a:cubicBezTo>
                    <a:pt x="135" y="126"/>
                    <a:pt x="136" y="126"/>
                    <a:pt x="136" y="126"/>
                  </a:cubicBezTo>
                  <a:cubicBezTo>
                    <a:pt x="138" y="127"/>
                    <a:pt x="140" y="127"/>
                    <a:pt x="142" y="127"/>
                  </a:cubicBezTo>
                  <a:cubicBezTo>
                    <a:pt x="144" y="127"/>
                    <a:pt x="147" y="126"/>
                    <a:pt x="150" y="126"/>
                  </a:cubicBezTo>
                  <a:cubicBezTo>
                    <a:pt x="151" y="126"/>
                    <a:pt x="153" y="126"/>
                    <a:pt x="155" y="126"/>
                  </a:cubicBezTo>
                  <a:cubicBezTo>
                    <a:pt x="155" y="125"/>
                    <a:pt x="155" y="124"/>
                    <a:pt x="155" y="123"/>
                  </a:cubicBezTo>
                  <a:cubicBezTo>
                    <a:pt x="155" y="120"/>
                    <a:pt x="154" y="117"/>
                    <a:pt x="153" y="115"/>
                  </a:cubicBezTo>
                  <a:cubicBezTo>
                    <a:pt x="153" y="115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0" y="114"/>
                    <a:pt x="147" y="114"/>
                    <a:pt x="144" y="114"/>
                  </a:cubicBezTo>
                  <a:cubicBezTo>
                    <a:pt x="143" y="114"/>
                    <a:pt x="142" y="114"/>
                    <a:pt x="141" y="114"/>
                  </a:cubicBezTo>
                  <a:cubicBezTo>
                    <a:pt x="140" y="113"/>
                    <a:pt x="139" y="113"/>
                    <a:pt x="140" y="112"/>
                  </a:cubicBezTo>
                  <a:cubicBezTo>
                    <a:pt x="140" y="111"/>
                    <a:pt x="141" y="110"/>
                    <a:pt x="142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3" y="110"/>
                    <a:pt x="144" y="110"/>
                    <a:pt x="144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7" y="113"/>
                    <a:pt x="152" y="113"/>
                    <a:pt x="153" y="112"/>
                  </a:cubicBezTo>
                  <a:cubicBezTo>
                    <a:pt x="152" y="111"/>
                    <a:pt x="152" y="110"/>
                    <a:pt x="151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08"/>
                    <a:pt x="152" y="107"/>
                    <a:pt x="153" y="106"/>
                  </a:cubicBezTo>
                  <a:cubicBezTo>
                    <a:pt x="154" y="106"/>
                    <a:pt x="155" y="107"/>
                    <a:pt x="155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10"/>
                    <a:pt x="155" y="111"/>
                    <a:pt x="155" y="112"/>
                  </a:cubicBezTo>
                  <a:cubicBezTo>
                    <a:pt x="156" y="112"/>
                    <a:pt x="157" y="112"/>
                    <a:pt x="158" y="112"/>
                  </a:cubicBezTo>
                  <a:cubicBezTo>
                    <a:pt x="159" y="108"/>
                    <a:pt x="159" y="104"/>
                    <a:pt x="160" y="99"/>
                  </a:cubicBezTo>
                  <a:cubicBezTo>
                    <a:pt x="159" y="99"/>
                    <a:pt x="158" y="99"/>
                    <a:pt x="157" y="100"/>
                  </a:cubicBezTo>
                  <a:cubicBezTo>
                    <a:pt x="154" y="100"/>
                    <a:pt x="151" y="100"/>
                    <a:pt x="148" y="100"/>
                  </a:cubicBezTo>
                  <a:cubicBezTo>
                    <a:pt x="147" y="100"/>
                    <a:pt x="146" y="100"/>
                    <a:pt x="145" y="99"/>
                  </a:cubicBezTo>
                  <a:cubicBezTo>
                    <a:pt x="144" y="99"/>
                    <a:pt x="144" y="99"/>
                    <a:pt x="143" y="98"/>
                  </a:cubicBezTo>
                  <a:cubicBezTo>
                    <a:pt x="143" y="97"/>
                    <a:pt x="144" y="96"/>
                    <a:pt x="145" y="95"/>
                  </a:cubicBezTo>
                  <a:cubicBezTo>
                    <a:pt x="145" y="95"/>
                    <a:pt x="145" y="95"/>
                    <a:pt x="146" y="95"/>
                  </a:cubicBezTo>
                  <a:cubicBezTo>
                    <a:pt x="147" y="94"/>
                    <a:pt x="148" y="93"/>
                    <a:pt x="149" y="93"/>
                  </a:cubicBezTo>
                  <a:cubicBezTo>
                    <a:pt x="153" y="91"/>
                    <a:pt x="157" y="89"/>
                    <a:pt x="161" y="87"/>
                  </a:cubicBezTo>
                  <a:cubicBezTo>
                    <a:pt x="162" y="87"/>
                    <a:pt x="162" y="87"/>
                    <a:pt x="163" y="87"/>
                  </a:cubicBezTo>
                  <a:cubicBezTo>
                    <a:pt x="162" y="86"/>
                    <a:pt x="162" y="86"/>
                    <a:pt x="162" y="87"/>
                  </a:cubicBezTo>
                  <a:cubicBezTo>
                    <a:pt x="159" y="87"/>
                    <a:pt x="155" y="87"/>
                    <a:pt x="152" y="88"/>
                  </a:cubicBezTo>
                  <a:cubicBezTo>
                    <a:pt x="150" y="88"/>
                    <a:pt x="148" y="88"/>
                    <a:pt x="145" y="88"/>
                  </a:cubicBezTo>
                  <a:cubicBezTo>
                    <a:pt x="145" y="88"/>
                    <a:pt x="144" y="88"/>
                    <a:pt x="143" y="87"/>
                  </a:cubicBezTo>
                  <a:cubicBezTo>
                    <a:pt x="142" y="87"/>
                    <a:pt x="142" y="86"/>
                    <a:pt x="143" y="85"/>
                  </a:cubicBezTo>
                  <a:cubicBezTo>
                    <a:pt x="143" y="84"/>
                    <a:pt x="144" y="84"/>
                    <a:pt x="144" y="84"/>
                  </a:cubicBezTo>
                  <a:cubicBezTo>
                    <a:pt x="145" y="83"/>
                    <a:pt x="146" y="83"/>
                    <a:pt x="147" y="82"/>
                  </a:cubicBezTo>
                  <a:cubicBezTo>
                    <a:pt x="153" y="79"/>
                    <a:pt x="159" y="76"/>
                    <a:pt x="165" y="73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6" y="73"/>
                    <a:pt x="166" y="73"/>
                    <a:pt x="166" y="73"/>
                  </a:cubicBezTo>
                  <a:cubicBezTo>
                    <a:pt x="161" y="73"/>
                    <a:pt x="157" y="74"/>
                    <a:pt x="153" y="74"/>
                  </a:cubicBezTo>
                  <a:cubicBezTo>
                    <a:pt x="150" y="74"/>
                    <a:pt x="147" y="75"/>
                    <a:pt x="143" y="75"/>
                  </a:cubicBezTo>
                  <a:cubicBezTo>
                    <a:pt x="142" y="75"/>
                    <a:pt x="142" y="74"/>
                    <a:pt x="141" y="74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8" y="73"/>
                    <a:pt x="137" y="73"/>
                    <a:pt x="135" y="73"/>
                  </a:cubicBezTo>
                  <a:cubicBezTo>
                    <a:pt x="134" y="73"/>
                    <a:pt x="133" y="72"/>
                    <a:pt x="134" y="71"/>
                  </a:cubicBezTo>
                  <a:cubicBezTo>
                    <a:pt x="134" y="70"/>
                    <a:pt x="134" y="70"/>
                    <a:pt x="134" y="70"/>
                  </a:cubicBezTo>
                  <a:cubicBezTo>
                    <a:pt x="135" y="69"/>
                    <a:pt x="135" y="68"/>
                    <a:pt x="136" y="68"/>
                  </a:cubicBezTo>
                  <a:cubicBezTo>
                    <a:pt x="137" y="66"/>
                    <a:pt x="139" y="64"/>
                    <a:pt x="140" y="61"/>
                  </a:cubicBezTo>
                  <a:cubicBezTo>
                    <a:pt x="140" y="61"/>
                    <a:pt x="141" y="61"/>
                    <a:pt x="141" y="60"/>
                  </a:cubicBezTo>
                  <a:cubicBezTo>
                    <a:pt x="141" y="60"/>
                    <a:pt x="140" y="60"/>
                    <a:pt x="140" y="60"/>
                  </a:cubicBezTo>
                  <a:cubicBezTo>
                    <a:pt x="138" y="62"/>
                    <a:pt x="135" y="63"/>
                    <a:pt x="133" y="65"/>
                  </a:cubicBezTo>
                  <a:cubicBezTo>
                    <a:pt x="130" y="67"/>
                    <a:pt x="127" y="70"/>
                    <a:pt x="124" y="72"/>
                  </a:cubicBezTo>
                  <a:cubicBezTo>
                    <a:pt x="123" y="73"/>
                    <a:pt x="121" y="74"/>
                    <a:pt x="120" y="75"/>
                  </a:cubicBezTo>
                  <a:cubicBezTo>
                    <a:pt x="119" y="75"/>
                    <a:pt x="119" y="75"/>
                    <a:pt x="118" y="76"/>
                  </a:cubicBezTo>
                  <a:cubicBezTo>
                    <a:pt x="117" y="76"/>
                    <a:pt x="116" y="75"/>
                    <a:pt x="116" y="74"/>
                  </a:cubicBezTo>
                  <a:cubicBezTo>
                    <a:pt x="116" y="73"/>
                    <a:pt x="116" y="73"/>
                    <a:pt x="116" y="72"/>
                  </a:cubicBezTo>
                  <a:cubicBezTo>
                    <a:pt x="117" y="72"/>
                    <a:pt x="117" y="71"/>
                    <a:pt x="118" y="70"/>
                  </a:cubicBezTo>
                  <a:cubicBezTo>
                    <a:pt x="120" y="67"/>
                    <a:pt x="122" y="64"/>
                    <a:pt x="125" y="60"/>
                  </a:cubicBezTo>
                  <a:cubicBezTo>
                    <a:pt x="125" y="60"/>
                    <a:pt x="125" y="60"/>
                    <a:pt x="125" y="59"/>
                  </a:cubicBezTo>
                  <a:cubicBezTo>
                    <a:pt x="124" y="59"/>
                    <a:pt x="123" y="59"/>
                    <a:pt x="122" y="60"/>
                  </a:cubicBezTo>
                  <a:cubicBezTo>
                    <a:pt x="119" y="62"/>
                    <a:pt x="115" y="65"/>
                    <a:pt x="111" y="68"/>
                  </a:cubicBezTo>
                  <a:cubicBezTo>
                    <a:pt x="109" y="70"/>
                    <a:pt x="106" y="72"/>
                    <a:pt x="103" y="74"/>
                  </a:cubicBezTo>
                  <a:cubicBezTo>
                    <a:pt x="102" y="75"/>
                    <a:pt x="100" y="76"/>
                    <a:pt x="99" y="77"/>
                  </a:cubicBezTo>
                  <a:cubicBezTo>
                    <a:pt x="98" y="78"/>
                    <a:pt x="97" y="78"/>
                    <a:pt x="97" y="77"/>
                  </a:cubicBezTo>
                  <a:cubicBezTo>
                    <a:pt x="96" y="77"/>
                    <a:pt x="96" y="76"/>
                    <a:pt x="96" y="75"/>
                  </a:cubicBezTo>
                  <a:cubicBezTo>
                    <a:pt x="96" y="75"/>
                    <a:pt x="97" y="74"/>
                    <a:pt x="97" y="74"/>
                  </a:cubicBezTo>
                  <a:cubicBezTo>
                    <a:pt x="97" y="73"/>
                    <a:pt x="97" y="73"/>
                    <a:pt x="98" y="72"/>
                  </a:cubicBezTo>
                  <a:cubicBezTo>
                    <a:pt x="101" y="68"/>
                    <a:pt x="104" y="64"/>
                    <a:pt x="107" y="60"/>
                  </a:cubicBezTo>
                  <a:cubicBezTo>
                    <a:pt x="107" y="60"/>
                    <a:pt x="107" y="59"/>
                    <a:pt x="107" y="59"/>
                  </a:cubicBezTo>
                  <a:cubicBezTo>
                    <a:pt x="107" y="59"/>
                    <a:pt x="106" y="59"/>
                    <a:pt x="106" y="59"/>
                  </a:cubicBezTo>
                  <a:cubicBezTo>
                    <a:pt x="104" y="61"/>
                    <a:pt x="102" y="63"/>
                    <a:pt x="99" y="65"/>
                  </a:cubicBezTo>
                  <a:cubicBezTo>
                    <a:pt x="98" y="66"/>
                    <a:pt x="96" y="68"/>
                    <a:pt x="95" y="69"/>
                  </a:cubicBezTo>
                  <a:cubicBezTo>
                    <a:pt x="91" y="73"/>
                    <a:pt x="87" y="78"/>
                    <a:pt x="83" y="82"/>
                  </a:cubicBezTo>
                  <a:cubicBezTo>
                    <a:pt x="82" y="84"/>
                    <a:pt x="80" y="86"/>
                    <a:pt x="78" y="88"/>
                  </a:cubicBezTo>
                  <a:cubicBezTo>
                    <a:pt x="78" y="88"/>
                    <a:pt x="77" y="88"/>
                    <a:pt x="77" y="89"/>
                  </a:cubicBezTo>
                  <a:cubicBezTo>
                    <a:pt x="78" y="89"/>
                    <a:pt x="78" y="89"/>
                    <a:pt x="79" y="88"/>
                  </a:cubicBezTo>
                  <a:cubicBezTo>
                    <a:pt x="81" y="87"/>
                    <a:pt x="84" y="85"/>
                    <a:pt x="87" y="84"/>
                  </a:cubicBezTo>
                  <a:cubicBezTo>
                    <a:pt x="91" y="82"/>
                    <a:pt x="95" y="79"/>
                    <a:pt x="99" y="77"/>
                  </a:cubicBezTo>
                  <a:cubicBezTo>
                    <a:pt x="102" y="76"/>
                    <a:pt x="104" y="75"/>
                    <a:pt x="107" y="74"/>
                  </a:cubicBezTo>
                  <a:cubicBezTo>
                    <a:pt x="108" y="73"/>
                    <a:pt x="108" y="73"/>
                    <a:pt x="109" y="73"/>
                  </a:cubicBezTo>
                  <a:cubicBezTo>
                    <a:pt x="110" y="73"/>
                    <a:pt x="111" y="74"/>
                    <a:pt x="111" y="76"/>
                  </a:cubicBezTo>
                  <a:cubicBezTo>
                    <a:pt x="111" y="76"/>
                    <a:pt x="110" y="77"/>
                    <a:pt x="110" y="77"/>
                  </a:cubicBezTo>
                  <a:cubicBezTo>
                    <a:pt x="108" y="79"/>
                    <a:pt x="107" y="81"/>
                    <a:pt x="105" y="83"/>
                  </a:cubicBezTo>
                  <a:cubicBezTo>
                    <a:pt x="101" y="87"/>
                    <a:pt x="97" y="92"/>
                    <a:pt x="93" y="96"/>
                  </a:cubicBezTo>
                  <a:cubicBezTo>
                    <a:pt x="91" y="97"/>
                    <a:pt x="90" y="99"/>
                    <a:pt x="88" y="101"/>
                  </a:cubicBezTo>
                  <a:cubicBezTo>
                    <a:pt x="88" y="101"/>
                    <a:pt x="87" y="102"/>
                    <a:pt x="87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8" y="102"/>
                    <a:pt x="89" y="102"/>
                    <a:pt x="90" y="101"/>
                  </a:cubicBezTo>
                  <a:cubicBezTo>
                    <a:pt x="93" y="100"/>
                    <a:pt x="96" y="99"/>
                    <a:pt x="99" y="97"/>
                  </a:cubicBezTo>
                  <a:cubicBezTo>
                    <a:pt x="104" y="95"/>
                    <a:pt x="109" y="93"/>
                    <a:pt x="114" y="91"/>
                  </a:cubicBezTo>
                  <a:cubicBezTo>
                    <a:pt x="114" y="91"/>
                    <a:pt x="115" y="91"/>
                    <a:pt x="116" y="91"/>
                  </a:cubicBezTo>
                  <a:cubicBezTo>
                    <a:pt x="118" y="91"/>
                    <a:pt x="119" y="92"/>
                    <a:pt x="118" y="93"/>
                  </a:cubicBezTo>
                  <a:cubicBezTo>
                    <a:pt x="118" y="94"/>
                    <a:pt x="117" y="94"/>
                    <a:pt x="117" y="95"/>
                  </a:cubicBezTo>
                  <a:cubicBezTo>
                    <a:pt x="116" y="96"/>
                    <a:pt x="115" y="97"/>
                    <a:pt x="115" y="97"/>
                  </a:cubicBezTo>
                  <a:cubicBezTo>
                    <a:pt x="112" y="100"/>
                    <a:pt x="109" y="102"/>
                    <a:pt x="107" y="105"/>
                  </a:cubicBezTo>
                  <a:cubicBezTo>
                    <a:pt x="102" y="109"/>
                    <a:pt x="98" y="113"/>
                    <a:pt x="94" y="117"/>
                  </a:cubicBezTo>
                  <a:cubicBezTo>
                    <a:pt x="94" y="117"/>
                    <a:pt x="93" y="118"/>
                    <a:pt x="93" y="118"/>
                  </a:cubicBezTo>
                  <a:cubicBezTo>
                    <a:pt x="94" y="118"/>
                    <a:pt x="94" y="118"/>
                    <a:pt x="95" y="117"/>
                  </a:cubicBezTo>
                  <a:cubicBezTo>
                    <a:pt x="99" y="116"/>
                    <a:pt x="102" y="114"/>
                    <a:pt x="106" y="113"/>
                  </a:cubicBezTo>
                  <a:cubicBezTo>
                    <a:pt x="108" y="112"/>
                    <a:pt x="111" y="111"/>
                    <a:pt x="114" y="110"/>
                  </a:cubicBezTo>
                  <a:cubicBezTo>
                    <a:pt x="115" y="110"/>
                    <a:pt x="116" y="109"/>
                    <a:pt x="116" y="109"/>
                  </a:cubicBezTo>
                  <a:cubicBezTo>
                    <a:pt x="118" y="110"/>
                    <a:pt x="119" y="111"/>
                    <a:pt x="118" y="112"/>
                  </a:cubicBezTo>
                  <a:cubicBezTo>
                    <a:pt x="118" y="113"/>
                    <a:pt x="118" y="113"/>
                    <a:pt x="117" y="114"/>
                  </a:cubicBezTo>
                  <a:cubicBezTo>
                    <a:pt x="116" y="115"/>
                    <a:pt x="115" y="117"/>
                    <a:pt x="114" y="118"/>
                  </a:cubicBezTo>
                  <a:cubicBezTo>
                    <a:pt x="112" y="121"/>
                    <a:pt x="109" y="125"/>
                    <a:pt x="107" y="128"/>
                  </a:cubicBezTo>
                  <a:cubicBezTo>
                    <a:pt x="107" y="128"/>
                    <a:pt x="106" y="128"/>
                    <a:pt x="106" y="129"/>
                  </a:cubicBezTo>
                  <a:cubicBezTo>
                    <a:pt x="105" y="130"/>
                    <a:pt x="104" y="130"/>
                    <a:pt x="103" y="129"/>
                  </a:cubicBezTo>
                  <a:cubicBezTo>
                    <a:pt x="102" y="128"/>
                    <a:pt x="102" y="127"/>
                    <a:pt x="103" y="126"/>
                  </a:cubicBezTo>
                  <a:cubicBezTo>
                    <a:pt x="105" y="123"/>
                    <a:pt x="108" y="120"/>
                    <a:pt x="111" y="117"/>
                  </a:cubicBezTo>
                  <a:cubicBezTo>
                    <a:pt x="112" y="115"/>
                    <a:pt x="113" y="114"/>
                    <a:pt x="114" y="113"/>
                  </a:cubicBezTo>
                  <a:cubicBezTo>
                    <a:pt x="115" y="113"/>
                    <a:pt x="115" y="112"/>
                    <a:pt x="115" y="112"/>
                  </a:cubicBezTo>
                  <a:cubicBezTo>
                    <a:pt x="115" y="112"/>
                    <a:pt x="114" y="112"/>
                    <a:pt x="114" y="112"/>
                  </a:cubicBezTo>
                  <a:cubicBezTo>
                    <a:pt x="111" y="113"/>
                    <a:pt x="109" y="114"/>
                    <a:pt x="106" y="115"/>
                  </a:cubicBezTo>
                  <a:cubicBezTo>
                    <a:pt x="102" y="117"/>
                    <a:pt x="98" y="118"/>
                    <a:pt x="94" y="120"/>
                  </a:cubicBezTo>
                  <a:cubicBezTo>
                    <a:pt x="94" y="120"/>
                    <a:pt x="93" y="121"/>
                    <a:pt x="92" y="121"/>
                  </a:cubicBezTo>
                  <a:cubicBezTo>
                    <a:pt x="90" y="121"/>
                    <a:pt x="90" y="120"/>
                    <a:pt x="90" y="118"/>
                  </a:cubicBezTo>
                  <a:cubicBezTo>
                    <a:pt x="90" y="118"/>
                    <a:pt x="91" y="117"/>
                    <a:pt x="91" y="117"/>
                  </a:cubicBezTo>
                  <a:cubicBezTo>
                    <a:pt x="93" y="115"/>
                    <a:pt x="95" y="113"/>
                    <a:pt x="97" y="111"/>
                  </a:cubicBezTo>
                  <a:cubicBezTo>
                    <a:pt x="101" y="107"/>
                    <a:pt x="104" y="104"/>
                    <a:pt x="108" y="100"/>
                  </a:cubicBezTo>
                  <a:cubicBezTo>
                    <a:pt x="110" y="98"/>
                    <a:pt x="113" y="96"/>
                    <a:pt x="115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4" y="93"/>
                    <a:pt x="114" y="94"/>
                  </a:cubicBezTo>
                  <a:cubicBezTo>
                    <a:pt x="112" y="94"/>
                    <a:pt x="110" y="95"/>
                    <a:pt x="108" y="96"/>
                  </a:cubicBezTo>
                  <a:cubicBezTo>
                    <a:pt x="103" y="98"/>
                    <a:pt x="98" y="100"/>
                    <a:pt x="94" y="102"/>
                  </a:cubicBezTo>
                  <a:cubicBezTo>
                    <a:pt x="92" y="103"/>
                    <a:pt x="90" y="104"/>
                    <a:pt x="88" y="104"/>
                  </a:cubicBezTo>
                  <a:cubicBezTo>
                    <a:pt x="87" y="105"/>
                    <a:pt x="87" y="105"/>
                    <a:pt x="86" y="105"/>
                  </a:cubicBezTo>
                  <a:cubicBezTo>
                    <a:pt x="85" y="105"/>
                    <a:pt x="84" y="104"/>
                    <a:pt x="85" y="103"/>
                  </a:cubicBezTo>
                  <a:cubicBezTo>
                    <a:pt x="85" y="102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93" y="93"/>
                    <a:pt x="98" y="88"/>
                    <a:pt x="103" y="82"/>
                  </a:cubicBezTo>
                  <a:cubicBezTo>
                    <a:pt x="104" y="81"/>
                    <a:pt x="106" y="79"/>
                    <a:pt x="108" y="77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6" y="77"/>
                    <a:pt x="103" y="78"/>
                    <a:pt x="101" y="79"/>
                  </a:cubicBezTo>
                  <a:cubicBezTo>
                    <a:pt x="96" y="81"/>
                    <a:pt x="92" y="84"/>
                    <a:pt x="88" y="86"/>
                  </a:cubicBezTo>
                  <a:cubicBezTo>
                    <a:pt x="85" y="88"/>
                    <a:pt x="82" y="89"/>
                    <a:pt x="79" y="91"/>
                  </a:cubicBezTo>
                  <a:cubicBezTo>
                    <a:pt x="78" y="91"/>
                    <a:pt x="77" y="91"/>
                    <a:pt x="77" y="91"/>
                  </a:cubicBezTo>
                  <a:cubicBezTo>
                    <a:pt x="75" y="92"/>
                    <a:pt x="74" y="90"/>
                    <a:pt x="75" y="89"/>
                  </a:cubicBezTo>
                  <a:cubicBezTo>
                    <a:pt x="75" y="88"/>
                    <a:pt x="75" y="88"/>
                    <a:pt x="76" y="87"/>
                  </a:cubicBezTo>
                  <a:cubicBezTo>
                    <a:pt x="77" y="86"/>
                    <a:pt x="78" y="85"/>
                    <a:pt x="79" y="83"/>
                  </a:cubicBezTo>
                  <a:cubicBezTo>
                    <a:pt x="82" y="80"/>
                    <a:pt x="85" y="77"/>
                    <a:pt x="88" y="74"/>
                  </a:cubicBezTo>
                  <a:cubicBezTo>
                    <a:pt x="88" y="73"/>
                    <a:pt x="88" y="73"/>
                    <a:pt x="89" y="73"/>
                  </a:cubicBezTo>
                  <a:cubicBezTo>
                    <a:pt x="87" y="73"/>
                    <a:pt x="86" y="72"/>
                    <a:pt x="86" y="70"/>
                  </a:cubicBezTo>
                  <a:cubicBezTo>
                    <a:pt x="86" y="70"/>
                    <a:pt x="87" y="70"/>
                    <a:pt x="87" y="69"/>
                  </a:cubicBezTo>
                  <a:cubicBezTo>
                    <a:pt x="87" y="69"/>
                    <a:pt x="87" y="69"/>
                    <a:pt x="87" y="68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4" y="70"/>
                    <a:pt x="83" y="71"/>
                    <a:pt x="81" y="72"/>
                  </a:cubicBezTo>
                  <a:cubicBezTo>
                    <a:pt x="79" y="74"/>
                    <a:pt x="76" y="76"/>
                    <a:pt x="73" y="77"/>
                  </a:cubicBezTo>
                  <a:cubicBezTo>
                    <a:pt x="72" y="78"/>
                    <a:pt x="71" y="78"/>
                    <a:pt x="70" y="78"/>
                  </a:cubicBezTo>
                  <a:cubicBezTo>
                    <a:pt x="69" y="79"/>
                    <a:pt x="68" y="78"/>
                    <a:pt x="68" y="76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69" y="74"/>
                    <a:pt x="70" y="74"/>
                    <a:pt x="70" y="73"/>
                  </a:cubicBezTo>
                  <a:cubicBezTo>
                    <a:pt x="73" y="68"/>
                    <a:pt x="77" y="64"/>
                    <a:pt x="80" y="60"/>
                  </a:cubicBezTo>
                  <a:cubicBezTo>
                    <a:pt x="81" y="60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76" y="62"/>
                    <a:pt x="71" y="66"/>
                    <a:pt x="65" y="69"/>
                  </a:cubicBezTo>
                  <a:cubicBezTo>
                    <a:pt x="65" y="70"/>
                    <a:pt x="66" y="70"/>
                    <a:pt x="66" y="70"/>
                  </a:cubicBezTo>
                  <a:cubicBezTo>
                    <a:pt x="66" y="71"/>
                    <a:pt x="67" y="72"/>
                    <a:pt x="68" y="73"/>
                  </a:cubicBezTo>
                  <a:cubicBezTo>
                    <a:pt x="68" y="74"/>
                    <a:pt x="68" y="75"/>
                    <a:pt x="68" y="75"/>
                  </a:cubicBezTo>
                  <a:cubicBezTo>
                    <a:pt x="67" y="75"/>
                    <a:pt x="66" y="75"/>
                    <a:pt x="66" y="74"/>
                  </a:cubicBezTo>
                  <a:cubicBezTo>
                    <a:pt x="66" y="74"/>
                    <a:pt x="65" y="73"/>
                    <a:pt x="65" y="73"/>
                  </a:cubicBezTo>
                  <a:cubicBezTo>
                    <a:pt x="65" y="72"/>
                    <a:pt x="64" y="71"/>
                    <a:pt x="64" y="70"/>
                  </a:cubicBezTo>
                  <a:cubicBezTo>
                    <a:pt x="63" y="70"/>
                    <a:pt x="63" y="71"/>
                    <a:pt x="62" y="71"/>
                  </a:cubicBezTo>
                  <a:cubicBezTo>
                    <a:pt x="61" y="71"/>
                    <a:pt x="60" y="70"/>
                    <a:pt x="60" y="68"/>
                  </a:cubicBezTo>
                  <a:cubicBezTo>
                    <a:pt x="60" y="68"/>
                    <a:pt x="60" y="68"/>
                    <a:pt x="60" y="67"/>
                  </a:cubicBezTo>
                  <a:cubicBezTo>
                    <a:pt x="61" y="67"/>
                    <a:pt x="61" y="66"/>
                    <a:pt x="62" y="65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1" y="64"/>
                    <a:pt x="61" y="64"/>
                    <a:pt x="60" y="64"/>
                  </a:cubicBezTo>
                  <a:cubicBezTo>
                    <a:pt x="60" y="65"/>
                    <a:pt x="59" y="65"/>
                    <a:pt x="58" y="64"/>
                  </a:cubicBezTo>
                  <a:cubicBezTo>
                    <a:pt x="58" y="63"/>
                    <a:pt x="58" y="63"/>
                    <a:pt x="58" y="62"/>
                  </a:cubicBezTo>
                  <a:cubicBezTo>
                    <a:pt x="58" y="62"/>
                    <a:pt x="58" y="61"/>
                    <a:pt x="58" y="61"/>
                  </a:cubicBezTo>
                  <a:cubicBezTo>
                    <a:pt x="59" y="60"/>
                    <a:pt x="60" y="59"/>
                    <a:pt x="60" y="57"/>
                  </a:cubicBezTo>
                  <a:cubicBezTo>
                    <a:pt x="61" y="56"/>
                    <a:pt x="61" y="55"/>
                    <a:pt x="61" y="53"/>
                  </a:cubicBezTo>
                  <a:cubicBezTo>
                    <a:pt x="61" y="54"/>
                    <a:pt x="60" y="54"/>
                    <a:pt x="60" y="54"/>
                  </a:cubicBezTo>
                  <a:cubicBezTo>
                    <a:pt x="59" y="55"/>
                    <a:pt x="59" y="55"/>
                    <a:pt x="58" y="56"/>
                  </a:cubicBezTo>
                  <a:cubicBezTo>
                    <a:pt x="58" y="56"/>
                    <a:pt x="57" y="56"/>
                    <a:pt x="57" y="56"/>
                  </a:cubicBezTo>
                  <a:cubicBezTo>
                    <a:pt x="56" y="55"/>
                    <a:pt x="56" y="55"/>
                    <a:pt x="56" y="54"/>
                  </a:cubicBezTo>
                  <a:cubicBezTo>
                    <a:pt x="57" y="54"/>
                    <a:pt x="57" y="53"/>
                    <a:pt x="57" y="53"/>
                  </a:cubicBezTo>
                  <a:cubicBezTo>
                    <a:pt x="59" y="51"/>
                    <a:pt x="61" y="50"/>
                    <a:pt x="63" y="48"/>
                  </a:cubicBezTo>
                  <a:cubicBezTo>
                    <a:pt x="63" y="47"/>
                    <a:pt x="64" y="47"/>
                    <a:pt x="65" y="46"/>
                  </a:cubicBezTo>
                  <a:cubicBezTo>
                    <a:pt x="62" y="45"/>
                    <a:pt x="59" y="43"/>
                    <a:pt x="56" y="42"/>
                  </a:cubicBezTo>
                  <a:cubicBezTo>
                    <a:pt x="56" y="43"/>
                    <a:pt x="57" y="44"/>
                    <a:pt x="58" y="45"/>
                  </a:cubicBezTo>
                  <a:cubicBezTo>
                    <a:pt x="59" y="45"/>
                    <a:pt x="59" y="46"/>
                    <a:pt x="59" y="47"/>
                  </a:cubicBezTo>
                  <a:cubicBezTo>
                    <a:pt x="58" y="48"/>
                    <a:pt x="56" y="49"/>
                    <a:pt x="55" y="48"/>
                  </a:cubicBezTo>
                  <a:cubicBezTo>
                    <a:pt x="55" y="48"/>
                    <a:pt x="55" y="47"/>
                    <a:pt x="54" y="47"/>
                  </a:cubicBezTo>
                  <a:cubicBezTo>
                    <a:pt x="54" y="49"/>
                    <a:pt x="54" y="50"/>
                    <a:pt x="54" y="51"/>
                  </a:cubicBezTo>
                  <a:cubicBezTo>
                    <a:pt x="54" y="52"/>
                    <a:pt x="54" y="53"/>
                    <a:pt x="55" y="53"/>
                  </a:cubicBezTo>
                  <a:cubicBezTo>
                    <a:pt x="55" y="54"/>
                    <a:pt x="55" y="54"/>
                    <a:pt x="55" y="55"/>
                  </a:cubicBezTo>
                  <a:cubicBezTo>
                    <a:pt x="54" y="56"/>
                    <a:pt x="54" y="56"/>
                    <a:pt x="55" y="57"/>
                  </a:cubicBezTo>
                  <a:cubicBezTo>
                    <a:pt x="55" y="58"/>
                    <a:pt x="55" y="59"/>
                    <a:pt x="55" y="59"/>
                  </a:cubicBezTo>
                  <a:cubicBezTo>
                    <a:pt x="56" y="64"/>
                    <a:pt x="57" y="68"/>
                    <a:pt x="59" y="72"/>
                  </a:cubicBezTo>
                  <a:cubicBezTo>
                    <a:pt x="61" y="76"/>
                    <a:pt x="63" y="80"/>
                    <a:pt x="65" y="83"/>
                  </a:cubicBezTo>
                  <a:cubicBezTo>
                    <a:pt x="65" y="83"/>
                    <a:pt x="65" y="83"/>
                    <a:pt x="65" y="84"/>
                  </a:cubicBezTo>
                  <a:cubicBezTo>
                    <a:pt x="66" y="84"/>
                    <a:pt x="66" y="85"/>
                    <a:pt x="66" y="85"/>
                  </a:cubicBezTo>
                  <a:cubicBezTo>
                    <a:pt x="65" y="86"/>
                    <a:pt x="65" y="87"/>
                    <a:pt x="64" y="87"/>
                  </a:cubicBezTo>
                  <a:cubicBezTo>
                    <a:pt x="63" y="87"/>
                    <a:pt x="62" y="86"/>
                    <a:pt x="62" y="85"/>
                  </a:cubicBezTo>
                  <a:cubicBezTo>
                    <a:pt x="60" y="83"/>
                    <a:pt x="59" y="81"/>
                    <a:pt x="58" y="79"/>
                  </a:cubicBezTo>
                  <a:cubicBezTo>
                    <a:pt x="57" y="74"/>
                    <a:pt x="55" y="70"/>
                    <a:pt x="54" y="65"/>
                  </a:cubicBezTo>
                  <a:cubicBezTo>
                    <a:pt x="54" y="65"/>
                    <a:pt x="54" y="65"/>
                    <a:pt x="54" y="64"/>
                  </a:cubicBezTo>
                  <a:cubicBezTo>
                    <a:pt x="54" y="64"/>
                    <a:pt x="54" y="64"/>
                    <a:pt x="53" y="64"/>
                  </a:cubicBezTo>
                  <a:cubicBezTo>
                    <a:pt x="54" y="66"/>
                    <a:pt x="54" y="68"/>
                    <a:pt x="54" y="70"/>
                  </a:cubicBezTo>
                  <a:cubicBezTo>
                    <a:pt x="54" y="72"/>
                    <a:pt x="54" y="74"/>
                    <a:pt x="55" y="76"/>
                  </a:cubicBezTo>
                  <a:cubicBezTo>
                    <a:pt x="57" y="81"/>
                    <a:pt x="59" y="86"/>
                    <a:pt x="62" y="91"/>
                  </a:cubicBezTo>
                  <a:cubicBezTo>
                    <a:pt x="65" y="97"/>
                    <a:pt x="68" y="103"/>
                    <a:pt x="70" y="110"/>
                  </a:cubicBezTo>
                  <a:cubicBezTo>
                    <a:pt x="71" y="115"/>
                    <a:pt x="72" y="120"/>
                    <a:pt x="74" y="124"/>
                  </a:cubicBezTo>
                  <a:cubicBezTo>
                    <a:pt x="74" y="125"/>
                    <a:pt x="74" y="125"/>
                    <a:pt x="74" y="126"/>
                  </a:cubicBezTo>
                  <a:cubicBezTo>
                    <a:pt x="75" y="127"/>
                    <a:pt x="76" y="128"/>
                    <a:pt x="77" y="129"/>
                  </a:cubicBezTo>
                  <a:cubicBezTo>
                    <a:pt x="78" y="132"/>
                    <a:pt x="79" y="135"/>
                    <a:pt x="80" y="138"/>
                  </a:cubicBezTo>
                  <a:cubicBezTo>
                    <a:pt x="80" y="139"/>
                    <a:pt x="81" y="141"/>
                    <a:pt x="81" y="143"/>
                  </a:cubicBezTo>
                  <a:cubicBezTo>
                    <a:pt x="81" y="144"/>
                    <a:pt x="82" y="146"/>
                    <a:pt x="83" y="147"/>
                  </a:cubicBezTo>
                  <a:cubicBezTo>
                    <a:pt x="83" y="147"/>
                    <a:pt x="84" y="148"/>
                    <a:pt x="84" y="148"/>
                  </a:cubicBezTo>
                  <a:cubicBezTo>
                    <a:pt x="86" y="150"/>
                    <a:pt x="88" y="153"/>
                    <a:pt x="90" y="155"/>
                  </a:cubicBezTo>
                  <a:cubicBezTo>
                    <a:pt x="91" y="156"/>
                    <a:pt x="92" y="157"/>
                    <a:pt x="94" y="158"/>
                  </a:cubicBezTo>
                  <a:cubicBezTo>
                    <a:pt x="97" y="160"/>
                    <a:pt x="100" y="162"/>
                    <a:pt x="104" y="164"/>
                  </a:cubicBezTo>
                  <a:cubicBezTo>
                    <a:pt x="104" y="164"/>
                    <a:pt x="105" y="164"/>
                    <a:pt x="106" y="165"/>
                  </a:cubicBezTo>
                  <a:cubicBezTo>
                    <a:pt x="108" y="165"/>
                    <a:pt x="109" y="165"/>
                    <a:pt x="111" y="165"/>
                  </a:cubicBezTo>
                  <a:cubicBezTo>
                    <a:pt x="117" y="166"/>
                    <a:pt x="124" y="168"/>
                    <a:pt x="130" y="168"/>
                  </a:cubicBezTo>
                  <a:cubicBezTo>
                    <a:pt x="133" y="169"/>
                    <a:pt x="137" y="169"/>
                    <a:pt x="140" y="168"/>
                  </a:cubicBezTo>
                  <a:cubicBezTo>
                    <a:pt x="140" y="168"/>
                    <a:pt x="141" y="168"/>
                    <a:pt x="141" y="168"/>
                  </a:cubicBezTo>
                  <a:cubicBezTo>
                    <a:pt x="140" y="167"/>
                    <a:pt x="141" y="166"/>
                    <a:pt x="140" y="165"/>
                  </a:cubicBezTo>
                  <a:cubicBezTo>
                    <a:pt x="140" y="165"/>
                    <a:pt x="140" y="164"/>
                    <a:pt x="140" y="163"/>
                  </a:cubicBezTo>
                  <a:cubicBezTo>
                    <a:pt x="138" y="163"/>
                    <a:pt x="137" y="162"/>
                    <a:pt x="137" y="161"/>
                  </a:cubicBezTo>
                  <a:cubicBezTo>
                    <a:pt x="136" y="160"/>
                    <a:pt x="137" y="159"/>
                    <a:pt x="139" y="158"/>
                  </a:cubicBezTo>
                  <a:cubicBezTo>
                    <a:pt x="138" y="155"/>
                    <a:pt x="137" y="152"/>
                    <a:pt x="137" y="148"/>
                  </a:cubicBezTo>
                  <a:cubicBezTo>
                    <a:pt x="137" y="148"/>
                    <a:pt x="137" y="148"/>
                    <a:pt x="136" y="148"/>
                  </a:cubicBezTo>
                  <a:cubicBezTo>
                    <a:pt x="136" y="152"/>
                    <a:pt x="135" y="155"/>
                    <a:pt x="134" y="158"/>
                  </a:cubicBezTo>
                  <a:cubicBezTo>
                    <a:pt x="135" y="158"/>
                    <a:pt x="135" y="158"/>
                    <a:pt x="135" y="158"/>
                  </a:cubicBezTo>
                  <a:cubicBezTo>
                    <a:pt x="134" y="159"/>
                    <a:pt x="134" y="159"/>
                    <a:pt x="134" y="161"/>
                  </a:cubicBezTo>
                  <a:cubicBezTo>
                    <a:pt x="134" y="162"/>
                    <a:pt x="133" y="163"/>
                    <a:pt x="133" y="163"/>
                  </a:cubicBezTo>
                  <a:cubicBezTo>
                    <a:pt x="133" y="164"/>
                    <a:pt x="132" y="165"/>
                    <a:pt x="132" y="165"/>
                  </a:cubicBezTo>
                  <a:cubicBezTo>
                    <a:pt x="131" y="167"/>
                    <a:pt x="130" y="167"/>
                    <a:pt x="129" y="165"/>
                  </a:cubicBezTo>
                  <a:cubicBezTo>
                    <a:pt x="128" y="164"/>
                    <a:pt x="128" y="164"/>
                    <a:pt x="128" y="163"/>
                  </a:cubicBezTo>
                  <a:cubicBezTo>
                    <a:pt x="126" y="159"/>
                    <a:pt x="125" y="156"/>
                    <a:pt x="124" y="152"/>
                  </a:cubicBezTo>
                  <a:cubicBezTo>
                    <a:pt x="124" y="152"/>
                    <a:pt x="124" y="152"/>
                    <a:pt x="124" y="151"/>
                  </a:cubicBezTo>
                  <a:cubicBezTo>
                    <a:pt x="123" y="152"/>
                    <a:pt x="123" y="152"/>
                    <a:pt x="123" y="152"/>
                  </a:cubicBezTo>
                  <a:cubicBezTo>
                    <a:pt x="122" y="155"/>
                    <a:pt x="122" y="157"/>
                    <a:pt x="121" y="159"/>
                  </a:cubicBezTo>
                  <a:cubicBezTo>
                    <a:pt x="121" y="161"/>
                    <a:pt x="120" y="162"/>
                    <a:pt x="119" y="163"/>
                  </a:cubicBezTo>
                  <a:cubicBezTo>
                    <a:pt x="118" y="165"/>
                    <a:pt x="116" y="165"/>
                    <a:pt x="115" y="164"/>
                  </a:cubicBezTo>
                  <a:cubicBezTo>
                    <a:pt x="115" y="163"/>
                    <a:pt x="114" y="162"/>
                    <a:pt x="114" y="161"/>
                  </a:cubicBezTo>
                  <a:cubicBezTo>
                    <a:pt x="113" y="160"/>
                    <a:pt x="113" y="158"/>
                    <a:pt x="112" y="156"/>
                  </a:cubicBezTo>
                  <a:cubicBezTo>
                    <a:pt x="112" y="156"/>
                    <a:pt x="112" y="155"/>
                    <a:pt x="111" y="155"/>
                  </a:cubicBezTo>
                  <a:cubicBezTo>
                    <a:pt x="111" y="155"/>
                    <a:pt x="111" y="156"/>
                    <a:pt x="111" y="156"/>
                  </a:cubicBezTo>
                  <a:cubicBezTo>
                    <a:pt x="110" y="157"/>
                    <a:pt x="110" y="158"/>
                    <a:pt x="109" y="159"/>
                  </a:cubicBezTo>
                  <a:cubicBezTo>
                    <a:pt x="109" y="161"/>
                    <a:pt x="107" y="161"/>
                    <a:pt x="106" y="160"/>
                  </a:cubicBezTo>
                  <a:cubicBezTo>
                    <a:pt x="105" y="160"/>
                    <a:pt x="105" y="158"/>
                    <a:pt x="105" y="157"/>
                  </a:cubicBezTo>
                  <a:cubicBezTo>
                    <a:pt x="107" y="155"/>
                    <a:pt x="108" y="153"/>
                    <a:pt x="109" y="151"/>
                  </a:cubicBezTo>
                  <a:cubicBezTo>
                    <a:pt x="109" y="151"/>
                    <a:pt x="109" y="151"/>
                    <a:pt x="110" y="151"/>
                  </a:cubicBezTo>
                  <a:cubicBezTo>
                    <a:pt x="110" y="150"/>
                    <a:pt x="112" y="150"/>
                    <a:pt x="112" y="151"/>
                  </a:cubicBezTo>
                  <a:cubicBezTo>
                    <a:pt x="112" y="151"/>
                    <a:pt x="112" y="151"/>
                    <a:pt x="112" y="152"/>
                  </a:cubicBezTo>
                  <a:cubicBezTo>
                    <a:pt x="113" y="153"/>
                    <a:pt x="114" y="155"/>
                    <a:pt x="114" y="156"/>
                  </a:cubicBezTo>
                  <a:cubicBezTo>
                    <a:pt x="115" y="158"/>
                    <a:pt x="116" y="159"/>
                    <a:pt x="116" y="161"/>
                  </a:cubicBezTo>
                  <a:cubicBezTo>
                    <a:pt x="117" y="162"/>
                    <a:pt x="117" y="162"/>
                    <a:pt x="117" y="163"/>
                  </a:cubicBezTo>
                  <a:cubicBezTo>
                    <a:pt x="118" y="162"/>
                    <a:pt x="118" y="161"/>
                    <a:pt x="119" y="160"/>
                  </a:cubicBezTo>
                  <a:cubicBezTo>
                    <a:pt x="119" y="158"/>
                    <a:pt x="120" y="156"/>
                    <a:pt x="120" y="155"/>
                  </a:cubicBezTo>
                  <a:cubicBezTo>
                    <a:pt x="121" y="153"/>
                    <a:pt x="121" y="151"/>
                    <a:pt x="122" y="149"/>
                  </a:cubicBezTo>
                  <a:cubicBezTo>
                    <a:pt x="122" y="148"/>
                    <a:pt x="122" y="147"/>
                    <a:pt x="123" y="147"/>
                  </a:cubicBezTo>
                  <a:cubicBezTo>
                    <a:pt x="124" y="147"/>
                    <a:pt x="125" y="148"/>
                    <a:pt x="125" y="148"/>
                  </a:cubicBezTo>
                  <a:cubicBezTo>
                    <a:pt x="125" y="149"/>
                    <a:pt x="126" y="150"/>
                    <a:pt x="126" y="151"/>
                  </a:cubicBezTo>
                  <a:cubicBezTo>
                    <a:pt x="127" y="154"/>
                    <a:pt x="128" y="156"/>
                    <a:pt x="128" y="158"/>
                  </a:cubicBezTo>
                  <a:cubicBezTo>
                    <a:pt x="129" y="159"/>
                    <a:pt x="129" y="159"/>
                    <a:pt x="130" y="159"/>
                  </a:cubicBezTo>
                  <a:cubicBezTo>
                    <a:pt x="131" y="159"/>
                    <a:pt x="131" y="159"/>
                    <a:pt x="132" y="159"/>
                  </a:cubicBezTo>
                  <a:close/>
                  <a:moveTo>
                    <a:pt x="207" y="195"/>
                  </a:moveTo>
                  <a:cubicBezTo>
                    <a:pt x="207" y="195"/>
                    <a:pt x="207" y="195"/>
                    <a:pt x="207" y="195"/>
                  </a:cubicBezTo>
                  <a:cubicBezTo>
                    <a:pt x="206" y="195"/>
                    <a:pt x="205" y="194"/>
                    <a:pt x="203" y="194"/>
                  </a:cubicBezTo>
                  <a:cubicBezTo>
                    <a:pt x="198" y="194"/>
                    <a:pt x="193" y="194"/>
                    <a:pt x="188" y="193"/>
                  </a:cubicBezTo>
                  <a:cubicBezTo>
                    <a:pt x="185" y="193"/>
                    <a:pt x="182" y="192"/>
                    <a:pt x="179" y="194"/>
                  </a:cubicBezTo>
                  <a:cubicBezTo>
                    <a:pt x="178" y="194"/>
                    <a:pt x="177" y="194"/>
                    <a:pt x="176" y="194"/>
                  </a:cubicBezTo>
                  <a:cubicBezTo>
                    <a:pt x="173" y="196"/>
                    <a:pt x="169" y="195"/>
                    <a:pt x="166" y="194"/>
                  </a:cubicBezTo>
                  <a:cubicBezTo>
                    <a:pt x="165" y="193"/>
                    <a:pt x="164" y="192"/>
                    <a:pt x="164" y="191"/>
                  </a:cubicBezTo>
                  <a:cubicBezTo>
                    <a:pt x="164" y="190"/>
                    <a:pt x="164" y="189"/>
                    <a:pt x="165" y="189"/>
                  </a:cubicBezTo>
                  <a:cubicBezTo>
                    <a:pt x="166" y="189"/>
                    <a:pt x="166" y="189"/>
                    <a:pt x="166" y="189"/>
                  </a:cubicBezTo>
                  <a:cubicBezTo>
                    <a:pt x="167" y="189"/>
                    <a:pt x="168" y="189"/>
                    <a:pt x="169" y="189"/>
                  </a:cubicBezTo>
                  <a:cubicBezTo>
                    <a:pt x="172" y="189"/>
                    <a:pt x="175" y="190"/>
                    <a:pt x="177" y="190"/>
                  </a:cubicBezTo>
                  <a:cubicBezTo>
                    <a:pt x="180" y="190"/>
                    <a:pt x="182" y="191"/>
                    <a:pt x="185" y="190"/>
                  </a:cubicBezTo>
                  <a:cubicBezTo>
                    <a:pt x="187" y="189"/>
                    <a:pt x="190" y="189"/>
                    <a:pt x="193" y="188"/>
                  </a:cubicBezTo>
                  <a:cubicBezTo>
                    <a:pt x="193" y="188"/>
                    <a:pt x="193" y="188"/>
                    <a:pt x="194" y="188"/>
                  </a:cubicBezTo>
                  <a:cubicBezTo>
                    <a:pt x="194" y="188"/>
                    <a:pt x="194" y="187"/>
                    <a:pt x="193" y="187"/>
                  </a:cubicBezTo>
                  <a:cubicBezTo>
                    <a:pt x="192" y="187"/>
                    <a:pt x="191" y="187"/>
                    <a:pt x="191" y="187"/>
                  </a:cubicBezTo>
                  <a:cubicBezTo>
                    <a:pt x="185" y="187"/>
                    <a:pt x="179" y="187"/>
                    <a:pt x="174" y="187"/>
                  </a:cubicBezTo>
                  <a:cubicBezTo>
                    <a:pt x="171" y="187"/>
                    <a:pt x="169" y="187"/>
                    <a:pt x="166" y="187"/>
                  </a:cubicBezTo>
                  <a:cubicBezTo>
                    <a:pt x="165" y="187"/>
                    <a:pt x="165" y="187"/>
                    <a:pt x="164" y="186"/>
                  </a:cubicBezTo>
                  <a:cubicBezTo>
                    <a:pt x="163" y="186"/>
                    <a:pt x="163" y="184"/>
                    <a:pt x="164" y="184"/>
                  </a:cubicBezTo>
                  <a:cubicBezTo>
                    <a:pt x="164" y="183"/>
                    <a:pt x="165" y="183"/>
                    <a:pt x="165" y="183"/>
                  </a:cubicBezTo>
                  <a:cubicBezTo>
                    <a:pt x="167" y="183"/>
                    <a:pt x="168" y="182"/>
                    <a:pt x="169" y="182"/>
                  </a:cubicBezTo>
                  <a:cubicBezTo>
                    <a:pt x="171" y="182"/>
                    <a:pt x="172" y="181"/>
                    <a:pt x="174" y="181"/>
                  </a:cubicBezTo>
                  <a:cubicBezTo>
                    <a:pt x="173" y="180"/>
                    <a:pt x="173" y="179"/>
                    <a:pt x="172" y="178"/>
                  </a:cubicBezTo>
                  <a:cubicBezTo>
                    <a:pt x="172" y="177"/>
                    <a:pt x="172" y="177"/>
                    <a:pt x="171" y="177"/>
                  </a:cubicBezTo>
                  <a:cubicBezTo>
                    <a:pt x="169" y="177"/>
                    <a:pt x="168" y="176"/>
                    <a:pt x="167" y="176"/>
                  </a:cubicBezTo>
                  <a:cubicBezTo>
                    <a:pt x="166" y="176"/>
                    <a:pt x="165" y="176"/>
                    <a:pt x="164" y="175"/>
                  </a:cubicBezTo>
                  <a:cubicBezTo>
                    <a:pt x="164" y="175"/>
                    <a:pt x="163" y="175"/>
                    <a:pt x="163" y="175"/>
                  </a:cubicBezTo>
                  <a:cubicBezTo>
                    <a:pt x="150" y="175"/>
                    <a:pt x="138" y="175"/>
                    <a:pt x="126" y="173"/>
                  </a:cubicBezTo>
                  <a:cubicBezTo>
                    <a:pt x="123" y="173"/>
                    <a:pt x="120" y="173"/>
                    <a:pt x="117" y="172"/>
                  </a:cubicBezTo>
                  <a:cubicBezTo>
                    <a:pt x="113" y="172"/>
                    <a:pt x="109" y="171"/>
                    <a:pt x="104" y="171"/>
                  </a:cubicBezTo>
                  <a:cubicBezTo>
                    <a:pt x="101" y="171"/>
                    <a:pt x="98" y="170"/>
                    <a:pt x="95" y="169"/>
                  </a:cubicBezTo>
                  <a:cubicBezTo>
                    <a:pt x="91" y="168"/>
                    <a:pt x="87" y="167"/>
                    <a:pt x="83" y="164"/>
                  </a:cubicBezTo>
                  <a:cubicBezTo>
                    <a:pt x="83" y="164"/>
                    <a:pt x="83" y="164"/>
                    <a:pt x="82" y="164"/>
                  </a:cubicBezTo>
                  <a:cubicBezTo>
                    <a:pt x="82" y="164"/>
                    <a:pt x="81" y="164"/>
                    <a:pt x="81" y="163"/>
                  </a:cubicBezTo>
                  <a:cubicBezTo>
                    <a:pt x="81" y="162"/>
                    <a:pt x="81" y="161"/>
                    <a:pt x="80" y="160"/>
                  </a:cubicBezTo>
                  <a:cubicBezTo>
                    <a:pt x="80" y="160"/>
                    <a:pt x="80" y="160"/>
                    <a:pt x="80" y="160"/>
                  </a:cubicBezTo>
                  <a:cubicBezTo>
                    <a:pt x="78" y="160"/>
                    <a:pt x="78" y="160"/>
                    <a:pt x="77" y="158"/>
                  </a:cubicBezTo>
                  <a:cubicBezTo>
                    <a:pt x="77" y="157"/>
                    <a:pt x="77" y="157"/>
                    <a:pt x="77" y="156"/>
                  </a:cubicBezTo>
                  <a:cubicBezTo>
                    <a:pt x="76" y="155"/>
                    <a:pt x="76" y="154"/>
                    <a:pt x="77" y="153"/>
                  </a:cubicBezTo>
                  <a:cubicBezTo>
                    <a:pt x="77" y="152"/>
                    <a:pt x="76" y="151"/>
                    <a:pt x="76" y="149"/>
                  </a:cubicBezTo>
                  <a:cubicBezTo>
                    <a:pt x="75" y="143"/>
                    <a:pt x="74" y="137"/>
                    <a:pt x="71" y="132"/>
                  </a:cubicBezTo>
                  <a:cubicBezTo>
                    <a:pt x="71" y="131"/>
                    <a:pt x="71" y="131"/>
                    <a:pt x="70" y="131"/>
                  </a:cubicBezTo>
                  <a:cubicBezTo>
                    <a:pt x="68" y="131"/>
                    <a:pt x="65" y="131"/>
                    <a:pt x="63" y="131"/>
                  </a:cubicBezTo>
                  <a:cubicBezTo>
                    <a:pt x="63" y="131"/>
                    <a:pt x="62" y="131"/>
                    <a:pt x="62" y="132"/>
                  </a:cubicBezTo>
                  <a:cubicBezTo>
                    <a:pt x="61" y="133"/>
                    <a:pt x="60" y="133"/>
                    <a:pt x="59" y="132"/>
                  </a:cubicBezTo>
                  <a:cubicBezTo>
                    <a:pt x="59" y="132"/>
                    <a:pt x="58" y="132"/>
                    <a:pt x="57" y="132"/>
                  </a:cubicBezTo>
                  <a:cubicBezTo>
                    <a:pt x="51" y="133"/>
                    <a:pt x="45" y="134"/>
                    <a:pt x="39" y="136"/>
                  </a:cubicBezTo>
                  <a:cubicBezTo>
                    <a:pt x="38" y="136"/>
                    <a:pt x="38" y="136"/>
                    <a:pt x="37" y="137"/>
                  </a:cubicBezTo>
                  <a:cubicBezTo>
                    <a:pt x="35" y="138"/>
                    <a:pt x="33" y="140"/>
                    <a:pt x="32" y="141"/>
                  </a:cubicBezTo>
                  <a:cubicBezTo>
                    <a:pt x="29" y="144"/>
                    <a:pt x="26" y="148"/>
                    <a:pt x="24" y="151"/>
                  </a:cubicBezTo>
                  <a:cubicBezTo>
                    <a:pt x="21" y="155"/>
                    <a:pt x="20" y="160"/>
                    <a:pt x="19" y="164"/>
                  </a:cubicBezTo>
                  <a:cubicBezTo>
                    <a:pt x="19" y="164"/>
                    <a:pt x="19" y="164"/>
                    <a:pt x="19" y="165"/>
                  </a:cubicBezTo>
                  <a:cubicBezTo>
                    <a:pt x="19" y="164"/>
                    <a:pt x="20" y="163"/>
                    <a:pt x="20" y="163"/>
                  </a:cubicBezTo>
                  <a:cubicBezTo>
                    <a:pt x="23" y="158"/>
                    <a:pt x="26" y="154"/>
                    <a:pt x="30" y="150"/>
                  </a:cubicBezTo>
                  <a:cubicBezTo>
                    <a:pt x="37" y="143"/>
                    <a:pt x="46" y="138"/>
                    <a:pt x="56" y="134"/>
                  </a:cubicBezTo>
                  <a:cubicBezTo>
                    <a:pt x="56" y="134"/>
                    <a:pt x="56" y="134"/>
                    <a:pt x="57" y="134"/>
                  </a:cubicBezTo>
                  <a:cubicBezTo>
                    <a:pt x="57" y="134"/>
                    <a:pt x="58" y="134"/>
                    <a:pt x="58" y="134"/>
                  </a:cubicBezTo>
                  <a:cubicBezTo>
                    <a:pt x="58" y="135"/>
                    <a:pt x="58" y="135"/>
                    <a:pt x="58" y="136"/>
                  </a:cubicBezTo>
                  <a:cubicBezTo>
                    <a:pt x="58" y="136"/>
                    <a:pt x="57" y="136"/>
                    <a:pt x="57" y="137"/>
                  </a:cubicBezTo>
                  <a:cubicBezTo>
                    <a:pt x="50" y="141"/>
                    <a:pt x="44" y="146"/>
                    <a:pt x="38" y="151"/>
                  </a:cubicBezTo>
                  <a:cubicBezTo>
                    <a:pt x="33" y="157"/>
                    <a:pt x="30" y="163"/>
                    <a:pt x="28" y="171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5"/>
                    <a:pt x="28" y="176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30" y="174"/>
                    <a:pt x="31" y="173"/>
                    <a:pt x="31" y="172"/>
                  </a:cubicBezTo>
                  <a:cubicBezTo>
                    <a:pt x="34" y="169"/>
                    <a:pt x="36" y="165"/>
                    <a:pt x="39" y="161"/>
                  </a:cubicBezTo>
                  <a:cubicBezTo>
                    <a:pt x="41" y="159"/>
                    <a:pt x="42" y="158"/>
                    <a:pt x="44" y="156"/>
                  </a:cubicBezTo>
                  <a:cubicBezTo>
                    <a:pt x="46" y="154"/>
                    <a:pt x="48" y="153"/>
                    <a:pt x="49" y="151"/>
                  </a:cubicBezTo>
                  <a:cubicBezTo>
                    <a:pt x="50" y="151"/>
                    <a:pt x="51" y="151"/>
                    <a:pt x="52" y="151"/>
                  </a:cubicBezTo>
                  <a:cubicBezTo>
                    <a:pt x="52" y="152"/>
                    <a:pt x="52" y="153"/>
                    <a:pt x="52" y="154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51" y="155"/>
                    <a:pt x="50" y="156"/>
                    <a:pt x="50" y="158"/>
                  </a:cubicBezTo>
                  <a:cubicBezTo>
                    <a:pt x="49" y="159"/>
                    <a:pt x="47" y="161"/>
                    <a:pt x="46" y="163"/>
                  </a:cubicBezTo>
                  <a:cubicBezTo>
                    <a:pt x="44" y="166"/>
                    <a:pt x="42" y="170"/>
                    <a:pt x="42" y="174"/>
                  </a:cubicBezTo>
                  <a:cubicBezTo>
                    <a:pt x="41" y="175"/>
                    <a:pt x="41" y="177"/>
                    <a:pt x="42" y="178"/>
                  </a:cubicBezTo>
                  <a:cubicBezTo>
                    <a:pt x="43" y="179"/>
                    <a:pt x="43" y="179"/>
                    <a:pt x="44" y="179"/>
                  </a:cubicBezTo>
                  <a:cubicBezTo>
                    <a:pt x="45" y="179"/>
                    <a:pt x="45" y="179"/>
                    <a:pt x="46" y="180"/>
                  </a:cubicBezTo>
                  <a:cubicBezTo>
                    <a:pt x="46" y="180"/>
                    <a:pt x="46" y="182"/>
                    <a:pt x="46" y="183"/>
                  </a:cubicBezTo>
                  <a:cubicBezTo>
                    <a:pt x="45" y="184"/>
                    <a:pt x="44" y="184"/>
                    <a:pt x="43" y="183"/>
                  </a:cubicBezTo>
                  <a:cubicBezTo>
                    <a:pt x="41" y="182"/>
                    <a:pt x="40" y="181"/>
                    <a:pt x="40" y="179"/>
                  </a:cubicBezTo>
                  <a:cubicBezTo>
                    <a:pt x="39" y="177"/>
                    <a:pt x="39" y="176"/>
                    <a:pt x="39" y="174"/>
                  </a:cubicBezTo>
                  <a:cubicBezTo>
                    <a:pt x="40" y="171"/>
                    <a:pt x="41" y="168"/>
                    <a:pt x="43" y="165"/>
                  </a:cubicBezTo>
                  <a:cubicBezTo>
                    <a:pt x="44" y="162"/>
                    <a:pt x="46" y="159"/>
                    <a:pt x="48" y="157"/>
                  </a:cubicBezTo>
                  <a:cubicBezTo>
                    <a:pt x="48" y="156"/>
                    <a:pt x="48" y="156"/>
                    <a:pt x="48" y="155"/>
                  </a:cubicBezTo>
                  <a:cubicBezTo>
                    <a:pt x="47" y="157"/>
                    <a:pt x="45" y="158"/>
                    <a:pt x="43" y="160"/>
                  </a:cubicBezTo>
                  <a:cubicBezTo>
                    <a:pt x="40" y="164"/>
                    <a:pt x="36" y="169"/>
                    <a:pt x="33" y="174"/>
                  </a:cubicBezTo>
                  <a:cubicBezTo>
                    <a:pt x="32" y="175"/>
                    <a:pt x="32" y="175"/>
                    <a:pt x="31" y="176"/>
                  </a:cubicBezTo>
                  <a:cubicBezTo>
                    <a:pt x="30" y="177"/>
                    <a:pt x="30" y="177"/>
                    <a:pt x="29" y="178"/>
                  </a:cubicBezTo>
                  <a:cubicBezTo>
                    <a:pt x="28" y="178"/>
                    <a:pt x="27" y="178"/>
                    <a:pt x="27" y="177"/>
                  </a:cubicBezTo>
                  <a:cubicBezTo>
                    <a:pt x="26" y="177"/>
                    <a:pt x="26" y="176"/>
                    <a:pt x="26" y="176"/>
                  </a:cubicBezTo>
                  <a:cubicBezTo>
                    <a:pt x="26" y="175"/>
                    <a:pt x="26" y="174"/>
                    <a:pt x="26" y="173"/>
                  </a:cubicBezTo>
                  <a:cubicBezTo>
                    <a:pt x="27" y="166"/>
                    <a:pt x="29" y="159"/>
                    <a:pt x="33" y="154"/>
                  </a:cubicBezTo>
                  <a:cubicBezTo>
                    <a:pt x="37" y="150"/>
                    <a:pt x="40" y="146"/>
                    <a:pt x="44" y="143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4" y="142"/>
                  </a:cubicBezTo>
                  <a:cubicBezTo>
                    <a:pt x="38" y="145"/>
                    <a:pt x="33" y="150"/>
                    <a:pt x="29" y="155"/>
                  </a:cubicBezTo>
                  <a:cubicBezTo>
                    <a:pt x="26" y="158"/>
                    <a:pt x="24" y="161"/>
                    <a:pt x="22" y="165"/>
                  </a:cubicBezTo>
                  <a:cubicBezTo>
                    <a:pt x="21" y="166"/>
                    <a:pt x="20" y="167"/>
                    <a:pt x="19" y="168"/>
                  </a:cubicBezTo>
                  <a:cubicBezTo>
                    <a:pt x="19" y="169"/>
                    <a:pt x="18" y="169"/>
                    <a:pt x="18" y="170"/>
                  </a:cubicBezTo>
                  <a:cubicBezTo>
                    <a:pt x="18" y="170"/>
                    <a:pt x="17" y="170"/>
                    <a:pt x="17" y="170"/>
                  </a:cubicBezTo>
                  <a:cubicBezTo>
                    <a:pt x="16" y="170"/>
                    <a:pt x="16" y="169"/>
                    <a:pt x="16" y="169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4"/>
                    <a:pt x="18" y="160"/>
                    <a:pt x="19" y="156"/>
                  </a:cubicBezTo>
                  <a:cubicBezTo>
                    <a:pt x="21" y="150"/>
                    <a:pt x="25" y="145"/>
                    <a:pt x="29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9" y="140"/>
                    <a:pt x="27" y="141"/>
                    <a:pt x="25" y="142"/>
                  </a:cubicBezTo>
                  <a:cubicBezTo>
                    <a:pt x="20" y="145"/>
                    <a:pt x="15" y="149"/>
                    <a:pt x="10" y="154"/>
                  </a:cubicBezTo>
                  <a:cubicBezTo>
                    <a:pt x="9" y="156"/>
                    <a:pt x="7" y="158"/>
                    <a:pt x="6" y="161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5" y="165"/>
                    <a:pt x="5" y="169"/>
                    <a:pt x="5" y="172"/>
                  </a:cubicBezTo>
                  <a:cubicBezTo>
                    <a:pt x="5" y="176"/>
                    <a:pt x="7" y="180"/>
                    <a:pt x="10" y="184"/>
                  </a:cubicBezTo>
                  <a:cubicBezTo>
                    <a:pt x="12" y="187"/>
                    <a:pt x="16" y="191"/>
                    <a:pt x="20" y="194"/>
                  </a:cubicBezTo>
                  <a:cubicBezTo>
                    <a:pt x="26" y="199"/>
                    <a:pt x="33" y="202"/>
                    <a:pt x="40" y="204"/>
                  </a:cubicBezTo>
                  <a:cubicBezTo>
                    <a:pt x="45" y="205"/>
                    <a:pt x="50" y="206"/>
                    <a:pt x="55" y="207"/>
                  </a:cubicBezTo>
                  <a:cubicBezTo>
                    <a:pt x="60" y="208"/>
                    <a:pt x="66" y="209"/>
                    <a:pt x="71" y="209"/>
                  </a:cubicBezTo>
                  <a:cubicBezTo>
                    <a:pt x="76" y="209"/>
                    <a:pt x="80" y="209"/>
                    <a:pt x="85" y="209"/>
                  </a:cubicBezTo>
                  <a:cubicBezTo>
                    <a:pt x="90" y="210"/>
                    <a:pt x="95" y="210"/>
                    <a:pt x="101" y="210"/>
                  </a:cubicBezTo>
                  <a:cubicBezTo>
                    <a:pt x="108" y="210"/>
                    <a:pt x="116" y="210"/>
                    <a:pt x="124" y="210"/>
                  </a:cubicBezTo>
                  <a:cubicBezTo>
                    <a:pt x="138" y="210"/>
                    <a:pt x="151" y="210"/>
                    <a:pt x="165" y="210"/>
                  </a:cubicBezTo>
                  <a:cubicBezTo>
                    <a:pt x="167" y="210"/>
                    <a:pt x="168" y="210"/>
                    <a:pt x="170" y="209"/>
                  </a:cubicBezTo>
                  <a:cubicBezTo>
                    <a:pt x="174" y="209"/>
                    <a:pt x="178" y="208"/>
                    <a:pt x="182" y="208"/>
                  </a:cubicBezTo>
                  <a:cubicBezTo>
                    <a:pt x="190" y="206"/>
                    <a:pt x="198" y="205"/>
                    <a:pt x="206" y="204"/>
                  </a:cubicBezTo>
                  <a:cubicBezTo>
                    <a:pt x="208" y="203"/>
                    <a:pt x="210" y="203"/>
                    <a:pt x="211" y="203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0" y="201"/>
                    <a:pt x="210" y="199"/>
                    <a:pt x="212" y="198"/>
                  </a:cubicBezTo>
                  <a:cubicBezTo>
                    <a:pt x="213" y="198"/>
                    <a:pt x="214" y="198"/>
                    <a:pt x="214" y="197"/>
                  </a:cubicBezTo>
                  <a:cubicBezTo>
                    <a:pt x="221" y="195"/>
                    <a:pt x="227" y="191"/>
                    <a:pt x="233" y="186"/>
                  </a:cubicBezTo>
                  <a:cubicBezTo>
                    <a:pt x="234" y="185"/>
                    <a:pt x="235" y="184"/>
                    <a:pt x="236" y="182"/>
                  </a:cubicBezTo>
                  <a:cubicBezTo>
                    <a:pt x="236" y="182"/>
                    <a:pt x="236" y="182"/>
                    <a:pt x="236" y="181"/>
                  </a:cubicBezTo>
                  <a:cubicBezTo>
                    <a:pt x="236" y="181"/>
                    <a:pt x="235" y="181"/>
                    <a:pt x="235" y="182"/>
                  </a:cubicBezTo>
                  <a:cubicBezTo>
                    <a:pt x="234" y="183"/>
                    <a:pt x="232" y="184"/>
                    <a:pt x="231" y="185"/>
                  </a:cubicBezTo>
                  <a:cubicBezTo>
                    <a:pt x="228" y="187"/>
                    <a:pt x="225" y="189"/>
                    <a:pt x="222" y="191"/>
                  </a:cubicBezTo>
                  <a:cubicBezTo>
                    <a:pt x="221" y="192"/>
                    <a:pt x="220" y="192"/>
                    <a:pt x="220" y="192"/>
                  </a:cubicBezTo>
                  <a:cubicBezTo>
                    <a:pt x="218" y="192"/>
                    <a:pt x="218" y="191"/>
                    <a:pt x="218" y="190"/>
                  </a:cubicBezTo>
                  <a:cubicBezTo>
                    <a:pt x="218" y="190"/>
                    <a:pt x="219" y="189"/>
                    <a:pt x="219" y="189"/>
                  </a:cubicBezTo>
                  <a:cubicBezTo>
                    <a:pt x="220" y="188"/>
                    <a:pt x="220" y="188"/>
                    <a:pt x="221" y="187"/>
                  </a:cubicBezTo>
                  <a:cubicBezTo>
                    <a:pt x="221" y="187"/>
                    <a:pt x="221" y="187"/>
                    <a:pt x="222" y="186"/>
                  </a:cubicBezTo>
                  <a:cubicBezTo>
                    <a:pt x="214" y="187"/>
                    <a:pt x="206" y="188"/>
                    <a:pt x="198" y="190"/>
                  </a:cubicBezTo>
                  <a:cubicBezTo>
                    <a:pt x="198" y="190"/>
                    <a:pt x="198" y="191"/>
                    <a:pt x="198" y="192"/>
                  </a:cubicBezTo>
                  <a:cubicBezTo>
                    <a:pt x="198" y="192"/>
                    <a:pt x="198" y="192"/>
                    <a:pt x="199" y="192"/>
                  </a:cubicBezTo>
                  <a:cubicBezTo>
                    <a:pt x="203" y="192"/>
                    <a:pt x="207" y="193"/>
                    <a:pt x="212" y="193"/>
                  </a:cubicBezTo>
                  <a:cubicBezTo>
                    <a:pt x="212" y="193"/>
                    <a:pt x="213" y="193"/>
                    <a:pt x="213" y="193"/>
                  </a:cubicBezTo>
                  <a:cubicBezTo>
                    <a:pt x="214" y="194"/>
                    <a:pt x="214" y="194"/>
                    <a:pt x="214" y="195"/>
                  </a:cubicBezTo>
                  <a:cubicBezTo>
                    <a:pt x="214" y="195"/>
                    <a:pt x="214" y="196"/>
                    <a:pt x="214" y="196"/>
                  </a:cubicBezTo>
                  <a:cubicBezTo>
                    <a:pt x="213" y="196"/>
                    <a:pt x="213" y="196"/>
                    <a:pt x="212" y="196"/>
                  </a:cubicBezTo>
                  <a:cubicBezTo>
                    <a:pt x="209" y="197"/>
                    <a:pt x="207" y="197"/>
                    <a:pt x="204" y="198"/>
                  </a:cubicBezTo>
                  <a:cubicBezTo>
                    <a:pt x="200" y="199"/>
                    <a:pt x="195" y="201"/>
                    <a:pt x="191" y="202"/>
                  </a:cubicBezTo>
                  <a:cubicBezTo>
                    <a:pt x="189" y="202"/>
                    <a:pt x="187" y="202"/>
                    <a:pt x="185" y="201"/>
                  </a:cubicBezTo>
                  <a:cubicBezTo>
                    <a:pt x="185" y="201"/>
                    <a:pt x="184" y="200"/>
                    <a:pt x="184" y="199"/>
                  </a:cubicBezTo>
                  <a:cubicBezTo>
                    <a:pt x="184" y="198"/>
                    <a:pt x="185" y="197"/>
                    <a:pt x="186" y="197"/>
                  </a:cubicBezTo>
                  <a:cubicBezTo>
                    <a:pt x="187" y="197"/>
                    <a:pt x="188" y="196"/>
                    <a:pt x="189" y="196"/>
                  </a:cubicBezTo>
                  <a:cubicBezTo>
                    <a:pt x="190" y="196"/>
                    <a:pt x="191" y="197"/>
                    <a:pt x="191" y="197"/>
                  </a:cubicBezTo>
                  <a:cubicBezTo>
                    <a:pt x="191" y="198"/>
                    <a:pt x="191" y="198"/>
                    <a:pt x="192" y="198"/>
                  </a:cubicBezTo>
                  <a:cubicBezTo>
                    <a:pt x="197" y="197"/>
                    <a:pt x="202" y="196"/>
                    <a:pt x="207" y="195"/>
                  </a:cubicBezTo>
                  <a:close/>
                  <a:moveTo>
                    <a:pt x="124" y="8"/>
                  </a:moveTo>
                  <a:cubicBezTo>
                    <a:pt x="116" y="7"/>
                    <a:pt x="107" y="8"/>
                    <a:pt x="99" y="10"/>
                  </a:cubicBezTo>
                  <a:cubicBezTo>
                    <a:pt x="94" y="11"/>
                    <a:pt x="88" y="12"/>
                    <a:pt x="83" y="14"/>
                  </a:cubicBezTo>
                  <a:cubicBezTo>
                    <a:pt x="78" y="15"/>
                    <a:pt x="74" y="17"/>
                    <a:pt x="70" y="20"/>
                  </a:cubicBezTo>
                  <a:cubicBezTo>
                    <a:pt x="64" y="23"/>
                    <a:pt x="62" y="28"/>
                    <a:pt x="62" y="35"/>
                  </a:cubicBezTo>
                  <a:cubicBezTo>
                    <a:pt x="62" y="35"/>
                    <a:pt x="62" y="36"/>
                    <a:pt x="63" y="36"/>
                  </a:cubicBezTo>
                  <a:cubicBezTo>
                    <a:pt x="64" y="37"/>
                    <a:pt x="65" y="37"/>
                    <a:pt x="66" y="38"/>
                  </a:cubicBezTo>
                  <a:cubicBezTo>
                    <a:pt x="67" y="38"/>
                    <a:pt x="68" y="39"/>
                    <a:pt x="69" y="39"/>
                  </a:cubicBezTo>
                  <a:cubicBezTo>
                    <a:pt x="76" y="41"/>
                    <a:pt x="83" y="43"/>
                    <a:pt x="90" y="44"/>
                  </a:cubicBezTo>
                  <a:cubicBezTo>
                    <a:pt x="92" y="44"/>
                    <a:pt x="94" y="44"/>
                    <a:pt x="96" y="44"/>
                  </a:cubicBezTo>
                  <a:cubicBezTo>
                    <a:pt x="103" y="44"/>
                    <a:pt x="111" y="43"/>
                    <a:pt x="118" y="42"/>
                  </a:cubicBezTo>
                  <a:cubicBezTo>
                    <a:pt x="124" y="42"/>
                    <a:pt x="130" y="42"/>
                    <a:pt x="137" y="42"/>
                  </a:cubicBezTo>
                  <a:cubicBezTo>
                    <a:pt x="150" y="41"/>
                    <a:pt x="163" y="42"/>
                    <a:pt x="176" y="41"/>
                  </a:cubicBezTo>
                  <a:cubicBezTo>
                    <a:pt x="180" y="41"/>
                    <a:pt x="183" y="40"/>
                    <a:pt x="187" y="40"/>
                  </a:cubicBezTo>
                  <a:cubicBezTo>
                    <a:pt x="193" y="38"/>
                    <a:pt x="199" y="36"/>
                    <a:pt x="205" y="33"/>
                  </a:cubicBezTo>
                  <a:cubicBezTo>
                    <a:pt x="206" y="33"/>
                    <a:pt x="208" y="32"/>
                    <a:pt x="209" y="31"/>
                  </a:cubicBezTo>
                  <a:cubicBezTo>
                    <a:pt x="209" y="31"/>
                    <a:pt x="210" y="30"/>
                    <a:pt x="210" y="30"/>
                  </a:cubicBezTo>
                  <a:cubicBezTo>
                    <a:pt x="211" y="28"/>
                    <a:pt x="212" y="27"/>
                    <a:pt x="212" y="25"/>
                  </a:cubicBezTo>
                  <a:cubicBezTo>
                    <a:pt x="212" y="24"/>
                    <a:pt x="212" y="23"/>
                    <a:pt x="211" y="23"/>
                  </a:cubicBezTo>
                  <a:cubicBezTo>
                    <a:pt x="211" y="23"/>
                    <a:pt x="210" y="22"/>
                    <a:pt x="210" y="21"/>
                  </a:cubicBezTo>
                  <a:cubicBezTo>
                    <a:pt x="206" y="18"/>
                    <a:pt x="201" y="16"/>
                    <a:pt x="196" y="15"/>
                  </a:cubicBezTo>
                  <a:cubicBezTo>
                    <a:pt x="192" y="14"/>
                    <a:pt x="187" y="12"/>
                    <a:pt x="183" y="11"/>
                  </a:cubicBezTo>
                  <a:cubicBezTo>
                    <a:pt x="180" y="11"/>
                    <a:pt x="177" y="10"/>
                    <a:pt x="174" y="9"/>
                  </a:cubicBezTo>
                  <a:cubicBezTo>
                    <a:pt x="171" y="9"/>
                    <a:pt x="168" y="9"/>
                    <a:pt x="165" y="8"/>
                  </a:cubicBezTo>
                  <a:cubicBezTo>
                    <a:pt x="159" y="8"/>
                    <a:pt x="153" y="7"/>
                    <a:pt x="146" y="8"/>
                  </a:cubicBezTo>
                  <a:cubicBezTo>
                    <a:pt x="146" y="8"/>
                    <a:pt x="145" y="8"/>
                    <a:pt x="145" y="8"/>
                  </a:cubicBezTo>
                  <a:cubicBezTo>
                    <a:pt x="144" y="9"/>
                    <a:pt x="144" y="9"/>
                    <a:pt x="143" y="9"/>
                  </a:cubicBezTo>
                  <a:cubicBezTo>
                    <a:pt x="143" y="9"/>
                    <a:pt x="142" y="8"/>
                    <a:pt x="142" y="8"/>
                  </a:cubicBezTo>
                  <a:cubicBezTo>
                    <a:pt x="138" y="8"/>
                    <a:pt x="135" y="8"/>
                    <a:pt x="132" y="8"/>
                  </a:cubicBezTo>
                  <a:cubicBezTo>
                    <a:pt x="129" y="8"/>
                    <a:pt x="126" y="8"/>
                    <a:pt x="124" y="8"/>
                  </a:cubicBezTo>
                  <a:close/>
                  <a:moveTo>
                    <a:pt x="231" y="162"/>
                  </a:moveTo>
                  <a:cubicBezTo>
                    <a:pt x="232" y="162"/>
                    <a:pt x="232" y="162"/>
                    <a:pt x="233" y="162"/>
                  </a:cubicBezTo>
                  <a:cubicBezTo>
                    <a:pt x="235" y="162"/>
                    <a:pt x="237" y="162"/>
                    <a:pt x="240" y="162"/>
                  </a:cubicBezTo>
                  <a:cubicBezTo>
                    <a:pt x="241" y="162"/>
                    <a:pt x="242" y="163"/>
                    <a:pt x="242" y="164"/>
                  </a:cubicBezTo>
                  <a:cubicBezTo>
                    <a:pt x="242" y="164"/>
                    <a:pt x="241" y="165"/>
                    <a:pt x="240" y="165"/>
                  </a:cubicBezTo>
                  <a:cubicBezTo>
                    <a:pt x="238" y="165"/>
                    <a:pt x="237" y="165"/>
                    <a:pt x="236" y="165"/>
                  </a:cubicBezTo>
                  <a:cubicBezTo>
                    <a:pt x="232" y="166"/>
                    <a:pt x="229" y="166"/>
                    <a:pt x="225" y="166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4" y="167"/>
                    <a:pt x="223" y="168"/>
                    <a:pt x="223" y="168"/>
                  </a:cubicBezTo>
                  <a:cubicBezTo>
                    <a:pt x="222" y="169"/>
                    <a:pt x="221" y="171"/>
                    <a:pt x="220" y="172"/>
                  </a:cubicBezTo>
                  <a:cubicBezTo>
                    <a:pt x="219" y="174"/>
                    <a:pt x="218" y="174"/>
                    <a:pt x="217" y="174"/>
                  </a:cubicBezTo>
                  <a:cubicBezTo>
                    <a:pt x="216" y="174"/>
                    <a:pt x="216" y="174"/>
                    <a:pt x="216" y="174"/>
                  </a:cubicBezTo>
                  <a:cubicBezTo>
                    <a:pt x="215" y="174"/>
                    <a:pt x="215" y="174"/>
                    <a:pt x="215" y="176"/>
                  </a:cubicBezTo>
                  <a:cubicBezTo>
                    <a:pt x="215" y="176"/>
                    <a:pt x="215" y="176"/>
                    <a:pt x="216" y="176"/>
                  </a:cubicBezTo>
                  <a:cubicBezTo>
                    <a:pt x="219" y="176"/>
                    <a:pt x="222" y="176"/>
                    <a:pt x="224" y="176"/>
                  </a:cubicBezTo>
                  <a:cubicBezTo>
                    <a:pt x="225" y="176"/>
                    <a:pt x="225" y="176"/>
                    <a:pt x="226" y="176"/>
                  </a:cubicBezTo>
                  <a:cubicBezTo>
                    <a:pt x="226" y="176"/>
                    <a:pt x="227" y="177"/>
                    <a:pt x="226" y="177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225" y="178"/>
                    <a:pt x="225" y="178"/>
                    <a:pt x="224" y="178"/>
                  </a:cubicBezTo>
                  <a:cubicBezTo>
                    <a:pt x="221" y="178"/>
                    <a:pt x="218" y="178"/>
                    <a:pt x="214" y="178"/>
                  </a:cubicBezTo>
                  <a:cubicBezTo>
                    <a:pt x="214" y="178"/>
                    <a:pt x="214" y="178"/>
                    <a:pt x="213" y="178"/>
                  </a:cubicBezTo>
                  <a:cubicBezTo>
                    <a:pt x="213" y="178"/>
                    <a:pt x="212" y="178"/>
                    <a:pt x="212" y="178"/>
                  </a:cubicBezTo>
                  <a:cubicBezTo>
                    <a:pt x="211" y="178"/>
                    <a:pt x="209" y="178"/>
                    <a:pt x="208" y="179"/>
                  </a:cubicBezTo>
                  <a:cubicBezTo>
                    <a:pt x="208" y="181"/>
                    <a:pt x="208" y="182"/>
                    <a:pt x="207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0" y="184"/>
                    <a:pt x="213" y="184"/>
                    <a:pt x="215" y="184"/>
                  </a:cubicBezTo>
                  <a:cubicBezTo>
                    <a:pt x="218" y="184"/>
                    <a:pt x="221" y="184"/>
                    <a:pt x="224" y="184"/>
                  </a:cubicBezTo>
                  <a:cubicBezTo>
                    <a:pt x="225" y="184"/>
                    <a:pt x="226" y="183"/>
                    <a:pt x="227" y="183"/>
                  </a:cubicBezTo>
                  <a:cubicBezTo>
                    <a:pt x="229" y="182"/>
                    <a:pt x="231" y="181"/>
                    <a:pt x="234" y="179"/>
                  </a:cubicBezTo>
                  <a:cubicBezTo>
                    <a:pt x="234" y="179"/>
                    <a:pt x="235" y="179"/>
                    <a:pt x="235" y="179"/>
                  </a:cubicBezTo>
                  <a:cubicBezTo>
                    <a:pt x="237" y="177"/>
                    <a:pt x="238" y="176"/>
                    <a:pt x="239" y="175"/>
                  </a:cubicBezTo>
                  <a:cubicBezTo>
                    <a:pt x="242" y="172"/>
                    <a:pt x="244" y="169"/>
                    <a:pt x="245" y="166"/>
                  </a:cubicBezTo>
                  <a:cubicBezTo>
                    <a:pt x="246" y="165"/>
                    <a:pt x="246" y="164"/>
                    <a:pt x="246" y="164"/>
                  </a:cubicBezTo>
                  <a:cubicBezTo>
                    <a:pt x="246" y="162"/>
                    <a:pt x="246" y="161"/>
                    <a:pt x="248" y="161"/>
                  </a:cubicBezTo>
                  <a:cubicBezTo>
                    <a:pt x="249" y="161"/>
                    <a:pt x="249" y="162"/>
                    <a:pt x="250" y="162"/>
                  </a:cubicBezTo>
                  <a:cubicBezTo>
                    <a:pt x="250" y="163"/>
                    <a:pt x="251" y="163"/>
                    <a:pt x="250" y="164"/>
                  </a:cubicBezTo>
                  <a:cubicBezTo>
                    <a:pt x="250" y="165"/>
                    <a:pt x="249" y="166"/>
                    <a:pt x="249" y="167"/>
                  </a:cubicBezTo>
                  <a:cubicBezTo>
                    <a:pt x="245" y="171"/>
                    <a:pt x="242" y="175"/>
                    <a:pt x="238" y="179"/>
                  </a:cubicBezTo>
                  <a:cubicBezTo>
                    <a:pt x="238" y="179"/>
                    <a:pt x="238" y="179"/>
                    <a:pt x="238" y="179"/>
                  </a:cubicBezTo>
                  <a:cubicBezTo>
                    <a:pt x="239" y="180"/>
                    <a:pt x="239" y="182"/>
                    <a:pt x="238" y="183"/>
                  </a:cubicBezTo>
                  <a:cubicBezTo>
                    <a:pt x="238" y="183"/>
                    <a:pt x="238" y="184"/>
                    <a:pt x="237" y="184"/>
                  </a:cubicBezTo>
                  <a:cubicBezTo>
                    <a:pt x="236" y="186"/>
                    <a:pt x="235" y="188"/>
                    <a:pt x="233" y="190"/>
                  </a:cubicBezTo>
                  <a:cubicBezTo>
                    <a:pt x="228" y="194"/>
                    <a:pt x="223" y="198"/>
                    <a:pt x="218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201"/>
                    <a:pt x="217" y="201"/>
                    <a:pt x="218" y="201"/>
                  </a:cubicBezTo>
                  <a:cubicBezTo>
                    <a:pt x="222" y="200"/>
                    <a:pt x="226" y="199"/>
                    <a:pt x="230" y="197"/>
                  </a:cubicBezTo>
                  <a:cubicBezTo>
                    <a:pt x="235" y="195"/>
                    <a:pt x="239" y="193"/>
                    <a:pt x="243" y="189"/>
                  </a:cubicBezTo>
                  <a:cubicBezTo>
                    <a:pt x="244" y="189"/>
                    <a:pt x="244" y="188"/>
                    <a:pt x="245" y="188"/>
                  </a:cubicBezTo>
                  <a:cubicBezTo>
                    <a:pt x="245" y="187"/>
                    <a:pt x="245" y="187"/>
                    <a:pt x="246" y="187"/>
                  </a:cubicBezTo>
                  <a:cubicBezTo>
                    <a:pt x="246" y="186"/>
                    <a:pt x="246" y="186"/>
                    <a:pt x="246" y="186"/>
                  </a:cubicBezTo>
                  <a:cubicBezTo>
                    <a:pt x="248" y="184"/>
                    <a:pt x="249" y="182"/>
                    <a:pt x="250" y="180"/>
                  </a:cubicBezTo>
                  <a:cubicBezTo>
                    <a:pt x="250" y="181"/>
                    <a:pt x="250" y="181"/>
                    <a:pt x="249" y="181"/>
                  </a:cubicBezTo>
                  <a:cubicBezTo>
                    <a:pt x="246" y="185"/>
                    <a:pt x="242" y="188"/>
                    <a:pt x="238" y="191"/>
                  </a:cubicBezTo>
                  <a:cubicBezTo>
                    <a:pt x="238" y="192"/>
                    <a:pt x="237" y="192"/>
                    <a:pt x="236" y="193"/>
                  </a:cubicBezTo>
                  <a:cubicBezTo>
                    <a:pt x="235" y="193"/>
                    <a:pt x="235" y="194"/>
                    <a:pt x="234" y="194"/>
                  </a:cubicBezTo>
                  <a:cubicBezTo>
                    <a:pt x="233" y="194"/>
                    <a:pt x="233" y="194"/>
                    <a:pt x="232" y="193"/>
                  </a:cubicBezTo>
                  <a:cubicBezTo>
                    <a:pt x="232" y="193"/>
                    <a:pt x="232" y="192"/>
                    <a:pt x="232" y="192"/>
                  </a:cubicBezTo>
                  <a:cubicBezTo>
                    <a:pt x="233" y="191"/>
                    <a:pt x="233" y="190"/>
                    <a:pt x="234" y="190"/>
                  </a:cubicBezTo>
                  <a:cubicBezTo>
                    <a:pt x="235" y="189"/>
                    <a:pt x="236" y="187"/>
                    <a:pt x="238" y="186"/>
                  </a:cubicBezTo>
                  <a:cubicBezTo>
                    <a:pt x="240" y="184"/>
                    <a:pt x="243" y="182"/>
                    <a:pt x="246" y="179"/>
                  </a:cubicBezTo>
                  <a:cubicBezTo>
                    <a:pt x="249" y="176"/>
                    <a:pt x="252" y="172"/>
                    <a:pt x="255" y="169"/>
                  </a:cubicBezTo>
                  <a:cubicBezTo>
                    <a:pt x="255" y="168"/>
                    <a:pt x="256" y="167"/>
                    <a:pt x="256" y="167"/>
                  </a:cubicBezTo>
                  <a:cubicBezTo>
                    <a:pt x="257" y="164"/>
                    <a:pt x="257" y="161"/>
                    <a:pt x="256" y="158"/>
                  </a:cubicBezTo>
                  <a:cubicBezTo>
                    <a:pt x="256" y="158"/>
                    <a:pt x="256" y="158"/>
                    <a:pt x="256" y="158"/>
                  </a:cubicBezTo>
                  <a:cubicBezTo>
                    <a:pt x="255" y="156"/>
                    <a:pt x="253" y="155"/>
                    <a:pt x="252" y="154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0" y="151"/>
                    <a:pt x="252" y="150"/>
                    <a:pt x="253" y="150"/>
                  </a:cubicBezTo>
                  <a:cubicBezTo>
                    <a:pt x="254" y="150"/>
                    <a:pt x="254" y="150"/>
                    <a:pt x="254" y="150"/>
                  </a:cubicBezTo>
                  <a:cubicBezTo>
                    <a:pt x="254" y="149"/>
                    <a:pt x="254" y="149"/>
                    <a:pt x="254" y="149"/>
                  </a:cubicBezTo>
                  <a:cubicBezTo>
                    <a:pt x="252" y="146"/>
                    <a:pt x="250" y="144"/>
                    <a:pt x="247" y="142"/>
                  </a:cubicBezTo>
                  <a:cubicBezTo>
                    <a:pt x="245" y="140"/>
                    <a:pt x="242" y="138"/>
                    <a:pt x="239" y="138"/>
                  </a:cubicBezTo>
                  <a:cubicBezTo>
                    <a:pt x="238" y="137"/>
                    <a:pt x="237" y="137"/>
                    <a:pt x="236" y="137"/>
                  </a:cubicBezTo>
                  <a:cubicBezTo>
                    <a:pt x="233" y="136"/>
                    <a:pt x="231" y="135"/>
                    <a:pt x="228" y="135"/>
                  </a:cubicBezTo>
                  <a:cubicBezTo>
                    <a:pt x="227" y="134"/>
                    <a:pt x="227" y="134"/>
                    <a:pt x="226" y="133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26" y="132"/>
                    <a:pt x="226" y="132"/>
                    <a:pt x="225" y="132"/>
                  </a:cubicBezTo>
                  <a:cubicBezTo>
                    <a:pt x="223" y="131"/>
                    <a:pt x="220" y="131"/>
                    <a:pt x="217" y="131"/>
                  </a:cubicBezTo>
                  <a:cubicBezTo>
                    <a:pt x="215" y="131"/>
                    <a:pt x="213" y="131"/>
                    <a:pt x="211" y="131"/>
                  </a:cubicBezTo>
                  <a:cubicBezTo>
                    <a:pt x="210" y="131"/>
                    <a:pt x="209" y="131"/>
                    <a:pt x="208" y="132"/>
                  </a:cubicBezTo>
                  <a:cubicBezTo>
                    <a:pt x="208" y="133"/>
                    <a:pt x="207" y="134"/>
                    <a:pt x="206" y="135"/>
                  </a:cubicBezTo>
                  <a:cubicBezTo>
                    <a:pt x="206" y="135"/>
                    <a:pt x="206" y="135"/>
                    <a:pt x="206" y="136"/>
                  </a:cubicBezTo>
                  <a:cubicBezTo>
                    <a:pt x="206" y="137"/>
                    <a:pt x="206" y="139"/>
                    <a:pt x="205" y="140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208" y="140"/>
                    <a:pt x="211" y="140"/>
                    <a:pt x="213" y="140"/>
                  </a:cubicBezTo>
                  <a:cubicBezTo>
                    <a:pt x="218" y="140"/>
                    <a:pt x="223" y="140"/>
                    <a:pt x="229" y="139"/>
                  </a:cubicBezTo>
                  <a:cubicBezTo>
                    <a:pt x="229" y="139"/>
                    <a:pt x="229" y="139"/>
                    <a:pt x="230" y="139"/>
                  </a:cubicBezTo>
                  <a:cubicBezTo>
                    <a:pt x="230" y="139"/>
                    <a:pt x="231" y="140"/>
                    <a:pt x="231" y="140"/>
                  </a:cubicBezTo>
                  <a:cubicBezTo>
                    <a:pt x="231" y="141"/>
                    <a:pt x="230" y="141"/>
                    <a:pt x="230" y="141"/>
                  </a:cubicBezTo>
                  <a:cubicBezTo>
                    <a:pt x="230" y="142"/>
                    <a:pt x="229" y="142"/>
                    <a:pt x="229" y="142"/>
                  </a:cubicBezTo>
                  <a:cubicBezTo>
                    <a:pt x="227" y="142"/>
                    <a:pt x="225" y="143"/>
                    <a:pt x="223" y="143"/>
                  </a:cubicBezTo>
                  <a:cubicBezTo>
                    <a:pt x="221" y="143"/>
                    <a:pt x="220" y="144"/>
                    <a:pt x="219" y="144"/>
                  </a:cubicBezTo>
                  <a:cubicBezTo>
                    <a:pt x="219" y="144"/>
                    <a:pt x="219" y="144"/>
                    <a:pt x="219" y="144"/>
                  </a:cubicBezTo>
                  <a:cubicBezTo>
                    <a:pt x="219" y="144"/>
                    <a:pt x="220" y="144"/>
                    <a:pt x="220" y="144"/>
                  </a:cubicBezTo>
                  <a:cubicBezTo>
                    <a:pt x="225" y="144"/>
                    <a:pt x="229" y="144"/>
                    <a:pt x="233" y="144"/>
                  </a:cubicBezTo>
                  <a:cubicBezTo>
                    <a:pt x="236" y="144"/>
                    <a:pt x="238" y="145"/>
                    <a:pt x="241" y="145"/>
                  </a:cubicBezTo>
                  <a:cubicBezTo>
                    <a:pt x="241" y="145"/>
                    <a:pt x="242" y="145"/>
                    <a:pt x="242" y="145"/>
                  </a:cubicBezTo>
                  <a:cubicBezTo>
                    <a:pt x="243" y="146"/>
                    <a:pt x="243" y="147"/>
                    <a:pt x="242" y="147"/>
                  </a:cubicBezTo>
                  <a:cubicBezTo>
                    <a:pt x="242" y="148"/>
                    <a:pt x="242" y="148"/>
                    <a:pt x="241" y="148"/>
                  </a:cubicBezTo>
                  <a:cubicBezTo>
                    <a:pt x="240" y="148"/>
                    <a:pt x="239" y="148"/>
                    <a:pt x="238" y="149"/>
                  </a:cubicBezTo>
                  <a:cubicBezTo>
                    <a:pt x="234" y="149"/>
                    <a:pt x="230" y="150"/>
                    <a:pt x="225" y="150"/>
                  </a:cubicBezTo>
                  <a:cubicBezTo>
                    <a:pt x="225" y="150"/>
                    <a:pt x="225" y="150"/>
                    <a:pt x="225" y="151"/>
                  </a:cubicBezTo>
                  <a:cubicBezTo>
                    <a:pt x="225" y="151"/>
                    <a:pt x="226" y="152"/>
                    <a:pt x="227" y="152"/>
                  </a:cubicBezTo>
                  <a:cubicBezTo>
                    <a:pt x="228" y="152"/>
                    <a:pt x="228" y="152"/>
                    <a:pt x="229" y="152"/>
                  </a:cubicBezTo>
                  <a:cubicBezTo>
                    <a:pt x="232" y="152"/>
                    <a:pt x="234" y="152"/>
                    <a:pt x="237" y="153"/>
                  </a:cubicBezTo>
                  <a:cubicBezTo>
                    <a:pt x="238" y="153"/>
                    <a:pt x="239" y="153"/>
                    <a:pt x="240" y="153"/>
                  </a:cubicBezTo>
                  <a:cubicBezTo>
                    <a:pt x="241" y="153"/>
                    <a:pt x="242" y="154"/>
                    <a:pt x="242" y="154"/>
                  </a:cubicBezTo>
                  <a:cubicBezTo>
                    <a:pt x="242" y="155"/>
                    <a:pt x="241" y="156"/>
                    <a:pt x="240" y="156"/>
                  </a:cubicBezTo>
                  <a:cubicBezTo>
                    <a:pt x="240" y="156"/>
                    <a:pt x="240" y="156"/>
                    <a:pt x="239" y="156"/>
                  </a:cubicBezTo>
                  <a:cubicBezTo>
                    <a:pt x="238" y="156"/>
                    <a:pt x="237" y="156"/>
                    <a:pt x="236" y="157"/>
                  </a:cubicBezTo>
                  <a:cubicBezTo>
                    <a:pt x="229" y="157"/>
                    <a:pt x="222" y="158"/>
                    <a:pt x="215" y="159"/>
                  </a:cubicBezTo>
                  <a:cubicBezTo>
                    <a:pt x="214" y="159"/>
                    <a:pt x="213" y="159"/>
                    <a:pt x="212" y="159"/>
                  </a:cubicBezTo>
                  <a:cubicBezTo>
                    <a:pt x="212" y="160"/>
                    <a:pt x="212" y="161"/>
                    <a:pt x="212" y="162"/>
                  </a:cubicBezTo>
                  <a:cubicBezTo>
                    <a:pt x="212" y="162"/>
                    <a:pt x="212" y="162"/>
                    <a:pt x="212" y="162"/>
                  </a:cubicBezTo>
                  <a:cubicBezTo>
                    <a:pt x="216" y="162"/>
                    <a:pt x="220" y="162"/>
                    <a:pt x="223" y="162"/>
                  </a:cubicBezTo>
                  <a:cubicBezTo>
                    <a:pt x="224" y="162"/>
                    <a:pt x="224" y="162"/>
                    <a:pt x="224" y="161"/>
                  </a:cubicBezTo>
                  <a:cubicBezTo>
                    <a:pt x="226" y="161"/>
                    <a:pt x="227" y="160"/>
                    <a:pt x="228" y="159"/>
                  </a:cubicBezTo>
                  <a:cubicBezTo>
                    <a:pt x="229" y="159"/>
                    <a:pt x="231" y="159"/>
                    <a:pt x="231" y="161"/>
                  </a:cubicBezTo>
                  <a:cubicBezTo>
                    <a:pt x="231" y="161"/>
                    <a:pt x="231" y="161"/>
                    <a:pt x="231" y="162"/>
                  </a:cubicBezTo>
                  <a:close/>
                  <a:moveTo>
                    <a:pt x="229" y="106"/>
                  </a:moveTo>
                  <a:cubicBezTo>
                    <a:pt x="229" y="106"/>
                    <a:pt x="229" y="106"/>
                    <a:pt x="229" y="106"/>
                  </a:cubicBezTo>
                  <a:cubicBezTo>
                    <a:pt x="229" y="106"/>
                    <a:pt x="229" y="105"/>
                    <a:pt x="230" y="105"/>
                  </a:cubicBezTo>
                  <a:cubicBezTo>
                    <a:pt x="233" y="103"/>
                    <a:pt x="236" y="100"/>
                    <a:pt x="239" y="98"/>
                  </a:cubicBezTo>
                  <a:cubicBezTo>
                    <a:pt x="240" y="97"/>
                    <a:pt x="241" y="96"/>
                    <a:pt x="241" y="95"/>
                  </a:cubicBezTo>
                  <a:cubicBezTo>
                    <a:pt x="243" y="93"/>
                    <a:pt x="244" y="91"/>
                    <a:pt x="246" y="89"/>
                  </a:cubicBezTo>
                  <a:cubicBezTo>
                    <a:pt x="249" y="85"/>
                    <a:pt x="251" y="80"/>
                    <a:pt x="253" y="76"/>
                  </a:cubicBezTo>
                  <a:cubicBezTo>
                    <a:pt x="253" y="74"/>
                    <a:pt x="254" y="72"/>
                    <a:pt x="254" y="70"/>
                  </a:cubicBezTo>
                  <a:cubicBezTo>
                    <a:pt x="254" y="65"/>
                    <a:pt x="254" y="60"/>
                    <a:pt x="254" y="55"/>
                  </a:cubicBezTo>
                  <a:cubicBezTo>
                    <a:pt x="253" y="50"/>
                    <a:pt x="251" y="45"/>
                    <a:pt x="248" y="42"/>
                  </a:cubicBezTo>
                  <a:cubicBezTo>
                    <a:pt x="246" y="40"/>
                    <a:pt x="244" y="39"/>
                    <a:pt x="241" y="39"/>
                  </a:cubicBezTo>
                  <a:cubicBezTo>
                    <a:pt x="239" y="38"/>
                    <a:pt x="237" y="38"/>
                    <a:pt x="235" y="39"/>
                  </a:cubicBezTo>
                  <a:cubicBezTo>
                    <a:pt x="232" y="39"/>
                    <a:pt x="228" y="39"/>
                    <a:pt x="225" y="40"/>
                  </a:cubicBezTo>
                  <a:cubicBezTo>
                    <a:pt x="224" y="41"/>
                    <a:pt x="223" y="41"/>
                    <a:pt x="222" y="42"/>
                  </a:cubicBezTo>
                  <a:cubicBezTo>
                    <a:pt x="222" y="43"/>
                    <a:pt x="222" y="43"/>
                    <a:pt x="222" y="43"/>
                  </a:cubicBezTo>
                  <a:cubicBezTo>
                    <a:pt x="222" y="43"/>
                    <a:pt x="222" y="43"/>
                    <a:pt x="222" y="44"/>
                  </a:cubicBezTo>
                  <a:cubicBezTo>
                    <a:pt x="222" y="45"/>
                    <a:pt x="222" y="47"/>
                    <a:pt x="222" y="48"/>
                  </a:cubicBezTo>
                  <a:cubicBezTo>
                    <a:pt x="222" y="48"/>
                    <a:pt x="222" y="49"/>
                    <a:pt x="222" y="49"/>
                  </a:cubicBezTo>
                  <a:cubicBezTo>
                    <a:pt x="222" y="49"/>
                    <a:pt x="222" y="48"/>
                    <a:pt x="222" y="48"/>
                  </a:cubicBezTo>
                  <a:cubicBezTo>
                    <a:pt x="223" y="46"/>
                    <a:pt x="223" y="45"/>
                    <a:pt x="223" y="43"/>
                  </a:cubicBezTo>
                  <a:cubicBezTo>
                    <a:pt x="223" y="43"/>
                    <a:pt x="223" y="42"/>
                    <a:pt x="224" y="42"/>
                  </a:cubicBezTo>
                  <a:cubicBezTo>
                    <a:pt x="225" y="41"/>
                    <a:pt x="227" y="42"/>
                    <a:pt x="227" y="43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8" y="45"/>
                    <a:pt x="228" y="45"/>
                    <a:pt x="229" y="46"/>
                  </a:cubicBezTo>
                  <a:cubicBezTo>
                    <a:pt x="229" y="46"/>
                    <a:pt x="230" y="45"/>
                    <a:pt x="231" y="45"/>
                  </a:cubicBezTo>
                  <a:cubicBezTo>
                    <a:pt x="232" y="45"/>
                    <a:pt x="233" y="45"/>
                    <a:pt x="233" y="46"/>
                  </a:cubicBezTo>
                  <a:cubicBezTo>
                    <a:pt x="233" y="46"/>
                    <a:pt x="233" y="47"/>
                    <a:pt x="234" y="47"/>
                  </a:cubicBezTo>
                  <a:cubicBezTo>
                    <a:pt x="234" y="47"/>
                    <a:pt x="235" y="47"/>
                    <a:pt x="236" y="48"/>
                  </a:cubicBezTo>
                  <a:cubicBezTo>
                    <a:pt x="236" y="48"/>
                    <a:pt x="237" y="48"/>
                    <a:pt x="237" y="47"/>
                  </a:cubicBezTo>
                  <a:cubicBezTo>
                    <a:pt x="238" y="47"/>
                    <a:pt x="239" y="47"/>
                    <a:pt x="240" y="48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1" y="50"/>
                    <a:pt x="241" y="51"/>
                    <a:pt x="240" y="52"/>
                  </a:cubicBezTo>
                  <a:cubicBezTo>
                    <a:pt x="239" y="53"/>
                    <a:pt x="238" y="53"/>
                    <a:pt x="237" y="52"/>
                  </a:cubicBezTo>
                  <a:cubicBezTo>
                    <a:pt x="237" y="52"/>
                    <a:pt x="237" y="52"/>
                    <a:pt x="236" y="52"/>
                  </a:cubicBezTo>
                  <a:cubicBezTo>
                    <a:pt x="236" y="52"/>
                    <a:pt x="235" y="52"/>
                    <a:pt x="235" y="53"/>
                  </a:cubicBezTo>
                  <a:cubicBezTo>
                    <a:pt x="233" y="54"/>
                    <a:pt x="232" y="53"/>
                    <a:pt x="232" y="51"/>
                  </a:cubicBezTo>
                  <a:cubicBezTo>
                    <a:pt x="232" y="51"/>
                    <a:pt x="232" y="51"/>
                    <a:pt x="232" y="50"/>
                  </a:cubicBezTo>
                  <a:cubicBezTo>
                    <a:pt x="232" y="50"/>
                    <a:pt x="232" y="50"/>
                    <a:pt x="232" y="49"/>
                  </a:cubicBezTo>
                  <a:cubicBezTo>
                    <a:pt x="231" y="49"/>
                    <a:pt x="230" y="50"/>
                    <a:pt x="230" y="50"/>
                  </a:cubicBezTo>
                  <a:cubicBezTo>
                    <a:pt x="230" y="51"/>
                    <a:pt x="229" y="52"/>
                    <a:pt x="228" y="52"/>
                  </a:cubicBezTo>
                  <a:cubicBezTo>
                    <a:pt x="228" y="53"/>
                    <a:pt x="227" y="53"/>
                    <a:pt x="226" y="52"/>
                  </a:cubicBezTo>
                  <a:cubicBezTo>
                    <a:pt x="226" y="51"/>
                    <a:pt x="226" y="51"/>
                    <a:pt x="226" y="51"/>
                  </a:cubicBezTo>
                  <a:cubicBezTo>
                    <a:pt x="225" y="52"/>
                    <a:pt x="224" y="54"/>
                    <a:pt x="224" y="55"/>
                  </a:cubicBezTo>
                  <a:cubicBezTo>
                    <a:pt x="224" y="55"/>
                    <a:pt x="224" y="55"/>
                    <a:pt x="225" y="55"/>
                  </a:cubicBezTo>
                  <a:cubicBezTo>
                    <a:pt x="227" y="55"/>
                    <a:pt x="230" y="54"/>
                    <a:pt x="233" y="55"/>
                  </a:cubicBezTo>
                  <a:cubicBezTo>
                    <a:pt x="234" y="55"/>
                    <a:pt x="235" y="56"/>
                    <a:pt x="237" y="57"/>
                  </a:cubicBezTo>
                  <a:cubicBezTo>
                    <a:pt x="240" y="58"/>
                    <a:pt x="241" y="60"/>
                    <a:pt x="241" y="64"/>
                  </a:cubicBezTo>
                  <a:cubicBezTo>
                    <a:pt x="241" y="66"/>
                    <a:pt x="240" y="68"/>
                    <a:pt x="240" y="70"/>
                  </a:cubicBezTo>
                  <a:cubicBezTo>
                    <a:pt x="240" y="70"/>
                    <a:pt x="240" y="70"/>
                    <a:pt x="240" y="71"/>
                  </a:cubicBezTo>
                  <a:cubicBezTo>
                    <a:pt x="240" y="73"/>
                    <a:pt x="239" y="75"/>
                    <a:pt x="238" y="77"/>
                  </a:cubicBezTo>
                  <a:cubicBezTo>
                    <a:pt x="236" y="81"/>
                    <a:pt x="233" y="85"/>
                    <a:pt x="230" y="88"/>
                  </a:cubicBezTo>
                  <a:cubicBezTo>
                    <a:pt x="228" y="90"/>
                    <a:pt x="226" y="92"/>
                    <a:pt x="224" y="94"/>
                  </a:cubicBezTo>
                  <a:cubicBezTo>
                    <a:pt x="220" y="97"/>
                    <a:pt x="216" y="100"/>
                    <a:pt x="214" y="104"/>
                  </a:cubicBezTo>
                  <a:cubicBezTo>
                    <a:pt x="213" y="105"/>
                    <a:pt x="213" y="105"/>
                    <a:pt x="213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8"/>
                    <a:pt x="211" y="110"/>
                    <a:pt x="211" y="112"/>
                  </a:cubicBezTo>
                  <a:cubicBezTo>
                    <a:pt x="210" y="113"/>
                    <a:pt x="210" y="114"/>
                    <a:pt x="210" y="115"/>
                  </a:cubicBezTo>
                  <a:cubicBezTo>
                    <a:pt x="210" y="115"/>
                    <a:pt x="210" y="115"/>
                    <a:pt x="211" y="115"/>
                  </a:cubicBezTo>
                  <a:cubicBezTo>
                    <a:pt x="211" y="115"/>
                    <a:pt x="211" y="115"/>
                    <a:pt x="211" y="115"/>
                  </a:cubicBezTo>
                  <a:cubicBezTo>
                    <a:pt x="212" y="111"/>
                    <a:pt x="213" y="108"/>
                    <a:pt x="216" y="105"/>
                  </a:cubicBezTo>
                  <a:cubicBezTo>
                    <a:pt x="216" y="105"/>
                    <a:pt x="216" y="105"/>
                    <a:pt x="216" y="105"/>
                  </a:cubicBezTo>
                  <a:cubicBezTo>
                    <a:pt x="217" y="104"/>
                    <a:pt x="218" y="105"/>
                    <a:pt x="219" y="106"/>
                  </a:cubicBezTo>
                  <a:cubicBezTo>
                    <a:pt x="219" y="106"/>
                    <a:pt x="219" y="106"/>
                    <a:pt x="220" y="107"/>
                  </a:cubicBezTo>
                  <a:cubicBezTo>
                    <a:pt x="220" y="106"/>
                    <a:pt x="220" y="106"/>
                    <a:pt x="221" y="105"/>
                  </a:cubicBezTo>
                  <a:cubicBezTo>
                    <a:pt x="222" y="103"/>
                    <a:pt x="222" y="101"/>
                    <a:pt x="224" y="99"/>
                  </a:cubicBezTo>
                  <a:cubicBezTo>
                    <a:pt x="225" y="98"/>
                    <a:pt x="226" y="98"/>
                    <a:pt x="227" y="99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8" y="99"/>
                    <a:pt x="229" y="98"/>
                    <a:pt x="229" y="98"/>
                  </a:cubicBezTo>
                  <a:cubicBezTo>
                    <a:pt x="230" y="97"/>
                    <a:pt x="230" y="97"/>
                    <a:pt x="230" y="96"/>
                  </a:cubicBezTo>
                  <a:cubicBezTo>
                    <a:pt x="231" y="95"/>
                    <a:pt x="232" y="94"/>
                    <a:pt x="233" y="92"/>
                  </a:cubicBezTo>
                  <a:cubicBezTo>
                    <a:pt x="234" y="91"/>
                    <a:pt x="234" y="91"/>
                    <a:pt x="236" y="91"/>
                  </a:cubicBezTo>
                  <a:cubicBezTo>
                    <a:pt x="237" y="90"/>
                    <a:pt x="238" y="88"/>
                    <a:pt x="238" y="87"/>
                  </a:cubicBezTo>
                  <a:cubicBezTo>
                    <a:pt x="238" y="86"/>
                    <a:pt x="239" y="85"/>
                    <a:pt x="239" y="84"/>
                  </a:cubicBezTo>
                  <a:cubicBezTo>
                    <a:pt x="240" y="83"/>
                    <a:pt x="240" y="83"/>
                    <a:pt x="241" y="83"/>
                  </a:cubicBezTo>
                  <a:cubicBezTo>
                    <a:pt x="241" y="83"/>
                    <a:pt x="241" y="83"/>
                    <a:pt x="242" y="83"/>
                  </a:cubicBezTo>
                  <a:cubicBezTo>
                    <a:pt x="242" y="82"/>
                    <a:pt x="242" y="82"/>
                    <a:pt x="242" y="81"/>
                  </a:cubicBezTo>
                  <a:cubicBezTo>
                    <a:pt x="243" y="78"/>
                    <a:pt x="244" y="76"/>
                    <a:pt x="245" y="73"/>
                  </a:cubicBezTo>
                  <a:cubicBezTo>
                    <a:pt x="245" y="72"/>
                    <a:pt x="246" y="71"/>
                    <a:pt x="246" y="71"/>
                  </a:cubicBezTo>
                  <a:cubicBezTo>
                    <a:pt x="247" y="71"/>
                    <a:pt x="247" y="70"/>
                    <a:pt x="247" y="70"/>
                  </a:cubicBezTo>
                  <a:cubicBezTo>
                    <a:pt x="248" y="65"/>
                    <a:pt x="248" y="60"/>
                    <a:pt x="247" y="55"/>
                  </a:cubicBezTo>
                  <a:cubicBezTo>
                    <a:pt x="246" y="55"/>
                    <a:pt x="246" y="54"/>
                    <a:pt x="245" y="54"/>
                  </a:cubicBezTo>
                  <a:cubicBezTo>
                    <a:pt x="245" y="53"/>
                    <a:pt x="245" y="53"/>
                    <a:pt x="244" y="53"/>
                  </a:cubicBezTo>
                  <a:cubicBezTo>
                    <a:pt x="244" y="54"/>
                    <a:pt x="244" y="53"/>
                    <a:pt x="244" y="53"/>
                  </a:cubicBezTo>
                  <a:cubicBezTo>
                    <a:pt x="243" y="53"/>
                    <a:pt x="242" y="52"/>
                    <a:pt x="243" y="51"/>
                  </a:cubicBezTo>
                  <a:cubicBezTo>
                    <a:pt x="243" y="50"/>
                    <a:pt x="244" y="49"/>
                    <a:pt x="245" y="49"/>
                  </a:cubicBezTo>
                  <a:cubicBezTo>
                    <a:pt x="245" y="49"/>
                    <a:pt x="246" y="49"/>
                    <a:pt x="246" y="49"/>
                  </a:cubicBezTo>
                  <a:cubicBezTo>
                    <a:pt x="247" y="50"/>
                    <a:pt x="247" y="51"/>
                    <a:pt x="248" y="52"/>
                  </a:cubicBezTo>
                  <a:cubicBezTo>
                    <a:pt x="250" y="56"/>
                    <a:pt x="250" y="61"/>
                    <a:pt x="250" y="65"/>
                  </a:cubicBezTo>
                  <a:cubicBezTo>
                    <a:pt x="250" y="67"/>
                    <a:pt x="249" y="69"/>
                    <a:pt x="249" y="70"/>
                  </a:cubicBezTo>
                  <a:cubicBezTo>
                    <a:pt x="249" y="71"/>
                    <a:pt x="249" y="72"/>
                    <a:pt x="250" y="72"/>
                  </a:cubicBezTo>
                  <a:cubicBezTo>
                    <a:pt x="251" y="72"/>
                    <a:pt x="251" y="72"/>
                    <a:pt x="252" y="73"/>
                  </a:cubicBezTo>
                  <a:cubicBezTo>
                    <a:pt x="252" y="74"/>
                    <a:pt x="252" y="76"/>
                    <a:pt x="251" y="77"/>
                  </a:cubicBezTo>
                  <a:cubicBezTo>
                    <a:pt x="251" y="78"/>
                    <a:pt x="250" y="80"/>
                    <a:pt x="249" y="81"/>
                  </a:cubicBezTo>
                  <a:cubicBezTo>
                    <a:pt x="247" y="86"/>
                    <a:pt x="243" y="90"/>
                    <a:pt x="239" y="93"/>
                  </a:cubicBezTo>
                  <a:cubicBezTo>
                    <a:pt x="239" y="94"/>
                    <a:pt x="238" y="94"/>
                    <a:pt x="238" y="95"/>
                  </a:cubicBezTo>
                  <a:cubicBezTo>
                    <a:pt x="238" y="95"/>
                    <a:pt x="238" y="96"/>
                    <a:pt x="238" y="96"/>
                  </a:cubicBezTo>
                  <a:cubicBezTo>
                    <a:pt x="236" y="97"/>
                    <a:pt x="235" y="98"/>
                    <a:pt x="234" y="99"/>
                  </a:cubicBezTo>
                  <a:cubicBezTo>
                    <a:pt x="233" y="100"/>
                    <a:pt x="232" y="100"/>
                    <a:pt x="231" y="101"/>
                  </a:cubicBezTo>
                  <a:cubicBezTo>
                    <a:pt x="231" y="101"/>
                    <a:pt x="231" y="102"/>
                    <a:pt x="230" y="102"/>
                  </a:cubicBezTo>
                  <a:cubicBezTo>
                    <a:pt x="230" y="103"/>
                    <a:pt x="229" y="104"/>
                    <a:pt x="229" y="106"/>
                  </a:cubicBezTo>
                  <a:close/>
                  <a:moveTo>
                    <a:pt x="178" y="60"/>
                  </a:moveTo>
                  <a:cubicBezTo>
                    <a:pt x="178" y="60"/>
                    <a:pt x="178" y="60"/>
                    <a:pt x="178" y="60"/>
                  </a:cubicBezTo>
                  <a:cubicBezTo>
                    <a:pt x="178" y="60"/>
                    <a:pt x="177" y="60"/>
                    <a:pt x="177" y="60"/>
                  </a:cubicBezTo>
                  <a:cubicBezTo>
                    <a:pt x="173" y="60"/>
                    <a:pt x="168" y="60"/>
                    <a:pt x="164" y="61"/>
                  </a:cubicBezTo>
                  <a:cubicBezTo>
                    <a:pt x="160" y="62"/>
                    <a:pt x="156" y="62"/>
                    <a:pt x="152" y="63"/>
                  </a:cubicBezTo>
                  <a:cubicBezTo>
                    <a:pt x="150" y="63"/>
                    <a:pt x="148" y="63"/>
                    <a:pt x="147" y="63"/>
                  </a:cubicBezTo>
                  <a:cubicBezTo>
                    <a:pt x="146" y="64"/>
                    <a:pt x="146" y="63"/>
                    <a:pt x="145" y="63"/>
                  </a:cubicBezTo>
                  <a:cubicBezTo>
                    <a:pt x="145" y="62"/>
                    <a:pt x="145" y="62"/>
                    <a:pt x="145" y="61"/>
                  </a:cubicBezTo>
                  <a:cubicBezTo>
                    <a:pt x="146" y="61"/>
                    <a:pt x="146" y="61"/>
                    <a:pt x="147" y="61"/>
                  </a:cubicBezTo>
                  <a:cubicBezTo>
                    <a:pt x="148" y="61"/>
                    <a:pt x="149" y="62"/>
                    <a:pt x="150" y="61"/>
                  </a:cubicBezTo>
                  <a:cubicBezTo>
                    <a:pt x="152" y="61"/>
                    <a:pt x="155" y="61"/>
                    <a:pt x="157" y="61"/>
                  </a:cubicBezTo>
                  <a:cubicBezTo>
                    <a:pt x="161" y="60"/>
                    <a:pt x="165" y="60"/>
                    <a:pt x="169" y="59"/>
                  </a:cubicBezTo>
                  <a:cubicBezTo>
                    <a:pt x="172" y="58"/>
                    <a:pt x="175" y="58"/>
                    <a:pt x="178" y="57"/>
                  </a:cubicBezTo>
                  <a:cubicBezTo>
                    <a:pt x="179" y="57"/>
                    <a:pt x="179" y="57"/>
                    <a:pt x="180" y="5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81" y="57"/>
                    <a:pt x="182" y="55"/>
                    <a:pt x="183" y="54"/>
                  </a:cubicBezTo>
                  <a:cubicBezTo>
                    <a:pt x="182" y="54"/>
                    <a:pt x="181" y="53"/>
                    <a:pt x="180" y="52"/>
                  </a:cubicBezTo>
                  <a:cubicBezTo>
                    <a:pt x="179" y="53"/>
                    <a:pt x="178" y="53"/>
                    <a:pt x="176" y="53"/>
                  </a:cubicBezTo>
                  <a:cubicBezTo>
                    <a:pt x="175" y="54"/>
                    <a:pt x="175" y="54"/>
                    <a:pt x="174" y="53"/>
                  </a:cubicBezTo>
                  <a:cubicBezTo>
                    <a:pt x="173" y="52"/>
                    <a:pt x="173" y="52"/>
                    <a:pt x="173" y="51"/>
                  </a:cubicBezTo>
                  <a:cubicBezTo>
                    <a:pt x="173" y="50"/>
                    <a:pt x="174" y="50"/>
                    <a:pt x="174" y="50"/>
                  </a:cubicBezTo>
                  <a:cubicBezTo>
                    <a:pt x="167" y="50"/>
                    <a:pt x="161" y="51"/>
                    <a:pt x="154" y="51"/>
                  </a:cubicBezTo>
                  <a:cubicBezTo>
                    <a:pt x="155" y="53"/>
                    <a:pt x="155" y="54"/>
                    <a:pt x="153" y="55"/>
                  </a:cubicBezTo>
                  <a:cubicBezTo>
                    <a:pt x="153" y="55"/>
                    <a:pt x="154" y="55"/>
                    <a:pt x="154" y="55"/>
                  </a:cubicBezTo>
                  <a:cubicBezTo>
                    <a:pt x="155" y="55"/>
                    <a:pt x="155" y="55"/>
                    <a:pt x="155" y="56"/>
                  </a:cubicBezTo>
                  <a:cubicBezTo>
                    <a:pt x="155" y="57"/>
                    <a:pt x="155" y="57"/>
                    <a:pt x="154" y="57"/>
                  </a:cubicBezTo>
                  <a:cubicBezTo>
                    <a:pt x="154" y="57"/>
                    <a:pt x="154" y="57"/>
                    <a:pt x="153" y="57"/>
                  </a:cubicBezTo>
                  <a:cubicBezTo>
                    <a:pt x="151" y="57"/>
                    <a:pt x="148" y="57"/>
                    <a:pt x="145" y="58"/>
                  </a:cubicBezTo>
                  <a:cubicBezTo>
                    <a:pt x="145" y="58"/>
                    <a:pt x="144" y="58"/>
                    <a:pt x="144" y="58"/>
                  </a:cubicBezTo>
                  <a:cubicBezTo>
                    <a:pt x="144" y="59"/>
                    <a:pt x="144" y="60"/>
                    <a:pt x="143" y="61"/>
                  </a:cubicBezTo>
                  <a:cubicBezTo>
                    <a:pt x="142" y="62"/>
                    <a:pt x="142" y="63"/>
                    <a:pt x="141" y="64"/>
                  </a:cubicBezTo>
                  <a:cubicBezTo>
                    <a:pt x="140" y="66"/>
                    <a:pt x="138" y="68"/>
                    <a:pt x="137" y="70"/>
                  </a:cubicBezTo>
                  <a:cubicBezTo>
                    <a:pt x="137" y="70"/>
                    <a:pt x="137" y="70"/>
                    <a:pt x="136" y="71"/>
                  </a:cubicBezTo>
                  <a:cubicBezTo>
                    <a:pt x="137" y="71"/>
                    <a:pt x="137" y="71"/>
                    <a:pt x="137" y="71"/>
                  </a:cubicBezTo>
                  <a:cubicBezTo>
                    <a:pt x="137" y="71"/>
                    <a:pt x="137" y="71"/>
                    <a:pt x="138" y="71"/>
                  </a:cubicBezTo>
                  <a:cubicBezTo>
                    <a:pt x="142" y="70"/>
                    <a:pt x="146" y="69"/>
                    <a:pt x="150" y="69"/>
                  </a:cubicBezTo>
                  <a:cubicBezTo>
                    <a:pt x="151" y="69"/>
                    <a:pt x="152" y="70"/>
                    <a:pt x="152" y="71"/>
                  </a:cubicBezTo>
                  <a:cubicBezTo>
                    <a:pt x="153" y="71"/>
                    <a:pt x="153" y="72"/>
                    <a:pt x="153" y="72"/>
                  </a:cubicBezTo>
                  <a:cubicBezTo>
                    <a:pt x="153" y="72"/>
                    <a:pt x="154" y="72"/>
                    <a:pt x="154" y="72"/>
                  </a:cubicBezTo>
                  <a:cubicBezTo>
                    <a:pt x="160" y="71"/>
                    <a:pt x="165" y="70"/>
                    <a:pt x="171" y="70"/>
                  </a:cubicBezTo>
                  <a:cubicBezTo>
                    <a:pt x="172" y="70"/>
                    <a:pt x="172" y="70"/>
                    <a:pt x="172" y="70"/>
                  </a:cubicBezTo>
                  <a:cubicBezTo>
                    <a:pt x="173" y="69"/>
                    <a:pt x="174" y="68"/>
                    <a:pt x="174" y="66"/>
                  </a:cubicBezTo>
                  <a:cubicBezTo>
                    <a:pt x="173" y="67"/>
                    <a:pt x="171" y="67"/>
                    <a:pt x="170" y="67"/>
                  </a:cubicBezTo>
                  <a:cubicBezTo>
                    <a:pt x="169" y="67"/>
                    <a:pt x="169" y="67"/>
                    <a:pt x="168" y="67"/>
                  </a:cubicBezTo>
                  <a:cubicBezTo>
                    <a:pt x="167" y="67"/>
                    <a:pt x="167" y="67"/>
                    <a:pt x="167" y="66"/>
                  </a:cubicBezTo>
                  <a:cubicBezTo>
                    <a:pt x="167" y="65"/>
                    <a:pt x="167" y="65"/>
                    <a:pt x="168" y="65"/>
                  </a:cubicBezTo>
                  <a:cubicBezTo>
                    <a:pt x="168" y="64"/>
                    <a:pt x="168" y="64"/>
                    <a:pt x="169" y="64"/>
                  </a:cubicBezTo>
                  <a:cubicBezTo>
                    <a:pt x="172" y="63"/>
                    <a:pt x="174" y="62"/>
                    <a:pt x="177" y="60"/>
                  </a:cubicBezTo>
                  <a:cubicBezTo>
                    <a:pt x="178" y="60"/>
                    <a:pt x="178" y="60"/>
                    <a:pt x="178" y="60"/>
                  </a:cubicBezTo>
                  <a:close/>
                  <a:moveTo>
                    <a:pt x="214" y="99"/>
                  </a:moveTo>
                  <a:cubicBezTo>
                    <a:pt x="215" y="98"/>
                    <a:pt x="216" y="98"/>
                    <a:pt x="217" y="97"/>
                  </a:cubicBezTo>
                  <a:cubicBezTo>
                    <a:pt x="220" y="93"/>
                    <a:pt x="223" y="90"/>
                    <a:pt x="226" y="86"/>
                  </a:cubicBezTo>
                  <a:cubicBezTo>
                    <a:pt x="229" y="83"/>
                    <a:pt x="232" y="80"/>
                    <a:pt x="234" y="76"/>
                  </a:cubicBezTo>
                  <a:cubicBezTo>
                    <a:pt x="235" y="75"/>
                    <a:pt x="236" y="74"/>
                    <a:pt x="237" y="72"/>
                  </a:cubicBezTo>
                  <a:cubicBezTo>
                    <a:pt x="237" y="71"/>
                    <a:pt x="238" y="70"/>
                    <a:pt x="238" y="68"/>
                  </a:cubicBezTo>
                  <a:cubicBezTo>
                    <a:pt x="237" y="67"/>
                    <a:pt x="237" y="66"/>
                    <a:pt x="237" y="64"/>
                  </a:cubicBezTo>
                  <a:cubicBezTo>
                    <a:pt x="237" y="63"/>
                    <a:pt x="237" y="61"/>
                    <a:pt x="236" y="60"/>
                  </a:cubicBezTo>
                  <a:cubicBezTo>
                    <a:pt x="235" y="59"/>
                    <a:pt x="235" y="59"/>
                    <a:pt x="234" y="59"/>
                  </a:cubicBezTo>
                  <a:cubicBezTo>
                    <a:pt x="233" y="59"/>
                    <a:pt x="232" y="59"/>
                    <a:pt x="231" y="60"/>
                  </a:cubicBezTo>
                  <a:cubicBezTo>
                    <a:pt x="230" y="60"/>
                    <a:pt x="229" y="60"/>
                    <a:pt x="229" y="60"/>
                  </a:cubicBezTo>
                  <a:cubicBezTo>
                    <a:pt x="227" y="61"/>
                    <a:pt x="225" y="60"/>
                    <a:pt x="225" y="58"/>
                  </a:cubicBezTo>
                  <a:cubicBezTo>
                    <a:pt x="225" y="58"/>
                    <a:pt x="225" y="58"/>
                    <a:pt x="226" y="57"/>
                  </a:cubicBezTo>
                  <a:cubicBezTo>
                    <a:pt x="224" y="58"/>
                    <a:pt x="223" y="58"/>
                    <a:pt x="222" y="59"/>
                  </a:cubicBezTo>
                  <a:cubicBezTo>
                    <a:pt x="222" y="60"/>
                    <a:pt x="223" y="60"/>
                    <a:pt x="223" y="61"/>
                  </a:cubicBezTo>
                  <a:cubicBezTo>
                    <a:pt x="222" y="62"/>
                    <a:pt x="221" y="62"/>
                    <a:pt x="220" y="62"/>
                  </a:cubicBezTo>
                  <a:cubicBezTo>
                    <a:pt x="220" y="63"/>
                    <a:pt x="220" y="65"/>
                    <a:pt x="220" y="66"/>
                  </a:cubicBezTo>
                  <a:cubicBezTo>
                    <a:pt x="220" y="69"/>
                    <a:pt x="219" y="72"/>
                    <a:pt x="219" y="75"/>
                  </a:cubicBezTo>
                  <a:cubicBezTo>
                    <a:pt x="219" y="77"/>
                    <a:pt x="219" y="80"/>
                    <a:pt x="218" y="82"/>
                  </a:cubicBezTo>
                  <a:cubicBezTo>
                    <a:pt x="218" y="85"/>
                    <a:pt x="217" y="88"/>
                    <a:pt x="216" y="91"/>
                  </a:cubicBezTo>
                  <a:cubicBezTo>
                    <a:pt x="216" y="93"/>
                    <a:pt x="215" y="96"/>
                    <a:pt x="214" y="99"/>
                  </a:cubicBezTo>
                  <a:close/>
                  <a:moveTo>
                    <a:pt x="244" y="200"/>
                  </a:moveTo>
                  <a:cubicBezTo>
                    <a:pt x="244" y="200"/>
                    <a:pt x="244" y="200"/>
                    <a:pt x="244" y="200"/>
                  </a:cubicBezTo>
                  <a:cubicBezTo>
                    <a:pt x="244" y="200"/>
                    <a:pt x="243" y="200"/>
                    <a:pt x="243" y="200"/>
                  </a:cubicBezTo>
                  <a:cubicBezTo>
                    <a:pt x="240" y="201"/>
                    <a:pt x="238" y="202"/>
                    <a:pt x="235" y="204"/>
                  </a:cubicBezTo>
                  <a:cubicBezTo>
                    <a:pt x="230" y="205"/>
                    <a:pt x="224" y="207"/>
                    <a:pt x="219" y="208"/>
                  </a:cubicBezTo>
                  <a:cubicBezTo>
                    <a:pt x="214" y="209"/>
                    <a:pt x="209" y="210"/>
                    <a:pt x="204" y="211"/>
                  </a:cubicBezTo>
                  <a:cubicBezTo>
                    <a:pt x="198" y="213"/>
                    <a:pt x="191" y="213"/>
                    <a:pt x="185" y="214"/>
                  </a:cubicBezTo>
                  <a:cubicBezTo>
                    <a:pt x="177" y="214"/>
                    <a:pt x="170" y="215"/>
                    <a:pt x="162" y="215"/>
                  </a:cubicBezTo>
                  <a:cubicBezTo>
                    <a:pt x="156" y="215"/>
                    <a:pt x="150" y="215"/>
                    <a:pt x="144" y="215"/>
                  </a:cubicBezTo>
                  <a:cubicBezTo>
                    <a:pt x="143" y="215"/>
                    <a:pt x="142" y="215"/>
                    <a:pt x="141" y="215"/>
                  </a:cubicBezTo>
                  <a:cubicBezTo>
                    <a:pt x="136" y="215"/>
                    <a:pt x="131" y="216"/>
                    <a:pt x="125" y="216"/>
                  </a:cubicBezTo>
                  <a:cubicBezTo>
                    <a:pt x="124" y="216"/>
                    <a:pt x="122" y="216"/>
                    <a:pt x="121" y="216"/>
                  </a:cubicBezTo>
                  <a:cubicBezTo>
                    <a:pt x="121" y="216"/>
                    <a:pt x="122" y="217"/>
                    <a:pt x="122" y="217"/>
                  </a:cubicBezTo>
                  <a:cubicBezTo>
                    <a:pt x="127" y="217"/>
                    <a:pt x="132" y="217"/>
                    <a:pt x="138" y="217"/>
                  </a:cubicBezTo>
                  <a:cubicBezTo>
                    <a:pt x="147" y="218"/>
                    <a:pt x="156" y="218"/>
                    <a:pt x="165" y="218"/>
                  </a:cubicBezTo>
                  <a:cubicBezTo>
                    <a:pt x="175" y="218"/>
                    <a:pt x="184" y="217"/>
                    <a:pt x="194" y="216"/>
                  </a:cubicBezTo>
                  <a:cubicBezTo>
                    <a:pt x="198" y="215"/>
                    <a:pt x="203" y="214"/>
                    <a:pt x="208" y="213"/>
                  </a:cubicBezTo>
                  <a:cubicBezTo>
                    <a:pt x="215" y="211"/>
                    <a:pt x="222" y="209"/>
                    <a:pt x="230" y="206"/>
                  </a:cubicBezTo>
                  <a:cubicBezTo>
                    <a:pt x="234" y="205"/>
                    <a:pt x="239" y="203"/>
                    <a:pt x="243" y="201"/>
                  </a:cubicBezTo>
                  <a:cubicBezTo>
                    <a:pt x="243" y="200"/>
                    <a:pt x="244" y="200"/>
                    <a:pt x="244" y="200"/>
                  </a:cubicBezTo>
                  <a:close/>
                  <a:moveTo>
                    <a:pt x="70" y="128"/>
                  </a:moveTo>
                  <a:cubicBezTo>
                    <a:pt x="69" y="127"/>
                    <a:pt x="68" y="126"/>
                    <a:pt x="68" y="125"/>
                  </a:cubicBezTo>
                  <a:cubicBezTo>
                    <a:pt x="68" y="124"/>
                    <a:pt x="67" y="123"/>
                    <a:pt x="66" y="123"/>
                  </a:cubicBezTo>
                  <a:cubicBezTo>
                    <a:pt x="62" y="123"/>
                    <a:pt x="58" y="123"/>
                    <a:pt x="54" y="124"/>
                  </a:cubicBezTo>
                  <a:cubicBezTo>
                    <a:pt x="49" y="125"/>
                    <a:pt x="44" y="127"/>
                    <a:pt x="39" y="129"/>
                  </a:cubicBezTo>
                  <a:cubicBezTo>
                    <a:pt x="35" y="131"/>
                    <a:pt x="30" y="133"/>
                    <a:pt x="26" y="136"/>
                  </a:cubicBezTo>
                  <a:cubicBezTo>
                    <a:pt x="25" y="137"/>
                    <a:pt x="24" y="138"/>
                    <a:pt x="23" y="138"/>
                  </a:cubicBezTo>
                  <a:cubicBezTo>
                    <a:pt x="20" y="141"/>
                    <a:pt x="17" y="143"/>
                    <a:pt x="15" y="146"/>
                  </a:cubicBezTo>
                  <a:cubicBezTo>
                    <a:pt x="15" y="146"/>
                    <a:pt x="14" y="146"/>
                    <a:pt x="14" y="147"/>
                  </a:cubicBezTo>
                  <a:cubicBezTo>
                    <a:pt x="14" y="147"/>
                    <a:pt x="15" y="147"/>
                    <a:pt x="15" y="147"/>
                  </a:cubicBezTo>
                  <a:cubicBezTo>
                    <a:pt x="20" y="142"/>
                    <a:pt x="26" y="139"/>
                    <a:pt x="32" y="136"/>
                  </a:cubicBezTo>
                  <a:cubicBezTo>
                    <a:pt x="35" y="135"/>
                    <a:pt x="38" y="134"/>
                    <a:pt x="41" y="132"/>
                  </a:cubicBezTo>
                  <a:cubicBezTo>
                    <a:pt x="41" y="132"/>
                    <a:pt x="41" y="132"/>
                    <a:pt x="42" y="132"/>
                  </a:cubicBezTo>
                  <a:cubicBezTo>
                    <a:pt x="45" y="130"/>
                    <a:pt x="47" y="129"/>
                    <a:pt x="51" y="129"/>
                  </a:cubicBezTo>
                  <a:cubicBezTo>
                    <a:pt x="54" y="128"/>
                    <a:pt x="57" y="128"/>
                    <a:pt x="60" y="128"/>
                  </a:cubicBezTo>
                  <a:cubicBezTo>
                    <a:pt x="61" y="128"/>
                    <a:pt x="61" y="128"/>
                    <a:pt x="62" y="129"/>
                  </a:cubicBezTo>
                  <a:cubicBezTo>
                    <a:pt x="62" y="129"/>
                    <a:pt x="62" y="129"/>
                    <a:pt x="63" y="129"/>
                  </a:cubicBezTo>
                  <a:cubicBezTo>
                    <a:pt x="64" y="129"/>
                    <a:pt x="66" y="129"/>
                    <a:pt x="68" y="128"/>
                  </a:cubicBezTo>
                  <a:cubicBezTo>
                    <a:pt x="68" y="128"/>
                    <a:pt x="69" y="128"/>
                    <a:pt x="70" y="128"/>
                  </a:cubicBezTo>
                  <a:close/>
                  <a:moveTo>
                    <a:pt x="183" y="76"/>
                  </a:moveTo>
                  <a:cubicBezTo>
                    <a:pt x="181" y="76"/>
                    <a:pt x="180" y="77"/>
                    <a:pt x="178" y="77"/>
                  </a:cubicBezTo>
                  <a:cubicBezTo>
                    <a:pt x="178" y="78"/>
                    <a:pt x="178" y="78"/>
                    <a:pt x="177" y="78"/>
                  </a:cubicBezTo>
                  <a:cubicBezTo>
                    <a:pt x="177" y="80"/>
                    <a:pt x="176" y="82"/>
                    <a:pt x="175" y="84"/>
                  </a:cubicBezTo>
                  <a:cubicBezTo>
                    <a:pt x="174" y="85"/>
                    <a:pt x="174" y="86"/>
                    <a:pt x="173" y="86"/>
                  </a:cubicBezTo>
                  <a:cubicBezTo>
                    <a:pt x="172" y="86"/>
                    <a:pt x="172" y="86"/>
                    <a:pt x="171" y="86"/>
                  </a:cubicBezTo>
                  <a:cubicBezTo>
                    <a:pt x="167" y="88"/>
                    <a:pt x="162" y="89"/>
                    <a:pt x="158" y="91"/>
                  </a:cubicBezTo>
                  <a:cubicBezTo>
                    <a:pt x="154" y="92"/>
                    <a:pt x="151" y="94"/>
                    <a:pt x="148" y="96"/>
                  </a:cubicBezTo>
                  <a:cubicBezTo>
                    <a:pt x="147" y="96"/>
                    <a:pt x="147" y="97"/>
                    <a:pt x="146" y="97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7" y="97"/>
                    <a:pt x="147" y="98"/>
                    <a:pt x="147" y="98"/>
                  </a:cubicBezTo>
                  <a:cubicBezTo>
                    <a:pt x="149" y="98"/>
                    <a:pt x="152" y="98"/>
                    <a:pt x="154" y="97"/>
                  </a:cubicBezTo>
                  <a:cubicBezTo>
                    <a:pt x="159" y="97"/>
                    <a:pt x="164" y="96"/>
                    <a:pt x="168" y="95"/>
                  </a:cubicBezTo>
                  <a:cubicBezTo>
                    <a:pt x="169" y="95"/>
                    <a:pt x="169" y="94"/>
                    <a:pt x="169" y="94"/>
                  </a:cubicBezTo>
                  <a:cubicBezTo>
                    <a:pt x="169" y="94"/>
                    <a:pt x="169" y="94"/>
                    <a:pt x="169" y="94"/>
                  </a:cubicBezTo>
                  <a:cubicBezTo>
                    <a:pt x="167" y="94"/>
                    <a:pt x="167" y="92"/>
                    <a:pt x="168" y="91"/>
                  </a:cubicBezTo>
                  <a:cubicBezTo>
                    <a:pt x="168" y="91"/>
                    <a:pt x="169" y="91"/>
                    <a:pt x="169" y="90"/>
                  </a:cubicBezTo>
                  <a:cubicBezTo>
                    <a:pt x="171" y="89"/>
                    <a:pt x="173" y="88"/>
                    <a:pt x="175" y="87"/>
                  </a:cubicBezTo>
                  <a:cubicBezTo>
                    <a:pt x="176" y="86"/>
                    <a:pt x="177" y="86"/>
                    <a:pt x="177" y="85"/>
                  </a:cubicBezTo>
                  <a:cubicBezTo>
                    <a:pt x="178" y="84"/>
                    <a:pt x="178" y="83"/>
                    <a:pt x="178" y="82"/>
                  </a:cubicBezTo>
                  <a:cubicBezTo>
                    <a:pt x="179" y="82"/>
                    <a:pt x="179" y="81"/>
                    <a:pt x="179" y="80"/>
                  </a:cubicBezTo>
                  <a:cubicBezTo>
                    <a:pt x="179" y="79"/>
                    <a:pt x="179" y="79"/>
                    <a:pt x="180" y="78"/>
                  </a:cubicBezTo>
                  <a:cubicBezTo>
                    <a:pt x="180" y="78"/>
                    <a:pt x="181" y="77"/>
                    <a:pt x="182" y="78"/>
                  </a:cubicBezTo>
                  <a:cubicBezTo>
                    <a:pt x="182" y="78"/>
                    <a:pt x="182" y="78"/>
                    <a:pt x="182" y="78"/>
                  </a:cubicBezTo>
                  <a:cubicBezTo>
                    <a:pt x="183" y="77"/>
                    <a:pt x="183" y="77"/>
                    <a:pt x="183" y="76"/>
                  </a:cubicBezTo>
                  <a:close/>
                  <a:moveTo>
                    <a:pt x="195" y="120"/>
                  </a:moveTo>
                  <a:cubicBezTo>
                    <a:pt x="194" y="121"/>
                    <a:pt x="194" y="122"/>
                    <a:pt x="194" y="122"/>
                  </a:cubicBezTo>
                  <a:cubicBezTo>
                    <a:pt x="193" y="124"/>
                    <a:pt x="194" y="125"/>
                    <a:pt x="193" y="126"/>
                  </a:cubicBezTo>
                  <a:cubicBezTo>
                    <a:pt x="195" y="126"/>
                    <a:pt x="197" y="126"/>
                    <a:pt x="198" y="125"/>
                  </a:cubicBezTo>
                  <a:cubicBezTo>
                    <a:pt x="199" y="125"/>
                    <a:pt x="199" y="125"/>
                    <a:pt x="199" y="124"/>
                  </a:cubicBezTo>
                  <a:cubicBezTo>
                    <a:pt x="200" y="122"/>
                    <a:pt x="200" y="121"/>
                    <a:pt x="201" y="119"/>
                  </a:cubicBezTo>
                  <a:cubicBezTo>
                    <a:pt x="201" y="117"/>
                    <a:pt x="202" y="115"/>
                    <a:pt x="203" y="113"/>
                  </a:cubicBezTo>
                  <a:cubicBezTo>
                    <a:pt x="203" y="113"/>
                    <a:pt x="203" y="113"/>
                    <a:pt x="203" y="112"/>
                  </a:cubicBezTo>
                  <a:cubicBezTo>
                    <a:pt x="203" y="112"/>
                    <a:pt x="203" y="112"/>
                    <a:pt x="203" y="112"/>
                  </a:cubicBezTo>
                  <a:cubicBezTo>
                    <a:pt x="201" y="112"/>
                    <a:pt x="199" y="112"/>
                    <a:pt x="197" y="112"/>
                  </a:cubicBezTo>
                  <a:cubicBezTo>
                    <a:pt x="197" y="112"/>
                    <a:pt x="197" y="112"/>
                    <a:pt x="197" y="113"/>
                  </a:cubicBezTo>
                  <a:cubicBezTo>
                    <a:pt x="196" y="113"/>
                    <a:pt x="196" y="113"/>
                    <a:pt x="195" y="113"/>
                  </a:cubicBezTo>
                  <a:cubicBezTo>
                    <a:pt x="195" y="114"/>
                    <a:pt x="194" y="114"/>
                    <a:pt x="194" y="114"/>
                  </a:cubicBezTo>
                  <a:cubicBezTo>
                    <a:pt x="193" y="115"/>
                    <a:pt x="193" y="115"/>
                    <a:pt x="192" y="116"/>
                  </a:cubicBezTo>
                  <a:cubicBezTo>
                    <a:pt x="190" y="117"/>
                    <a:pt x="188" y="118"/>
                    <a:pt x="186" y="120"/>
                  </a:cubicBezTo>
                  <a:cubicBezTo>
                    <a:pt x="186" y="120"/>
                    <a:pt x="185" y="120"/>
                    <a:pt x="185" y="121"/>
                  </a:cubicBezTo>
                  <a:cubicBezTo>
                    <a:pt x="185" y="122"/>
                    <a:pt x="184" y="122"/>
                    <a:pt x="184" y="123"/>
                  </a:cubicBezTo>
                  <a:cubicBezTo>
                    <a:pt x="185" y="124"/>
                    <a:pt x="185" y="124"/>
                    <a:pt x="186" y="124"/>
                  </a:cubicBezTo>
                  <a:cubicBezTo>
                    <a:pt x="188" y="124"/>
                    <a:pt x="190" y="123"/>
                    <a:pt x="192" y="123"/>
                  </a:cubicBezTo>
                  <a:cubicBezTo>
                    <a:pt x="192" y="122"/>
                    <a:pt x="192" y="121"/>
                    <a:pt x="191" y="120"/>
                  </a:cubicBezTo>
                  <a:cubicBezTo>
                    <a:pt x="192" y="119"/>
                    <a:pt x="192" y="119"/>
                    <a:pt x="193" y="119"/>
                  </a:cubicBezTo>
                  <a:cubicBezTo>
                    <a:pt x="194" y="119"/>
                    <a:pt x="194" y="119"/>
                    <a:pt x="195" y="120"/>
                  </a:cubicBezTo>
                  <a:close/>
                  <a:moveTo>
                    <a:pt x="175" y="79"/>
                  </a:moveTo>
                  <a:cubicBezTo>
                    <a:pt x="174" y="79"/>
                    <a:pt x="174" y="79"/>
                    <a:pt x="174" y="79"/>
                  </a:cubicBezTo>
                  <a:cubicBezTo>
                    <a:pt x="174" y="79"/>
                    <a:pt x="174" y="79"/>
                    <a:pt x="173" y="79"/>
                  </a:cubicBezTo>
                  <a:cubicBezTo>
                    <a:pt x="172" y="79"/>
                    <a:pt x="170" y="80"/>
                    <a:pt x="168" y="80"/>
                  </a:cubicBezTo>
                  <a:cubicBezTo>
                    <a:pt x="167" y="80"/>
                    <a:pt x="167" y="80"/>
                    <a:pt x="166" y="80"/>
                  </a:cubicBezTo>
                  <a:cubicBezTo>
                    <a:pt x="165" y="79"/>
                    <a:pt x="165" y="78"/>
                    <a:pt x="165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8" y="76"/>
                    <a:pt x="170" y="75"/>
                    <a:pt x="171" y="74"/>
                  </a:cubicBezTo>
                  <a:cubicBezTo>
                    <a:pt x="172" y="73"/>
                    <a:pt x="172" y="73"/>
                    <a:pt x="172" y="73"/>
                  </a:cubicBezTo>
                  <a:cubicBezTo>
                    <a:pt x="172" y="73"/>
                    <a:pt x="171" y="73"/>
                    <a:pt x="171" y="73"/>
                  </a:cubicBezTo>
                  <a:cubicBezTo>
                    <a:pt x="163" y="77"/>
                    <a:pt x="154" y="81"/>
                    <a:pt x="146" y="86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8" y="86"/>
                    <a:pt x="150" y="86"/>
                    <a:pt x="151" y="86"/>
                  </a:cubicBezTo>
                  <a:cubicBezTo>
                    <a:pt x="154" y="85"/>
                    <a:pt x="158" y="85"/>
                    <a:pt x="161" y="84"/>
                  </a:cubicBezTo>
                  <a:cubicBezTo>
                    <a:pt x="165" y="84"/>
                    <a:pt x="168" y="83"/>
                    <a:pt x="171" y="83"/>
                  </a:cubicBezTo>
                  <a:cubicBezTo>
                    <a:pt x="171" y="83"/>
                    <a:pt x="172" y="83"/>
                    <a:pt x="172" y="82"/>
                  </a:cubicBezTo>
                  <a:cubicBezTo>
                    <a:pt x="173" y="81"/>
                    <a:pt x="174" y="80"/>
                    <a:pt x="175" y="79"/>
                  </a:cubicBezTo>
                  <a:close/>
                  <a:moveTo>
                    <a:pt x="206" y="87"/>
                  </a:moveTo>
                  <a:cubicBezTo>
                    <a:pt x="207" y="87"/>
                    <a:pt x="207" y="87"/>
                    <a:pt x="207" y="87"/>
                  </a:cubicBezTo>
                  <a:cubicBezTo>
                    <a:pt x="208" y="87"/>
                    <a:pt x="209" y="87"/>
                    <a:pt x="210" y="87"/>
                  </a:cubicBezTo>
                  <a:cubicBezTo>
                    <a:pt x="211" y="86"/>
                    <a:pt x="212" y="87"/>
                    <a:pt x="212" y="87"/>
                  </a:cubicBezTo>
                  <a:cubicBezTo>
                    <a:pt x="212" y="88"/>
                    <a:pt x="212" y="88"/>
                    <a:pt x="211" y="89"/>
                  </a:cubicBezTo>
                  <a:cubicBezTo>
                    <a:pt x="211" y="89"/>
                    <a:pt x="210" y="90"/>
                    <a:pt x="210" y="90"/>
                  </a:cubicBezTo>
                  <a:cubicBezTo>
                    <a:pt x="209" y="91"/>
                    <a:pt x="208" y="91"/>
                    <a:pt x="206" y="92"/>
                  </a:cubicBezTo>
                  <a:cubicBezTo>
                    <a:pt x="206" y="93"/>
                    <a:pt x="205" y="93"/>
                    <a:pt x="205" y="94"/>
                  </a:cubicBezTo>
                  <a:cubicBezTo>
                    <a:pt x="205" y="95"/>
                    <a:pt x="205" y="96"/>
                    <a:pt x="205" y="97"/>
                  </a:cubicBezTo>
                  <a:cubicBezTo>
                    <a:pt x="204" y="98"/>
                    <a:pt x="204" y="98"/>
                    <a:pt x="203" y="98"/>
                  </a:cubicBezTo>
                  <a:cubicBezTo>
                    <a:pt x="202" y="98"/>
                    <a:pt x="202" y="97"/>
                    <a:pt x="202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1" y="97"/>
                    <a:pt x="201" y="98"/>
                    <a:pt x="200" y="100"/>
                  </a:cubicBezTo>
                  <a:cubicBezTo>
                    <a:pt x="204" y="100"/>
                    <a:pt x="206" y="99"/>
                    <a:pt x="209" y="98"/>
                  </a:cubicBezTo>
                  <a:cubicBezTo>
                    <a:pt x="210" y="96"/>
                    <a:pt x="211" y="93"/>
                    <a:pt x="212" y="90"/>
                  </a:cubicBezTo>
                  <a:cubicBezTo>
                    <a:pt x="213" y="86"/>
                    <a:pt x="213" y="83"/>
                    <a:pt x="214" y="79"/>
                  </a:cubicBezTo>
                  <a:cubicBezTo>
                    <a:pt x="214" y="78"/>
                    <a:pt x="214" y="76"/>
                    <a:pt x="215" y="74"/>
                  </a:cubicBezTo>
                  <a:cubicBezTo>
                    <a:pt x="215" y="74"/>
                    <a:pt x="214" y="74"/>
                    <a:pt x="214" y="74"/>
                  </a:cubicBezTo>
                  <a:cubicBezTo>
                    <a:pt x="212" y="76"/>
                    <a:pt x="210" y="77"/>
                    <a:pt x="208" y="79"/>
                  </a:cubicBezTo>
                  <a:cubicBezTo>
                    <a:pt x="207" y="79"/>
                    <a:pt x="207" y="79"/>
                    <a:pt x="207" y="80"/>
                  </a:cubicBezTo>
                  <a:cubicBezTo>
                    <a:pt x="207" y="81"/>
                    <a:pt x="207" y="83"/>
                    <a:pt x="207" y="84"/>
                  </a:cubicBezTo>
                  <a:cubicBezTo>
                    <a:pt x="206" y="85"/>
                    <a:pt x="206" y="86"/>
                    <a:pt x="206" y="87"/>
                  </a:cubicBezTo>
                  <a:close/>
                  <a:moveTo>
                    <a:pt x="218" y="203"/>
                  </a:moveTo>
                  <a:cubicBezTo>
                    <a:pt x="218" y="204"/>
                    <a:pt x="218" y="204"/>
                    <a:pt x="218" y="204"/>
                  </a:cubicBezTo>
                  <a:cubicBezTo>
                    <a:pt x="218" y="204"/>
                    <a:pt x="218" y="204"/>
                    <a:pt x="218" y="204"/>
                  </a:cubicBezTo>
                  <a:cubicBezTo>
                    <a:pt x="230" y="201"/>
                    <a:pt x="242" y="196"/>
                    <a:pt x="253" y="189"/>
                  </a:cubicBezTo>
                  <a:cubicBezTo>
                    <a:pt x="255" y="188"/>
                    <a:pt x="256" y="186"/>
                    <a:pt x="257" y="184"/>
                  </a:cubicBezTo>
                  <a:cubicBezTo>
                    <a:pt x="257" y="184"/>
                    <a:pt x="257" y="184"/>
                    <a:pt x="257" y="184"/>
                  </a:cubicBezTo>
                  <a:cubicBezTo>
                    <a:pt x="261" y="177"/>
                    <a:pt x="263" y="171"/>
                    <a:pt x="263" y="163"/>
                  </a:cubicBezTo>
                  <a:cubicBezTo>
                    <a:pt x="263" y="163"/>
                    <a:pt x="263" y="162"/>
                    <a:pt x="263" y="161"/>
                  </a:cubicBezTo>
                  <a:cubicBezTo>
                    <a:pt x="262" y="157"/>
                    <a:pt x="260" y="153"/>
                    <a:pt x="258" y="149"/>
                  </a:cubicBezTo>
                  <a:cubicBezTo>
                    <a:pt x="257" y="148"/>
                    <a:pt x="256" y="148"/>
                    <a:pt x="255" y="147"/>
                  </a:cubicBezTo>
                  <a:cubicBezTo>
                    <a:pt x="258" y="151"/>
                    <a:pt x="260" y="156"/>
                    <a:pt x="259" y="161"/>
                  </a:cubicBezTo>
                  <a:cubicBezTo>
                    <a:pt x="261" y="160"/>
                    <a:pt x="261" y="161"/>
                    <a:pt x="261" y="162"/>
                  </a:cubicBezTo>
                  <a:cubicBezTo>
                    <a:pt x="261" y="163"/>
                    <a:pt x="262" y="164"/>
                    <a:pt x="262" y="165"/>
                  </a:cubicBezTo>
                  <a:cubicBezTo>
                    <a:pt x="262" y="169"/>
                    <a:pt x="261" y="172"/>
                    <a:pt x="259" y="176"/>
                  </a:cubicBezTo>
                  <a:cubicBezTo>
                    <a:pt x="258" y="181"/>
                    <a:pt x="256" y="185"/>
                    <a:pt x="252" y="188"/>
                  </a:cubicBezTo>
                  <a:cubicBezTo>
                    <a:pt x="251" y="188"/>
                    <a:pt x="250" y="189"/>
                    <a:pt x="249" y="190"/>
                  </a:cubicBezTo>
                  <a:cubicBezTo>
                    <a:pt x="248" y="191"/>
                    <a:pt x="247" y="191"/>
                    <a:pt x="245" y="191"/>
                  </a:cubicBezTo>
                  <a:cubicBezTo>
                    <a:pt x="245" y="191"/>
                    <a:pt x="245" y="191"/>
                    <a:pt x="245" y="191"/>
                  </a:cubicBezTo>
                  <a:cubicBezTo>
                    <a:pt x="240" y="195"/>
                    <a:pt x="235" y="198"/>
                    <a:pt x="229" y="200"/>
                  </a:cubicBezTo>
                  <a:cubicBezTo>
                    <a:pt x="225" y="201"/>
                    <a:pt x="221" y="202"/>
                    <a:pt x="218" y="203"/>
                  </a:cubicBezTo>
                  <a:close/>
                  <a:moveTo>
                    <a:pt x="271" y="170"/>
                  </a:moveTo>
                  <a:cubicBezTo>
                    <a:pt x="272" y="170"/>
                    <a:pt x="272" y="170"/>
                    <a:pt x="272" y="170"/>
                  </a:cubicBezTo>
                  <a:cubicBezTo>
                    <a:pt x="272" y="170"/>
                    <a:pt x="272" y="170"/>
                    <a:pt x="272" y="170"/>
                  </a:cubicBezTo>
                  <a:cubicBezTo>
                    <a:pt x="272" y="168"/>
                    <a:pt x="273" y="166"/>
                    <a:pt x="273" y="164"/>
                  </a:cubicBezTo>
                  <a:cubicBezTo>
                    <a:pt x="273" y="159"/>
                    <a:pt x="272" y="155"/>
                    <a:pt x="269" y="151"/>
                  </a:cubicBezTo>
                  <a:cubicBezTo>
                    <a:pt x="268" y="149"/>
                    <a:pt x="267" y="148"/>
                    <a:pt x="266" y="146"/>
                  </a:cubicBezTo>
                  <a:cubicBezTo>
                    <a:pt x="262" y="142"/>
                    <a:pt x="258" y="138"/>
                    <a:pt x="252" y="136"/>
                  </a:cubicBezTo>
                  <a:cubicBezTo>
                    <a:pt x="251" y="135"/>
                    <a:pt x="249" y="134"/>
                    <a:pt x="247" y="133"/>
                  </a:cubicBezTo>
                  <a:cubicBezTo>
                    <a:pt x="243" y="131"/>
                    <a:pt x="239" y="129"/>
                    <a:pt x="234" y="128"/>
                  </a:cubicBezTo>
                  <a:cubicBezTo>
                    <a:pt x="229" y="127"/>
                    <a:pt x="224" y="127"/>
                    <a:pt x="219" y="127"/>
                  </a:cubicBezTo>
                  <a:cubicBezTo>
                    <a:pt x="219" y="127"/>
                    <a:pt x="219" y="127"/>
                    <a:pt x="220" y="127"/>
                  </a:cubicBezTo>
                  <a:cubicBezTo>
                    <a:pt x="223" y="128"/>
                    <a:pt x="226" y="128"/>
                    <a:pt x="229" y="129"/>
                  </a:cubicBezTo>
                  <a:cubicBezTo>
                    <a:pt x="237" y="131"/>
                    <a:pt x="246" y="134"/>
                    <a:pt x="253" y="138"/>
                  </a:cubicBezTo>
                  <a:cubicBezTo>
                    <a:pt x="259" y="142"/>
                    <a:pt x="265" y="146"/>
                    <a:pt x="268" y="152"/>
                  </a:cubicBezTo>
                  <a:cubicBezTo>
                    <a:pt x="271" y="157"/>
                    <a:pt x="272" y="161"/>
                    <a:pt x="272" y="167"/>
                  </a:cubicBezTo>
                  <a:cubicBezTo>
                    <a:pt x="272" y="168"/>
                    <a:pt x="272" y="169"/>
                    <a:pt x="271" y="170"/>
                  </a:cubicBezTo>
                  <a:close/>
                  <a:moveTo>
                    <a:pt x="250" y="139"/>
                  </a:moveTo>
                  <a:cubicBezTo>
                    <a:pt x="250" y="139"/>
                    <a:pt x="250" y="139"/>
                    <a:pt x="250" y="139"/>
                  </a:cubicBezTo>
                  <a:cubicBezTo>
                    <a:pt x="251" y="140"/>
                    <a:pt x="251" y="140"/>
                    <a:pt x="251" y="140"/>
                  </a:cubicBezTo>
                  <a:cubicBezTo>
                    <a:pt x="252" y="141"/>
                    <a:pt x="253" y="142"/>
                    <a:pt x="255" y="143"/>
                  </a:cubicBezTo>
                  <a:cubicBezTo>
                    <a:pt x="261" y="147"/>
                    <a:pt x="265" y="153"/>
                    <a:pt x="268" y="160"/>
                  </a:cubicBezTo>
                  <a:cubicBezTo>
                    <a:pt x="268" y="161"/>
                    <a:pt x="268" y="162"/>
                    <a:pt x="268" y="163"/>
                  </a:cubicBezTo>
                  <a:cubicBezTo>
                    <a:pt x="269" y="165"/>
                    <a:pt x="268" y="167"/>
                    <a:pt x="266" y="166"/>
                  </a:cubicBezTo>
                  <a:cubicBezTo>
                    <a:pt x="266" y="166"/>
                    <a:pt x="266" y="166"/>
                    <a:pt x="265" y="166"/>
                  </a:cubicBezTo>
                  <a:cubicBezTo>
                    <a:pt x="264" y="172"/>
                    <a:pt x="262" y="178"/>
                    <a:pt x="260" y="184"/>
                  </a:cubicBezTo>
                  <a:cubicBezTo>
                    <a:pt x="263" y="182"/>
                    <a:pt x="265" y="180"/>
                    <a:pt x="267" y="178"/>
                  </a:cubicBezTo>
                  <a:cubicBezTo>
                    <a:pt x="267" y="177"/>
                    <a:pt x="268" y="177"/>
                    <a:pt x="268" y="176"/>
                  </a:cubicBezTo>
                  <a:cubicBezTo>
                    <a:pt x="269" y="173"/>
                    <a:pt x="269" y="170"/>
                    <a:pt x="270" y="166"/>
                  </a:cubicBezTo>
                  <a:cubicBezTo>
                    <a:pt x="270" y="165"/>
                    <a:pt x="270" y="163"/>
                    <a:pt x="269" y="161"/>
                  </a:cubicBezTo>
                  <a:cubicBezTo>
                    <a:pt x="268" y="155"/>
                    <a:pt x="265" y="151"/>
                    <a:pt x="261" y="147"/>
                  </a:cubicBezTo>
                  <a:cubicBezTo>
                    <a:pt x="258" y="144"/>
                    <a:pt x="255" y="142"/>
                    <a:pt x="251" y="140"/>
                  </a:cubicBezTo>
                  <a:cubicBezTo>
                    <a:pt x="251" y="139"/>
                    <a:pt x="251" y="139"/>
                    <a:pt x="250" y="139"/>
                  </a:cubicBezTo>
                  <a:close/>
                  <a:moveTo>
                    <a:pt x="205" y="169"/>
                  </a:moveTo>
                  <a:cubicBezTo>
                    <a:pt x="205" y="170"/>
                    <a:pt x="205" y="171"/>
                    <a:pt x="205" y="172"/>
                  </a:cubicBezTo>
                  <a:cubicBezTo>
                    <a:pt x="205" y="173"/>
                    <a:pt x="205" y="173"/>
                    <a:pt x="204" y="174"/>
                  </a:cubicBezTo>
                  <a:cubicBezTo>
                    <a:pt x="204" y="175"/>
                    <a:pt x="203" y="175"/>
                    <a:pt x="202" y="174"/>
                  </a:cubicBezTo>
                  <a:cubicBezTo>
                    <a:pt x="202" y="174"/>
                    <a:pt x="202" y="174"/>
                    <a:pt x="202" y="173"/>
                  </a:cubicBezTo>
                  <a:cubicBezTo>
                    <a:pt x="201" y="172"/>
                    <a:pt x="200" y="171"/>
                    <a:pt x="200" y="169"/>
                  </a:cubicBezTo>
                  <a:cubicBezTo>
                    <a:pt x="198" y="170"/>
                    <a:pt x="197" y="170"/>
                    <a:pt x="196" y="170"/>
                  </a:cubicBezTo>
                  <a:cubicBezTo>
                    <a:pt x="196" y="172"/>
                    <a:pt x="196" y="174"/>
                    <a:pt x="196" y="175"/>
                  </a:cubicBezTo>
                  <a:cubicBezTo>
                    <a:pt x="197" y="175"/>
                    <a:pt x="198" y="176"/>
                    <a:pt x="200" y="175"/>
                  </a:cubicBezTo>
                  <a:cubicBezTo>
                    <a:pt x="200" y="175"/>
                    <a:pt x="201" y="175"/>
                    <a:pt x="201" y="175"/>
                  </a:cubicBezTo>
                  <a:cubicBezTo>
                    <a:pt x="203" y="176"/>
                    <a:pt x="204" y="176"/>
                    <a:pt x="206" y="176"/>
                  </a:cubicBezTo>
                  <a:cubicBezTo>
                    <a:pt x="206" y="175"/>
                    <a:pt x="206" y="174"/>
                    <a:pt x="207" y="173"/>
                  </a:cubicBezTo>
                  <a:cubicBezTo>
                    <a:pt x="207" y="172"/>
                    <a:pt x="208" y="172"/>
                    <a:pt x="209" y="172"/>
                  </a:cubicBezTo>
                  <a:cubicBezTo>
                    <a:pt x="210" y="173"/>
                    <a:pt x="211" y="174"/>
                    <a:pt x="211" y="174"/>
                  </a:cubicBezTo>
                  <a:cubicBezTo>
                    <a:pt x="212" y="175"/>
                    <a:pt x="212" y="175"/>
                    <a:pt x="212" y="176"/>
                  </a:cubicBezTo>
                  <a:cubicBezTo>
                    <a:pt x="212" y="175"/>
                    <a:pt x="213" y="174"/>
                    <a:pt x="213" y="173"/>
                  </a:cubicBezTo>
                  <a:cubicBezTo>
                    <a:pt x="214" y="172"/>
                    <a:pt x="214" y="172"/>
                    <a:pt x="216" y="172"/>
                  </a:cubicBezTo>
                  <a:cubicBezTo>
                    <a:pt x="216" y="172"/>
                    <a:pt x="216" y="172"/>
                    <a:pt x="217" y="172"/>
                  </a:cubicBezTo>
                  <a:cubicBezTo>
                    <a:pt x="217" y="172"/>
                    <a:pt x="217" y="172"/>
                    <a:pt x="218" y="172"/>
                  </a:cubicBezTo>
                  <a:cubicBezTo>
                    <a:pt x="219" y="170"/>
                    <a:pt x="219" y="169"/>
                    <a:pt x="220" y="167"/>
                  </a:cubicBezTo>
                  <a:cubicBezTo>
                    <a:pt x="215" y="168"/>
                    <a:pt x="210" y="168"/>
                    <a:pt x="205" y="169"/>
                  </a:cubicBezTo>
                  <a:close/>
                  <a:moveTo>
                    <a:pt x="210" y="150"/>
                  </a:moveTo>
                  <a:cubicBezTo>
                    <a:pt x="210" y="149"/>
                    <a:pt x="210" y="148"/>
                    <a:pt x="210" y="148"/>
                  </a:cubicBezTo>
                  <a:cubicBezTo>
                    <a:pt x="211" y="146"/>
                    <a:pt x="212" y="146"/>
                    <a:pt x="213" y="147"/>
                  </a:cubicBezTo>
                  <a:cubicBezTo>
                    <a:pt x="213" y="148"/>
                    <a:pt x="214" y="148"/>
                    <a:pt x="214" y="149"/>
                  </a:cubicBezTo>
                  <a:cubicBezTo>
                    <a:pt x="214" y="149"/>
                    <a:pt x="215" y="149"/>
                    <a:pt x="216" y="149"/>
                  </a:cubicBezTo>
                  <a:cubicBezTo>
                    <a:pt x="221" y="149"/>
                    <a:pt x="225" y="148"/>
                    <a:pt x="230" y="148"/>
                  </a:cubicBezTo>
                  <a:cubicBezTo>
                    <a:pt x="232" y="147"/>
                    <a:pt x="233" y="147"/>
                    <a:pt x="235" y="147"/>
                  </a:cubicBezTo>
                  <a:cubicBezTo>
                    <a:pt x="234" y="147"/>
                    <a:pt x="234" y="147"/>
                    <a:pt x="234" y="147"/>
                  </a:cubicBezTo>
                  <a:cubicBezTo>
                    <a:pt x="232" y="147"/>
                    <a:pt x="230" y="147"/>
                    <a:pt x="228" y="147"/>
                  </a:cubicBezTo>
                  <a:cubicBezTo>
                    <a:pt x="223" y="146"/>
                    <a:pt x="218" y="146"/>
                    <a:pt x="214" y="146"/>
                  </a:cubicBezTo>
                  <a:cubicBezTo>
                    <a:pt x="213" y="146"/>
                    <a:pt x="212" y="146"/>
                    <a:pt x="212" y="146"/>
                  </a:cubicBezTo>
                  <a:cubicBezTo>
                    <a:pt x="211" y="146"/>
                    <a:pt x="211" y="145"/>
                    <a:pt x="211" y="145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2" y="143"/>
                    <a:pt x="212" y="143"/>
                    <a:pt x="213" y="143"/>
                  </a:cubicBezTo>
                  <a:cubicBezTo>
                    <a:pt x="214" y="143"/>
                    <a:pt x="215" y="143"/>
                    <a:pt x="216" y="142"/>
                  </a:cubicBezTo>
                  <a:cubicBezTo>
                    <a:pt x="212" y="143"/>
                    <a:pt x="208" y="143"/>
                    <a:pt x="205" y="144"/>
                  </a:cubicBezTo>
                  <a:cubicBezTo>
                    <a:pt x="205" y="146"/>
                    <a:pt x="204" y="149"/>
                    <a:pt x="203" y="151"/>
                  </a:cubicBezTo>
                  <a:cubicBezTo>
                    <a:pt x="206" y="151"/>
                    <a:pt x="208" y="150"/>
                    <a:pt x="210" y="150"/>
                  </a:cubicBezTo>
                  <a:close/>
                  <a:moveTo>
                    <a:pt x="139" y="58"/>
                  </a:moveTo>
                  <a:cubicBezTo>
                    <a:pt x="139" y="58"/>
                    <a:pt x="139" y="58"/>
                    <a:pt x="138" y="58"/>
                  </a:cubicBezTo>
                  <a:cubicBezTo>
                    <a:pt x="136" y="58"/>
                    <a:pt x="133" y="59"/>
                    <a:pt x="130" y="59"/>
                  </a:cubicBezTo>
                  <a:cubicBezTo>
                    <a:pt x="129" y="59"/>
                    <a:pt x="128" y="59"/>
                    <a:pt x="127" y="60"/>
                  </a:cubicBezTo>
                  <a:cubicBezTo>
                    <a:pt x="125" y="64"/>
                    <a:pt x="122" y="68"/>
                    <a:pt x="119" y="72"/>
                  </a:cubicBezTo>
                  <a:cubicBezTo>
                    <a:pt x="119" y="72"/>
                    <a:pt x="119" y="72"/>
                    <a:pt x="118" y="73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21" y="71"/>
                    <a:pt x="122" y="70"/>
                    <a:pt x="124" y="69"/>
                  </a:cubicBezTo>
                  <a:cubicBezTo>
                    <a:pt x="128" y="66"/>
                    <a:pt x="133" y="62"/>
                    <a:pt x="139" y="59"/>
                  </a:cubicBezTo>
                  <a:cubicBezTo>
                    <a:pt x="139" y="58"/>
                    <a:pt x="139" y="58"/>
                    <a:pt x="139" y="58"/>
                  </a:cubicBezTo>
                  <a:close/>
                  <a:moveTo>
                    <a:pt x="99" y="74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101" y="73"/>
                    <a:pt x="102" y="72"/>
                    <a:pt x="103" y="71"/>
                  </a:cubicBezTo>
                  <a:cubicBezTo>
                    <a:pt x="108" y="67"/>
                    <a:pt x="113" y="63"/>
                    <a:pt x="118" y="60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16" y="59"/>
                    <a:pt x="114" y="59"/>
                    <a:pt x="111" y="59"/>
                  </a:cubicBezTo>
                  <a:cubicBezTo>
                    <a:pt x="110" y="59"/>
                    <a:pt x="110" y="59"/>
                    <a:pt x="110" y="60"/>
                  </a:cubicBezTo>
                  <a:cubicBezTo>
                    <a:pt x="108" y="62"/>
                    <a:pt x="106" y="64"/>
                    <a:pt x="104" y="67"/>
                  </a:cubicBezTo>
                  <a:cubicBezTo>
                    <a:pt x="102" y="69"/>
                    <a:pt x="101" y="72"/>
                    <a:pt x="99" y="74"/>
                  </a:cubicBezTo>
                  <a:close/>
                  <a:moveTo>
                    <a:pt x="112" y="45"/>
                  </a:moveTo>
                  <a:cubicBezTo>
                    <a:pt x="129" y="46"/>
                    <a:pt x="146" y="46"/>
                    <a:pt x="163" y="44"/>
                  </a:cubicBezTo>
                  <a:cubicBezTo>
                    <a:pt x="146" y="44"/>
                    <a:pt x="129" y="44"/>
                    <a:pt x="112" y="45"/>
                  </a:cubicBezTo>
                  <a:close/>
                  <a:moveTo>
                    <a:pt x="212" y="61"/>
                  </a:moveTo>
                  <a:cubicBezTo>
                    <a:pt x="211" y="62"/>
                    <a:pt x="210" y="62"/>
                    <a:pt x="209" y="63"/>
                  </a:cubicBezTo>
                  <a:cubicBezTo>
                    <a:pt x="209" y="66"/>
                    <a:pt x="208" y="70"/>
                    <a:pt x="208" y="73"/>
                  </a:cubicBezTo>
                  <a:cubicBezTo>
                    <a:pt x="209" y="73"/>
                    <a:pt x="209" y="73"/>
                    <a:pt x="209" y="73"/>
                  </a:cubicBezTo>
                  <a:cubicBezTo>
                    <a:pt x="211" y="72"/>
                    <a:pt x="213" y="72"/>
                    <a:pt x="215" y="71"/>
                  </a:cubicBezTo>
                  <a:cubicBezTo>
                    <a:pt x="215" y="71"/>
                    <a:pt x="216" y="71"/>
                    <a:pt x="216" y="70"/>
                  </a:cubicBezTo>
                  <a:cubicBezTo>
                    <a:pt x="216" y="67"/>
                    <a:pt x="216" y="65"/>
                    <a:pt x="217" y="63"/>
                  </a:cubicBezTo>
                  <a:cubicBezTo>
                    <a:pt x="217" y="63"/>
                    <a:pt x="217" y="62"/>
                    <a:pt x="217" y="62"/>
                  </a:cubicBezTo>
                  <a:cubicBezTo>
                    <a:pt x="216" y="62"/>
                    <a:pt x="216" y="63"/>
                    <a:pt x="216" y="63"/>
                  </a:cubicBezTo>
                  <a:cubicBezTo>
                    <a:pt x="214" y="64"/>
                    <a:pt x="213" y="63"/>
                    <a:pt x="213" y="62"/>
                  </a:cubicBezTo>
                  <a:cubicBezTo>
                    <a:pt x="213" y="62"/>
                    <a:pt x="213" y="62"/>
                    <a:pt x="212" y="61"/>
                  </a:cubicBezTo>
                  <a:close/>
                  <a:moveTo>
                    <a:pt x="193" y="128"/>
                  </a:moveTo>
                  <a:cubicBezTo>
                    <a:pt x="193" y="128"/>
                    <a:pt x="193" y="128"/>
                    <a:pt x="193" y="128"/>
                  </a:cubicBezTo>
                  <a:cubicBezTo>
                    <a:pt x="192" y="130"/>
                    <a:pt x="192" y="133"/>
                    <a:pt x="191" y="135"/>
                  </a:cubicBezTo>
                  <a:cubicBezTo>
                    <a:pt x="191" y="135"/>
                    <a:pt x="191" y="136"/>
                    <a:pt x="191" y="136"/>
                  </a:cubicBezTo>
                  <a:cubicBezTo>
                    <a:pt x="192" y="137"/>
                    <a:pt x="192" y="137"/>
                    <a:pt x="191" y="138"/>
                  </a:cubicBezTo>
                  <a:cubicBezTo>
                    <a:pt x="191" y="139"/>
                    <a:pt x="191" y="139"/>
                    <a:pt x="191" y="140"/>
                  </a:cubicBezTo>
                  <a:cubicBezTo>
                    <a:pt x="191" y="141"/>
                    <a:pt x="190" y="142"/>
                    <a:pt x="190" y="142"/>
                  </a:cubicBezTo>
                  <a:cubicBezTo>
                    <a:pt x="192" y="143"/>
                    <a:pt x="193" y="143"/>
                    <a:pt x="194" y="142"/>
                  </a:cubicBezTo>
                  <a:cubicBezTo>
                    <a:pt x="195" y="142"/>
                    <a:pt x="195" y="142"/>
                    <a:pt x="195" y="142"/>
                  </a:cubicBezTo>
                  <a:cubicBezTo>
                    <a:pt x="195" y="140"/>
                    <a:pt x="195" y="138"/>
                    <a:pt x="196" y="135"/>
                  </a:cubicBezTo>
                  <a:cubicBezTo>
                    <a:pt x="196" y="133"/>
                    <a:pt x="197" y="131"/>
                    <a:pt x="198" y="128"/>
                  </a:cubicBezTo>
                  <a:cubicBezTo>
                    <a:pt x="198" y="128"/>
                    <a:pt x="198" y="127"/>
                    <a:pt x="197" y="127"/>
                  </a:cubicBezTo>
                  <a:cubicBezTo>
                    <a:pt x="195" y="127"/>
                    <a:pt x="194" y="128"/>
                    <a:pt x="193" y="128"/>
                  </a:cubicBezTo>
                  <a:close/>
                  <a:moveTo>
                    <a:pt x="74" y="214"/>
                  </a:moveTo>
                  <a:cubicBezTo>
                    <a:pt x="60" y="212"/>
                    <a:pt x="46" y="209"/>
                    <a:pt x="32" y="205"/>
                  </a:cubicBezTo>
                  <a:cubicBezTo>
                    <a:pt x="33" y="205"/>
                    <a:pt x="33" y="206"/>
                    <a:pt x="33" y="206"/>
                  </a:cubicBezTo>
                  <a:cubicBezTo>
                    <a:pt x="41" y="210"/>
                    <a:pt x="49" y="212"/>
                    <a:pt x="58" y="213"/>
                  </a:cubicBezTo>
                  <a:cubicBezTo>
                    <a:pt x="62" y="214"/>
                    <a:pt x="66" y="214"/>
                    <a:pt x="70" y="214"/>
                  </a:cubicBezTo>
                  <a:cubicBezTo>
                    <a:pt x="71" y="214"/>
                    <a:pt x="72" y="214"/>
                    <a:pt x="74" y="214"/>
                  </a:cubicBezTo>
                  <a:close/>
                  <a:moveTo>
                    <a:pt x="64" y="67"/>
                  </a:moveTo>
                  <a:cubicBezTo>
                    <a:pt x="66" y="67"/>
                    <a:pt x="67" y="66"/>
                    <a:pt x="68" y="65"/>
                  </a:cubicBezTo>
                  <a:cubicBezTo>
                    <a:pt x="72" y="62"/>
                    <a:pt x="77" y="59"/>
                    <a:pt x="81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9" y="56"/>
                    <a:pt x="77" y="56"/>
                    <a:pt x="75" y="55"/>
                  </a:cubicBezTo>
                  <a:cubicBezTo>
                    <a:pt x="74" y="55"/>
                    <a:pt x="74" y="55"/>
                    <a:pt x="73" y="56"/>
                  </a:cubicBezTo>
                  <a:cubicBezTo>
                    <a:pt x="72" y="57"/>
                    <a:pt x="71" y="58"/>
                    <a:pt x="70" y="59"/>
                  </a:cubicBezTo>
                  <a:cubicBezTo>
                    <a:pt x="68" y="61"/>
                    <a:pt x="66" y="64"/>
                    <a:pt x="64" y="66"/>
                  </a:cubicBezTo>
                  <a:cubicBezTo>
                    <a:pt x="64" y="66"/>
                    <a:pt x="64" y="67"/>
                    <a:pt x="64" y="67"/>
                  </a:cubicBezTo>
                  <a:close/>
                  <a:moveTo>
                    <a:pt x="71" y="211"/>
                  </a:moveTo>
                  <a:cubicBezTo>
                    <a:pt x="71" y="211"/>
                    <a:pt x="71" y="211"/>
                    <a:pt x="71" y="212"/>
                  </a:cubicBezTo>
                  <a:cubicBezTo>
                    <a:pt x="72" y="212"/>
                    <a:pt x="72" y="212"/>
                    <a:pt x="73" y="212"/>
                  </a:cubicBezTo>
                  <a:cubicBezTo>
                    <a:pt x="76" y="212"/>
                    <a:pt x="80" y="213"/>
                    <a:pt x="83" y="214"/>
                  </a:cubicBezTo>
                  <a:cubicBezTo>
                    <a:pt x="88" y="214"/>
                    <a:pt x="92" y="215"/>
                    <a:pt x="96" y="215"/>
                  </a:cubicBezTo>
                  <a:cubicBezTo>
                    <a:pt x="101" y="215"/>
                    <a:pt x="105" y="215"/>
                    <a:pt x="110" y="215"/>
                  </a:cubicBezTo>
                  <a:cubicBezTo>
                    <a:pt x="112" y="215"/>
                    <a:pt x="114" y="214"/>
                    <a:pt x="116" y="214"/>
                  </a:cubicBezTo>
                  <a:cubicBezTo>
                    <a:pt x="113" y="214"/>
                    <a:pt x="110" y="214"/>
                    <a:pt x="108" y="214"/>
                  </a:cubicBezTo>
                  <a:cubicBezTo>
                    <a:pt x="104" y="213"/>
                    <a:pt x="101" y="213"/>
                    <a:pt x="97" y="213"/>
                  </a:cubicBezTo>
                  <a:cubicBezTo>
                    <a:pt x="95" y="213"/>
                    <a:pt x="92" y="212"/>
                    <a:pt x="90" y="212"/>
                  </a:cubicBezTo>
                  <a:cubicBezTo>
                    <a:pt x="85" y="212"/>
                    <a:pt x="81" y="212"/>
                    <a:pt x="76" y="212"/>
                  </a:cubicBezTo>
                  <a:cubicBezTo>
                    <a:pt x="75" y="212"/>
                    <a:pt x="73" y="211"/>
                    <a:pt x="71" y="211"/>
                  </a:cubicBezTo>
                  <a:close/>
                  <a:moveTo>
                    <a:pt x="213" y="49"/>
                  </a:moveTo>
                  <a:cubicBezTo>
                    <a:pt x="211" y="49"/>
                    <a:pt x="211" y="49"/>
                    <a:pt x="211" y="50"/>
                  </a:cubicBezTo>
                  <a:cubicBezTo>
                    <a:pt x="211" y="52"/>
                    <a:pt x="210" y="53"/>
                    <a:pt x="209" y="53"/>
                  </a:cubicBezTo>
                  <a:cubicBezTo>
                    <a:pt x="209" y="56"/>
                    <a:pt x="209" y="58"/>
                    <a:pt x="209" y="61"/>
                  </a:cubicBezTo>
                  <a:cubicBezTo>
                    <a:pt x="209" y="61"/>
                    <a:pt x="209" y="61"/>
                    <a:pt x="209" y="61"/>
                  </a:cubicBezTo>
                  <a:cubicBezTo>
                    <a:pt x="209" y="61"/>
                    <a:pt x="209" y="61"/>
                    <a:pt x="209" y="61"/>
                  </a:cubicBezTo>
                  <a:cubicBezTo>
                    <a:pt x="211" y="60"/>
                    <a:pt x="213" y="60"/>
                    <a:pt x="215" y="59"/>
                  </a:cubicBezTo>
                  <a:cubicBezTo>
                    <a:pt x="216" y="58"/>
                    <a:pt x="216" y="58"/>
                    <a:pt x="217" y="58"/>
                  </a:cubicBezTo>
                  <a:cubicBezTo>
                    <a:pt x="217" y="54"/>
                    <a:pt x="217" y="51"/>
                    <a:pt x="217" y="48"/>
                  </a:cubicBezTo>
                  <a:cubicBezTo>
                    <a:pt x="216" y="48"/>
                    <a:pt x="215" y="49"/>
                    <a:pt x="215" y="49"/>
                  </a:cubicBezTo>
                  <a:cubicBezTo>
                    <a:pt x="214" y="51"/>
                    <a:pt x="214" y="53"/>
                    <a:pt x="213" y="54"/>
                  </a:cubicBezTo>
                  <a:cubicBezTo>
                    <a:pt x="213" y="55"/>
                    <a:pt x="213" y="56"/>
                    <a:pt x="213" y="57"/>
                  </a:cubicBezTo>
                  <a:cubicBezTo>
                    <a:pt x="213" y="58"/>
                    <a:pt x="212" y="58"/>
                    <a:pt x="211" y="58"/>
                  </a:cubicBezTo>
                  <a:cubicBezTo>
                    <a:pt x="211" y="58"/>
                    <a:pt x="210" y="57"/>
                    <a:pt x="211" y="56"/>
                  </a:cubicBezTo>
                  <a:cubicBezTo>
                    <a:pt x="211" y="56"/>
                    <a:pt x="211" y="55"/>
                    <a:pt x="211" y="55"/>
                  </a:cubicBezTo>
                  <a:cubicBezTo>
                    <a:pt x="212" y="53"/>
                    <a:pt x="212" y="51"/>
                    <a:pt x="213" y="49"/>
                  </a:cubicBezTo>
                  <a:close/>
                  <a:moveTo>
                    <a:pt x="60" y="34"/>
                  </a:moveTo>
                  <a:cubicBezTo>
                    <a:pt x="60" y="33"/>
                    <a:pt x="60" y="33"/>
                    <a:pt x="60" y="32"/>
                  </a:cubicBezTo>
                  <a:cubicBezTo>
                    <a:pt x="60" y="29"/>
                    <a:pt x="61" y="26"/>
                    <a:pt x="63" y="23"/>
                  </a:cubicBezTo>
                  <a:cubicBezTo>
                    <a:pt x="65" y="21"/>
                    <a:pt x="66" y="19"/>
                    <a:pt x="68" y="18"/>
                  </a:cubicBezTo>
                  <a:cubicBezTo>
                    <a:pt x="71" y="16"/>
                    <a:pt x="73" y="15"/>
                    <a:pt x="76" y="14"/>
                  </a:cubicBezTo>
                  <a:cubicBezTo>
                    <a:pt x="77" y="13"/>
                    <a:pt x="77" y="13"/>
                    <a:pt x="78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5" y="14"/>
                    <a:pt x="73" y="15"/>
                    <a:pt x="71" y="16"/>
                  </a:cubicBezTo>
                  <a:cubicBezTo>
                    <a:pt x="67" y="18"/>
                    <a:pt x="63" y="20"/>
                    <a:pt x="60" y="24"/>
                  </a:cubicBezTo>
                  <a:cubicBezTo>
                    <a:pt x="59" y="24"/>
                    <a:pt x="59" y="25"/>
                    <a:pt x="58" y="24"/>
                  </a:cubicBezTo>
                  <a:cubicBezTo>
                    <a:pt x="57" y="24"/>
                    <a:pt x="57" y="25"/>
                    <a:pt x="56" y="25"/>
                  </a:cubicBezTo>
                  <a:cubicBezTo>
                    <a:pt x="56" y="27"/>
                    <a:pt x="55" y="28"/>
                    <a:pt x="56" y="30"/>
                  </a:cubicBezTo>
                  <a:cubicBezTo>
                    <a:pt x="57" y="32"/>
                    <a:pt x="58" y="33"/>
                    <a:pt x="60" y="34"/>
                  </a:cubicBezTo>
                  <a:close/>
                  <a:moveTo>
                    <a:pt x="164" y="124"/>
                  </a:moveTo>
                  <a:cubicBezTo>
                    <a:pt x="165" y="122"/>
                    <a:pt x="165" y="120"/>
                    <a:pt x="166" y="118"/>
                  </a:cubicBezTo>
                  <a:cubicBezTo>
                    <a:pt x="165" y="118"/>
                    <a:pt x="164" y="118"/>
                    <a:pt x="164" y="118"/>
                  </a:cubicBezTo>
                  <a:cubicBezTo>
                    <a:pt x="163" y="118"/>
                    <a:pt x="162" y="118"/>
                    <a:pt x="162" y="117"/>
                  </a:cubicBezTo>
                  <a:cubicBezTo>
                    <a:pt x="162" y="117"/>
                    <a:pt x="162" y="116"/>
                    <a:pt x="163" y="116"/>
                  </a:cubicBezTo>
                  <a:cubicBezTo>
                    <a:pt x="164" y="115"/>
                    <a:pt x="164" y="115"/>
                    <a:pt x="165" y="114"/>
                  </a:cubicBezTo>
                  <a:cubicBezTo>
                    <a:pt x="165" y="114"/>
                    <a:pt x="164" y="113"/>
                    <a:pt x="164" y="113"/>
                  </a:cubicBezTo>
                  <a:cubicBezTo>
                    <a:pt x="163" y="113"/>
                    <a:pt x="161" y="113"/>
                    <a:pt x="160" y="113"/>
                  </a:cubicBezTo>
                  <a:cubicBezTo>
                    <a:pt x="160" y="113"/>
                    <a:pt x="160" y="114"/>
                    <a:pt x="160" y="114"/>
                  </a:cubicBezTo>
                  <a:cubicBezTo>
                    <a:pt x="160" y="117"/>
                    <a:pt x="159" y="119"/>
                    <a:pt x="159" y="122"/>
                  </a:cubicBezTo>
                  <a:cubicBezTo>
                    <a:pt x="159" y="122"/>
                    <a:pt x="159" y="123"/>
                    <a:pt x="159" y="123"/>
                  </a:cubicBezTo>
                  <a:cubicBezTo>
                    <a:pt x="159" y="124"/>
                    <a:pt x="159" y="124"/>
                    <a:pt x="159" y="125"/>
                  </a:cubicBezTo>
                  <a:cubicBezTo>
                    <a:pt x="161" y="125"/>
                    <a:pt x="163" y="125"/>
                    <a:pt x="164" y="124"/>
                  </a:cubicBezTo>
                  <a:close/>
                  <a:moveTo>
                    <a:pt x="76" y="53"/>
                  </a:moveTo>
                  <a:cubicBezTo>
                    <a:pt x="79" y="53"/>
                    <a:pt x="81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4"/>
                    <a:pt x="86" y="53"/>
                    <a:pt x="87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3" y="52"/>
                    <a:pt x="80" y="51"/>
                    <a:pt x="76" y="51"/>
                  </a:cubicBezTo>
                  <a:cubicBezTo>
                    <a:pt x="76" y="50"/>
                    <a:pt x="75" y="50"/>
                    <a:pt x="75" y="50"/>
                  </a:cubicBezTo>
                  <a:cubicBezTo>
                    <a:pt x="74" y="50"/>
                    <a:pt x="74" y="49"/>
                    <a:pt x="74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2" y="47"/>
                    <a:pt x="71" y="47"/>
                    <a:pt x="69" y="47"/>
                  </a:cubicBezTo>
                  <a:cubicBezTo>
                    <a:pt x="69" y="47"/>
                    <a:pt x="68" y="47"/>
                    <a:pt x="68" y="48"/>
                  </a:cubicBezTo>
                  <a:cubicBezTo>
                    <a:pt x="67" y="49"/>
                    <a:pt x="67" y="49"/>
                    <a:pt x="67" y="50"/>
                  </a:cubicBezTo>
                  <a:cubicBezTo>
                    <a:pt x="67" y="50"/>
                    <a:pt x="67" y="50"/>
                    <a:pt x="67" y="51"/>
                  </a:cubicBezTo>
                  <a:cubicBezTo>
                    <a:pt x="67" y="51"/>
                    <a:pt x="66" y="51"/>
                    <a:pt x="66" y="52"/>
                  </a:cubicBezTo>
                  <a:cubicBezTo>
                    <a:pt x="66" y="52"/>
                    <a:pt x="67" y="52"/>
                    <a:pt x="67" y="52"/>
                  </a:cubicBezTo>
                  <a:cubicBezTo>
                    <a:pt x="68" y="52"/>
                    <a:pt x="69" y="52"/>
                    <a:pt x="70" y="53"/>
                  </a:cubicBezTo>
                  <a:cubicBezTo>
                    <a:pt x="71" y="53"/>
                    <a:pt x="72" y="53"/>
                    <a:pt x="73" y="52"/>
                  </a:cubicBezTo>
                  <a:cubicBezTo>
                    <a:pt x="73" y="51"/>
                    <a:pt x="74" y="51"/>
                    <a:pt x="74" y="51"/>
                  </a:cubicBezTo>
                  <a:cubicBezTo>
                    <a:pt x="75" y="51"/>
                    <a:pt x="75" y="51"/>
                    <a:pt x="76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78" y="66"/>
                  </a:moveTo>
                  <a:cubicBezTo>
                    <a:pt x="75" y="69"/>
                    <a:pt x="73" y="72"/>
                    <a:pt x="71" y="76"/>
                  </a:cubicBezTo>
                  <a:cubicBezTo>
                    <a:pt x="72" y="76"/>
                    <a:pt x="72" y="76"/>
                    <a:pt x="72" y="75"/>
                  </a:cubicBezTo>
                  <a:cubicBezTo>
                    <a:pt x="73" y="75"/>
                    <a:pt x="74" y="74"/>
                    <a:pt x="75" y="74"/>
                  </a:cubicBezTo>
                  <a:cubicBezTo>
                    <a:pt x="80" y="71"/>
                    <a:pt x="84" y="68"/>
                    <a:pt x="89" y="65"/>
                  </a:cubicBezTo>
                  <a:cubicBezTo>
                    <a:pt x="89" y="64"/>
                    <a:pt x="89" y="64"/>
                    <a:pt x="90" y="64"/>
                  </a:cubicBezTo>
                  <a:cubicBezTo>
                    <a:pt x="91" y="62"/>
                    <a:pt x="92" y="61"/>
                    <a:pt x="93" y="59"/>
                  </a:cubicBezTo>
                  <a:cubicBezTo>
                    <a:pt x="93" y="59"/>
                    <a:pt x="93" y="58"/>
                    <a:pt x="93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8"/>
                    <a:pt x="92" y="58"/>
                    <a:pt x="92" y="58"/>
                  </a:cubicBezTo>
                  <a:cubicBezTo>
                    <a:pt x="91" y="60"/>
                    <a:pt x="90" y="61"/>
                    <a:pt x="88" y="62"/>
                  </a:cubicBezTo>
                  <a:cubicBezTo>
                    <a:pt x="86" y="64"/>
                    <a:pt x="84" y="66"/>
                    <a:pt x="81" y="68"/>
                  </a:cubicBezTo>
                  <a:cubicBezTo>
                    <a:pt x="81" y="69"/>
                    <a:pt x="80" y="69"/>
                    <a:pt x="80" y="69"/>
                  </a:cubicBezTo>
                  <a:cubicBezTo>
                    <a:pt x="79" y="69"/>
                    <a:pt x="79" y="69"/>
                    <a:pt x="78" y="69"/>
                  </a:cubicBezTo>
                  <a:cubicBezTo>
                    <a:pt x="78" y="69"/>
                    <a:pt x="78" y="68"/>
                    <a:pt x="78" y="68"/>
                  </a:cubicBezTo>
                  <a:cubicBezTo>
                    <a:pt x="78" y="67"/>
                    <a:pt x="78" y="67"/>
                    <a:pt x="78" y="66"/>
                  </a:cubicBezTo>
                  <a:close/>
                  <a:moveTo>
                    <a:pt x="91" y="51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4" y="52"/>
                    <a:pt x="95" y="52"/>
                    <a:pt x="96" y="52"/>
                  </a:cubicBezTo>
                  <a:cubicBezTo>
                    <a:pt x="100" y="53"/>
                    <a:pt x="104" y="53"/>
                    <a:pt x="108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10" y="53"/>
                    <a:pt x="111" y="53"/>
                    <a:pt x="112" y="52"/>
                  </a:cubicBezTo>
                  <a:cubicBezTo>
                    <a:pt x="105" y="51"/>
                    <a:pt x="99" y="50"/>
                    <a:pt x="92" y="50"/>
                  </a:cubicBezTo>
                  <a:cubicBezTo>
                    <a:pt x="92" y="50"/>
                    <a:pt x="92" y="51"/>
                    <a:pt x="91" y="51"/>
                  </a:cubicBezTo>
                  <a:close/>
                  <a:moveTo>
                    <a:pt x="172" y="160"/>
                  </a:moveTo>
                  <a:cubicBezTo>
                    <a:pt x="172" y="160"/>
                    <a:pt x="172" y="160"/>
                    <a:pt x="172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0" y="161"/>
                    <a:pt x="168" y="161"/>
                    <a:pt x="166" y="162"/>
                  </a:cubicBezTo>
                  <a:cubicBezTo>
                    <a:pt x="166" y="162"/>
                    <a:pt x="165" y="162"/>
                    <a:pt x="165" y="162"/>
                  </a:cubicBezTo>
                  <a:cubicBezTo>
                    <a:pt x="164" y="163"/>
                    <a:pt x="164" y="162"/>
                    <a:pt x="163" y="162"/>
                  </a:cubicBezTo>
                  <a:cubicBezTo>
                    <a:pt x="163" y="161"/>
                    <a:pt x="163" y="161"/>
                    <a:pt x="164" y="160"/>
                  </a:cubicBezTo>
                  <a:cubicBezTo>
                    <a:pt x="164" y="160"/>
                    <a:pt x="164" y="160"/>
                    <a:pt x="164" y="160"/>
                  </a:cubicBezTo>
                  <a:cubicBezTo>
                    <a:pt x="164" y="160"/>
                    <a:pt x="164" y="160"/>
                    <a:pt x="163" y="160"/>
                  </a:cubicBezTo>
                  <a:cubicBezTo>
                    <a:pt x="162" y="161"/>
                    <a:pt x="161" y="161"/>
                    <a:pt x="160" y="162"/>
                  </a:cubicBezTo>
                  <a:cubicBezTo>
                    <a:pt x="159" y="162"/>
                    <a:pt x="159" y="163"/>
                    <a:pt x="158" y="163"/>
                  </a:cubicBezTo>
                  <a:cubicBezTo>
                    <a:pt x="158" y="164"/>
                    <a:pt x="157" y="165"/>
                    <a:pt x="157" y="165"/>
                  </a:cubicBezTo>
                  <a:cubicBezTo>
                    <a:pt x="156" y="166"/>
                    <a:pt x="155" y="166"/>
                    <a:pt x="154" y="165"/>
                  </a:cubicBezTo>
                  <a:cubicBezTo>
                    <a:pt x="154" y="165"/>
                    <a:pt x="154" y="165"/>
                    <a:pt x="153" y="165"/>
                  </a:cubicBezTo>
                  <a:cubicBezTo>
                    <a:pt x="151" y="166"/>
                    <a:pt x="149" y="166"/>
                    <a:pt x="146" y="167"/>
                  </a:cubicBezTo>
                  <a:cubicBezTo>
                    <a:pt x="146" y="167"/>
                    <a:pt x="146" y="167"/>
                    <a:pt x="146" y="168"/>
                  </a:cubicBezTo>
                  <a:cubicBezTo>
                    <a:pt x="146" y="168"/>
                    <a:pt x="146" y="168"/>
                    <a:pt x="146" y="168"/>
                  </a:cubicBezTo>
                  <a:cubicBezTo>
                    <a:pt x="149" y="168"/>
                    <a:pt x="151" y="167"/>
                    <a:pt x="154" y="167"/>
                  </a:cubicBezTo>
                  <a:cubicBezTo>
                    <a:pt x="156" y="167"/>
                    <a:pt x="158" y="166"/>
                    <a:pt x="160" y="166"/>
                  </a:cubicBezTo>
                  <a:cubicBezTo>
                    <a:pt x="162" y="165"/>
                    <a:pt x="165" y="164"/>
                    <a:pt x="168" y="162"/>
                  </a:cubicBezTo>
                  <a:cubicBezTo>
                    <a:pt x="169" y="162"/>
                    <a:pt x="171" y="161"/>
                    <a:pt x="172" y="160"/>
                  </a:cubicBezTo>
                  <a:close/>
                  <a:moveTo>
                    <a:pt x="188" y="148"/>
                  </a:moveTo>
                  <a:cubicBezTo>
                    <a:pt x="188" y="147"/>
                    <a:pt x="188" y="145"/>
                    <a:pt x="189" y="143"/>
                  </a:cubicBezTo>
                  <a:cubicBezTo>
                    <a:pt x="188" y="143"/>
                    <a:pt x="187" y="143"/>
                    <a:pt x="187" y="143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84" y="144"/>
                    <a:pt x="182" y="145"/>
                    <a:pt x="181" y="146"/>
                  </a:cubicBezTo>
                  <a:cubicBezTo>
                    <a:pt x="180" y="146"/>
                    <a:pt x="180" y="146"/>
                    <a:pt x="180" y="147"/>
                  </a:cubicBezTo>
                  <a:cubicBezTo>
                    <a:pt x="180" y="148"/>
                    <a:pt x="180" y="149"/>
                    <a:pt x="179" y="150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82" y="149"/>
                    <a:pt x="185" y="149"/>
                    <a:pt x="188" y="148"/>
                  </a:cubicBezTo>
                  <a:close/>
                  <a:moveTo>
                    <a:pt x="190" y="70"/>
                  </a:moveTo>
                  <a:cubicBezTo>
                    <a:pt x="192" y="70"/>
                    <a:pt x="199" y="67"/>
                    <a:pt x="199" y="6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7" y="66"/>
                    <a:pt x="197" y="65"/>
                    <a:pt x="197" y="64"/>
                  </a:cubicBezTo>
                  <a:cubicBezTo>
                    <a:pt x="197" y="64"/>
                    <a:pt x="197" y="63"/>
                    <a:pt x="197" y="63"/>
                  </a:cubicBezTo>
                  <a:cubicBezTo>
                    <a:pt x="197" y="62"/>
                    <a:pt x="197" y="62"/>
                    <a:pt x="198" y="61"/>
                  </a:cubicBezTo>
                  <a:cubicBezTo>
                    <a:pt x="199" y="61"/>
                    <a:pt x="199" y="61"/>
                    <a:pt x="200" y="62"/>
                  </a:cubicBezTo>
                  <a:cubicBezTo>
                    <a:pt x="200" y="62"/>
                    <a:pt x="200" y="62"/>
                    <a:pt x="200" y="63"/>
                  </a:cubicBezTo>
                  <a:cubicBezTo>
                    <a:pt x="201" y="63"/>
                    <a:pt x="200" y="64"/>
                    <a:pt x="200" y="64"/>
                  </a:cubicBezTo>
                  <a:cubicBezTo>
                    <a:pt x="201" y="64"/>
                    <a:pt x="201" y="64"/>
                    <a:pt x="201" y="63"/>
                  </a:cubicBezTo>
                  <a:cubicBezTo>
                    <a:pt x="202" y="61"/>
                    <a:pt x="202" y="60"/>
                    <a:pt x="202" y="58"/>
                  </a:cubicBezTo>
                  <a:cubicBezTo>
                    <a:pt x="202" y="58"/>
                    <a:pt x="202" y="58"/>
                    <a:pt x="202" y="57"/>
                  </a:cubicBezTo>
                  <a:cubicBezTo>
                    <a:pt x="201" y="58"/>
                    <a:pt x="200" y="59"/>
                    <a:pt x="199" y="60"/>
                  </a:cubicBezTo>
                  <a:cubicBezTo>
                    <a:pt x="197" y="61"/>
                    <a:pt x="196" y="62"/>
                    <a:pt x="195" y="63"/>
                  </a:cubicBezTo>
                  <a:cubicBezTo>
                    <a:pt x="194" y="65"/>
                    <a:pt x="192" y="68"/>
                    <a:pt x="190" y="70"/>
                  </a:cubicBezTo>
                  <a:close/>
                  <a:moveTo>
                    <a:pt x="195" y="100"/>
                  </a:moveTo>
                  <a:cubicBezTo>
                    <a:pt x="194" y="100"/>
                    <a:pt x="193" y="101"/>
                    <a:pt x="192" y="102"/>
                  </a:cubicBezTo>
                  <a:cubicBezTo>
                    <a:pt x="191" y="102"/>
                    <a:pt x="191" y="102"/>
                    <a:pt x="191" y="103"/>
                  </a:cubicBezTo>
                  <a:cubicBezTo>
                    <a:pt x="190" y="105"/>
                    <a:pt x="189" y="107"/>
                    <a:pt x="189" y="109"/>
                  </a:cubicBezTo>
                  <a:cubicBezTo>
                    <a:pt x="189" y="109"/>
                    <a:pt x="189" y="109"/>
                    <a:pt x="189" y="110"/>
                  </a:cubicBezTo>
                  <a:cubicBezTo>
                    <a:pt x="190" y="109"/>
                    <a:pt x="190" y="109"/>
                    <a:pt x="191" y="109"/>
                  </a:cubicBezTo>
                  <a:cubicBezTo>
                    <a:pt x="192" y="109"/>
                    <a:pt x="192" y="109"/>
                    <a:pt x="192" y="109"/>
                  </a:cubicBezTo>
                  <a:cubicBezTo>
                    <a:pt x="193" y="108"/>
                    <a:pt x="193" y="107"/>
                    <a:pt x="194" y="106"/>
                  </a:cubicBezTo>
                  <a:cubicBezTo>
                    <a:pt x="194" y="106"/>
                    <a:pt x="194" y="106"/>
                    <a:pt x="194" y="106"/>
                  </a:cubicBezTo>
                  <a:cubicBezTo>
                    <a:pt x="195" y="104"/>
                    <a:pt x="195" y="103"/>
                    <a:pt x="196" y="101"/>
                  </a:cubicBezTo>
                  <a:cubicBezTo>
                    <a:pt x="195" y="101"/>
                    <a:pt x="195" y="100"/>
                    <a:pt x="195" y="100"/>
                  </a:cubicBezTo>
                  <a:close/>
                  <a:moveTo>
                    <a:pt x="208" y="101"/>
                  </a:moveTo>
                  <a:cubicBezTo>
                    <a:pt x="208" y="101"/>
                    <a:pt x="208" y="101"/>
                    <a:pt x="208" y="101"/>
                  </a:cubicBezTo>
                  <a:cubicBezTo>
                    <a:pt x="205" y="102"/>
                    <a:pt x="202" y="104"/>
                    <a:pt x="199" y="105"/>
                  </a:cubicBezTo>
                  <a:cubicBezTo>
                    <a:pt x="199" y="105"/>
                    <a:pt x="199" y="106"/>
                    <a:pt x="199" y="106"/>
                  </a:cubicBezTo>
                  <a:cubicBezTo>
                    <a:pt x="199" y="107"/>
                    <a:pt x="198" y="108"/>
                    <a:pt x="198" y="109"/>
                  </a:cubicBezTo>
                  <a:cubicBezTo>
                    <a:pt x="198" y="109"/>
                    <a:pt x="199" y="109"/>
                    <a:pt x="199" y="109"/>
                  </a:cubicBezTo>
                  <a:cubicBezTo>
                    <a:pt x="200" y="109"/>
                    <a:pt x="201" y="108"/>
                    <a:pt x="202" y="108"/>
                  </a:cubicBezTo>
                  <a:cubicBezTo>
                    <a:pt x="203" y="108"/>
                    <a:pt x="204" y="108"/>
                    <a:pt x="205" y="108"/>
                  </a:cubicBezTo>
                  <a:cubicBezTo>
                    <a:pt x="205" y="108"/>
                    <a:pt x="205" y="108"/>
                    <a:pt x="205" y="108"/>
                  </a:cubicBezTo>
                  <a:cubicBezTo>
                    <a:pt x="206" y="106"/>
                    <a:pt x="206" y="105"/>
                    <a:pt x="206" y="104"/>
                  </a:cubicBezTo>
                  <a:cubicBezTo>
                    <a:pt x="206" y="103"/>
                    <a:pt x="207" y="103"/>
                    <a:pt x="207" y="102"/>
                  </a:cubicBezTo>
                  <a:cubicBezTo>
                    <a:pt x="208" y="102"/>
                    <a:pt x="208" y="102"/>
                    <a:pt x="208" y="101"/>
                  </a:cubicBezTo>
                  <a:close/>
                  <a:moveTo>
                    <a:pt x="175" y="10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0" y="106"/>
                    <a:pt x="182" y="105"/>
                  </a:cubicBezTo>
                  <a:cubicBezTo>
                    <a:pt x="182" y="105"/>
                    <a:pt x="183" y="104"/>
                    <a:pt x="183" y="104"/>
                  </a:cubicBezTo>
                  <a:cubicBezTo>
                    <a:pt x="183" y="103"/>
                    <a:pt x="183" y="101"/>
                    <a:pt x="183" y="100"/>
                  </a:cubicBezTo>
                  <a:cubicBezTo>
                    <a:pt x="182" y="100"/>
                    <a:pt x="181" y="101"/>
                    <a:pt x="180" y="101"/>
                  </a:cubicBezTo>
                  <a:cubicBezTo>
                    <a:pt x="179" y="101"/>
                    <a:pt x="179" y="102"/>
                    <a:pt x="178" y="102"/>
                  </a:cubicBezTo>
                  <a:cubicBezTo>
                    <a:pt x="178" y="103"/>
                    <a:pt x="177" y="104"/>
                    <a:pt x="177" y="106"/>
                  </a:cubicBezTo>
                  <a:cubicBezTo>
                    <a:pt x="176" y="106"/>
                    <a:pt x="176" y="107"/>
                    <a:pt x="175" y="107"/>
                  </a:cubicBezTo>
                  <a:cubicBezTo>
                    <a:pt x="175" y="107"/>
                    <a:pt x="175" y="108"/>
                    <a:pt x="174" y="108"/>
                  </a:cubicBezTo>
                  <a:cubicBezTo>
                    <a:pt x="175" y="108"/>
                    <a:pt x="175" y="108"/>
                    <a:pt x="175" y="109"/>
                  </a:cubicBezTo>
                  <a:close/>
                  <a:moveTo>
                    <a:pt x="155" y="140"/>
                  </a:moveTo>
                  <a:cubicBezTo>
                    <a:pt x="157" y="140"/>
                    <a:pt x="158" y="139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4"/>
                    <a:pt x="158" y="131"/>
                    <a:pt x="158" y="127"/>
                  </a:cubicBezTo>
                  <a:cubicBezTo>
                    <a:pt x="158" y="127"/>
                    <a:pt x="157" y="127"/>
                    <a:pt x="157" y="127"/>
                  </a:cubicBezTo>
                  <a:cubicBezTo>
                    <a:pt x="157" y="127"/>
                    <a:pt x="157" y="127"/>
                    <a:pt x="157" y="127"/>
                  </a:cubicBezTo>
                  <a:cubicBezTo>
                    <a:pt x="156" y="131"/>
                    <a:pt x="156" y="136"/>
                    <a:pt x="155" y="140"/>
                  </a:cubicBezTo>
                  <a:close/>
                  <a:moveTo>
                    <a:pt x="182" y="64"/>
                  </a:moveTo>
                  <a:cubicBezTo>
                    <a:pt x="181" y="64"/>
                    <a:pt x="179" y="65"/>
                    <a:pt x="178" y="65"/>
                  </a:cubicBezTo>
                  <a:cubicBezTo>
                    <a:pt x="177" y="65"/>
                    <a:pt x="177" y="66"/>
                    <a:pt x="177" y="66"/>
                  </a:cubicBezTo>
                  <a:cubicBezTo>
                    <a:pt x="176" y="68"/>
                    <a:pt x="175" y="70"/>
                    <a:pt x="174" y="71"/>
                  </a:cubicBezTo>
                  <a:cubicBezTo>
                    <a:pt x="174" y="72"/>
                    <a:pt x="174" y="72"/>
                    <a:pt x="173" y="72"/>
                  </a:cubicBezTo>
                  <a:cubicBezTo>
                    <a:pt x="176" y="71"/>
                    <a:pt x="179" y="69"/>
                    <a:pt x="181" y="68"/>
                  </a:cubicBezTo>
                  <a:cubicBezTo>
                    <a:pt x="181" y="68"/>
                    <a:pt x="182" y="67"/>
                    <a:pt x="182" y="67"/>
                  </a:cubicBezTo>
                  <a:cubicBezTo>
                    <a:pt x="182" y="66"/>
                    <a:pt x="182" y="65"/>
                    <a:pt x="182" y="64"/>
                  </a:cubicBezTo>
                  <a:close/>
                  <a:moveTo>
                    <a:pt x="212" y="157"/>
                  </a:moveTo>
                  <a:cubicBezTo>
                    <a:pt x="216" y="157"/>
                    <a:pt x="220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2" y="154"/>
                    <a:pt x="221" y="154"/>
                    <a:pt x="221" y="154"/>
                  </a:cubicBezTo>
                  <a:cubicBezTo>
                    <a:pt x="218" y="154"/>
                    <a:pt x="215" y="154"/>
                    <a:pt x="213" y="154"/>
                  </a:cubicBezTo>
                  <a:cubicBezTo>
                    <a:pt x="213" y="154"/>
                    <a:pt x="212" y="154"/>
                    <a:pt x="212" y="154"/>
                  </a:cubicBezTo>
                  <a:cubicBezTo>
                    <a:pt x="212" y="155"/>
                    <a:pt x="212" y="156"/>
                    <a:pt x="212" y="157"/>
                  </a:cubicBezTo>
                  <a:close/>
                  <a:moveTo>
                    <a:pt x="153" y="163"/>
                  </a:moveTo>
                  <a:cubicBezTo>
                    <a:pt x="153" y="162"/>
                    <a:pt x="152" y="160"/>
                    <a:pt x="152" y="158"/>
                  </a:cubicBezTo>
                  <a:cubicBezTo>
                    <a:pt x="151" y="158"/>
                    <a:pt x="151" y="159"/>
                    <a:pt x="150" y="159"/>
                  </a:cubicBezTo>
                  <a:cubicBezTo>
                    <a:pt x="150" y="159"/>
                    <a:pt x="149" y="159"/>
                    <a:pt x="148" y="160"/>
                  </a:cubicBezTo>
                  <a:cubicBezTo>
                    <a:pt x="148" y="160"/>
                    <a:pt x="148" y="161"/>
                    <a:pt x="148" y="162"/>
                  </a:cubicBezTo>
                  <a:cubicBezTo>
                    <a:pt x="147" y="163"/>
                    <a:pt x="147" y="164"/>
                    <a:pt x="147" y="166"/>
                  </a:cubicBezTo>
                  <a:cubicBezTo>
                    <a:pt x="149" y="165"/>
                    <a:pt x="151" y="164"/>
                    <a:pt x="153" y="163"/>
                  </a:cubicBezTo>
                  <a:close/>
                  <a:moveTo>
                    <a:pt x="200" y="69"/>
                  </a:moveTo>
                  <a:cubicBezTo>
                    <a:pt x="200" y="69"/>
                    <a:pt x="200" y="69"/>
                    <a:pt x="200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6" y="70"/>
                    <a:pt x="194" y="71"/>
                    <a:pt x="191" y="72"/>
                  </a:cubicBezTo>
                  <a:cubicBezTo>
                    <a:pt x="191" y="73"/>
                    <a:pt x="189" y="73"/>
                    <a:pt x="189" y="74"/>
                  </a:cubicBezTo>
                  <a:cubicBezTo>
                    <a:pt x="189" y="74"/>
                    <a:pt x="189" y="75"/>
                    <a:pt x="188" y="76"/>
                  </a:cubicBezTo>
                  <a:cubicBezTo>
                    <a:pt x="188" y="77"/>
                    <a:pt x="188" y="78"/>
                    <a:pt x="188" y="78"/>
                  </a:cubicBezTo>
                  <a:cubicBezTo>
                    <a:pt x="189" y="78"/>
                    <a:pt x="190" y="77"/>
                    <a:pt x="191" y="76"/>
                  </a:cubicBezTo>
                  <a:cubicBezTo>
                    <a:pt x="192" y="76"/>
                    <a:pt x="193" y="75"/>
                    <a:pt x="193" y="73"/>
                  </a:cubicBezTo>
                  <a:cubicBezTo>
                    <a:pt x="193" y="72"/>
                    <a:pt x="194" y="71"/>
                    <a:pt x="195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8" y="71"/>
                    <a:pt x="199" y="70"/>
                    <a:pt x="200" y="69"/>
                  </a:cubicBezTo>
                  <a:cubicBezTo>
                    <a:pt x="200" y="69"/>
                    <a:pt x="200" y="69"/>
                    <a:pt x="200" y="69"/>
                  </a:cubicBezTo>
                  <a:close/>
                  <a:moveTo>
                    <a:pt x="190" y="153"/>
                  </a:moveTo>
                  <a:cubicBezTo>
                    <a:pt x="191" y="152"/>
                    <a:pt x="191" y="151"/>
                    <a:pt x="192" y="151"/>
                  </a:cubicBezTo>
                  <a:cubicBezTo>
                    <a:pt x="193" y="150"/>
                    <a:pt x="194" y="149"/>
                    <a:pt x="194" y="147"/>
                  </a:cubicBezTo>
                  <a:cubicBezTo>
                    <a:pt x="194" y="146"/>
                    <a:pt x="194" y="145"/>
                    <a:pt x="194" y="144"/>
                  </a:cubicBezTo>
                  <a:cubicBezTo>
                    <a:pt x="193" y="144"/>
                    <a:pt x="192" y="144"/>
                    <a:pt x="190" y="144"/>
                  </a:cubicBezTo>
                  <a:cubicBezTo>
                    <a:pt x="190" y="147"/>
                    <a:pt x="190" y="150"/>
                    <a:pt x="190" y="153"/>
                  </a:cubicBezTo>
                  <a:close/>
                  <a:moveTo>
                    <a:pt x="153" y="147"/>
                  </a:moveTo>
                  <a:cubicBezTo>
                    <a:pt x="153" y="148"/>
                    <a:pt x="153" y="149"/>
                    <a:pt x="153" y="149"/>
                  </a:cubicBezTo>
                  <a:cubicBezTo>
                    <a:pt x="155" y="148"/>
                    <a:pt x="158" y="148"/>
                    <a:pt x="160" y="147"/>
                  </a:cubicBezTo>
                  <a:cubicBezTo>
                    <a:pt x="161" y="147"/>
                    <a:pt x="161" y="146"/>
                    <a:pt x="161" y="145"/>
                  </a:cubicBezTo>
                  <a:cubicBezTo>
                    <a:pt x="161" y="145"/>
                    <a:pt x="160" y="145"/>
                    <a:pt x="159" y="145"/>
                  </a:cubicBezTo>
                  <a:cubicBezTo>
                    <a:pt x="159" y="144"/>
                    <a:pt x="159" y="143"/>
                    <a:pt x="159" y="143"/>
                  </a:cubicBezTo>
                  <a:cubicBezTo>
                    <a:pt x="159" y="143"/>
                    <a:pt x="159" y="143"/>
                    <a:pt x="159" y="143"/>
                  </a:cubicBezTo>
                  <a:cubicBezTo>
                    <a:pt x="158" y="143"/>
                    <a:pt x="157" y="143"/>
                    <a:pt x="157" y="143"/>
                  </a:cubicBezTo>
                  <a:cubicBezTo>
                    <a:pt x="156" y="144"/>
                    <a:pt x="155" y="144"/>
                    <a:pt x="155" y="146"/>
                  </a:cubicBezTo>
                  <a:cubicBezTo>
                    <a:pt x="155" y="147"/>
                    <a:pt x="154" y="147"/>
                    <a:pt x="153" y="147"/>
                  </a:cubicBezTo>
                  <a:close/>
                  <a:moveTo>
                    <a:pt x="186" y="130"/>
                  </a:moveTo>
                  <a:cubicBezTo>
                    <a:pt x="187" y="130"/>
                    <a:pt x="187" y="130"/>
                    <a:pt x="187" y="130"/>
                  </a:cubicBezTo>
                  <a:cubicBezTo>
                    <a:pt x="188" y="131"/>
                    <a:pt x="188" y="131"/>
                    <a:pt x="187" y="132"/>
                  </a:cubicBezTo>
                  <a:cubicBezTo>
                    <a:pt x="187" y="133"/>
                    <a:pt x="186" y="135"/>
                    <a:pt x="185" y="136"/>
                  </a:cubicBezTo>
                  <a:cubicBezTo>
                    <a:pt x="185" y="136"/>
                    <a:pt x="185" y="136"/>
                    <a:pt x="184" y="137"/>
                  </a:cubicBezTo>
                  <a:cubicBezTo>
                    <a:pt x="186" y="136"/>
                    <a:pt x="188" y="136"/>
                    <a:pt x="190" y="135"/>
                  </a:cubicBezTo>
                  <a:cubicBezTo>
                    <a:pt x="190" y="133"/>
                    <a:pt x="191" y="130"/>
                    <a:pt x="191" y="128"/>
                  </a:cubicBezTo>
                  <a:cubicBezTo>
                    <a:pt x="189" y="128"/>
                    <a:pt x="188" y="129"/>
                    <a:pt x="186" y="130"/>
                  </a:cubicBezTo>
                  <a:close/>
                  <a:moveTo>
                    <a:pt x="67" y="110"/>
                  </a:move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07"/>
                    <a:pt x="65" y="104"/>
                    <a:pt x="64" y="101"/>
                  </a:cubicBezTo>
                  <a:cubicBezTo>
                    <a:pt x="62" y="96"/>
                    <a:pt x="59" y="91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90"/>
                    <a:pt x="59" y="93"/>
                    <a:pt x="61" y="96"/>
                  </a:cubicBezTo>
                  <a:cubicBezTo>
                    <a:pt x="63" y="100"/>
                    <a:pt x="64" y="104"/>
                    <a:pt x="66" y="108"/>
                  </a:cubicBezTo>
                  <a:cubicBezTo>
                    <a:pt x="67" y="109"/>
                    <a:pt x="67" y="110"/>
                    <a:pt x="67" y="110"/>
                  </a:cubicBezTo>
                  <a:close/>
                  <a:moveTo>
                    <a:pt x="166" y="110"/>
                  </a:moveTo>
                  <a:cubicBezTo>
                    <a:pt x="166" y="110"/>
                    <a:pt x="167" y="110"/>
                    <a:pt x="167" y="110"/>
                  </a:cubicBezTo>
                  <a:cubicBezTo>
                    <a:pt x="167" y="108"/>
                    <a:pt x="167" y="107"/>
                    <a:pt x="167" y="105"/>
                  </a:cubicBezTo>
                  <a:cubicBezTo>
                    <a:pt x="167" y="105"/>
                    <a:pt x="166" y="104"/>
                    <a:pt x="166" y="103"/>
                  </a:cubicBezTo>
                  <a:cubicBezTo>
                    <a:pt x="166" y="103"/>
                    <a:pt x="167" y="102"/>
                    <a:pt x="167" y="102"/>
                  </a:cubicBezTo>
                  <a:cubicBezTo>
                    <a:pt x="167" y="101"/>
                    <a:pt x="167" y="101"/>
                    <a:pt x="167" y="100"/>
                  </a:cubicBezTo>
                  <a:cubicBezTo>
                    <a:pt x="167" y="100"/>
                    <a:pt x="167" y="99"/>
                    <a:pt x="167" y="99"/>
                  </a:cubicBezTo>
                  <a:cubicBezTo>
                    <a:pt x="166" y="99"/>
                    <a:pt x="165" y="99"/>
                    <a:pt x="163" y="99"/>
                  </a:cubicBezTo>
                  <a:cubicBezTo>
                    <a:pt x="164" y="103"/>
                    <a:pt x="165" y="107"/>
                    <a:pt x="166" y="110"/>
                  </a:cubicBezTo>
                  <a:close/>
                  <a:moveTo>
                    <a:pt x="192" y="52"/>
                  </a:moveTo>
                  <a:cubicBezTo>
                    <a:pt x="191" y="52"/>
                    <a:pt x="191" y="52"/>
                    <a:pt x="191" y="52"/>
                  </a:cubicBezTo>
                  <a:cubicBezTo>
                    <a:pt x="189" y="52"/>
                    <a:pt x="187" y="53"/>
                    <a:pt x="185" y="54"/>
                  </a:cubicBezTo>
                  <a:cubicBezTo>
                    <a:pt x="185" y="54"/>
                    <a:pt x="184" y="54"/>
                    <a:pt x="184" y="54"/>
                  </a:cubicBezTo>
                  <a:cubicBezTo>
                    <a:pt x="184" y="55"/>
                    <a:pt x="184" y="56"/>
                    <a:pt x="184" y="58"/>
                  </a:cubicBezTo>
                  <a:cubicBezTo>
                    <a:pt x="186" y="57"/>
                    <a:pt x="187" y="56"/>
                    <a:pt x="189" y="56"/>
                  </a:cubicBezTo>
                  <a:cubicBezTo>
                    <a:pt x="189" y="56"/>
                    <a:pt x="189" y="55"/>
                    <a:pt x="190" y="55"/>
                  </a:cubicBezTo>
                  <a:cubicBezTo>
                    <a:pt x="190" y="54"/>
                    <a:pt x="191" y="54"/>
                    <a:pt x="191" y="53"/>
                  </a:cubicBezTo>
                  <a:cubicBezTo>
                    <a:pt x="191" y="53"/>
                    <a:pt x="192" y="52"/>
                    <a:pt x="192" y="52"/>
                  </a:cubicBezTo>
                  <a:close/>
                  <a:moveTo>
                    <a:pt x="205" y="184"/>
                  </a:moveTo>
                  <a:cubicBezTo>
                    <a:pt x="204" y="183"/>
                    <a:pt x="204" y="182"/>
                    <a:pt x="203" y="181"/>
                  </a:cubicBezTo>
                  <a:cubicBezTo>
                    <a:pt x="202" y="179"/>
                    <a:pt x="202" y="179"/>
                    <a:pt x="200" y="179"/>
                  </a:cubicBezTo>
                  <a:cubicBezTo>
                    <a:pt x="200" y="179"/>
                    <a:pt x="200" y="179"/>
                    <a:pt x="199" y="180"/>
                  </a:cubicBezTo>
                  <a:cubicBezTo>
                    <a:pt x="199" y="181"/>
                    <a:pt x="199" y="183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1" y="184"/>
                    <a:pt x="203" y="184"/>
                    <a:pt x="205" y="184"/>
                  </a:cubicBezTo>
                  <a:close/>
                  <a:moveTo>
                    <a:pt x="208" y="62"/>
                  </a:moveTo>
                  <a:cubicBezTo>
                    <a:pt x="208" y="59"/>
                    <a:pt x="208" y="54"/>
                    <a:pt x="208" y="53"/>
                  </a:cubicBezTo>
                  <a:cubicBezTo>
                    <a:pt x="207" y="54"/>
                    <a:pt x="206" y="54"/>
                    <a:pt x="206" y="55"/>
                  </a:cubicBezTo>
                  <a:cubicBezTo>
                    <a:pt x="205" y="55"/>
                    <a:pt x="205" y="55"/>
                    <a:pt x="205" y="56"/>
                  </a:cubicBezTo>
                  <a:cubicBezTo>
                    <a:pt x="205" y="58"/>
                    <a:pt x="205" y="60"/>
                    <a:pt x="205" y="62"/>
                  </a:cubicBezTo>
                  <a:cubicBezTo>
                    <a:pt x="205" y="62"/>
                    <a:pt x="205" y="62"/>
                    <a:pt x="205" y="63"/>
                  </a:cubicBezTo>
                  <a:cubicBezTo>
                    <a:pt x="206" y="62"/>
                    <a:pt x="207" y="62"/>
                    <a:pt x="208" y="62"/>
                  </a:cubicBezTo>
                  <a:close/>
                  <a:moveTo>
                    <a:pt x="150" y="172"/>
                  </a:moveTo>
                  <a:cubicBezTo>
                    <a:pt x="156" y="172"/>
                    <a:pt x="163" y="173"/>
                    <a:pt x="169" y="172"/>
                  </a:cubicBezTo>
                  <a:cubicBezTo>
                    <a:pt x="168" y="170"/>
                    <a:pt x="168" y="170"/>
                    <a:pt x="167" y="170"/>
                  </a:cubicBezTo>
                  <a:cubicBezTo>
                    <a:pt x="166" y="170"/>
                    <a:pt x="165" y="170"/>
                    <a:pt x="164" y="170"/>
                  </a:cubicBezTo>
                  <a:cubicBezTo>
                    <a:pt x="161" y="171"/>
                    <a:pt x="157" y="171"/>
                    <a:pt x="153" y="172"/>
                  </a:cubicBezTo>
                  <a:cubicBezTo>
                    <a:pt x="152" y="172"/>
                    <a:pt x="151" y="172"/>
                    <a:pt x="150" y="172"/>
                  </a:cubicBezTo>
                  <a:close/>
                  <a:moveTo>
                    <a:pt x="198" y="42"/>
                  </a:moveTo>
                  <a:cubicBezTo>
                    <a:pt x="198" y="42"/>
                    <a:pt x="197" y="42"/>
                    <a:pt x="197" y="42"/>
                  </a:cubicBezTo>
                  <a:cubicBezTo>
                    <a:pt x="197" y="42"/>
                    <a:pt x="197" y="42"/>
                    <a:pt x="197" y="43"/>
                  </a:cubicBezTo>
                  <a:cubicBezTo>
                    <a:pt x="194" y="44"/>
                    <a:pt x="192" y="44"/>
                    <a:pt x="190" y="46"/>
                  </a:cubicBezTo>
                  <a:cubicBezTo>
                    <a:pt x="189" y="47"/>
                    <a:pt x="188" y="47"/>
                    <a:pt x="188" y="49"/>
                  </a:cubicBezTo>
                  <a:cubicBezTo>
                    <a:pt x="189" y="48"/>
                    <a:pt x="190" y="48"/>
                    <a:pt x="192" y="48"/>
                  </a:cubicBezTo>
                  <a:cubicBezTo>
                    <a:pt x="192" y="47"/>
                    <a:pt x="192" y="47"/>
                    <a:pt x="191" y="47"/>
                  </a:cubicBezTo>
                  <a:cubicBezTo>
                    <a:pt x="191" y="47"/>
                    <a:pt x="191" y="47"/>
                    <a:pt x="191" y="47"/>
                  </a:cubicBezTo>
                  <a:cubicBezTo>
                    <a:pt x="191" y="46"/>
                    <a:pt x="192" y="45"/>
                    <a:pt x="192" y="45"/>
                  </a:cubicBezTo>
                  <a:cubicBezTo>
                    <a:pt x="194" y="45"/>
                    <a:pt x="194" y="46"/>
                    <a:pt x="194" y="47"/>
                  </a:cubicBezTo>
                  <a:cubicBezTo>
                    <a:pt x="197" y="46"/>
                    <a:pt x="198" y="45"/>
                    <a:pt x="198" y="42"/>
                  </a:cubicBezTo>
                  <a:close/>
                  <a:moveTo>
                    <a:pt x="207" y="65"/>
                  </a:moveTo>
                  <a:cubicBezTo>
                    <a:pt x="207" y="65"/>
                    <a:pt x="207" y="65"/>
                    <a:pt x="207" y="65"/>
                  </a:cubicBezTo>
                  <a:cubicBezTo>
                    <a:pt x="207" y="66"/>
                    <a:pt x="206" y="66"/>
                    <a:pt x="205" y="67"/>
                  </a:cubicBezTo>
                  <a:cubicBezTo>
                    <a:pt x="205" y="67"/>
                    <a:pt x="205" y="68"/>
                    <a:pt x="205" y="68"/>
                  </a:cubicBezTo>
                  <a:cubicBezTo>
                    <a:pt x="204" y="70"/>
                    <a:pt x="204" y="72"/>
                    <a:pt x="204" y="74"/>
                  </a:cubicBezTo>
                  <a:cubicBezTo>
                    <a:pt x="204" y="74"/>
                    <a:pt x="204" y="74"/>
                    <a:pt x="204" y="75"/>
                  </a:cubicBezTo>
                  <a:cubicBezTo>
                    <a:pt x="205" y="75"/>
                    <a:pt x="206" y="74"/>
                    <a:pt x="207" y="74"/>
                  </a:cubicBezTo>
                  <a:cubicBezTo>
                    <a:pt x="207" y="71"/>
                    <a:pt x="207" y="68"/>
                    <a:pt x="207" y="65"/>
                  </a:cubicBezTo>
                  <a:close/>
                  <a:moveTo>
                    <a:pt x="203" y="159"/>
                  </a:moveTo>
                  <a:cubicBezTo>
                    <a:pt x="203" y="158"/>
                    <a:pt x="203" y="158"/>
                    <a:pt x="203" y="157"/>
                  </a:cubicBezTo>
                  <a:cubicBezTo>
                    <a:pt x="203" y="157"/>
                    <a:pt x="203" y="156"/>
                    <a:pt x="203" y="155"/>
                  </a:cubicBezTo>
                  <a:cubicBezTo>
                    <a:pt x="203" y="155"/>
                    <a:pt x="203" y="154"/>
                    <a:pt x="204" y="154"/>
                  </a:cubicBezTo>
                  <a:cubicBezTo>
                    <a:pt x="205" y="154"/>
                    <a:pt x="205" y="154"/>
                    <a:pt x="206" y="155"/>
                  </a:cubicBezTo>
                  <a:cubicBezTo>
                    <a:pt x="206" y="155"/>
                    <a:pt x="206" y="156"/>
                    <a:pt x="206" y="156"/>
                  </a:cubicBezTo>
                  <a:cubicBezTo>
                    <a:pt x="207" y="157"/>
                    <a:pt x="207" y="157"/>
                    <a:pt x="207" y="158"/>
                  </a:cubicBezTo>
                  <a:cubicBezTo>
                    <a:pt x="208" y="158"/>
                    <a:pt x="209" y="158"/>
                    <a:pt x="210" y="157"/>
                  </a:cubicBezTo>
                  <a:cubicBezTo>
                    <a:pt x="210" y="156"/>
                    <a:pt x="210" y="155"/>
                    <a:pt x="210" y="154"/>
                  </a:cubicBezTo>
                  <a:cubicBezTo>
                    <a:pt x="207" y="154"/>
                    <a:pt x="205" y="154"/>
                    <a:pt x="203" y="154"/>
                  </a:cubicBezTo>
                  <a:cubicBezTo>
                    <a:pt x="203" y="155"/>
                    <a:pt x="202" y="156"/>
                    <a:pt x="202" y="157"/>
                  </a:cubicBezTo>
                  <a:cubicBezTo>
                    <a:pt x="201" y="157"/>
                    <a:pt x="200" y="158"/>
                    <a:pt x="199" y="159"/>
                  </a:cubicBezTo>
                  <a:cubicBezTo>
                    <a:pt x="201" y="159"/>
                    <a:pt x="202" y="159"/>
                    <a:pt x="203" y="159"/>
                  </a:cubicBezTo>
                  <a:close/>
                  <a:moveTo>
                    <a:pt x="99" y="62"/>
                  </a:moveTo>
                  <a:cubicBezTo>
                    <a:pt x="100" y="62"/>
                    <a:pt x="100" y="61"/>
                    <a:pt x="101" y="60"/>
                  </a:cubicBezTo>
                  <a:cubicBezTo>
                    <a:pt x="102" y="60"/>
                    <a:pt x="102" y="59"/>
                    <a:pt x="103" y="59"/>
                  </a:cubicBezTo>
                  <a:cubicBezTo>
                    <a:pt x="101" y="58"/>
                    <a:pt x="99" y="58"/>
                    <a:pt x="96" y="58"/>
                  </a:cubicBezTo>
                  <a:cubicBezTo>
                    <a:pt x="96" y="58"/>
                    <a:pt x="96" y="58"/>
                    <a:pt x="95" y="59"/>
                  </a:cubicBezTo>
                  <a:cubicBezTo>
                    <a:pt x="95" y="59"/>
                    <a:pt x="94" y="60"/>
                    <a:pt x="94" y="61"/>
                  </a:cubicBezTo>
                  <a:cubicBezTo>
                    <a:pt x="94" y="61"/>
                    <a:pt x="94" y="62"/>
                    <a:pt x="94" y="62"/>
                  </a:cubicBezTo>
                  <a:cubicBezTo>
                    <a:pt x="94" y="61"/>
                    <a:pt x="95" y="61"/>
                    <a:pt x="96" y="61"/>
                  </a:cubicBezTo>
                  <a:cubicBezTo>
                    <a:pt x="97" y="60"/>
                    <a:pt x="98" y="61"/>
                    <a:pt x="99" y="62"/>
                  </a:cubicBezTo>
                  <a:close/>
                  <a:moveTo>
                    <a:pt x="188" y="181"/>
                  </a:moveTo>
                  <a:cubicBezTo>
                    <a:pt x="188" y="182"/>
                    <a:pt x="188" y="184"/>
                    <a:pt x="187" y="185"/>
                  </a:cubicBezTo>
                  <a:cubicBezTo>
                    <a:pt x="189" y="185"/>
                    <a:pt x="191" y="185"/>
                    <a:pt x="193" y="185"/>
                  </a:cubicBezTo>
                  <a:cubicBezTo>
                    <a:pt x="193" y="183"/>
                    <a:pt x="192" y="182"/>
                    <a:pt x="192" y="181"/>
                  </a:cubicBezTo>
                  <a:cubicBezTo>
                    <a:pt x="191" y="180"/>
                    <a:pt x="189" y="181"/>
                    <a:pt x="188" y="181"/>
                  </a:cubicBezTo>
                  <a:close/>
                  <a:moveTo>
                    <a:pt x="126" y="54"/>
                  </a:moveTo>
                  <a:cubicBezTo>
                    <a:pt x="122" y="53"/>
                    <a:pt x="118" y="53"/>
                    <a:pt x="114" y="52"/>
                  </a:cubicBezTo>
                  <a:cubicBezTo>
                    <a:pt x="114" y="53"/>
                    <a:pt x="114" y="54"/>
                    <a:pt x="114" y="54"/>
                  </a:cubicBezTo>
                  <a:cubicBezTo>
                    <a:pt x="117" y="55"/>
                    <a:pt x="121" y="55"/>
                    <a:pt x="124" y="55"/>
                  </a:cubicBezTo>
                  <a:cubicBezTo>
                    <a:pt x="125" y="55"/>
                    <a:pt x="125" y="55"/>
                    <a:pt x="126" y="54"/>
                  </a:cubicBezTo>
                  <a:close/>
                  <a:moveTo>
                    <a:pt x="162" y="102"/>
                  </a:moveTo>
                  <a:cubicBezTo>
                    <a:pt x="162" y="102"/>
                    <a:pt x="162" y="102"/>
                    <a:pt x="162" y="102"/>
                  </a:cubicBezTo>
                  <a:cubicBezTo>
                    <a:pt x="161" y="105"/>
                    <a:pt x="161" y="108"/>
                    <a:pt x="160" y="111"/>
                  </a:cubicBezTo>
                  <a:cubicBezTo>
                    <a:pt x="162" y="111"/>
                    <a:pt x="163" y="111"/>
                    <a:pt x="164" y="111"/>
                  </a:cubicBezTo>
                  <a:cubicBezTo>
                    <a:pt x="163" y="108"/>
                    <a:pt x="163" y="105"/>
                    <a:pt x="162" y="102"/>
                  </a:cubicBezTo>
                  <a:close/>
                  <a:moveTo>
                    <a:pt x="147" y="143"/>
                  </a:moveTo>
                  <a:cubicBezTo>
                    <a:pt x="146" y="146"/>
                    <a:pt x="146" y="150"/>
                    <a:pt x="146" y="153"/>
                  </a:cubicBezTo>
                  <a:cubicBezTo>
                    <a:pt x="147" y="153"/>
                    <a:pt x="147" y="153"/>
                    <a:pt x="148" y="152"/>
                  </a:cubicBezTo>
                  <a:cubicBezTo>
                    <a:pt x="148" y="150"/>
                    <a:pt x="148" y="148"/>
                    <a:pt x="149" y="146"/>
                  </a:cubicBezTo>
                  <a:cubicBezTo>
                    <a:pt x="148" y="145"/>
                    <a:pt x="148" y="144"/>
                    <a:pt x="149" y="143"/>
                  </a:cubicBezTo>
                  <a:cubicBezTo>
                    <a:pt x="148" y="143"/>
                    <a:pt x="147" y="143"/>
                    <a:pt x="147" y="143"/>
                  </a:cubicBezTo>
                  <a:close/>
                  <a:moveTo>
                    <a:pt x="155" y="162"/>
                  </a:moveTo>
                  <a:cubicBezTo>
                    <a:pt x="156" y="162"/>
                    <a:pt x="157" y="162"/>
                    <a:pt x="157" y="161"/>
                  </a:cubicBezTo>
                  <a:cubicBezTo>
                    <a:pt x="157" y="160"/>
                    <a:pt x="158" y="159"/>
                    <a:pt x="158" y="157"/>
                  </a:cubicBezTo>
                  <a:cubicBezTo>
                    <a:pt x="159" y="157"/>
                    <a:pt x="159" y="156"/>
                    <a:pt x="159" y="156"/>
                  </a:cubicBezTo>
                  <a:cubicBezTo>
                    <a:pt x="159" y="156"/>
                    <a:pt x="158" y="156"/>
                    <a:pt x="158" y="156"/>
                  </a:cubicBezTo>
                  <a:cubicBezTo>
                    <a:pt x="158" y="156"/>
                    <a:pt x="158" y="156"/>
                    <a:pt x="158" y="156"/>
                  </a:cubicBezTo>
                  <a:cubicBezTo>
                    <a:pt x="157" y="157"/>
                    <a:pt x="157" y="157"/>
                    <a:pt x="156" y="157"/>
                  </a:cubicBezTo>
                  <a:cubicBezTo>
                    <a:pt x="156" y="157"/>
                    <a:pt x="155" y="157"/>
                    <a:pt x="154" y="158"/>
                  </a:cubicBezTo>
                  <a:cubicBezTo>
                    <a:pt x="154" y="159"/>
                    <a:pt x="155" y="161"/>
                    <a:pt x="155" y="162"/>
                  </a:cubicBezTo>
                  <a:close/>
                  <a:moveTo>
                    <a:pt x="174" y="141"/>
                  </a:moveTo>
                  <a:cubicBezTo>
                    <a:pt x="174" y="142"/>
                    <a:pt x="174" y="142"/>
                    <a:pt x="174" y="142"/>
                  </a:cubicBezTo>
                  <a:cubicBezTo>
                    <a:pt x="173" y="142"/>
                    <a:pt x="172" y="142"/>
                    <a:pt x="172" y="143"/>
                  </a:cubicBezTo>
                  <a:cubicBezTo>
                    <a:pt x="172" y="145"/>
                    <a:pt x="171" y="146"/>
                    <a:pt x="171" y="148"/>
                  </a:cubicBezTo>
                  <a:cubicBezTo>
                    <a:pt x="171" y="148"/>
                    <a:pt x="171" y="148"/>
                    <a:pt x="171" y="149"/>
                  </a:cubicBezTo>
                  <a:cubicBezTo>
                    <a:pt x="172" y="148"/>
                    <a:pt x="173" y="148"/>
                    <a:pt x="174" y="147"/>
                  </a:cubicBezTo>
                  <a:cubicBezTo>
                    <a:pt x="174" y="145"/>
                    <a:pt x="174" y="144"/>
                    <a:pt x="174" y="141"/>
                  </a:cubicBezTo>
                  <a:close/>
                  <a:moveTo>
                    <a:pt x="173" y="104"/>
                  </a:moveTo>
                  <a:cubicBezTo>
                    <a:pt x="172" y="104"/>
                    <a:pt x="171" y="104"/>
                    <a:pt x="170" y="104"/>
                  </a:cubicBezTo>
                  <a:cubicBezTo>
                    <a:pt x="170" y="104"/>
                    <a:pt x="170" y="105"/>
                    <a:pt x="170" y="105"/>
                  </a:cubicBezTo>
                  <a:cubicBezTo>
                    <a:pt x="170" y="106"/>
                    <a:pt x="169" y="108"/>
                    <a:pt x="169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2" y="109"/>
                    <a:pt x="172" y="108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74" y="106"/>
                    <a:pt x="174" y="105"/>
                    <a:pt x="173" y="104"/>
                  </a:cubicBezTo>
                  <a:close/>
                  <a:moveTo>
                    <a:pt x="223" y="111"/>
                  </a:moveTo>
                  <a:cubicBezTo>
                    <a:pt x="225" y="110"/>
                    <a:pt x="226" y="108"/>
                    <a:pt x="227" y="107"/>
                  </a:cubicBezTo>
                  <a:cubicBezTo>
                    <a:pt x="226" y="107"/>
                    <a:pt x="226" y="106"/>
                    <a:pt x="226" y="105"/>
                  </a:cubicBezTo>
                  <a:cubicBezTo>
                    <a:pt x="224" y="106"/>
                    <a:pt x="223" y="106"/>
                    <a:pt x="222" y="107"/>
                  </a:cubicBezTo>
                  <a:cubicBezTo>
                    <a:pt x="222" y="108"/>
                    <a:pt x="222" y="108"/>
                    <a:pt x="221" y="109"/>
                  </a:cubicBezTo>
                  <a:cubicBezTo>
                    <a:pt x="223" y="109"/>
                    <a:pt x="223" y="109"/>
                    <a:pt x="223" y="111"/>
                  </a:cubicBezTo>
                  <a:close/>
                  <a:moveTo>
                    <a:pt x="165" y="131"/>
                  </a:moveTo>
                  <a:cubicBezTo>
                    <a:pt x="165" y="132"/>
                    <a:pt x="165" y="134"/>
                    <a:pt x="165" y="135"/>
                  </a:cubicBezTo>
                  <a:cubicBezTo>
                    <a:pt x="165" y="135"/>
                    <a:pt x="166" y="135"/>
                    <a:pt x="166" y="134"/>
                  </a:cubicBezTo>
                  <a:cubicBezTo>
                    <a:pt x="168" y="133"/>
                    <a:pt x="169" y="133"/>
                    <a:pt x="171" y="135"/>
                  </a:cubicBezTo>
                  <a:cubicBezTo>
                    <a:pt x="171" y="135"/>
                    <a:pt x="171" y="135"/>
                    <a:pt x="171" y="134"/>
                  </a:cubicBezTo>
                  <a:cubicBezTo>
                    <a:pt x="171" y="133"/>
                    <a:pt x="171" y="132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2"/>
                    <a:pt x="169" y="132"/>
                    <a:pt x="169" y="132"/>
                  </a:cubicBezTo>
                  <a:cubicBezTo>
                    <a:pt x="168" y="133"/>
                    <a:pt x="167" y="132"/>
                    <a:pt x="167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6" y="131"/>
                    <a:pt x="166" y="131"/>
                    <a:pt x="165" y="131"/>
                  </a:cubicBezTo>
                  <a:close/>
                  <a:moveTo>
                    <a:pt x="263" y="185"/>
                  </a:moveTo>
                  <a:cubicBezTo>
                    <a:pt x="263" y="185"/>
                    <a:pt x="263" y="185"/>
                    <a:pt x="263" y="185"/>
                  </a:cubicBezTo>
                  <a:cubicBezTo>
                    <a:pt x="261" y="186"/>
                    <a:pt x="259" y="188"/>
                    <a:pt x="257" y="189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91"/>
                    <a:pt x="254" y="193"/>
                    <a:pt x="252" y="194"/>
                  </a:cubicBezTo>
                  <a:cubicBezTo>
                    <a:pt x="252" y="195"/>
                    <a:pt x="251" y="195"/>
                    <a:pt x="250" y="196"/>
                  </a:cubicBezTo>
                  <a:cubicBezTo>
                    <a:pt x="255" y="193"/>
                    <a:pt x="259" y="189"/>
                    <a:pt x="263" y="185"/>
                  </a:cubicBezTo>
                  <a:close/>
                  <a:moveTo>
                    <a:pt x="180" y="185"/>
                  </a:moveTo>
                  <a:cubicBezTo>
                    <a:pt x="182" y="185"/>
                    <a:pt x="184" y="185"/>
                    <a:pt x="185" y="185"/>
                  </a:cubicBezTo>
                  <a:cubicBezTo>
                    <a:pt x="185" y="184"/>
                    <a:pt x="184" y="183"/>
                    <a:pt x="184" y="181"/>
                  </a:cubicBezTo>
                  <a:cubicBezTo>
                    <a:pt x="182" y="182"/>
                    <a:pt x="181" y="182"/>
                    <a:pt x="180" y="182"/>
                  </a:cubicBezTo>
                  <a:cubicBezTo>
                    <a:pt x="180" y="183"/>
                    <a:pt x="180" y="184"/>
                    <a:pt x="180" y="185"/>
                  </a:cubicBezTo>
                  <a:close/>
                  <a:moveTo>
                    <a:pt x="144" y="143"/>
                  </a:moveTo>
                  <a:cubicBezTo>
                    <a:pt x="144" y="142"/>
                    <a:pt x="143" y="142"/>
                    <a:pt x="142" y="142"/>
                  </a:cubicBezTo>
                  <a:cubicBezTo>
                    <a:pt x="142" y="145"/>
                    <a:pt x="143" y="148"/>
                    <a:pt x="144" y="151"/>
                  </a:cubicBezTo>
                  <a:cubicBezTo>
                    <a:pt x="144" y="149"/>
                    <a:pt x="144" y="146"/>
                    <a:pt x="144" y="143"/>
                  </a:cubicBezTo>
                  <a:close/>
                  <a:moveTo>
                    <a:pt x="96" y="63"/>
                  </a:moveTo>
                  <a:cubicBezTo>
                    <a:pt x="95" y="64"/>
                    <a:pt x="94" y="64"/>
                    <a:pt x="94" y="64"/>
                  </a:cubicBezTo>
                  <a:cubicBezTo>
                    <a:pt x="91" y="66"/>
                    <a:pt x="91" y="66"/>
                    <a:pt x="90" y="68"/>
                  </a:cubicBezTo>
                  <a:cubicBezTo>
                    <a:pt x="89" y="69"/>
                    <a:pt x="89" y="69"/>
                    <a:pt x="89" y="70"/>
                  </a:cubicBezTo>
                  <a:cubicBezTo>
                    <a:pt x="92" y="69"/>
                    <a:pt x="95" y="65"/>
                    <a:pt x="96" y="63"/>
                  </a:cubicBezTo>
                  <a:close/>
                  <a:moveTo>
                    <a:pt x="193" y="85"/>
                  </a:moveTo>
                  <a:cubicBezTo>
                    <a:pt x="192" y="85"/>
                    <a:pt x="190" y="86"/>
                    <a:pt x="189" y="87"/>
                  </a:cubicBezTo>
                  <a:cubicBezTo>
                    <a:pt x="189" y="87"/>
                    <a:pt x="189" y="87"/>
                    <a:pt x="188" y="87"/>
                  </a:cubicBezTo>
                  <a:cubicBezTo>
                    <a:pt x="188" y="88"/>
                    <a:pt x="187" y="89"/>
                    <a:pt x="187" y="90"/>
                  </a:cubicBezTo>
                  <a:cubicBezTo>
                    <a:pt x="186" y="90"/>
                    <a:pt x="186" y="90"/>
                    <a:pt x="186" y="91"/>
                  </a:cubicBezTo>
                  <a:cubicBezTo>
                    <a:pt x="188" y="90"/>
                    <a:pt x="190" y="89"/>
                    <a:pt x="191" y="88"/>
                  </a:cubicBezTo>
                  <a:cubicBezTo>
                    <a:pt x="193" y="87"/>
                    <a:pt x="193" y="86"/>
                    <a:pt x="193" y="85"/>
                  </a:cubicBezTo>
                  <a:cubicBezTo>
                    <a:pt x="193" y="85"/>
                    <a:pt x="193" y="85"/>
                    <a:pt x="193" y="85"/>
                  </a:cubicBezTo>
                  <a:close/>
                  <a:moveTo>
                    <a:pt x="179" y="72"/>
                  </a:moveTo>
                  <a:cubicBezTo>
                    <a:pt x="177" y="73"/>
                    <a:pt x="170" y="77"/>
                    <a:pt x="169" y="78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72" y="77"/>
                    <a:pt x="174" y="76"/>
                    <a:pt x="176" y="76"/>
                  </a:cubicBezTo>
                  <a:cubicBezTo>
                    <a:pt x="176" y="76"/>
                    <a:pt x="177" y="76"/>
                    <a:pt x="177" y="75"/>
                  </a:cubicBezTo>
                  <a:cubicBezTo>
                    <a:pt x="177" y="74"/>
                    <a:pt x="178" y="73"/>
                    <a:pt x="179" y="72"/>
                  </a:cubicBezTo>
                  <a:close/>
                  <a:moveTo>
                    <a:pt x="90" y="57"/>
                  </a:moveTo>
                  <a:cubicBezTo>
                    <a:pt x="89" y="57"/>
                    <a:pt x="88" y="57"/>
                    <a:pt x="88" y="57"/>
                  </a:cubicBezTo>
                  <a:cubicBezTo>
                    <a:pt x="87" y="57"/>
                    <a:pt x="87" y="57"/>
                    <a:pt x="87" y="58"/>
                  </a:cubicBezTo>
                  <a:cubicBezTo>
                    <a:pt x="85" y="60"/>
                    <a:pt x="84" y="62"/>
                    <a:pt x="83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5" y="62"/>
                    <a:pt x="87" y="60"/>
                    <a:pt x="90" y="57"/>
                  </a:cubicBezTo>
                  <a:close/>
                  <a:moveTo>
                    <a:pt x="150" y="142"/>
                  </a:moveTo>
                  <a:cubicBezTo>
                    <a:pt x="149" y="139"/>
                    <a:pt x="149" y="137"/>
                    <a:pt x="148" y="134"/>
                  </a:cubicBezTo>
                  <a:cubicBezTo>
                    <a:pt x="148" y="134"/>
                    <a:pt x="148" y="134"/>
                    <a:pt x="147" y="134"/>
                  </a:cubicBezTo>
                  <a:cubicBezTo>
                    <a:pt x="147" y="137"/>
                    <a:pt x="147" y="139"/>
                    <a:pt x="147" y="141"/>
                  </a:cubicBezTo>
                  <a:cubicBezTo>
                    <a:pt x="148" y="142"/>
                    <a:pt x="149" y="142"/>
                    <a:pt x="150" y="142"/>
                  </a:cubicBezTo>
                  <a:close/>
                  <a:moveTo>
                    <a:pt x="252" y="181"/>
                  </a:moveTo>
                  <a:cubicBezTo>
                    <a:pt x="256" y="178"/>
                    <a:pt x="260" y="170"/>
                    <a:pt x="259" y="166"/>
                  </a:cubicBezTo>
                  <a:cubicBezTo>
                    <a:pt x="259" y="167"/>
                    <a:pt x="258" y="167"/>
                    <a:pt x="258" y="168"/>
                  </a:cubicBezTo>
                  <a:cubicBezTo>
                    <a:pt x="257" y="172"/>
                    <a:pt x="256" y="176"/>
                    <a:pt x="254" y="180"/>
                  </a:cubicBezTo>
                  <a:cubicBezTo>
                    <a:pt x="253" y="180"/>
                    <a:pt x="253" y="181"/>
                    <a:pt x="252" y="181"/>
                  </a:cubicBezTo>
                  <a:close/>
                  <a:moveTo>
                    <a:pt x="178" y="96"/>
                  </a:moveTo>
                  <a:cubicBezTo>
                    <a:pt x="180" y="95"/>
                    <a:pt x="181" y="94"/>
                    <a:pt x="18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92"/>
                    <a:pt x="182" y="91"/>
                    <a:pt x="182" y="90"/>
                  </a:cubicBezTo>
                  <a:cubicBezTo>
                    <a:pt x="181" y="90"/>
                    <a:pt x="180" y="90"/>
                    <a:pt x="179" y="91"/>
                  </a:cubicBezTo>
                  <a:cubicBezTo>
                    <a:pt x="179" y="91"/>
                    <a:pt x="179" y="91"/>
                    <a:pt x="179" y="92"/>
                  </a:cubicBezTo>
                  <a:cubicBezTo>
                    <a:pt x="179" y="93"/>
                    <a:pt x="179" y="94"/>
                    <a:pt x="178" y="96"/>
                  </a:cubicBezTo>
                  <a:close/>
                  <a:moveTo>
                    <a:pt x="212" y="48"/>
                  </a:moveTo>
                  <a:cubicBezTo>
                    <a:pt x="213" y="47"/>
                    <a:pt x="213" y="47"/>
                    <a:pt x="214" y="46"/>
                  </a:cubicBezTo>
                  <a:cubicBezTo>
                    <a:pt x="214" y="44"/>
                    <a:pt x="215" y="43"/>
                    <a:pt x="215" y="41"/>
                  </a:cubicBezTo>
                  <a:cubicBezTo>
                    <a:pt x="215" y="41"/>
                    <a:pt x="215" y="41"/>
                    <a:pt x="215" y="40"/>
                  </a:cubicBezTo>
                  <a:cubicBezTo>
                    <a:pt x="214" y="40"/>
                    <a:pt x="214" y="41"/>
                    <a:pt x="213" y="41"/>
                  </a:cubicBezTo>
                  <a:cubicBezTo>
                    <a:pt x="213" y="41"/>
                    <a:pt x="213" y="42"/>
                    <a:pt x="213" y="42"/>
                  </a:cubicBezTo>
                  <a:cubicBezTo>
                    <a:pt x="212" y="44"/>
                    <a:pt x="212" y="45"/>
                    <a:pt x="212" y="47"/>
                  </a:cubicBezTo>
                  <a:cubicBezTo>
                    <a:pt x="212" y="47"/>
                    <a:pt x="212" y="48"/>
                    <a:pt x="212" y="48"/>
                  </a:cubicBezTo>
                  <a:close/>
                  <a:moveTo>
                    <a:pt x="209" y="40"/>
                  </a:moveTo>
                  <a:cubicBezTo>
                    <a:pt x="209" y="40"/>
                    <a:pt x="208" y="40"/>
                    <a:pt x="208" y="40"/>
                  </a:cubicBezTo>
                  <a:cubicBezTo>
                    <a:pt x="206" y="41"/>
                    <a:pt x="204" y="41"/>
                    <a:pt x="202" y="41"/>
                  </a:cubicBezTo>
                  <a:cubicBezTo>
                    <a:pt x="201" y="42"/>
                    <a:pt x="201" y="42"/>
                    <a:pt x="201" y="43"/>
                  </a:cubicBezTo>
                  <a:cubicBezTo>
                    <a:pt x="201" y="43"/>
                    <a:pt x="201" y="44"/>
                    <a:pt x="201" y="44"/>
                  </a:cubicBezTo>
                  <a:cubicBezTo>
                    <a:pt x="202" y="44"/>
                    <a:pt x="203" y="44"/>
                    <a:pt x="203" y="43"/>
                  </a:cubicBezTo>
                  <a:cubicBezTo>
                    <a:pt x="204" y="42"/>
                    <a:pt x="204" y="42"/>
                    <a:pt x="206" y="42"/>
                  </a:cubicBezTo>
                  <a:cubicBezTo>
                    <a:pt x="206" y="42"/>
                    <a:pt x="206" y="42"/>
                    <a:pt x="206" y="42"/>
                  </a:cubicBezTo>
                  <a:cubicBezTo>
                    <a:pt x="207" y="42"/>
                    <a:pt x="208" y="41"/>
                    <a:pt x="209" y="40"/>
                  </a:cubicBezTo>
                  <a:close/>
                  <a:moveTo>
                    <a:pt x="211" y="166"/>
                  </a:moveTo>
                  <a:cubicBezTo>
                    <a:pt x="212" y="166"/>
                    <a:pt x="214" y="165"/>
                    <a:pt x="215" y="165"/>
                  </a:cubicBezTo>
                  <a:cubicBezTo>
                    <a:pt x="217" y="165"/>
                    <a:pt x="219" y="165"/>
                    <a:pt x="221" y="165"/>
                  </a:cubicBezTo>
                  <a:cubicBezTo>
                    <a:pt x="221" y="165"/>
                    <a:pt x="222" y="165"/>
                    <a:pt x="222" y="164"/>
                  </a:cubicBezTo>
                  <a:cubicBezTo>
                    <a:pt x="218" y="164"/>
                    <a:pt x="215" y="164"/>
                    <a:pt x="212" y="164"/>
                  </a:cubicBezTo>
                  <a:cubicBezTo>
                    <a:pt x="211" y="164"/>
                    <a:pt x="211" y="165"/>
                    <a:pt x="211" y="166"/>
                  </a:cubicBezTo>
                  <a:close/>
                  <a:moveTo>
                    <a:pt x="142" y="162"/>
                  </a:moveTo>
                  <a:cubicBezTo>
                    <a:pt x="142" y="163"/>
                    <a:pt x="143" y="165"/>
                    <a:pt x="143" y="166"/>
                  </a:cubicBezTo>
                  <a:cubicBezTo>
                    <a:pt x="143" y="166"/>
                    <a:pt x="143" y="166"/>
                    <a:pt x="144" y="166"/>
                  </a:cubicBezTo>
                  <a:cubicBezTo>
                    <a:pt x="144" y="166"/>
                    <a:pt x="144" y="166"/>
                    <a:pt x="144" y="166"/>
                  </a:cubicBezTo>
                  <a:cubicBezTo>
                    <a:pt x="144" y="165"/>
                    <a:pt x="145" y="163"/>
                    <a:pt x="145" y="162"/>
                  </a:cubicBezTo>
                  <a:cubicBezTo>
                    <a:pt x="145" y="162"/>
                    <a:pt x="145" y="161"/>
                    <a:pt x="146" y="161"/>
                  </a:cubicBezTo>
                  <a:cubicBezTo>
                    <a:pt x="144" y="161"/>
                    <a:pt x="143" y="161"/>
                    <a:pt x="142" y="162"/>
                  </a:cubicBezTo>
                  <a:close/>
                  <a:moveTo>
                    <a:pt x="160" y="127"/>
                  </a:moveTo>
                  <a:cubicBezTo>
                    <a:pt x="160" y="128"/>
                    <a:pt x="160" y="129"/>
                    <a:pt x="160" y="130"/>
                  </a:cubicBezTo>
                  <a:cubicBezTo>
                    <a:pt x="161" y="130"/>
                    <a:pt x="162" y="129"/>
                    <a:pt x="163" y="129"/>
                  </a:cubicBezTo>
                  <a:cubicBezTo>
                    <a:pt x="163" y="129"/>
                    <a:pt x="164" y="129"/>
                    <a:pt x="164" y="128"/>
                  </a:cubicBezTo>
                  <a:cubicBezTo>
                    <a:pt x="164" y="128"/>
                    <a:pt x="164" y="127"/>
                    <a:pt x="164" y="127"/>
                  </a:cubicBezTo>
                  <a:cubicBezTo>
                    <a:pt x="162" y="127"/>
                    <a:pt x="161" y="127"/>
                    <a:pt x="160" y="127"/>
                  </a:cubicBezTo>
                  <a:close/>
                  <a:moveTo>
                    <a:pt x="121" y="51"/>
                  </a:moveTo>
                  <a:cubicBezTo>
                    <a:pt x="129" y="51"/>
                    <a:pt x="137" y="52"/>
                    <a:pt x="145" y="51"/>
                  </a:cubicBezTo>
                  <a:cubicBezTo>
                    <a:pt x="137" y="51"/>
                    <a:pt x="129" y="51"/>
                    <a:pt x="121" y="51"/>
                  </a:cubicBezTo>
                  <a:close/>
                  <a:moveTo>
                    <a:pt x="55" y="38"/>
                  </a:moveTo>
                  <a:cubicBezTo>
                    <a:pt x="57" y="41"/>
                    <a:pt x="62" y="42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4" y="41"/>
                    <a:pt x="63" y="41"/>
                    <a:pt x="61" y="40"/>
                  </a:cubicBezTo>
                  <a:cubicBezTo>
                    <a:pt x="59" y="40"/>
                    <a:pt x="57" y="39"/>
                    <a:pt x="55" y="38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59" y="150"/>
                  </a:cubicBezTo>
                  <a:cubicBezTo>
                    <a:pt x="158" y="152"/>
                    <a:pt x="156" y="153"/>
                    <a:pt x="155" y="154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3" y="154"/>
                    <a:pt x="153" y="155"/>
                    <a:pt x="154" y="155"/>
                  </a:cubicBezTo>
                  <a:cubicBezTo>
                    <a:pt x="156" y="154"/>
                    <a:pt x="157" y="154"/>
                    <a:pt x="159" y="153"/>
                  </a:cubicBezTo>
                  <a:cubicBezTo>
                    <a:pt x="159" y="153"/>
                    <a:pt x="160" y="153"/>
                    <a:pt x="160" y="152"/>
                  </a:cubicBezTo>
                  <a:cubicBezTo>
                    <a:pt x="160" y="152"/>
                    <a:pt x="160" y="151"/>
                    <a:pt x="160" y="150"/>
                  </a:cubicBezTo>
                  <a:close/>
                  <a:moveTo>
                    <a:pt x="168" y="185"/>
                  </a:moveTo>
                  <a:cubicBezTo>
                    <a:pt x="168" y="185"/>
                    <a:pt x="168" y="185"/>
                    <a:pt x="168" y="185"/>
                  </a:cubicBezTo>
                  <a:cubicBezTo>
                    <a:pt x="170" y="185"/>
                    <a:pt x="173" y="185"/>
                    <a:pt x="176" y="185"/>
                  </a:cubicBezTo>
                  <a:cubicBezTo>
                    <a:pt x="175" y="184"/>
                    <a:pt x="175" y="184"/>
                    <a:pt x="175" y="183"/>
                  </a:cubicBezTo>
                  <a:cubicBezTo>
                    <a:pt x="172" y="184"/>
                    <a:pt x="170" y="184"/>
                    <a:pt x="168" y="185"/>
                  </a:cubicBezTo>
                  <a:close/>
                  <a:moveTo>
                    <a:pt x="194" y="164"/>
                  </a:moveTo>
                  <a:cubicBezTo>
                    <a:pt x="192" y="165"/>
                    <a:pt x="191" y="166"/>
                    <a:pt x="190" y="167"/>
                  </a:cubicBezTo>
                  <a:cubicBezTo>
                    <a:pt x="190" y="167"/>
                    <a:pt x="190" y="168"/>
                    <a:pt x="191" y="168"/>
                  </a:cubicBezTo>
                  <a:cubicBezTo>
                    <a:pt x="192" y="168"/>
                    <a:pt x="193" y="168"/>
                    <a:pt x="194" y="168"/>
                  </a:cubicBezTo>
                  <a:cubicBezTo>
                    <a:pt x="194" y="167"/>
                    <a:pt x="194" y="165"/>
                    <a:pt x="194" y="164"/>
                  </a:cubicBezTo>
                  <a:close/>
                  <a:moveTo>
                    <a:pt x="185" y="131"/>
                  </a:moveTo>
                  <a:cubicBezTo>
                    <a:pt x="184" y="131"/>
                    <a:pt x="184" y="131"/>
                    <a:pt x="183" y="132"/>
                  </a:cubicBezTo>
                  <a:cubicBezTo>
                    <a:pt x="183" y="132"/>
                    <a:pt x="183" y="132"/>
                    <a:pt x="183" y="133"/>
                  </a:cubicBezTo>
                  <a:cubicBezTo>
                    <a:pt x="182" y="134"/>
                    <a:pt x="182" y="135"/>
                    <a:pt x="182" y="136"/>
                  </a:cubicBezTo>
                  <a:cubicBezTo>
                    <a:pt x="182" y="136"/>
                    <a:pt x="182" y="137"/>
                    <a:pt x="182" y="137"/>
                  </a:cubicBezTo>
                  <a:cubicBezTo>
                    <a:pt x="184" y="136"/>
                    <a:pt x="185" y="133"/>
                    <a:pt x="185" y="131"/>
                  </a:cubicBezTo>
                  <a:close/>
                  <a:moveTo>
                    <a:pt x="188" y="104"/>
                  </a:moveTo>
                  <a:cubicBezTo>
                    <a:pt x="186" y="105"/>
                    <a:pt x="184" y="108"/>
                    <a:pt x="185" y="110"/>
                  </a:cubicBezTo>
                  <a:cubicBezTo>
                    <a:pt x="185" y="110"/>
                    <a:pt x="186" y="110"/>
                    <a:pt x="186" y="110"/>
                  </a:cubicBezTo>
                  <a:cubicBezTo>
                    <a:pt x="187" y="108"/>
                    <a:pt x="187" y="106"/>
                    <a:pt x="188" y="104"/>
                  </a:cubicBezTo>
                  <a:close/>
                  <a:moveTo>
                    <a:pt x="187" y="70"/>
                  </a:moveTo>
                  <a:cubicBezTo>
                    <a:pt x="187" y="70"/>
                    <a:pt x="188" y="70"/>
                    <a:pt x="188" y="70"/>
                  </a:cubicBezTo>
                  <a:cubicBezTo>
                    <a:pt x="189" y="69"/>
                    <a:pt x="190" y="67"/>
                    <a:pt x="191" y="65"/>
                  </a:cubicBezTo>
                  <a:cubicBezTo>
                    <a:pt x="191" y="65"/>
                    <a:pt x="190" y="65"/>
                    <a:pt x="190" y="66"/>
                  </a:cubicBezTo>
                  <a:cubicBezTo>
                    <a:pt x="189" y="66"/>
                    <a:pt x="187" y="67"/>
                    <a:pt x="186" y="68"/>
                  </a:cubicBezTo>
                  <a:cubicBezTo>
                    <a:pt x="186" y="68"/>
                    <a:pt x="187" y="69"/>
                    <a:pt x="187" y="70"/>
                  </a:cubicBezTo>
                  <a:close/>
                  <a:moveTo>
                    <a:pt x="174" y="98"/>
                  </a:moveTo>
                  <a:cubicBezTo>
                    <a:pt x="176" y="97"/>
                    <a:pt x="176" y="97"/>
                    <a:pt x="176" y="96"/>
                  </a:cubicBezTo>
                  <a:cubicBezTo>
                    <a:pt x="176" y="95"/>
                    <a:pt x="176" y="94"/>
                    <a:pt x="176" y="94"/>
                  </a:cubicBezTo>
                  <a:cubicBezTo>
                    <a:pt x="176" y="93"/>
                    <a:pt x="176" y="93"/>
                    <a:pt x="176" y="92"/>
                  </a:cubicBezTo>
                  <a:cubicBezTo>
                    <a:pt x="176" y="92"/>
                    <a:pt x="175" y="92"/>
                    <a:pt x="175" y="93"/>
                  </a:cubicBezTo>
                  <a:cubicBezTo>
                    <a:pt x="174" y="93"/>
                    <a:pt x="174" y="94"/>
                    <a:pt x="174" y="95"/>
                  </a:cubicBezTo>
                  <a:cubicBezTo>
                    <a:pt x="174" y="96"/>
                    <a:pt x="174" y="96"/>
                    <a:pt x="174" y="98"/>
                  </a:cubicBezTo>
                  <a:close/>
                  <a:moveTo>
                    <a:pt x="174" y="173"/>
                  </a:moveTo>
                  <a:cubicBezTo>
                    <a:pt x="174" y="174"/>
                    <a:pt x="174" y="174"/>
                    <a:pt x="174" y="175"/>
                  </a:cubicBezTo>
                  <a:cubicBezTo>
                    <a:pt x="176" y="175"/>
                    <a:pt x="177" y="175"/>
                    <a:pt x="179" y="175"/>
                  </a:cubicBezTo>
                  <a:cubicBezTo>
                    <a:pt x="179" y="174"/>
                    <a:pt x="179" y="173"/>
                    <a:pt x="179" y="172"/>
                  </a:cubicBezTo>
                  <a:cubicBezTo>
                    <a:pt x="177" y="173"/>
                    <a:pt x="175" y="173"/>
                    <a:pt x="174" y="173"/>
                  </a:cubicBezTo>
                  <a:close/>
                  <a:moveTo>
                    <a:pt x="173" y="171"/>
                  </a:moveTo>
                  <a:cubicBezTo>
                    <a:pt x="176" y="170"/>
                    <a:pt x="180" y="169"/>
                    <a:pt x="183" y="167"/>
                  </a:cubicBezTo>
                  <a:cubicBezTo>
                    <a:pt x="179" y="168"/>
                    <a:pt x="176" y="169"/>
                    <a:pt x="173" y="169"/>
                  </a:cubicBezTo>
                  <a:cubicBezTo>
                    <a:pt x="173" y="170"/>
                    <a:pt x="173" y="170"/>
                    <a:pt x="173" y="171"/>
                  </a:cubicBezTo>
                  <a:close/>
                  <a:moveTo>
                    <a:pt x="176" y="192"/>
                  </a:moveTo>
                  <a:cubicBezTo>
                    <a:pt x="174" y="192"/>
                    <a:pt x="172" y="191"/>
                    <a:pt x="170" y="191"/>
                  </a:cubicBezTo>
                  <a:cubicBezTo>
                    <a:pt x="169" y="191"/>
                    <a:pt x="168" y="191"/>
                    <a:pt x="167" y="191"/>
                  </a:cubicBezTo>
                  <a:cubicBezTo>
                    <a:pt x="167" y="191"/>
                    <a:pt x="167" y="191"/>
                    <a:pt x="166" y="191"/>
                  </a:cubicBezTo>
                  <a:cubicBezTo>
                    <a:pt x="168" y="193"/>
                    <a:pt x="173" y="193"/>
                    <a:pt x="176" y="192"/>
                  </a:cubicBezTo>
                  <a:close/>
                  <a:moveTo>
                    <a:pt x="188" y="92"/>
                  </a:moveTo>
                  <a:cubicBezTo>
                    <a:pt x="187" y="93"/>
                    <a:pt x="187" y="93"/>
                    <a:pt x="186" y="93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6"/>
                    <a:pt x="186" y="96"/>
                  </a:cubicBezTo>
                  <a:cubicBezTo>
                    <a:pt x="187" y="96"/>
                    <a:pt x="187" y="96"/>
                    <a:pt x="188" y="96"/>
                  </a:cubicBezTo>
                  <a:cubicBezTo>
                    <a:pt x="189" y="95"/>
                    <a:pt x="189" y="95"/>
                    <a:pt x="189" y="94"/>
                  </a:cubicBezTo>
                  <a:cubicBezTo>
                    <a:pt x="189" y="94"/>
                    <a:pt x="188" y="93"/>
                    <a:pt x="188" y="92"/>
                  </a:cubicBezTo>
                  <a:close/>
                  <a:moveTo>
                    <a:pt x="170" y="117"/>
                  </a:moveTo>
                  <a:cubicBezTo>
                    <a:pt x="171" y="119"/>
                    <a:pt x="171" y="121"/>
                    <a:pt x="171" y="122"/>
                  </a:cubicBezTo>
                  <a:cubicBezTo>
                    <a:pt x="172" y="122"/>
                    <a:pt x="172" y="122"/>
                    <a:pt x="172" y="121"/>
                  </a:cubicBezTo>
                  <a:cubicBezTo>
                    <a:pt x="173" y="119"/>
                    <a:pt x="173" y="118"/>
                    <a:pt x="173" y="117"/>
                  </a:cubicBezTo>
                  <a:cubicBezTo>
                    <a:pt x="173" y="117"/>
                    <a:pt x="173" y="117"/>
                    <a:pt x="173" y="116"/>
                  </a:cubicBezTo>
                  <a:cubicBezTo>
                    <a:pt x="172" y="117"/>
                    <a:pt x="171" y="117"/>
                    <a:pt x="170" y="117"/>
                  </a:cubicBezTo>
                  <a:close/>
                  <a:moveTo>
                    <a:pt x="188" y="171"/>
                  </a:moveTo>
                  <a:cubicBezTo>
                    <a:pt x="188" y="172"/>
                    <a:pt x="188" y="174"/>
                    <a:pt x="188" y="175"/>
                  </a:cubicBezTo>
                  <a:cubicBezTo>
                    <a:pt x="189" y="175"/>
                    <a:pt x="190" y="175"/>
                    <a:pt x="191" y="175"/>
                  </a:cubicBezTo>
                  <a:cubicBezTo>
                    <a:pt x="190" y="174"/>
                    <a:pt x="190" y="172"/>
                    <a:pt x="189" y="171"/>
                  </a:cubicBezTo>
                  <a:cubicBezTo>
                    <a:pt x="189" y="171"/>
                    <a:pt x="189" y="171"/>
                    <a:pt x="188" y="171"/>
                  </a:cubicBezTo>
                  <a:close/>
                  <a:moveTo>
                    <a:pt x="186" y="175"/>
                  </a:moveTo>
                  <a:cubicBezTo>
                    <a:pt x="186" y="174"/>
                    <a:pt x="186" y="173"/>
                    <a:pt x="186" y="171"/>
                  </a:cubicBezTo>
                  <a:cubicBezTo>
                    <a:pt x="185" y="171"/>
                    <a:pt x="184" y="172"/>
                    <a:pt x="183" y="172"/>
                  </a:cubicBezTo>
                  <a:cubicBezTo>
                    <a:pt x="183" y="173"/>
                    <a:pt x="183" y="174"/>
                    <a:pt x="184" y="175"/>
                  </a:cubicBezTo>
                  <a:cubicBezTo>
                    <a:pt x="185" y="175"/>
                    <a:pt x="185" y="175"/>
                    <a:pt x="186" y="175"/>
                  </a:cubicBezTo>
                  <a:close/>
                  <a:moveTo>
                    <a:pt x="64" y="55"/>
                  </a:moveTo>
                  <a:cubicBezTo>
                    <a:pt x="63" y="56"/>
                    <a:pt x="63" y="57"/>
                    <a:pt x="62" y="58"/>
                  </a:cubicBezTo>
                  <a:cubicBezTo>
                    <a:pt x="62" y="59"/>
                    <a:pt x="62" y="59"/>
                    <a:pt x="62" y="60"/>
                  </a:cubicBezTo>
                  <a:cubicBezTo>
                    <a:pt x="64" y="59"/>
                    <a:pt x="66" y="58"/>
                    <a:pt x="67" y="56"/>
                  </a:cubicBezTo>
                  <a:cubicBezTo>
                    <a:pt x="65" y="56"/>
                    <a:pt x="65" y="56"/>
                    <a:pt x="64" y="55"/>
                  </a:cubicBezTo>
                  <a:close/>
                  <a:moveTo>
                    <a:pt x="203" y="167"/>
                  </a:moveTo>
                  <a:cubicBezTo>
                    <a:pt x="203" y="166"/>
                    <a:pt x="203" y="165"/>
                    <a:pt x="203" y="163"/>
                  </a:cubicBezTo>
                  <a:cubicBezTo>
                    <a:pt x="201" y="163"/>
                    <a:pt x="200" y="163"/>
                    <a:pt x="199" y="163"/>
                  </a:cubicBezTo>
                  <a:cubicBezTo>
                    <a:pt x="200" y="165"/>
                    <a:pt x="200" y="166"/>
                    <a:pt x="201" y="167"/>
                  </a:cubicBezTo>
                  <a:cubicBezTo>
                    <a:pt x="202" y="167"/>
                    <a:pt x="202" y="167"/>
                    <a:pt x="203" y="167"/>
                  </a:cubicBezTo>
                  <a:close/>
                  <a:moveTo>
                    <a:pt x="205" y="81"/>
                  </a:moveTo>
                  <a:cubicBezTo>
                    <a:pt x="204" y="81"/>
                    <a:pt x="203" y="82"/>
                    <a:pt x="203" y="84"/>
                  </a:cubicBezTo>
                  <a:cubicBezTo>
                    <a:pt x="203" y="85"/>
                    <a:pt x="203" y="85"/>
                    <a:pt x="203" y="86"/>
                  </a:cubicBezTo>
                  <a:cubicBezTo>
                    <a:pt x="203" y="86"/>
                    <a:pt x="203" y="87"/>
                    <a:pt x="203" y="87"/>
                  </a:cubicBezTo>
                  <a:cubicBezTo>
                    <a:pt x="203" y="87"/>
                    <a:pt x="203" y="87"/>
                    <a:pt x="204" y="87"/>
                  </a:cubicBezTo>
                  <a:cubicBezTo>
                    <a:pt x="204" y="85"/>
                    <a:pt x="205" y="83"/>
                    <a:pt x="205" y="81"/>
                  </a:cubicBezTo>
                  <a:close/>
                  <a:moveTo>
                    <a:pt x="175" y="154"/>
                  </a:moveTo>
                  <a:cubicBezTo>
                    <a:pt x="174" y="154"/>
                    <a:pt x="174" y="154"/>
                    <a:pt x="174" y="154"/>
                  </a:cubicBezTo>
                  <a:cubicBezTo>
                    <a:pt x="173" y="154"/>
                    <a:pt x="172" y="154"/>
                    <a:pt x="171" y="155"/>
                  </a:cubicBezTo>
                  <a:cubicBezTo>
                    <a:pt x="170" y="155"/>
                    <a:pt x="169" y="156"/>
                    <a:pt x="169" y="157"/>
                  </a:cubicBezTo>
                  <a:cubicBezTo>
                    <a:pt x="171" y="157"/>
                    <a:pt x="173" y="156"/>
                    <a:pt x="175" y="155"/>
                  </a:cubicBezTo>
                  <a:cubicBezTo>
                    <a:pt x="175" y="154"/>
                    <a:pt x="175" y="154"/>
                    <a:pt x="175" y="154"/>
                  </a:cubicBezTo>
                  <a:close/>
                  <a:moveTo>
                    <a:pt x="80" y="49"/>
                  </a:moveTo>
                  <a:cubicBezTo>
                    <a:pt x="80" y="49"/>
                    <a:pt x="80" y="49"/>
                    <a:pt x="80" y="49"/>
                  </a:cubicBezTo>
                  <a:cubicBezTo>
                    <a:pt x="83" y="50"/>
                    <a:pt x="85" y="50"/>
                    <a:pt x="88" y="51"/>
                  </a:cubicBezTo>
                  <a:cubicBezTo>
                    <a:pt x="88" y="50"/>
                    <a:pt x="88" y="50"/>
                    <a:pt x="88" y="49"/>
                  </a:cubicBezTo>
                  <a:cubicBezTo>
                    <a:pt x="85" y="49"/>
                    <a:pt x="83" y="49"/>
                    <a:pt x="80" y="49"/>
                  </a:cubicBezTo>
                  <a:close/>
                  <a:moveTo>
                    <a:pt x="176" y="181"/>
                  </a:moveTo>
                  <a:cubicBezTo>
                    <a:pt x="177" y="180"/>
                    <a:pt x="177" y="180"/>
                    <a:pt x="178" y="180"/>
                  </a:cubicBezTo>
                  <a:cubicBezTo>
                    <a:pt x="178" y="180"/>
                    <a:pt x="178" y="180"/>
                    <a:pt x="178" y="180"/>
                  </a:cubicBezTo>
                  <a:cubicBezTo>
                    <a:pt x="178" y="179"/>
                    <a:pt x="178" y="178"/>
                    <a:pt x="178" y="177"/>
                  </a:cubicBezTo>
                  <a:cubicBezTo>
                    <a:pt x="177" y="177"/>
                    <a:pt x="176" y="177"/>
                    <a:pt x="175" y="177"/>
                  </a:cubicBezTo>
                  <a:cubicBezTo>
                    <a:pt x="175" y="178"/>
                    <a:pt x="176" y="179"/>
                    <a:pt x="176" y="181"/>
                  </a:cubicBezTo>
                  <a:close/>
                  <a:moveTo>
                    <a:pt x="98" y="55"/>
                  </a:moveTo>
                  <a:cubicBezTo>
                    <a:pt x="97" y="55"/>
                    <a:pt x="97" y="55"/>
                    <a:pt x="97" y="56"/>
                  </a:cubicBezTo>
                  <a:cubicBezTo>
                    <a:pt x="100" y="56"/>
                    <a:pt x="103" y="56"/>
                    <a:pt x="106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3" y="55"/>
                    <a:pt x="101" y="55"/>
                    <a:pt x="98" y="55"/>
                  </a:cubicBezTo>
                  <a:close/>
                  <a:moveTo>
                    <a:pt x="185" y="65"/>
                  </a:moveTo>
                  <a:cubicBezTo>
                    <a:pt x="185" y="66"/>
                    <a:pt x="185" y="66"/>
                    <a:pt x="185" y="66"/>
                  </a:cubicBezTo>
                  <a:cubicBezTo>
                    <a:pt x="186" y="65"/>
                    <a:pt x="188" y="64"/>
                    <a:pt x="189" y="64"/>
                  </a:cubicBezTo>
                  <a:cubicBezTo>
                    <a:pt x="190" y="63"/>
                    <a:pt x="190" y="62"/>
                    <a:pt x="190" y="61"/>
                  </a:cubicBezTo>
                  <a:cubicBezTo>
                    <a:pt x="189" y="61"/>
                    <a:pt x="188" y="62"/>
                    <a:pt x="187" y="62"/>
                  </a:cubicBezTo>
                  <a:cubicBezTo>
                    <a:pt x="187" y="62"/>
                    <a:pt x="187" y="62"/>
                    <a:pt x="187" y="63"/>
                  </a:cubicBezTo>
                  <a:cubicBezTo>
                    <a:pt x="186" y="63"/>
                    <a:pt x="185" y="64"/>
                    <a:pt x="185" y="65"/>
                  </a:cubicBezTo>
                  <a:close/>
                  <a:moveTo>
                    <a:pt x="170" y="143"/>
                  </a:moveTo>
                  <a:cubicBezTo>
                    <a:pt x="169" y="144"/>
                    <a:pt x="168" y="144"/>
                    <a:pt x="167" y="144"/>
                  </a:cubicBezTo>
                  <a:cubicBezTo>
                    <a:pt x="166" y="145"/>
                    <a:pt x="166" y="145"/>
                    <a:pt x="165" y="146"/>
                  </a:cubicBezTo>
                  <a:cubicBezTo>
                    <a:pt x="167" y="146"/>
                    <a:pt x="168" y="147"/>
                    <a:pt x="169" y="147"/>
                  </a:cubicBezTo>
                  <a:cubicBezTo>
                    <a:pt x="169" y="146"/>
                    <a:pt x="170" y="144"/>
                    <a:pt x="170" y="143"/>
                  </a:cubicBezTo>
                  <a:close/>
                  <a:moveTo>
                    <a:pt x="194" y="180"/>
                  </a:moveTo>
                  <a:cubicBezTo>
                    <a:pt x="195" y="182"/>
                    <a:pt x="195" y="183"/>
                    <a:pt x="195" y="185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6" y="185"/>
                    <a:pt x="196" y="184"/>
                    <a:pt x="196" y="184"/>
                  </a:cubicBezTo>
                  <a:cubicBezTo>
                    <a:pt x="196" y="183"/>
                    <a:pt x="197" y="181"/>
                    <a:pt x="197" y="180"/>
                  </a:cubicBezTo>
                  <a:cubicBezTo>
                    <a:pt x="196" y="180"/>
                    <a:pt x="195" y="180"/>
                    <a:pt x="194" y="180"/>
                  </a:cubicBezTo>
                  <a:close/>
                  <a:moveTo>
                    <a:pt x="205" y="166"/>
                  </a:moveTo>
                  <a:cubicBezTo>
                    <a:pt x="206" y="166"/>
                    <a:pt x="208" y="166"/>
                    <a:pt x="209" y="166"/>
                  </a:cubicBezTo>
                  <a:cubicBezTo>
                    <a:pt x="209" y="165"/>
                    <a:pt x="208" y="165"/>
                    <a:pt x="208" y="164"/>
                  </a:cubicBezTo>
                  <a:cubicBezTo>
                    <a:pt x="208" y="164"/>
                    <a:pt x="207" y="164"/>
                    <a:pt x="207" y="164"/>
                  </a:cubicBezTo>
                  <a:cubicBezTo>
                    <a:pt x="206" y="164"/>
                    <a:pt x="206" y="164"/>
                    <a:pt x="205" y="164"/>
                  </a:cubicBezTo>
                  <a:cubicBezTo>
                    <a:pt x="205" y="165"/>
                    <a:pt x="205" y="165"/>
                    <a:pt x="205" y="166"/>
                  </a:cubicBezTo>
                  <a:close/>
                  <a:moveTo>
                    <a:pt x="169" y="126"/>
                  </a:moveTo>
                  <a:cubicBezTo>
                    <a:pt x="170" y="126"/>
                    <a:pt x="170" y="126"/>
                    <a:pt x="170" y="125"/>
                  </a:cubicBezTo>
                  <a:cubicBezTo>
                    <a:pt x="169" y="124"/>
                    <a:pt x="169" y="123"/>
                    <a:pt x="169" y="121"/>
                  </a:cubicBezTo>
                  <a:cubicBezTo>
                    <a:pt x="169" y="120"/>
                    <a:pt x="168" y="119"/>
                    <a:pt x="168" y="119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68" y="120"/>
                    <a:pt x="167" y="122"/>
                    <a:pt x="167" y="124"/>
                  </a:cubicBezTo>
                  <a:cubicBezTo>
                    <a:pt x="169" y="123"/>
                    <a:pt x="169" y="124"/>
                    <a:pt x="169" y="126"/>
                  </a:cubicBezTo>
                  <a:close/>
                  <a:moveTo>
                    <a:pt x="196" y="93"/>
                  </a:moveTo>
                  <a:cubicBezTo>
                    <a:pt x="197" y="93"/>
                    <a:pt x="197" y="92"/>
                    <a:pt x="198" y="92"/>
                  </a:cubicBezTo>
                  <a:cubicBezTo>
                    <a:pt x="198" y="92"/>
                    <a:pt x="198" y="92"/>
                    <a:pt x="198" y="92"/>
                  </a:cubicBezTo>
                  <a:cubicBezTo>
                    <a:pt x="199" y="91"/>
                    <a:pt x="199" y="90"/>
                    <a:pt x="199" y="89"/>
                  </a:cubicBezTo>
                  <a:cubicBezTo>
                    <a:pt x="198" y="89"/>
                    <a:pt x="198" y="88"/>
                    <a:pt x="197" y="88"/>
                  </a:cubicBezTo>
                  <a:cubicBezTo>
                    <a:pt x="197" y="90"/>
                    <a:pt x="196" y="91"/>
                    <a:pt x="196" y="93"/>
                  </a:cubicBezTo>
                  <a:close/>
                  <a:moveTo>
                    <a:pt x="177" y="5"/>
                  </a:moveTo>
                  <a:cubicBezTo>
                    <a:pt x="171" y="4"/>
                    <a:pt x="165" y="3"/>
                    <a:pt x="160" y="3"/>
                  </a:cubicBezTo>
                  <a:cubicBezTo>
                    <a:pt x="165" y="4"/>
                    <a:pt x="171" y="5"/>
                    <a:pt x="177" y="5"/>
                  </a:cubicBezTo>
                  <a:close/>
                  <a:moveTo>
                    <a:pt x="189" y="115"/>
                  </a:moveTo>
                  <a:cubicBezTo>
                    <a:pt x="190" y="114"/>
                    <a:pt x="191" y="113"/>
                    <a:pt x="193" y="112"/>
                  </a:cubicBezTo>
                  <a:cubicBezTo>
                    <a:pt x="193" y="112"/>
                    <a:pt x="192" y="112"/>
                    <a:pt x="192" y="111"/>
                  </a:cubicBezTo>
                  <a:cubicBezTo>
                    <a:pt x="191" y="111"/>
                    <a:pt x="190" y="111"/>
                    <a:pt x="190" y="112"/>
                  </a:cubicBezTo>
                  <a:cubicBezTo>
                    <a:pt x="189" y="113"/>
                    <a:pt x="189" y="114"/>
                    <a:pt x="189" y="115"/>
                  </a:cubicBezTo>
                  <a:close/>
                  <a:moveTo>
                    <a:pt x="155" y="114"/>
                  </a:moveTo>
                  <a:cubicBezTo>
                    <a:pt x="156" y="116"/>
                    <a:pt x="156" y="118"/>
                    <a:pt x="157" y="120"/>
                  </a:cubicBezTo>
                  <a:cubicBezTo>
                    <a:pt x="157" y="118"/>
                    <a:pt x="158" y="114"/>
                    <a:pt x="157" y="114"/>
                  </a:cubicBezTo>
                  <a:cubicBezTo>
                    <a:pt x="157" y="114"/>
                    <a:pt x="156" y="114"/>
                    <a:pt x="155" y="114"/>
                  </a:cubicBezTo>
                  <a:close/>
                  <a:moveTo>
                    <a:pt x="210" y="116"/>
                  </a:moveTo>
                  <a:cubicBezTo>
                    <a:pt x="210" y="116"/>
                    <a:pt x="210" y="116"/>
                    <a:pt x="210" y="116"/>
                  </a:cubicBezTo>
                  <a:cubicBezTo>
                    <a:pt x="210" y="116"/>
                    <a:pt x="209" y="117"/>
                    <a:pt x="209" y="117"/>
                  </a:cubicBezTo>
                  <a:cubicBezTo>
                    <a:pt x="209" y="120"/>
                    <a:pt x="208" y="122"/>
                    <a:pt x="208" y="125"/>
                  </a:cubicBezTo>
                  <a:cubicBezTo>
                    <a:pt x="208" y="125"/>
                    <a:pt x="208" y="125"/>
                    <a:pt x="208" y="125"/>
                  </a:cubicBezTo>
                  <a:cubicBezTo>
                    <a:pt x="208" y="125"/>
                    <a:pt x="209" y="125"/>
                    <a:pt x="209" y="125"/>
                  </a:cubicBezTo>
                  <a:cubicBezTo>
                    <a:pt x="209" y="122"/>
                    <a:pt x="210" y="119"/>
                    <a:pt x="210" y="116"/>
                  </a:cubicBezTo>
                  <a:close/>
                  <a:moveTo>
                    <a:pt x="193" y="54"/>
                  </a:moveTo>
                  <a:cubicBezTo>
                    <a:pt x="193" y="54"/>
                    <a:pt x="193" y="54"/>
                    <a:pt x="193" y="54"/>
                  </a:cubicBezTo>
                  <a:cubicBezTo>
                    <a:pt x="194" y="53"/>
                    <a:pt x="195" y="53"/>
                    <a:pt x="196" y="52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1"/>
                    <a:pt x="197" y="51"/>
                    <a:pt x="197" y="50"/>
                  </a:cubicBezTo>
                  <a:cubicBezTo>
                    <a:pt x="195" y="50"/>
                    <a:pt x="194" y="52"/>
                    <a:pt x="193" y="54"/>
                  </a:cubicBezTo>
                  <a:close/>
                  <a:moveTo>
                    <a:pt x="162" y="137"/>
                  </a:moveTo>
                  <a:cubicBezTo>
                    <a:pt x="162" y="137"/>
                    <a:pt x="162" y="137"/>
                    <a:pt x="162" y="136"/>
                  </a:cubicBezTo>
                  <a:cubicBezTo>
                    <a:pt x="163" y="135"/>
                    <a:pt x="163" y="134"/>
                    <a:pt x="163" y="132"/>
                  </a:cubicBezTo>
                  <a:cubicBezTo>
                    <a:pt x="162" y="132"/>
                    <a:pt x="161" y="133"/>
                    <a:pt x="161" y="133"/>
                  </a:cubicBezTo>
                  <a:cubicBezTo>
                    <a:pt x="161" y="134"/>
                    <a:pt x="161" y="136"/>
                    <a:pt x="162" y="137"/>
                  </a:cubicBezTo>
                  <a:close/>
                  <a:moveTo>
                    <a:pt x="160" y="160"/>
                  </a:moveTo>
                  <a:cubicBezTo>
                    <a:pt x="160" y="160"/>
                    <a:pt x="160" y="160"/>
                    <a:pt x="160" y="160"/>
                  </a:cubicBezTo>
                  <a:cubicBezTo>
                    <a:pt x="161" y="160"/>
                    <a:pt x="162" y="159"/>
                    <a:pt x="162" y="159"/>
                  </a:cubicBezTo>
                  <a:cubicBezTo>
                    <a:pt x="164" y="157"/>
                    <a:pt x="164" y="157"/>
                    <a:pt x="164" y="156"/>
                  </a:cubicBezTo>
                  <a:cubicBezTo>
                    <a:pt x="163" y="157"/>
                    <a:pt x="162" y="157"/>
                    <a:pt x="161" y="157"/>
                  </a:cubicBezTo>
                  <a:cubicBezTo>
                    <a:pt x="160" y="158"/>
                    <a:pt x="160" y="159"/>
                    <a:pt x="160" y="160"/>
                  </a:cubicBezTo>
                  <a:close/>
                  <a:moveTo>
                    <a:pt x="215" y="112"/>
                  </a:moveTo>
                  <a:cubicBezTo>
                    <a:pt x="213" y="113"/>
                    <a:pt x="212" y="119"/>
                    <a:pt x="212" y="121"/>
                  </a:cubicBezTo>
                  <a:cubicBezTo>
                    <a:pt x="212" y="120"/>
                    <a:pt x="214" y="114"/>
                    <a:pt x="215" y="112"/>
                  </a:cubicBezTo>
                  <a:close/>
                  <a:moveTo>
                    <a:pt x="179" y="134"/>
                  </a:moveTo>
                  <a:cubicBezTo>
                    <a:pt x="178" y="135"/>
                    <a:pt x="177" y="135"/>
                    <a:pt x="177" y="135"/>
                  </a:cubicBezTo>
                  <a:cubicBezTo>
                    <a:pt x="177" y="136"/>
                    <a:pt x="177" y="137"/>
                    <a:pt x="177" y="139"/>
                  </a:cubicBezTo>
                  <a:cubicBezTo>
                    <a:pt x="177" y="138"/>
                    <a:pt x="177" y="138"/>
                    <a:pt x="178" y="138"/>
                  </a:cubicBezTo>
                  <a:cubicBezTo>
                    <a:pt x="178" y="137"/>
                    <a:pt x="178" y="136"/>
                    <a:pt x="179" y="134"/>
                  </a:cubicBezTo>
                  <a:close/>
                  <a:moveTo>
                    <a:pt x="181" y="143"/>
                  </a:moveTo>
                  <a:cubicBezTo>
                    <a:pt x="182" y="143"/>
                    <a:pt x="183" y="142"/>
                    <a:pt x="184" y="141"/>
                  </a:cubicBezTo>
                  <a:cubicBezTo>
                    <a:pt x="183" y="141"/>
                    <a:pt x="183" y="140"/>
                    <a:pt x="182" y="139"/>
                  </a:cubicBezTo>
                  <a:cubicBezTo>
                    <a:pt x="181" y="140"/>
                    <a:pt x="181" y="142"/>
                    <a:pt x="181" y="143"/>
                  </a:cubicBezTo>
                  <a:close/>
                  <a:moveTo>
                    <a:pt x="215" y="46"/>
                  </a:moveTo>
                  <a:cubicBezTo>
                    <a:pt x="216" y="46"/>
                    <a:pt x="216" y="46"/>
                    <a:pt x="217" y="46"/>
                  </a:cubicBezTo>
                  <a:cubicBezTo>
                    <a:pt x="217" y="45"/>
                    <a:pt x="217" y="43"/>
                    <a:pt x="217" y="42"/>
                  </a:cubicBezTo>
                  <a:cubicBezTo>
                    <a:pt x="217" y="41"/>
                    <a:pt x="217" y="41"/>
                    <a:pt x="216" y="40"/>
                  </a:cubicBezTo>
                  <a:cubicBezTo>
                    <a:pt x="216" y="40"/>
                    <a:pt x="216" y="40"/>
                    <a:pt x="216" y="40"/>
                  </a:cubicBezTo>
                  <a:cubicBezTo>
                    <a:pt x="216" y="42"/>
                    <a:pt x="215" y="44"/>
                    <a:pt x="215" y="46"/>
                  </a:cubicBezTo>
                  <a:close/>
                  <a:moveTo>
                    <a:pt x="190" y="80"/>
                  </a:moveTo>
                  <a:cubicBezTo>
                    <a:pt x="189" y="80"/>
                    <a:pt x="189" y="81"/>
                    <a:pt x="188" y="81"/>
                  </a:cubicBezTo>
                  <a:cubicBezTo>
                    <a:pt x="188" y="82"/>
                    <a:pt x="187" y="82"/>
                    <a:pt x="187" y="82"/>
                  </a:cubicBezTo>
                  <a:cubicBezTo>
                    <a:pt x="187" y="83"/>
                    <a:pt x="187" y="84"/>
                    <a:pt x="187" y="85"/>
                  </a:cubicBezTo>
                  <a:cubicBezTo>
                    <a:pt x="188" y="84"/>
                    <a:pt x="189" y="83"/>
                    <a:pt x="190" y="80"/>
                  </a:cubicBezTo>
                  <a:close/>
                  <a:moveTo>
                    <a:pt x="198" y="167"/>
                  </a:moveTo>
                  <a:cubicBezTo>
                    <a:pt x="198" y="166"/>
                    <a:pt x="197" y="164"/>
                    <a:pt x="196" y="164"/>
                  </a:cubicBezTo>
                  <a:cubicBezTo>
                    <a:pt x="196" y="165"/>
                    <a:pt x="196" y="166"/>
                    <a:pt x="196" y="168"/>
                  </a:cubicBezTo>
                  <a:cubicBezTo>
                    <a:pt x="197" y="167"/>
                    <a:pt x="198" y="167"/>
                    <a:pt x="198" y="167"/>
                  </a:cubicBezTo>
                  <a:close/>
                  <a:moveTo>
                    <a:pt x="89" y="55"/>
                  </a:moveTo>
                  <a:cubicBezTo>
                    <a:pt x="89" y="55"/>
                    <a:pt x="90" y="55"/>
                    <a:pt x="91" y="55"/>
                  </a:cubicBezTo>
                  <a:cubicBezTo>
                    <a:pt x="92" y="56"/>
                    <a:pt x="93" y="55"/>
                    <a:pt x="93" y="54"/>
                  </a:cubicBezTo>
                  <a:cubicBezTo>
                    <a:pt x="92" y="54"/>
                    <a:pt x="92" y="54"/>
                    <a:pt x="91" y="54"/>
                  </a:cubicBezTo>
                  <a:cubicBezTo>
                    <a:pt x="89" y="53"/>
                    <a:pt x="89" y="53"/>
                    <a:pt x="89" y="55"/>
                  </a:cubicBezTo>
                  <a:close/>
                  <a:moveTo>
                    <a:pt x="191" y="83"/>
                  </a:moveTo>
                  <a:cubicBezTo>
                    <a:pt x="191" y="83"/>
                    <a:pt x="191" y="83"/>
                    <a:pt x="191" y="83"/>
                  </a:cubicBezTo>
                  <a:cubicBezTo>
                    <a:pt x="192" y="83"/>
                    <a:pt x="193" y="82"/>
                    <a:pt x="194" y="82"/>
                  </a:cubicBezTo>
                  <a:cubicBezTo>
                    <a:pt x="194" y="82"/>
                    <a:pt x="194" y="81"/>
                    <a:pt x="194" y="81"/>
                  </a:cubicBezTo>
                  <a:cubicBezTo>
                    <a:pt x="194" y="80"/>
                    <a:pt x="194" y="79"/>
                    <a:pt x="194" y="78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93" y="80"/>
                    <a:pt x="192" y="81"/>
                    <a:pt x="191" y="83"/>
                  </a:cubicBezTo>
                  <a:close/>
                  <a:moveTo>
                    <a:pt x="178" y="132"/>
                  </a:moveTo>
                  <a:cubicBezTo>
                    <a:pt x="178" y="130"/>
                    <a:pt x="178" y="130"/>
                    <a:pt x="179" y="129"/>
                  </a:cubicBezTo>
                  <a:cubicBezTo>
                    <a:pt x="180" y="129"/>
                    <a:pt x="180" y="128"/>
                    <a:pt x="180" y="128"/>
                  </a:cubicBezTo>
                  <a:cubicBezTo>
                    <a:pt x="180" y="128"/>
                    <a:pt x="180" y="128"/>
                    <a:pt x="179" y="128"/>
                  </a:cubicBezTo>
                  <a:cubicBezTo>
                    <a:pt x="178" y="129"/>
                    <a:pt x="177" y="130"/>
                    <a:pt x="176" y="132"/>
                  </a:cubicBezTo>
                  <a:cubicBezTo>
                    <a:pt x="176" y="132"/>
                    <a:pt x="176" y="132"/>
                    <a:pt x="176" y="133"/>
                  </a:cubicBezTo>
                  <a:cubicBezTo>
                    <a:pt x="177" y="133"/>
                    <a:pt x="178" y="132"/>
                    <a:pt x="178" y="132"/>
                  </a:cubicBezTo>
                  <a:close/>
                  <a:moveTo>
                    <a:pt x="184" y="49"/>
                  </a:moveTo>
                  <a:cubicBezTo>
                    <a:pt x="185" y="49"/>
                    <a:pt x="186" y="49"/>
                    <a:pt x="186" y="49"/>
                  </a:cubicBezTo>
                  <a:cubicBezTo>
                    <a:pt x="187" y="48"/>
                    <a:pt x="187" y="47"/>
                    <a:pt x="188" y="47"/>
                  </a:cubicBezTo>
                  <a:cubicBezTo>
                    <a:pt x="187" y="47"/>
                    <a:pt x="186" y="47"/>
                    <a:pt x="185" y="47"/>
                  </a:cubicBezTo>
                  <a:cubicBezTo>
                    <a:pt x="185" y="47"/>
                    <a:pt x="184" y="48"/>
                    <a:pt x="184" y="48"/>
                  </a:cubicBezTo>
                  <a:cubicBezTo>
                    <a:pt x="184" y="48"/>
                    <a:pt x="184" y="49"/>
                    <a:pt x="184" y="49"/>
                  </a:cubicBezTo>
                  <a:close/>
                  <a:moveTo>
                    <a:pt x="179" y="74"/>
                  </a:moveTo>
                  <a:cubicBezTo>
                    <a:pt x="179" y="75"/>
                    <a:pt x="179" y="75"/>
                    <a:pt x="179" y="75"/>
                  </a:cubicBezTo>
                  <a:cubicBezTo>
                    <a:pt x="181" y="74"/>
                    <a:pt x="182" y="74"/>
                    <a:pt x="183" y="73"/>
                  </a:cubicBezTo>
                  <a:cubicBezTo>
                    <a:pt x="183" y="73"/>
                    <a:pt x="183" y="73"/>
                    <a:pt x="183" y="72"/>
                  </a:cubicBezTo>
                  <a:cubicBezTo>
                    <a:pt x="182" y="72"/>
                    <a:pt x="181" y="72"/>
                    <a:pt x="181" y="72"/>
                  </a:cubicBezTo>
                  <a:cubicBezTo>
                    <a:pt x="180" y="73"/>
                    <a:pt x="180" y="74"/>
                    <a:pt x="179" y="74"/>
                  </a:cubicBezTo>
                  <a:close/>
                  <a:moveTo>
                    <a:pt x="193" y="175"/>
                  </a:moveTo>
                  <a:cubicBezTo>
                    <a:pt x="193" y="175"/>
                    <a:pt x="193" y="175"/>
                    <a:pt x="193" y="175"/>
                  </a:cubicBezTo>
                  <a:cubicBezTo>
                    <a:pt x="193" y="173"/>
                    <a:pt x="194" y="172"/>
                    <a:pt x="194" y="170"/>
                  </a:cubicBezTo>
                  <a:cubicBezTo>
                    <a:pt x="193" y="170"/>
                    <a:pt x="192" y="170"/>
                    <a:pt x="192" y="170"/>
                  </a:cubicBezTo>
                  <a:cubicBezTo>
                    <a:pt x="192" y="172"/>
                    <a:pt x="193" y="173"/>
                    <a:pt x="193" y="175"/>
                  </a:cubicBezTo>
                  <a:close/>
                  <a:moveTo>
                    <a:pt x="180" y="123"/>
                  </a:moveTo>
                  <a:cubicBezTo>
                    <a:pt x="180" y="123"/>
                    <a:pt x="180" y="123"/>
                    <a:pt x="180" y="123"/>
                  </a:cubicBezTo>
                  <a:cubicBezTo>
                    <a:pt x="178" y="124"/>
                    <a:pt x="176" y="125"/>
                    <a:pt x="174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5" y="126"/>
                    <a:pt x="177" y="126"/>
                    <a:pt x="178" y="126"/>
                  </a:cubicBezTo>
                  <a:cubicBezTo>
                    <a:pt x="178" y="126"/>
                    <a:pt x="178" y="125"/>
                    <a:pt x="179" y="125"/>
                  </a:cubicBezTo>
                  <a:cubicBezTo>
                    <a:pt x="179" y="125"/>
                    <a:pt x="179" y="124"/>
                    <a:pt x="180" y="123"/>
                  </a:cubicBezTo>
                  <a:close/>
                  <a:moveTo>
                    <a:pt x="183" y="48"/>
                  </a:moveTo>
                  <a:cubicBezTo>
                    <a:pt x="181" y="48"/>
                    <a:pt x="179" y="49"/>
                    <a:pt x="177" y="49"/>
                  </a:cubicBezTo>
                  <a:cubicBezTo>
                    <a:pt x="179" y="49"/>
                    <a:pt x="181" y="50"/>
                    <a:pt x="183" y="49"/>
                  </a:cubicBezTo>
                  <a:cubicBezTo>
                    <a:pt x="183" y="49"/>
                    <a:pt x="183" y="48"/>
                    <a:pt x="183" y="48"/>
                  </a:cubicBezTo>
                  <a:close/>
                  <a:moveTo>
                    <a:pt x="226" y="155"/>
                  </a:moveTo>
                  <a:cubicBezTo>
                    <a:pt x="228" y="155"/>
                    <a:pt x="230" y="155"/>
                    <a:pt x="233" y="155"/>
                  </a:cubicBezTo>
                  <a:cubicBezTo>
                    <a:pt x="231" y="154"/>
                    <a:pt x="230" y="154"/>
                    <a:pt x="228" y="154"/>
                  </a:cubicBezTo>
                  <a:cubicBezTo>
                    <a:pt x="227" y="154"/>
                    <a:pt x="226" y="154"/>
                    <a:pt x="226" y="155"/>
                  </a:cubicBezTo>
                  <a:close/>
                  <a:moveTo>
                    <a:pt x="249" y="76"/>
                  </a:moveTo>
                  <a:cubicBezTo>
                    <a:pt x="248" y="78"/>
                    <a:pt x="247" y="80"/>
                    <a:pt x="246" y="83"/>
                  </a:cubicBezTo>
                  <a:cubicBezTo>
                    <a:pt x="247" y="80"/>
                    <a:pt x="249" y="78"/>
                    <a:pt x="249" y="76"/>
                  </a:cubicBezTo>
                  <a:close/>
                  <a:moveTo>
                    <a:pt x="185" y="102"/>
                  </a:moveTo>
                  <a:cubicBezTo>
                    <a:pt x="185" y="102"/>
                    <a:pt x="185" y="102"/>
                    <a:pt x="185" y="102"/>
                  </a:cubicBezTo>
                  <a:cubicBezTo>
                    <a:pt x="186" y="101"/>
                    <a:pt x="187" y="100"/>
                    <a:pt x="188" y="98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187" y="98"/>
                    <a:pt x="186" y="99"/>
                    <a:pt x="185" y="99"/>
                  </a:cubicBezTo>
                  <a:cubicBezTo>
                    <a:pt x="185" y="100"/>
                    <a:pt x="185" y="101"/>
                    <a:pt x="185" y="102"/>
                  </a:cubicBezTo>
                  <a:close/>
                  <a:moveTo>
                    <a:pt x="182" y="129"/>
                  </a:moveTo>
                  <a:cubicBezTo>
                    <a:pt x="182" y="129"/>
                    <a:pt x="183" y="129"/>
                    <a:pt x="183" y="130"/>
                  </a:cubicBezTo>
                  <a:cubicBezTo>
                    <a:pt x="184" y="129"/>
                    <a:pt x="185" y="128"/>
                    <a:pt x="186" y="128"/>
                  </a:cubicBezTo>
                  <a:cubicBezTo>
                    <a:pt x="186" y="128"/>
                    <a:pt x="186" y="127"/>
                    <a:pt x="186" y="127"/>
                  </a:cubicBezTo>
                  <a:cubicBezTo>
                    <a:pt x="185" y="127"/>
                    <a:pt x="184" y="127"/>
                    <a:pt x="183" y="127"/>
                  </a:cubicBezTo>
                  <a:cubicBezTo>
                    <a:pt x="183" y="128"/>
                    <a:pt x="183" y="129"/>
                    <a:pt x="182" y="129"/>
                  </a:cubicBezTo>
                  <a:close/>
                  <a:moveTo>
                    <a:pt x="200" y="130"/>
                  </a:moveTo>
                  <a:cubicBezTo>
                    <a:pt x="201" y="127"/>
                    <a:pt x="202" y="124"/>
                    <a:pt x="202" y="121"/>
                  </a:cubicBezTo>
                  <a:cubicBezTo>
                    <a:pt x="201" y="124"/>
                    <a:pt x="200" y="127"/>
                    <a:pt x="200" y="130"/>
                  </a:cubicBezTo>
                  <a:close/>
                  <a:moveTo>
                    <a:pt x="202" y="75"/>
                  </a:moveTo>
                  <a:cubicBezTo>
                    <a:pt x="202" y="74"/>
                    <a:pt x="202" y="72"/>
                    <a:pt x="202" y="70"/>
                  </a:cubicBezTo>
                  <a:cubicBezTo>
                    <a:pt x="202" y="70"/>
                    <a:pt x="202" y="70"/>
                    <a:pt x="202" y="70"/>
                  </a:cubicBezTo>
                  <a:cubicBezTo>
                    <a:pt x="201" y="72"/>
                    <a:pt x="201" y="74"/>
                    <a:pt x="200" y="76"/>
                  </a:cubicBezTo>
                  <a:cubicBezTo>
                    <a:pt x="201" y="76"/>
                    <a:pt x="201" y="75"/>
                    <a:pt x="202" y="75"/>
                  </a:cubicBezTo>
                  <a:close/>
                  <a:moveTo>
                    <a:pt x="179" y="116"/>
                  </a:moveTo>
                  <a:cubicBezTo>
                    <a:pt x="177" y="118"/>
                    <a:pt x="175" y="121"/>
                    <a:pt x="175" y="122"/>
                  </a:cubicBezTo>
                  <a:cubicBezTo>
                    <a:pt x="176" y="120"/>
                    <a:pt x="177" y="119"/>
                    <a:pt x="178" y="118"/>
                  </a:cubicBezTo>
                  <a:cubicBezTo>
                    <a:pt x="179" y="117"/>
                    <a:pt x="179" y="117"/>
                    <a:pt x="179" y="116"/>
                  </a:cubicBezTo>
                  <a:close/>
                  <a:moveTo>
                    <a:pt x="181" y="180"/>
                  </a:moveTo>
                  <a:cubicBezTo>
                    <a:pt x="181" y="180"/>
                    <a:pt x="182" y="179"/>
                    <a:pt x="183" y="179"/>
                  </a:cubicBezTo>
                  <a:cubicBezTo>
                    <a:pt x="183" y="179"/>
                    <a:pt x="182" y="178"/>
                    <a:pt x="182" y="177"/>
                  </a:cubicBezTo>
                  <a:cubicBezTo>
                    <a:pt x="182" y="177"/>
                    <a:pt x="181" y="177"/>
                    <a:pt x="181" y="177"/>
                  </a:cubicBezTo>
                  <a:cubicBezTo>
                    <a:pt x="181" y="178"/>
                    <a:pt x="181" y="179"/>
                    <a:pt x="181" y="180"/>
                  </a:cubicBezTo>
                  <a:close/>
                  <a:moveTo>
                    <a:pt x="203" y="13"/>
                  </a:moveTo>
                  <a:cubicBezTo>
                    <a:pt x="203" y="13"/>
                    <a:pt x="203" y="13"/>
                    <a:pt x="203" y="12"/>
                  </a:cubicBezTo>
                  <a:cubicBezTo>
                    <a:pt x="200" y="11"/>
                    <a:pt x="198" y="11"/>
                    <a:pt x="195" y="10"/>
                  </a:cubicBezTo>
                  <a:cubicBezTo>
                    <a:pt x="197" y="11"/>
                    <a:pt x="200" y="12"/>
                    <a:pt x="203" y="13"/>
                  </a:cubicBezTo>
                  <a:close/>
                  <a:moveTo>
                    <a:pt x="185" y="139"/>
                  </a:moveTo>
                  <a:cubicBezTo>
                    <a:pt x="185" y="139"/>
                    <a:pt x="185" y="140"/>
                    <a:pt x="185" y="140"/>
                  </a:cubicBezTo>
                  <a:cubicBezTo>
                    <a:pt x="186" y="140"/>
                    <a:pt x="187" y="139"/>
                    <a:pt x="188" y="138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7" y="138"/>
                    <a:pt x="186" y="139"/>
                    <a:pt x="185" y="139"/>
                  </a:cubicBezTo>
                  <a:close/>
                  <a:moveTo>
                    <a:pt x="201" y="54"/>
                  </a:moveTo>
                  <a:cubicBezTo>
                    <a:pt x="203" y="53"/>
                    <a:pt x="203" y="53"/>
                    <a:pt x="203" y="51"/>
                  </a:cubicBezTo>
                  <a:cubicBezTo>
                    <a:pt x="202" y="51"/>
                    <a:pt x="201" y="52"/>
                    <a:pt x="201" y="54"/>
                  </a:cubicBezTo>
                  <a:close/>
                  <a:moveTo>
                    <a:pt x="131" y="55"/>
                  </a:moveTo>
                  <a:cubicBezTo>
                    <a:pt x="133" y="55"/>
                    <a:pt x="135" y="55"/>
                    <a:pt x="136" y="55"/>
                  </a:cubicBezTo>
                  <a:cubicBezTo>
                    <a:pt x="135" y="55"/>
                    <a:pt x="133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lose/>
                  <a:moveTo>
                    <a:pt x="181" y="86"/>
                  </a:moveTo>
                  <a:cubicBezTo>
                    <a:pt x="180" y="86"/>
                    <a:pt x="179" y="87"/>
                    <a:pt x="180" y="88"/>
                  </a:cubicBezTo>
                  <a:cubicBezTo>
                    <a:pt x="180" y="88"/>
                    <a:pt x="181" y="88"/>
                    <a:pt x="182" y="87"/>
                  </a:cubicBezTo>
                  <a:cubicBezTo>
                    <a:pt x="182" y="87"/>
                    <a:pt x="182" y="86"/>
                    <a:pt x="181" y="86"/>
                  </a:cubicBezTo>
                  <a:close/>
                  <a:moveTo>
                    <a:pt x="91" y="166"/>
                  </a:moveTo>
                  <a:cubicBezTo>
                    <a:pt x="88" y="164"/>
                    <a:pt x="86" y="163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86" y="164"/>
                    <a:pt x="88" y="165"/>
                    <a:pt x="91" y="166"/>
                  </a:cubicBezTo>
                  <a:close/>
                  <a:moveTo>
                    <a:pt x="197" y="154"/>
                  </a:moveTo>
                  <a:cubicBezTo>
                    <a:pt x="195" y="155"/>
                    <a:pt x="195" y="156"/>
                    <a:pt x="195" y="157"/>
                  </a:cubicBezTo>
                  <a:cubicBezTo>
                    <a:pt x="196" y="156"/>
                    <a:pt x="197" y="156"/>
                    <a:pt x="198" y="156"/>
                  </a:cubicBezTo>
                  <a:cubicBezTo>
                    <a:pt x="197" y="156"/>
                    <a:pt x="197" y="155"/>
                    <a:pt x="197" y="154"/>
                  </a:cubicBezTo>
                  <a:close/>
                  <a:moveTo>
                    <a:pt x="193" y="57"/>
                  </a:moveTo>
                  <a:cubicBezTo>
                    <a:pt x="194" y="57"/>
                    <a:pt x="195" y="57"/>
                    <a:pt x="196" y="56"/>
                  </a:cubicBezTo>
                  <a:cubicBezTo>
                    <a:pt x="196" y="56"/>
                    <a:pt x="197" y="55"/>
                    <a:pt x="196" y="55"/>
                  </a:cubicBezTo>
                  <a:cubicBezTo>
                    <a:pt x="195" y="55"/>
                    <a:pt x="194" y="56"/>
                    <a:pt x="193" y="56"/>
                  </a:cubicBezTo>
                  <a:cubicBezTo>
                    <a:pt x="193" y="57"/>
                    <a:pt x="193" y="57"/>
                    <a:pt x="193" y="57"/>
                  </a:cubicBezTo>
                  <a:close/>
                  <a:moveTo>
                    <a:pt x="33" y="128"/>
                  </a:moveTo>
                  <a:cubicBezTo>
                    <a:pt x="33" y="128"/>
                    <a:pt x="33" y="128"/>
                    <a:pt x="33" y="128"/>
                  </a:cubicBezTo>
                  <a:cubicBezTo>
                    <a:pt x="31" y="129"/>
                    <a:pt x="29" y="131"/>
                    <a:pt x="27" y="132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9" y="131"/>
                    <a:pt x="31" y="130"/>
                    <a:pt x="33" y="128"/>
                  </a:cubicBezTo>
                  <a:close/>
                  <a:moveTo>
                    <a:pt x="187" y="155"/>
                  </a:moveTo>
                  <a:cubicBezTo>
                    <a:pt x="185" y="155"/>
                    <a:pt x="184" y="156"/>
                    <a:pt x="184" y="158"/>
                  </a:cubicBezTo>
                  <a:cubicBezTo>
                    <a:pt x="185" y="157"/>
                    <a:pt x="185" y="157"/>
                    <a:pt x="186" y="156"/>
                  </a:cubicBezTo>
                  <a:cubicBezTo>
                    <a:pt x="187" y="156"/>
                    <a:pt x="187" y="156"/>
                    <a:pt x="187" y="155"/>
                  </a:cubicBezTo>
                  <a:close/>
                  <a:moveTo>
                    <a:pt x="194" y="190"/>
                  </a:moveTo>
                  <a:cubicBezTo>
                    <a:pt x="193" y="190"/>
                    <a:pt x="192" y="191"/>
                    <a:pt x="191" y="191"/>
                  </a:cubicBezTo>
                  <a:cubicBezTo>
                    <a:pt x="192" y="191"/>
                    <a:pt x="192" y="191"/>
                    <a:pt x="193" y="191"/>
                  </a:cubicBezTo>
                  <a:cubicBezTo>
                    <a:pt x="193" y="191"/>
                    <a:pt x="194" y="191"/>
                    <a:pt x="195" y="192"/>
                  </a:cubicBezTo>
                  <a:cubicBezTo>
                    <a:pt x="195" y="191"/>
                    <a:pt x="194" y="191"/>
                    <a:pt x="194" y="190"/>
                  </a:cubicBezTo>
                  <a:close/>
                  <a:moveTo>
                    <a:pt x="214" y="37"/>
                  </a:moveTo>
                  <a:cubicBezTo>
                    <a:pt x="214" y="37"/>
                    <a:pt x="214" y="36"/>
                    <a:pt x="214" y="36"/>
                  </a:cubicBezTo>
                  <a:cubicBezTo>
                    <a:pt x="214" y="36"/>
                    <a:pt x="214" y="36"/>
                    <a:pt x="214" y="36"/>
                  </a:cubicBezTo>
                  <a:cubicBezTo>
                    <a:pt x="212" y="36"/>
                    <a:pt x="211" y="36"/>
                    <a:pt x="211" y="37"/>
                  </a:cubicBezTo>
                  <a:cubicBezTo>
                    <a:pt x="212" y="37"/>
                    <a:pt x="212" y="37"/>
                    <a:pt x="213" y="37"/>
                  </a:cubicBezTo>
                  <a:cubicBezTo>
                    <a:pt x="213" y="37"/>
                    <a:pt x="214" y="37"/>
                    <a:pt x="214" y="37"/>
                  </a:cubicBezTo>
                  <a:close/>
                  <a:moveTo>
                    <a:pt x="202" y="89"/>
                  </a:moveTo>
                  <a:cubicBezTo>
                    <a:pt x="202" y="91"/>
                    <a:pt x="202" y="92"/>
                    <a:pt x="202" y="92"/>
                  </a:cubicBezTo>
                  <a:cubicBezTo>
                    <a:pt x="203" y="92"/>
                    <a:pt x="203" y="91"/>
                    <a:pt x="203" y="90"/>
                  </a:cubicBezTo>
                  <a:cubicBezTo>
                    <a:pt x="203" y="90"/>
                    <a:pt x="203" y="90"/>
                    <a:pt x="203" y="89"/>
                  </a:cubicBezTo>
                  <a:cubicBezTo>
                    <a:pt x="203" y="89"/>
                    <a:pt x="203" y="89"/>
                    <a:pt x="202" y="89"/>
                  </a:cubicBezTo>
                  <a:close/>
                  <a:moveTo>
                    <a:pt x="164" y="151"/>
                  </a:moveTo>
                  <a:cubicBezTo>
                    <a:pt x="164" y="150"/>
                    <a:pt x="164" y="149"/>
                    <a:pt x="164" y="149"/>
                  </a:cubicBezTo>
                  <a:cubicBezTo>
                    <a:pt x="163" y="149"/>
                    <a:pt x="163" y="149"/>
                    <a:pt x="163" y="150"/>
                  </a:cubicBezTo>
                  <a:cubicBezTo>
                    <a:pt x="163" y="150"/>
                    <a:pt x="162" y="151"/>
                    <a:pt x="162" y="152"/>
                  </a:cubicBezTo>
                  <a:cubicBezTo>
                    <a:pt x="163" y="151"/>
                    <a:pt x="163" y="151"/>
                    <a:pt x="164" y="151"/>
                  </a:cubicBezTo>
                  <a:close/>
                  <a:moveTo>
                    <a:pt x="214" y="35"/>
                  </a:moveTo>
                  <a:cubicBezTo>
                    <a:pt x="215" y="37"/>
                    <a:pt x="215" y="37"/>
                    <a:pt x="215" y="38"/>
                  </a:cubicBezTo>
                  <a:cubicBezTo>
                    <a:pt x="215" y="37"/>
                    <a:pt x="216" y="36"/>
                    <a:pt x="215" y="35"/>
                  </a:cubicBezTo>
                  <a:cubicBezTo>
                    <a:pt x="215" y="35"/>
                    <a:pt x="215" y="35"/>
                    <a:pt x="214" y="35"/>
                  </a:cubicBezTo>
                  <a:close/>
                  <a:moveTo>
                    <a:pt x="174" y="131"/>
                  </a:moveTo>
                  <a:cubicBezTo>
                    <a:pt x="174" y="131"/>
                    <a:pt x="174" y="131"/>
                    <a:pt x="174" y="131"/>
                  </a:cubicBezTo>
                  <a:cubicBezTo>
                    <a:pt x="175" y="130"/>
                    <a:pt x="175" y="129"/>
                    <a:pt x="176" y="129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5" y="129"/>
                    <a:pt x="175" y="129"/>
                    <a:pt x="174" y="129"/>
                  </a:cubicBezTo>
                  <a:cubicBezTo>
                    <a:pt x="174" y="130"/>
                    <a:pt x="174" y="130"/>
                    <a:pt x="174" y="131"/>
                  </a:cubicBezTo>
                  <a:close/>
                  <a:moveTo>
                    <a:pt x="62" y="54"/>
                  </a:moveTo>
                  <a:cubicBezTo>
                    <a:pt x="63" y="53"/>
                    <a:pt x="64" y="52"/>
                    <a:pt x="64" y="50"/>
                  </a:cubicBezTo>
                  <a:cubicBezTo>
                    <a:pt x="63" y="51"/>
                    <a:pt x="62" y="53"/>
                    <a:pt x="62" y="54"/>
                  </a:cubicBezTo>
                  <a:close/>
                  <a:moveTo>
                    <a:pt x="190" y="161"/>
                  </a:moveTo>
                  <a:cubicBezTo>
                    <a:pt x="191" y="161"/>
                    <a:pt x="191" y="161"/>
                    <a:pt x="192" y="160"/>
                  </a:cubicBezTo>
                  <a:cubicBezTo>
                    <a:pt x="192" y="160"/>
                    <a:pt x="192" y="159"/>
                    <a:pt x="192" y="159"/>
                  </a:cubicBezTo>
                  <a:cubicBezTo>
                    <a:pt x="191" y="160"/>
                    <a:pt x="190" y="159"/>
                    <a:pt x="190" y="161"/>
                  </a:cubicBezTo>
                  <a:close/>
                  <a:moveTo>
                    <a:pt x="174" y="112"/>
                  </a:moveTo>
                  <a:cubicBezTo>
                    <a:pt x="172" y="113"/>
                    <a:pt x="172" y="113"/>
                    <a:pt x="171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73" y="114"/>
                    <a:pt x="174" y="113"/>
                    <a:pt x="174" y="112"/>
                  </a:cubicBezTo>
                  <a:close/>
                  <a:moveTo>
                    <a:pt x="195" y="59"/>
                  </a:moveTo>
                  <a:cubicBezTo>
                    <a:pt x="194" y="59"/>
                    <a:pt x="193" y="60"/>
                    <a:pt x="192" y="60"/>
                  </a:cubicBezTo>
                  <a:cubicBezTo>
                    <a:pt x="192" y="60"/>
                    <a:pt x="192" y="61"/>
                    <a:pt x="192" y="61"/>
                  </a:cubicBezTo>
                  <a:cubicBezTo>
                    <a:pt x="193" y="61"/>
                    <a:pt x="194" y="60"/>
                    <a:pt x="195" y="59"/>
                  </a:cubicBezTo>
                  <a:close/>
                  <a:moveTo>
                    <a:pt x="183" y="96"/>
                  </a:moveTo>
                  <a:cubicBezTo>
                    <a:pt x="182" y="97"/>
                    <a:pt x="182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8"/>
                    <a:pt x="183" y="98"/>
                    <a:pt x="183" y="97"/>
                  </a:cubicBezTo>
                  <a:cubicBezTo>
                    <a:pt x="183" y="97"/>
                    <a:pt x="183" y="96"/>
                    <a:pt x="183" y="96"/>
                  </a:cubicBezTo>
                  <a:close/>
                  <a:moveTo>
                    <a:pt x="184" y="61"/>
                  </a:moveTo>
                  <a:cubicBezTo>
                    <a:pt x="184" y="61"/>
                    <a:pt x="184" y="61"/>
                    <a:pt x="184" y="61"/>
                  </a:cubicBezTo>
                  <a:cubicBezTo>
                    <a:pt x="185" y="60"/>
                    <a:pt x="186" y="61"/>
                    <a:pt x="187" y="59"/>
                  </a:cubicBezTo>
                  <a:cubicBezTo>
                    <a:pt x="186" y="59"/>
                    <a:pt x="185" y="60"/>
                    <a:pt x="184" y="60"/>
                  </a:cubicBezTo>
                  <a:cubicBezTo>
                    <a:pt x="184" y="60"/>
                    <a:pt x="184" y="61"/>
                    <a:pt x="184" y="61"/>
                  </a:cubicBezTo>
                  <a:close/>
                  <a:moveTo>
                    <a:pt x="184" y="152"/>
                  </a:moveTo>
                  <a:cubicBezTo>
                    <a:pt x="184" y="151"/>
                    <a:pt x="184" y="151"/>
                    <a:pt x="184" y="151"/>
                  </a:cubicBezTo>
                  <a:cubicBezTo>
                    <a:pt x="182" y="152"/>
                    <a:pt x="181" y="152"/>
                    <a:pt x="179" y="152"/>
                  </a:cubicBezTo>
                  <a:cubicBezTo>
                    <a:pt x="179" y="152"/>
                    <a:pt x="179" y="153"/>
                    <a:pt x="178" y="153"/>
                  </a:cubicBezTo>
                  <a:cubicBezTo>
                    <a:pt x="180" y="153"/>
                    <a:pt x="180" y="153"/>
                    <a:pt x="181" y="152"/>
                  </a:cubicBezTo>
                  <a:cubicBezTo>
                    <a:pt x="182" y="152"/>
                    <a:pt x="183" y="152"/>
                    <a:pt x="184" y="152"/>
                  </a:cubicBezTo>
                  <a:close/>
                  <a:moveTo>
                    <a:pt x="194" y="96"/>
                  </a:moveTo>
                  <a:cubicBezTo>
                    <a:pt x="192" y="96"/>
                    <a:pt x="192" y="97"/>
                    <a:pt x="192" y="98"/>
                  </a:cubicBezTo>
                  <a:cubicBezTo>
                    <a:pt x="193" y="98"/>
                    <a:pt x="194" y="97"/>
                    <a:pt x="194" y="96"/>
                  </a:cubicBezTo>
                  <a:close/>
                  <a:moveTo>
                    <a:pt x="174" y="150"/>
                  </a:moveTo>
                  <a:cubicBezTo>
                    <a:pt x="173" y="150"/>
                    <a:pt x="173" y="151"/>
                    <a:pt x="172" y="152"/>
                  </a:cubicBezTo>
                  <a:cubicBezTo>
                    <a:pt x="173" y="152"/>
                    <a:pt x="174" y="151"/>
                    <a:pt x="174" y="151"/>
                  </a:cubicBezTo>
                  <a:cubicBezTo>
                    <a:pt x="174" y="151"/>
                    <a:pt x="174" y="150"/>
                    <a:pt x="174" y="150"/>
                  </a:cubicBezTo>
                  <a:close/>
                  <a:moveTo>
                    <a:pt x="183" y="61"/>
                  </a:moveTo>
                  <a:cubicBezTo>
                    <a:pt x="181" y="61"/>
                    <a:pt x="179" y="62"/>
                    <a:pt x="179" y="63"/>
                  </a:cubicBezTo>
                  <a:cubicBezTo>
                    <a:pt x="180" y="62"/>
                    <a:pt x="181" y="62"/>
                    <a:pt x="182" y="61"/>
                  </a:cubicBezTo>
                  <a:cubicBezTo>
                    <a:pt x="182" y="61"/>
                    <a:pt x="182" y="61"/>
                    <a:pt x="183" y="61"/>
                  </a:cubicBezTo>
                  <a:close/>
                  <a:moveTo>
                    <a:pt x="63" y="64"/>
                  </a:moveTo>
                  <a:cubicBezTo>
                    <a:pt x="64" y="63"/>
                    <a:pt x="65" y="62"/>
                    <a:pt x="66" y="61"/>
                  </a:cubicBezTo>
                  <a:cubicBezTo>
                    <a:pt x="65" y="61"/>
                    <a:pt x="64" y="62"/>
                    <a:pt x="63" y="62"/>
                  </a:cubicBezTo>
                  <a:cubicBezTo>
                    <a:pt x="63" y="63"/>
                    <a:pt x="63" y="63"/>
                    <a:pt x="63" y="64"/>
                  </a:cubicBezTo>
                  <a:close/>
                  <a:moveTo>
                    <a:pt x="176" y="113"/>
                  </a:moveTo>
                  <a:cubicBezTo>
                    <a:pt x="176" y="113"/>
                    <a:pt x="176" y="113"/>
                    <a:pt x="176" y="113"/>
                  </a:cubicBezTo>
                  <a:cubicBezTo>
                    <a:pt x="177" y="113"/>
                    <a:pt x="177" y="113"/>
                    <a:pt x="178" y="112"/>
                  </a:cubicBezTo>
                  <a:cubicBezTo>
                    <a:pt x="178" y="112"/>
                    <a:pt x="177" y="111"/>
                    <a:pt x="177" y="111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1"/>
                    <a:pt x="176" y="112"/>
                    <a:pt x="176" y="113"/>
                  </a:cubicBezTo>
                  <a:close/>
                  <a:moveTo>
                    <a:pt x="188" y="178"/>
                  </a:moveTo>
                  <a:cubicBezTo>
                    <a:pt x="190" y="178"/>
                    <a:pt x="190" y="178"/>
                    <a:pt x="190" y="178"/>
                  </a:cubicBezTo>
                  <a:cubicBezTo>
                    <a:pt x="189" y="178"/>
                    <a:pt x="189" y="178"/>
                    <a:pt x="188" y="178"/>
                  </a:cubicBezTo>
                  <a:cubicBezTo>
                    <a:pt x="188" y="178"/>
                    <a:pt x="188" y="178"/>
                    <a:pt x="188" y="178"/>
                  </a:cubicBezTo>
                  <a:close/>
                  <a:moveTo>
                    <a:pt x="95" y="165"/>
                  </a:moveTo>
                  <a:cubicBezTo>
                    <a:pt x="96" y="166"/>
                    <a:pt x="98" y="166"/>
                    <a:pt x="99" y="166"/>
                  </a:cubicBezTo>
                  <a:cubicBezTo>
                    <a:pt x="98" y="165"/>
                    <a:pt x="96" y="165"/>
                    <a:pt x="95" y="165"/>
                  </a:cubicBezTo>
                  <a:close/>
                  <a:moveTo>
                    <a:pt x="139" y="212"/>
                  </a:moveTo>
                  <a:cubicBezTo>
                    <a:pt x="139" y="212"/>
                    <a:pt x="139" y="212"/>
                    <a:pt x="139" y="212"/>
                  </a:cubicBezTo>
                  <a:cubicBezTo>
                    <a:pt x="140" y="212"/>
                    <a:pt x="142" y="212"/>
                    <a:pt x="143" y="212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2" y="212"/>
                    <a:pt x="140" y="212"/>
                    <a:pt x="139" y="212"/>
                  </a:cubicBezTo>
                  <a:close/>
                  <a:moveTo>
                    <a:pt x="180" y="110"/>
                  </a:moveTo>
                  <a:cubicBezTo>
                    <a:pt x="181" y="109"/>
                    <a:pt x="181" y="109"/>
                    <a:pt x="181" y="108"/>
                  </a:cubicBezTo>
                  <a:cubicBezTo>
                    <a:pt x="181" y="108"/>
                    <a:pt x="180" y="109"/>
                    <a:pt x="179" y="109"/>
                  </a:cubicBezTo>
                  <a:cubicBezTo>
                    <a:pt x="180" y="109"/>
                    <a:pt x="180" y="110"/>
                    <a:pt x="180" y="110"/>
                  </a:cubicBezTo>
                  <a:close/>
                  <a:moveTo>
                    <a:pt x="183" y="57"/>
                  </a:moveTo>
                  <a:cubicBezTo>
                    <a:pt x="182" y="57"/>
                    <a:pt x="182" y="58"/>
                    <a:pt x="181" y="59"/>
                  </a:cubicBezTo>
                  <a:cubicBezTo>
                    <a:pt x="183" y="58"/>
                    <a:pt x="183" y="58"/>
                    <a:pt x="183" y="57"/>
                  </a:cubicBezTo>
                  <a:close/>
                  <a:moveTo>
                    <a:pt x="204" y="179"/>
                  </a:moveTo>
                  <a:cubicBezTo>
                    <a:pt x="205" y="180"/>
                    <a:pt x="205" y="180"/>
                    <a:pt x="205" y="181"/>
                  </a:cubicBezTo>
                  <a:cubicBezTo>
                    <a:pt x="206" y="181"/>
                    <a:pt x="206" y="181"/>
                    <a:pt x="206" y="181"/>
                  </a:cubicBezTo>
                  <a:cubicBezTo>
                    <a:pt x="206" y="180"/>
                    <a:pt x="206" y="179"/>
                    <a:pt x="206" y="179"/>
                  </a:cubicBezTo>
                  <a:cubicBezTo>
                    <a:pt x="205" y="179"/>
                    <a:pt x="205" y="179"/>
                    <a:pt x="204" y="179"/>
                  </a:cubicBezTo>
                  <a:close/>
                  <a:moveTo>
                    <a:pt x="206" y="160"/>
                  </a:moveTo>
                  <a:cubicBezTo>
                    <a:pt x="206" y="160"/>
                    <a:pt x="205" y="160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61"/>
                    <a:pt x="206" y="161"/>
                    <a:pt x="206" y="161"/>
                  </a:cubicBezTo>
                  <a:cubicBezTo>
                    <a:pt x="206" y="161"/>
                    <a:pt x="206" y="161"/>
                    <a:pt x="206" y="160"/>
                  </a:cubicBezTo>
                  <a:close/>
                  <a:moveTo>
                    <a:pt x="221" y="57"/>
                  </a:moveTo>
                  <a:cubicBezTo>
                    <a:pt x="221" y="57"/>
                    <a:pt x="222" y="56"/>
                    <a:pt x="222" y="56"/>
                  </a:cubicBezTo>
                  <a:cubicBezTo>
                    <a:pt x="222" y="56"/>
                    <a:pt x="221" y="56"/>
                    <a:pt x="221" y="55"/>
                  </a:cubicBezTo>
                  <a:cubicBezTo>
                    <a:pt x="221" y="56"/>
                    <a:pt x="221" y="56"/>
                    <a:pt x="221" y="57"/>
                  </a:cubicBezTo>
                  <a:close/>
                  <a:moveTo>
                    <a:pt x="177" y="141"/>
                  </a:moveTo>
                  <a:cubicBezTo>
                    <a:pt x="177" y="141"/>
                    <a:pt x="176" y="141"/>
                    <a:pt x="176" y="141"/>
                  </a:cubicBezTo>
                  <a:cubicBezTo>
                    <a:pt x="176" y="142"/>
                    <a:pt x="176" y="142"/>
                    <a:pt x="176" y="142"/>
                  </a:cubicBezTo>
                  <a:cubicBezTo>
                    <a:pt x="176" y="143"/>
                    <a:pt x="177" y="143"/>
                    <a:pt x="177" y="143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77" y="142"/>
                    <a:pt x="177" y="142"/>
                    <a:pt x="177" y="141"/>
                  </a:cubicBezTo>
                  <a:close/>
                  <a:moveTo>
                    <a:pt x="199" y="51"/>
                  </a:moveTo>
                  <a:cubicBezTo>
                    <a:pt x="200" y="50"/>
                    <a:pt x="200" y="49"/>
                    <a:pt x="200" y="48"/>
                  </a:cubicBezTo>
                  <a:cubicBezTo>
                    <a:pt x="199" y="49"/>
                    <a:pt x="199" y="49"/>
                    <a:pt x="199" y="51"/>
                  </a:cubicBezTo>
                  <a:close/>
                  <a:moveTo>
                    <a:pt x="189" y="59"/>
                  </a:moveTo>
                  <a:cubicBezTo>
                    <a:pt x="191" y="58"/>
                    <a:pt x="191" y="58"/>
                    <a:pt x="191" y="57"/>
                  </a:cubicBezTo>
                  <a:cubicBezTo>
                    <a:pt x="190" y="58"/>
                    <a:pt x="190" y="58"/>
                    <a:pt x="189" y="59"/>
                  </a:cubicBezTo>
                  <a:close/>
                  <a:moveTo>
                    <a:pt x="199" y="83"/>
                  </a:moveTo>
                  <a:cubicBezTo>
                    <a:pt x="199" y="82"/>
                    <a:pt x="200" y="82"/>
                    <a:pt x="201" y="81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0" y="82"/>
                    <a:pt x="199" y="81"/>
                    <a:pt x="199" y="83"/>
                  </a:cubicBezTo>
                  <a:close/>
                  <a:moveTo>
                    <a:pt x="186" y="179"/>
                  </a:moveTo>
                  <a:cubicBezTo>
                    <a:pt x="186" y="178"/>
                    <a:pt x="186" y="178"/>
                    <a:pt x="186" y="177"/>
                  </a:cubicBezTo>
                  <a:cubicBezTo>
                    <a:pt x="185" y="178"/>
                    <a:pt x="185" y="178"/>
                    <a:pt x="185" y="178"/>
                  </a:cubicBezTo>
                  <a:cubicBezTo>
                    <a:pt x="185" y="178"/>
                    <a:pt x="185" y="179"/>
                    <a:pt x="186" y="179"/>
                  </a:cubicBezTo>
                  <a:close/>
                  <a:moveTo>
                    <a:pt x="208" y="160"/>
                  </a:moveTo>
                  <a:cubicBezTo>
                    <a:pt x="209" y="161"/>
                    <a:pt x="209" y="161"/>
                    <a:pt x="209" y="162"/>
                  </a:cubicBezTo>
                  <a:cubicBezTo>
                    <a:pt x="209" y="161"/>
                    <a:pt x="209" y="161"/>
                    <a:pt x="209" y="161"/>
                  </a:cubicBezTo>
                  <a:cubicBezTo>
                    <a:pt x="209" y="161"/>
                    <a:pt x="209" y="160"/>
                    <a:pt x="209" y="160"/>
                  </a:cubicBezTo>
                  <a:cubicBezTo>
                    <a:pt x="209" y="160"/>
                    <a:pt x="209" y="160"/>
                    <a:pt x="208" y="160"/>
                  </a:cubicBezTo>
                  <a:close/>
                  <a:moveTo>
                    <a:pt x="166" y="150"/>
                  </a:moveTo>
                  <a:cubicBezTo>
                    <a:pt x="167" y="149"/>
                    <a:pt x="167" y="149"/>
                    <a:pt x="167" y="149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67" y="149"/>
                    <a:pt x="166" y="149"/>
                    <a:pt x="166" y="149"/>
                  </a:cubicBezTo>
                  <a:cubicBezTo>
                    <a:pt x="166" y="149"/>
                    <a:pt x="166" y="149"/>
                    <a:pt x="166" y="150"/>
                  </a:cubicBezTo>
                  <a:close/>
                  <a:moveTo>
                    <a:pt x="189" y="142"/>
                  </a:moveTo>
                  <a:cubicBezTo>
                    <a:pt x="189" y="142"/>
                    <a:pt x="189" y="141"/>
                    <a:pt x="189" y="140"/>
                  </a:cubicBezTo>
                  <a:cubicBezTo>
                    <a:pt x="188" y="141"/>
                    <a:pt x="188" y="141"/>
                    <a:pt x="187" y="142"/>
                  </a:cubicBezTo>
                  <a:cubicBezTo>
                    <a:pt x="188" y="142"/>
                    <a:pt x="188" y="142"/>
                    <a:pt x="189" y="142"/>
                  </a:cubicBezTo>
                  <a:close/>
                  <a:moveTo>
                    <a:pt x="256" y="64"/>
                  </a:moveTo>
                  <a:cubicBezTo>
                    <a:pt x="256" y="64"/>
                    <a:pt x="257" y="64"/>
                    <a:pt x="257" y="64"/>
                  </a:cubicBezTo>
                  <a:cubicBezTo>
                    <a:pt x="257" y="62"/>
                    <a:pt x="257" y="61"/>
                    <a:pt x="257" y="60"/>
                  </a:cubicBezTo>
                  <a:cubicBezTo>
                    <a:pt x="257" y="60"/>
                    <a:pt x="256" y="60"/>
                    <a:pt x="256" y="60"/>
                  </a:cubicBezTo>
                  <a:cubicBezTo>
                    <a:pt x="256" y="61"/>
                    <a:pt x="256" y="62"/>
                    <a:pt x="256" y="64"/>
                  </a:cubicBezTo>
                  <a:close/>
                  <a:moveTo>
                    <a:pt x="234" y="49"/>
                  </a:moveTo>
                  <a:cubicBezTo>
                    <a:pt x="234" y="50"/>
                    <a:pt x="234" y="50"/>
                    <a:pt x="234" y="51"/>
                  </a:cubicBezTo>
                  <a:cubicBezTo>
                    <a:pt x="234" y="50"/>
                    <a:pt x="235" y="50"/>
                    <a:pt x="235" y="49"/>
                  </a:cubicBezTo>
                  <a:cubicBezTo>
                    <a:pt x="235" y="49"/>
                    <a:pt x="234" y="49"/>
                    <a:pt x="234" y="49"/>
                  </a:cubicBezTo>
                  <a:close/>
                  <a:moveTo>
                    <a:pt x="166" y="127"/>
                  </a:moveTo>
                  <a:cubicBezTo>
                    <a:pt x="167" y="127"/>
                    <a:pt x="167" y="127"/>
                    <a:pt x="168" y="127"/>
                  </a:cubicBezTo>
                  <a:cubicBezTo>
                    <a:pt x="166" y="126"/>
                    <a:pt x="166" y="126"/>
                    <a:pt x="166" y="127"/>
                  </a:cubicBezTo>
                  <a:close/>
                  <a:moveTo>
                    <a:pt x="179" y="121"/>
                  </a:moveTo>
                  <a:cubicBezTo>
                    <a:pt x="179" y="121"/>
                    <a:pt x="179" y="121"/>
                    <a:pt x="179" y="121"/>
                  </a:cubicBezTo>
                  <a:cubicBezTo>
                    <a:pt x="179" y="121"/>
                    <a:pt x="180" y="121"/>
                    <a:pt x="181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80" y="120"/>
                    <a:pt x="179" y="120"/>
                    <a:pt x="179" y="121"/>
                  </a:cubicBezTo>
                  <a:close/>
                  <a:moveTo>
                    <a:pt x="188" y="162"/>
                  </a:moveTo>
                  <a:cubicBezTo>
                    <a:pt x="188" y="162"/>
                    <a:pt x="188" y="162"/>
                    <a:pt x="188" y="162"/>
                  </a:cubicBezTo>
                  <a:cubicBezTo>
                    <a:pt x="187" y="161"/>
                    <a:pt x="187" y="161"/>
                    <a:pt x="186" y="163"/>
                  </a:cubicBezTo>
                  <a:cubicBezTo>
                    <a:pt x="187" y="162"/>
                    <a:pt x="188" y="162"/>
                    <a:pt x="188" y="162"/>
                  </a:cubicBez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2" y="46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5"/>
                    <a:pt x="52" y="46"/>
                    <a:pt x="52" y="48"/>
                  </a:cubicBezTo>
                  <a:close/>
                  <a:moveTo>
                    <a:pt x="159" y="48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1" y="49"/>
                    <a:pt x="162" y="49"/>
                  </a:cubicBezTo>
                  <a:cubicBezTo>
                    <a:pt x="162" y="49"/>
                    <a:pt x="162" y="49"/>
                    <a:pt x="162" y="48"/>
                  </a:cubicBezTo>
                  <a:cubicBezTo>
                    <a:pt x="161" y="48"/>
                    <a:pt x="160" y="48"/>
                    <a:pt x="159" y="48"/>
                  </a:cubicBezTo>
                  <a:close/>
                  <a:moveTo>
                    <a:pt x="178" y="100"/>
                  </a:moveTo>
                  <a:cubicBezTo>
                    <a:pt x="178" y="99"/>
                    <a:pt x="179" y="98"/>
                    <a:pt x="179" y="98"/>
                  </a:cubicBezTo>
                  <a:cubicBezTo>
                    <a:pt x="178" y="98"/>
                    <a:pt x="178" y="99"/>
                    <a:pt x="178" y="100"/>
                  </a:cubicBezTo>
                  <a:close/>
                  <a:moveTo>
                    <a:pt x="200" y="187"/>
                  </a:moveTo>
                  <a:cubicBezTo>
                    <a:pt x="200" y="187"/>
                    <a:pt x="199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9" y="187"/>
                    <a:pt x="200" y="187"/>
                    <a:pt x="200" y="187"/>
                  </a:cubicBezTo>
                  <a:close/>
                  <a:moveTo>
                    <a:pt x="194" y="92"/>
                  </a:moveTo>
                  <a:cubicBezTo>
                    <a:pt x="194" y="92"/>
                    <a:pt x="193" y="93"/>
                    <a:pt x="194" y="94"/>
                  </a:cubicBezTo>
                  <a:cubicBezTo>
                    <a:pt x="194" y="93"/>
                    <a:pt x="194" y="93"/>
                    <a:pt x="194" y="92"/>
                  </a:cubicBezTo>
                  <a:close/>
                  <a:moveTo>
                    <a:pt x="175" y="117"/>
                  </a:moveTo>
                  <a:cubicBezTo>
                    <a:pt x="176" y="116"/>
                    <a:pt x="176" y="116"/>
                    <a:pt x="176" y="115"/>
                  </a:cubicBezTo>
                  <a:cubicBezTo>
                    <a:pt x="175" y="116"/>
                    <a:pt x="175" y="116"/>
                    <a:pt x="175" y="117"/>
                  </a:cubicBezTo>
                  <a:close/>
                  <a:moveTo>
                    <a:pt x="214" y="22"/>
                  </a:moveTo>
                  <a:cubicBezTo>
                    <a:pt x="214" y="21"/>
                    <a:pt x="214" y="21"/>
                    <a:pt x="213" y="20"/>
                  </a:cubicBezTo>
                  <a:cubicBezTo>
                    <a:pt x="213" y="21"/>
                    <a:pt x="214" y="22"/>
                    <a:pt x="214" y="22"/>
                  </a:cubicBezTo>
                  <a:close/>
                  <a:moveTo>
                    <a:pt x="186" y="168"/>
                  </a:moveTo>
                  <a:cubicBezTo>
                    <a:pt x="185" y="169"/>
                    <a:pt x="185" y="169"/>
                    <a:pt x="184" y="169"/>
                  </a:cubicBezTo>
                  <a:cubicBezTo>
                    <a:pt x="186" y="169"/>
                    <a:pt x="186" y="169"/>
                    <a:pt x="186" y="168"/>
                  </a:cubicBezTo>
                  <a:close/>
                  <a:moveTo>
                    <a:pt x="224" y="103"/>
                  </a:moveTo>
                  <a:cubicBezTo>
                    <a:pt x="225" y="102"/>
                    <a:pt x="226" y="102"/>
                    <a:pt x="225" y="101"/>
                  </a:cubicBezTo>
                  <a:cubicBezTo>
                    <a:pt x="225" y="102"/>
                    <a:pt x="225" y="102"/>
                    <a:pt x="224" y="103"/>
                  </a:cubicBezTo>
                  <a:close/>
                  <a:moveTo>
                    <a:pt x="199" y="86"/>
                  </a:moveTo>
                  <a:cubicBezTo>
                    <a:pt x="200" y="87"/>
                    <a:pt x="200" y="87"/>
                    <a:pt x="200" y="85"/>
                  </a:cubicBezTo>
                  <a:cubicBezTo>
                    <a:pt x="199" y="86"/>
                    <a:pt x="199" y="86"/>
                    <a:pt x="199" y="86"/>
                  </a:cubicBezTo>
                  <a:close/>
                  <a:moveTo>
                    <a:pt x="208" y="174"/>
                  </a:moveTo>
                  <a:cubicBezTo>
                    <a:pt x="208" y="175"/>
                    <a:pt x="208" y="175"/>
                    <a:pt x="208" y="176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09" y="175"/>
                    <a:pt x="209" y="175"/>
                    <a:pt x="208" y="174"/>
                  </a:cubicBezTo>
                  <a:close/>
                  <a:moveTo>
                    <a:pt x="200" y="79"/>
                  </a:moveTo>
                  <a:cubicBezTo>
                    <a:pt x="200" y="79"/>
                    <a:pt x="201" y="78"/>
                    <a:pt x="201" y="78"/>
                  </a:cubicBezTo>
                  <a:cubicBezTo>
                    <a:pt x="200" y="78"/>
                    <a:pt x="200" y="78"/>
                    <a:pt x="200" y="79"/>
                  </a:cubicBezTo>
                  <a:close/>
                  <a:moveTo>
                    <a:pt x="54" y="46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5"/>
                    <a:pt x="54" y="45"/>
                  </a:cubicBezTo>
                  <a:cubicBezTo>
                    <a:pt x="54" y="45"/>
                    <a:pt x="54" y="46"/>
                    <a:pt x="54" y="46"/>
                  </a:cubicBezTo>
                  <a:close/>
                  <a:moveTo>
                    <a:pt x="228" y="48"/>
                  </a:moveTo>
                  <a:cubicBezTo>
                    <a:pt x="229" y="48"/>
                    <a:pt x="229" y="48"/>
                    <a:pt x="229" y="47"/>
                  </a:cubicBezTo>
                  <a:cubicBezTo>
                    <a:pt x="228" y="47"/>
                    <a:pt x="228" y="48"/>
                    <a:pt x="228" y="48"/>
                  </a:cubicBezTo>
                  <a:close/>
                  <a:moveTo>
                    <a:pt x="178" y="184"/>
                  </a:moveTo>
                  <a:cubicBezTo>
                    <a:pt x="178" y="184"/>
                    <a:pt x="178" y="183"/>
                    <a:pt x="178" y="183"/>
                  </a:cubicBezTo>
                  <a:cubicBezTo>
                    <a:pt x="178" y="183"/>
                    <a:pt x="178" y="183"/>
                    <a:pt x="178" y="182"/>
                  </a:cubicBezTo>
                  <a:cubicBezTo>
                    <a:pt x="178" y="183"/>
                    <a:pt x="177" y="183"/>
                    <a:pt x="177" y="183"/>
                  </a:cubicBezTo>
                  <a:cubicBezTo>
                    <a:pt x="177" y="183"/>
                    <a:pt x="177" y="183"/>
                    <a:pt x="178" y="184"/>
                  </a:cubicBezTo>
                  <a:close/>
                  <a:moveTo>
                    <a:pt x="169" y="174"/>
                  </a:moveTo>
                  <a:cubicBezTo>
                    <a:pt x="170" y="174"/>
                    <a:pt x="170" y="175"/>
                    <a:pt x="171" y="174"/>
                  </a:cubicBezTo>
                  <a:cubicBezTo>
                    <a:pt x="170" y="174"/>
                    <a:pt x="170" y="174"/>
                    <a:pt x="169" y="174"/>
                  </a:cubicBezTo>
                  <a:close/>
                  <a:moveTo>
                    <a:pt x="15" y="142"/>
                  </a:moveTo>
                  <a:cubicBezTo>
                    <a:pt x="15" y="142"/>
                    <a:pt x="15" y="142"/>
                    <a:pt x="15" y="142"/>
                  </a:cubicBezTo>
                  <a:cubicBezTo>
                    <a:pt x="15" y="142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2"/>
                  </a:cubicBezTo>
                  <a:close/>
                  <a:moveTo>
                    <a:pt x="199" y="73"/>
                  </a:moveTo>
                  <a:cubicBezTo>
                    <a:pt x="198" y="74"/>
                    <a:pt x="198" y="74"/>
                    <a:pt x="198" y="74"/>
                  </a:cubicBezTo>
                  <a:cubicBezTo>
                    <a:pt x="198" y="74"/>
                    <a:pt x="198" y="74"/>
                    <a:pt x="199" y="73"/>
                  </a:cubicBezTo>
                  <a:close/>
                  <a:moveTo>
                    <a:pt x="150" y="156"/>
                  </a:moveTo>
                  <a:cubicBezTo>
                    <a:pt x="151" y="156"/>
                    <a:pt x="151" y="156"/>
                    <a:pt x="151" y="156"/>
                  </a:cubicBezTo>
                  <a:cubicBezTo>
                    <a:pt x="151" y="156"/>
                    <a:pt x="151" y="156"/>
                    <a:pt x="151" y="156"/>
                  </a:cubicBezTo>
                  <a:cubicBezTo>
                    <a:pt x="151" y="156"/>
                    <a:pt x="150" y="156"/>
                    <a:pt x="150" y="156"/>
                  </a:cubicBezTo>
                  <a:close/>
                  <a:moveTo>
                    <a:pt x="114" y="57"/>
                  </a:moveTo>
                  <a:cubicBezTo>
                    <a:pt x="114" y="57"/>
                    <a:pt x="114" y="57"/>
                    <a:pt x="114" y="56"/>
                  </a:cubicBezTo>
                  <a:cubicBezTo>
                    <a:pt x="113" y="56"/>
                    <a:pt x="113" y="56"/>
                    <a:pt x="112" y="56"/>
                  </a:cubicBezTo>
                  <a:cubicBezTo>
                    <a:pt x="112" y="56"/>
                    <a:pt x="112" y="57"/>
                    <a:pt x="112" y="57"/>
                  </a:cubicBezTo>
                  <a:cubicBezTo>
                    <a:pt x="113" y="57"/>
                    <a:pt x="113" y="57"/>
                    <a:pt x="114" y="57"/>
                  </a:cubicBezTo>
                  <a:close/>
                  <a:moveTo>
                    <a:pt x="86" y="154"/>
                  </a:moveTo>
                  <a:cubicBezTo>
                    <a:pt x="86" y="154"/>
                    <a:pt x="86" y="154"/>
                    <a:pt x="86" y="154"/>
                  </a:cubicBezTo>
                  <a:cubicBezTo>
                    <a:pt x="86" y="153"/>
                    <a:pt x="85" y="153"/>
                    <a:pt x="85" y="153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5" y="153"/>
                    <a:pt x="86" y="154"/>
                    <a:pt x="86" y="154"/>
                  </a:cubicBezTo>
                  <a:close/>
                  <a:moveTo>
                    <a:pt x="157" y="49"/>
                  </a:moveTo>
                  <a:cubicBezTo>
                    <a:pt x="157" y="49"/>
                    <a:pt x="156" y="49"/>
                    <a:pt x="156" y="49"/>
                  </a:cubicBezTo>
                  <a:cubicBezTo>
                    <a:pt x="156" y="49"/>
                    <a:pt x="157" y="49"/>
                    <a:pt x="157" y="49"/>
                  </a:cubicBezTo>
                  <a:close/>
                  <a:moveTo>
                    <a:pt x="164" y="48"/>
                  </a:moveTo>
                  <a:cubicBezTo>
                    <a:pt x="164" y="48"/>
                    <a:pt x="164" y="48"/>
                    <a:pt x="164" y="48"/>
                  </a:cubicBezTo>
                  <a:cubicBezTo>
                    <a:pt x="164" y="48"/>
                    <a:pt x="163" y="48"/>
                    <a:pt x="163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8"/>
                    <a:pt x="164" y="48"/>
                    <a:pt x="164" y="48"/>
                  </a:cubicBezTo>
                  <a:close/>
                  <a:moveTo>
                    <a:pt x="202" y="170"/>
                  </a:moveTo>
                  <a:cubicBezTo>
                    <a:pt x="202" y="170"/>
                    <a:pt x="203" y="170"/>
                    <a:pt x="203" y="170"/>
                  </a:cubicBezTo>
                  <a:cubicBezTo>
                    <a:pt x="203" y="170"/>
                    <a:pt x="203" y="169"/>
                    <a:pt x="202" y="169"/>
                  </a:cubicBezTo>
                  <a:cubicBezTo>
                    <a:pt x="202" y="169"/>
                    <a:pt x="202" y="169"/>
                    <a:pt x="202" y="169"/>
                  </a:cubicBezTo>
                  <a:cubicBezTo>
                    <a:pt x="202" y="169"/>
                    <a:pt x="202" y="170"/>
                    <a:pt x="202" y="170"/>
                  </a:cubicBezTo>
                  <a:close/>
                  <a:moveTo>
                    <a:pt x="150" y="150"/>
                  </a:moveTo>
                  <a:cubicBezTo>
                    <a:pt x="151" y="150"/>
                    <a:pt x="151" y="150"/>
                    <a:pt x="150" y="149"/>
                  </a:cubicBezTo>
                  <a:cubicBezTo>
                    <a:pt x="150" y="150"/>
                    <a:pt x="150" y="150"/>
                    <a:pt x="150" y="150"/>
                  </a:cubicBezTo>
                  <a:close/>
                  <a:moveTo>
                    <a:pt x="53" y="28"/>
                  </a:moveTo>
                  <a:cubicBezTo>
                    <a:pt x="53" y="28"/>
                    <a:pt x="53" y="28"/>
                    <a:pt x="53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8"/>
                  </a:cubicBezTo>
                  <a:close/>
                  <a:moveTo>
                    <a:pt x="203" y="161"/>
                  </a:moveTo>
                  <a:cubicBezTo>
                    <a:pt x="203" y="161"/>
                    <a:pt x="203" y="161"/>
                    <a:pt x="203" y="16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1"/>
                    <a:pt x="202" y="161"/>
                    <a:pt x="203" y="161"/>
                  </a:cubicBezTo>
                  <a:close/>
                  <a:moveTo>
                    <a:pt x="183" y="64"/>
                  </a:moveTo>
                  <a:cubicBezTo>
                    <a:pt x="184" y="64"/>
                    <a:pt x="184" y="64"/>
                    <a:pt x="184" y="64"/>
                  </a:cubicBezTo>
                  <a:cubicBezTo>
                    <a:pt x="184" y="64"/>
                    <a:pt x="184" y="64"/>
                    <a:pt x="184" y="63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84" y="64"/>
                    <a:pt x="184" y="64"/>
                    <a:pt x="183" y="64"/>
                  </a:cubicBezTo>
                  <a:close/>
                  <a:moveTo>
                    <a:pt x="207" y="89"/>
                  </a:moveTo>
                  <a:cubicBezTo>
                    <a:pt x="206" y="89"/>
                    <a:pt x="206" y="89"/>
                    <a:pt x="206" y="90"/>
                  </a:cubicBezTo>
                  <a:cubicBezTo>
                    <a:pt x="206" y="90"/>
                    <a:pt x="206" y="89"/>
                    <a:pt x="207" y="89"/>
                  </a:cubicBezTo>
                  <a:close/>
                  <a:moveTo>
                    <a:pt x="174" y="137"/>
                  </a:moveTo>
                  <a:cubicBezTo>
                    <a:pt x="173" y="137"/>
                    <a:pt x="174" y="137"/>
                    <a:pt x="174" y="137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7"/>
                    <a:pt x="174" y="137"/>
                    <a:pt x="174" y="137"/>
                  </a:cubicBezTo>
                  <a:close/>
                  <a:moveTo>
                    <a:pt x="181" y="175"/>
                  </a:moveTo>
                  <a:cubicBezTo>
                    <a:pt x="181" y="175"/>
                    <a:pt x="181" y="175"/>
                    <a:pt x="181" y="175"/>
                  </a:cubicBezTo>
                  <a:cubicBezTo>
                    <a:pt x="181" y="175"/>
                    <a:pt x="181" y="175"/>
                    <a:pt x="181" y="174"/>
                  </a:cubicBezTo>
                  <a:cubicBezTo>
                    <a:pt x="181" y="174"/>
                    <a:pt x="181" y="174"/>
                    <a:pt x="181" y="174"/>
                  </a:cubicBezTo>
                  <a:cubicBezTo>
                    <a:pt x="181" y="175"/>
                    <a:pt x="181" y="175"/>
                    <a:pt x="181" y="175"/>
                  </a:cubicBezTo>
                  <a:close/>
                  <a:moveTo>
                    <a:pt x="184" y="117"/>
                  </a:moveTo>
                  <a:cubicBezTo>
                    <a:pt x="184" y="117"/>
                    <a:pt x="184" y="117"/>
                    <a:pt x="184" y="117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84" y="116"/>
                    <a:pt x="184" y="116"/>
                    <a:pt x="184" y="117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83" y="81"/>
                    <a:pt x="183" y="81"/>
                    <a:pt x="183" y="81"/>
                  </a:cubicBezTo>
                  <a:cubicBezTo>
                    <a:pt x="183" y="81"/>
                    <a:pt x="183" y="81"/>
                    <a:pt x="183" y="81"/>
                  </a:cubicBezTo>
                  <a:cubicBezTo>
                    <a:pt x="183" y="81"/>
                    <a:pt x="183" y="81"/>
                    <a:pt x="183" y="80"/>
                  </a:cubicBezTo>
                  <a:close/>
                  <a:moveTo>
                    <a:pt x="151" y="153"/>
                  </a:moveTo>
                  <a:cubicBezTo>
                    <a:pt x="151" y="153"/>
                    <a:pt x="151" y="153"/>
                    <a:pt x="151" y="153"/>
                  </a:cubicBezTo>
                  <a:cubicBezTo>
                    <a:pt x="151" y="153"/>
                    <a:pt x="150" y="153"/>
                    <a:pt x="150" y="153"/>
                  </a:cubicBezTo>
                  <a:cubicBezTo>
                    <a:pt x="150" y="153"/>
                    <a:pt x="150" y="153"/>
                    <a:pt x="150" y="153"/>
                  </a:cubicBezTo>
                  <a:cubicBezTo>
                    <a:pt x="151" y="153"/>
                    <a:pt x="151" y="153"/>
                    <a:pt x="151" y="1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44"/>
            <p:cNvSpPr>
              <a:spLocks noEditPoints="1"/>
            </p:cNvSpPr>
            <p:nvPr/>
          </p:nvSpPr>
          <p:spPr bwMode="auto">
            <a:xfrm>
              <a:off x="7278" y="7960"/>
              <a:ext cx="302" cy="185"/>
            </a:xfrm>
            <a:custGeom>
              <a:avLst/>
              <a:gdLst>
                <a:gd name="T0" fmla="*/ 14 w 73"/>
                <a:gd name="T1" fmla="*/ 31 h 45"/>
                <a:gd name="T2" fmla="*/ 8 w 73"/>
                <a:gd name="T3" fmla="*/ 28 h 45"/>
                <a:gd name="T4" fmla="*/ 17 w 73"/>
                <a:gd name="T5" fmla="*/ 39 h 45"/>
                <a:gd name="T6" fmla="*/ 18 w 73"/>
                <a:gd name="T7" fmla="*/ 41 h 45"/>
                <a:gd name="T8" fmla="*/ 16 w 73"/>
                <a:gd name="T9" fmla="*/ 42 h 45"/>
                <a:gd name="T10" fmla="*/ 0 w 73"/>
                <a:gd name="T11" fmla="*/ 22 h 45"/>
                <a:gd name="T12" fmla="*/ 3 w 73"/>
                <a:gd name="T13" fmla="*/ 15 h 45"/>
                <a:gd name="T14" fmla="*/ 5 w 73"/>
                <a:gd name="T15" fmla="*/ 18 h 45"/>
                <a:gd name="T16" fmla="*/ 10 w 73"/>
                <a:gd name="T17" fmla="*/ 21 h 45"/>
                <a:gd name="T18" fmla="*/ 9 w 73"/>
                <a:gd name="T19" fmla="*/ 19 h 45"/>
                <a:gd name="T20" fmla="*/ 11 w 73"/>
                <a:gd name="T21" fmla="*/ 7 h 45"/>
                <a:gd name="T22" fmla="*/ 15 w 73"/>
                <a:gd name="T23" fmla="*/ 0 h 45"/>
                <a:gd name="T24" fmla="*/ 16 w 73"/>
                <a:gd name="T25" fmla="*/ 3 h 45"/>
                <a:gd name="T26" fmla="*/ 12 w 73"/>
                <a:gd name="T27" fmla="*/ 9 h 45"/>
                <a:gd name="T28" fmla="*/ 11 w 73"/>
                <a:gd name="T29" fmla="*/ 17 h 45"/>
                <a:gd name="T30" fmla="*/ 14 w 73"/>
                <a:gd name="T31" fmla="*/ 19 h 45"/>
                <a:gd name="T32" fmla="*/ 24 w 73"/>
                <a:gd name="T33" fmla="*/ 31 h 45"/>
                <a:gd name="T34" fmla="*/ 37 w 73"/>
                <a:gd name="T35" fmla="*/ 34 h 45"/>
                <a:gd name="T36" fmla="*/ 41 w 73"/>
                <a:gd name="T37" fmla="*/ 40 h 45"/>
                <a:gd name="T38" fmla="*/ 46 w 73"/>
                <a:gd name="T39" fmla="*/ 42 h 45"/>
                <a:gd name="T40" fmla="*/ 69 w 73"/>
                <a:gd name="T41" fmla="*/ 40 h 45"/>
                <a:gd name="T42" fmla="*/ 73 w 73"/>
                <a:gd name="T43" fmla="*/ 42 h 45"/>
                <a:gd name="T44" fmla="*/ 71 w 73"/>
                <a:gd name="T45" fmla="*/ 45 h 45"/>
                <a:gd name="T46" fmla="*/ 39 w 73"/>
                <a:gd name="T47" fmla="*/ 43 h 45"/>
                <a:gd name="T48" fmla="*/ 29 w 73"/>
                <a:gd name="T49" fmla="*/ 41 h 45"/>
                <a:gd name="T50" fmla="*/ 14 w 73"/>
                <a:gd name="T51" fmla="*/ 31 h 45"/>
                <a:gd name="T52" fmla="*/ 38 w 73"/>
                <a:gd name="T53" fmla="*/ 37 h 45"/>
                <a:gd name="T54" fmla="*/ 27 w 73"/>
                <a:gd name="T55" fmla="*/ 34 h 45"/>
                <a:gd name="T56" fmla="*/ 19 w 73"/>
                <a:gd name="T57" fmla="*/ 32 h 45"/>
                <a:gd name="T58" fmla="*/ 11 w 73"/>
                <a:gd name="T59" fmla="*/ 36 h 45"/>
                <a:gd name="T60" fmla="*/ 5 w 73"/>
                <a:gd name="T61" fmla="*/ 24 h 45"/>
                <a:gd name="T62" fmla="*/ 5 w 73"/>
                <a:gd name="T63" fmla="*/ 19 h 45"/>
                <a:gd name="T64" fmla="*/ 3 w 73"/>
                <a:gd name="T65" fmla="*/ 23 h 45"/>
                <a:gd name="T66" fmla="*/ 11 w 73"/>
                <a:gd name="T6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" h="45">
                  <a:moveTo>
                    <a:pt x="14" y="31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13" y="32"/>
                    <a:pt x="11" y="32"/>
                    <a:pt x="10" y="31"/>
                  </a:cubicBezTo>
                  <a:cubicBezTo>
                    <a:pt x="10" y="30"/>
                    <a:pt x="9" y="29"/>
                    <a:pt x="8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33"/>
                    <a:pt x="13" y="36"/>
                    <a:pt x="17" y="39"/>
                  </a:cubicBezTo>
                  <a:cubicBezTo>
                    <a:pt x="17" y="40"/>
                    <a:pt x="17" y="40"/>
                    <a:pt x="18" y="40"/>
                  </a:cubicBezTo>
                  <a:cubicBezTo>
                    <a:pt x="18" y="40"/>
                    <a:pt x="18" y="41"/>
                    <a:pt x="18" y="41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1" y="40"/>
                    <a:pt x="6" y="37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20"/>
                    <a:pt x="0" y="19"/>
                    <a:pt x="1" y="17"/>
                  </a:cubicBezTo>
                  <a:cubicBezTo>
                    <a:pt x="1" y="16"/>
                    <a:pt x="1" y="15"/>
                    <a:pt x="3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7" y="17"/>
                    <a:pt x="7" y="17"/>
                    <a:pt x="8" y="19"/>
                  </a:cubicBezTo>
                  <a:cubicBezTo>
                    <a:pt x="9" y="20"/>
                    <a:pt x="9" y="20"/>
                    <a:pt x="10" y="21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10" y="17"/>
                    <a:pt x="10" y="15"/>
                    <a:pt x="10" y="12"/>
                  </a:cubicBezTo>
                  <a:cubicBezTo>
                    <a:pt x="10" y="10"/>
                    <a:pt x="11" y="8"/>
                    <a:pt x="11" y="7"/>
                  </a:cubicBezTo>
                  <a:cubicBezTo>
                    <a:pt x="12" y="4"/>
                    <a:pt x="13" y="2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5" y="3"/>
                    <a:pt x="14" y="3"/>
                    <a:pt x="14" y="4"/>
                  </a:cubicBezTo>
                  <a:cubicBezTo>
                    <a:pt x="13" y="6"/>
                    <a:pt x="12" y="8"/>
                    <a:pt x="12" y="9"/>
                  </a:cubicBezTo>
                  <a:cubicBezTo>
                    <a:pt x="11" y="11"/>
                    <a:pt x="11" y="13"/>
                    <a:pt x="11" y="15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7"/>
                    <a:pt x="11" y="17"/>
                    <a:pt x="12" y="17"/>
                  </a:cubicBezTo>
                  <a:cubicBezTo>
                    <a:pt x="13" y="17"/>
                    <a:pt x="14" y="18"/>
                    <a:pt x="14" y="19"/>
                  </a:cubicBezTo>
                  <a:cubicBezTo>
                    <a:pt x="14" y="22"/>
                    <a:pt x="15" y="24"/>
                    <a:pt x="16" y="26"/>
                  </a:cubicBezTo>
                  <a:cubicBezTo>
                    <a:pt x="18" y="29"/>
                    <a:pt x="21" y="31"/>
                    <a:pt x="24" y="31"/>
                  </a:cubicBezTo>
                  <a:cubicBezTo>
                    <a:pt x="27" y="32"/>
                    <a:pt x="30" y="32"/>
                    <a:pt x="33" y="33"/>
                  </a:cubicBezTo>
                  <a:cubicBezTo>
                    <a:pt x="35" y="33"/>
                    <a:pt x="36" y="33"/>
                    <a:pt x="37" y="34"/>
                  </a:cubicBezTo>
                  <a:cubicBezTo>
                    <a:pt x="39" y="34"/>
                    <a:pt x="40" y="35"/>
                    <a:pt x="41" y="37"/>
                  </a:cubicBezTo>
                  <a:cubicBezTo>
                    <a:pt x="41" y="38"/>
                    <a:pt x="42" y="39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3" y="41"/>
                    <a:pt x="44" y="41"/>
                    <a:pt x="46" y="42"/>
                  </a:cubicBezTo>
                  <a:cubicBezTo>
                    <a:pt x="50" y="42"/>
                    <a:pt x="54" y="42"/>
                    <a:pt x="58" y="42"/>
                  </a:cubicBezTo>
                  <a:cubicBezTo>
                    <a:pt x="62" y="41"/>
                    <a:pt x="66" y="41"/>
                    <a:pt x="69" y="40"/>
                  </a:cubicBezTo>
                  <a:cubicBezTo>
                    <a:pt x="70" y="40"/>
                    <a:pt x="70" y="40"/>
                    <a:pt x="71" y="40"/>
                  </a:cubicBezTo>
                  <a:cubicBezTo>
                    <a:pt x="72" y="40"/>
                    <a:pt x="73" y="41"/>
                    <a:pt x="73" y="42"/>
                  </a:cubicBezTo>
                  <a:cubicBezTo>
                    <a:pt x="73" y="43"/>
                    <a:pt x="73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6" y="45"/>
                    <a:pt x="62" y="45"/>
                    <a:pt x="57" y="45"/>
                  </a:cubicBezTo>
                  <a:cubicBezTo>
                    <a:pt x="51" y="45"/>
                    <a:pt x="45" y="45"/>
                    <a:pt x="39" y="43"/>
                  </a:cubicBezTo>
                  <a:cubicBezTo>
                    <a:pt x="39" y="43"/>
                    <a:pt x="39" y="43"/>
                    <a:pt x="38" y="43"/>
                  </a:cubicBezTo>
                  <a:cubicBezTo>
                    <a:pt x="35" y="43"/>
                    <a:pt x="32" y="42"/>
                    <a:pt x="29" y="41"/>
                  </a:cubicBezTo>
                  <a:cubicBezTo>
                    <a:pt x="26" y="40"/>
                    <a:pt x="23" y="38"/>
                    <a:pt x="21" y="37"/>
                  </a:cubicBezTo>
                  <a:cubicBezTo>
                    <a:pt x="18" y="35"/>
                    <a:pt x="16" y="33"/>
                    <a:pt x="14" y="31"/>
                  </a:cubicBezTo>
                  <a:close/>
                  <a:moveTo>
                    <a:pt x="39" y="41"/>
                  </a:moveTo>
                  <a:cubicBezTo>
                    <a:pt x="39" y="39"/>
                    <a:pt x="39" y="38"/>
                    <a:pt x="38" y="37"/>
                  </a:cubicBezTo>
                  <a:cubicBezTo>
                    <a:pt x="37" y="36"/>
                    <a:pt x="36" y="36"/>
                    <a:pt x="35" y="35"/>
                  </a:cubicBezTo>
                  <a:cubicBezTo>
                    <a:pt x="32" y="35"/>
                    <a:pt x="29" y="35"/>
                    <a:pt x="27" y="34"/>
                  </a:cubicBezTo>
                  <a:cubicBezTo>
                    <a:pt x="24" y="34"/>
                    <a:pt x="21" y="33"/>
                    <a:pt x="19" y="32"/>
                  </a:cubicBezTo>
                  <a:cubicBezTo>
                    <a:pt x="19" y="31"/>
                    <a:pt x="19" y="32"/>
                    <a:pt x="19" y="32"/>
                  </a:cubicBezTo>
                  <a:cubicBezTo>
                    <a:pt x="24" y="37"/>
                    <a:pt x="31" y="40"/>
                    <a:pt x="39" y="41"/>
                  </a:cubicBezTo>
                  <a:close/>
                  <a:moveTo>
                    <a:pt x="11" y="36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8" y="32"/>
                    <a:pt x="6" y="28"/>
                    <a:pt x="5" y="24"/>
                  </a:cubicBezTo>
                  <a:cubicBezTo>
                    <a:pt x="5" y="23"/>
                    <a:pt x="5" y="22"/>
                    <a:pt x="5" y="21"/>
                  </a:cubicBezTo>
                  <a:cubicBezTo>
                    <a:pt x="5" y="20"/>
                    <a:pt x="5" y="19"/>
                    <a:pt x="5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1"/>
                    <a:pt x="3" y="22"/>
                    <a:pt x="3" y="23"/>
                  </a:cubicBezTo>
                  <a:cubicBezTo>
                    <a:pt x="2" y="25"/>
                    <a:pt x="2" y="27"/>
                    <a:pt x="3" y="28"/>
                  </a:cubicBezTo>
                  <a:cubicBezTo>
                    <a:pt x="5" y="32"/>
                    <a:pt x="7" y="35"/>
                    <a:pt x="11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45"/>
            <p:cNvSpPr>
              <a:spLocks noEditPoints="1"/>
            </p:cNvSpPr>
            <p:nvPr/>
          </p:nvSpPr>
          <p:spPr bwMode="auto">
            <a:xfrm>
              <a:off x="7343" y="7405"/>
              <a:ext cx="505" cy="115"/>
            </a:xfrm>
            <a:custGeom>
              <a:avLst/>
              <a:gdLst>
                <a:gd name="T0" fmla="*/ 8 w 122"/>
                <a:gd name="T1" fmla="*/ 24 h 28"/>
                <a:gd name="T2" fmla="*/ 4 w 122"/>
                <a:gd name="T3" fmla="*/ 13 h 28"/>
                <a:gd name="T4" fmla="*/ 38 w 122"/>
                <a:gd name="T5" fmla="*/ 2 h 28"/>
                <a:gd name="T6" fmla="*/ 91 w 122"/>
                <a:gd name="T7" fmla="*/ 2 h 28"/>
                <a:gd name="T8" fmla="*/ 121 w 122"/>
                <a:gd name="T9" fmla="*/ 11 h 28"/>
                <a:gd name="T10" fmla="*/ 82 w 122"/>
                <a:gd name="T11" fmla="*/ 27 h 28"/>
                <a:gd name="T12" fmla="*/ 79 w 122"/>
                <a:gd name="T13" fmla="*/ 11 h 28"/>
                <a:gd name="T14" fmla="*/ 65 w 122"/>
                <a:gd name="T15" fmla="*/ 7 h 28"/>
                <a:gd name="T16" fmla="*/ 62 w 122"/>
                <a:gd name="T17" fmla="*/ 11 h 28"/>
                <a:gd name="T18" fmla="*/ 73 w 122"/>
                <a:gd name="T19" fmla="*/ 7 h 28"/>
                <a:gd name="T20" fmla="*/ 96 w 122"/>
                <a:gd name="T21" fmla="*/ 4 h 28"/>
                <a:gd name="T22" fmla="*/ 110 w 122"/>
                <a:gd name="T23" fmla="*/ 9 h 28"/>
                <a:gd name="T24" fmla="*/ 118 w 122"/>
                <a:gd name="T25" fmla="*/ 15 h 28"/>
                <a:gd name="T26" fmla="*/ 110 w 122"/>
                <a:gd name="T27" fmla="*/ 7 h 28"/>
                <a:gd name="T28" fmla="*/ 95 w 122"/>
                <a:gd name="T29" fmla="*/ 21 h 28"/>
                <a:gd name="T30" fmla="*/ 108 w 122"/>
                <a:gd name="T31" fmla="*/ 11 h 28"/>
                <a:gd name="T32" fmla="*/ 92 w 122"/>
                <a:gd name="T33" fmla="*/ 19 h 28"/>
                <a:gd name="T34" fmla="*/ 88 w 122"/>
                <a:gd name="T35" fmla="*/ 19 h 28"/>
                <a:gd name="T36" fmla="*/ 12 w 122"/>
                <a:gd name="T37" fmla="*/ 16 h 28"/>
                <a:gd name="T38" fmla="*/ 101 w 122"/>
                <a:gd name="T39" fmla="*/ 9 h 28"/>
                <a:gd name="T40" fmla="*/ 50 w 122"/>
                <a:gd name="T41" fmla="*/ 12 h 28"/>
                <a:gd name="T42" fmla="*/ 51 w 122"/>
                <a:gd name="T43" fmla="*/ 8 h 28"/>
                <a:gd name="T44" fmla="*/ 85 w 122"/>
                <a:gd name="T45" fmla="*/ 16 h 28"/>
                <a:gd name="T46" fmla="*/ 88 w 122"/>
                <a:gd name="T47" fmla="*/ 9 h 28"/>
                <a:gd name="T48" fmla="*/ 22 w 122"/>
                <a:gd name="T49" fmla="*/ 18 h 28"/>
                <a:gd name="T50" fmla="*/ 23 w 122"/>
                <a:gd name="T51" fmla="*/ 22 h 28"/>
                <a:gd name="T52" fmla="*/ 50 w 122"/>
                <a:gd name="T53" fmla="*/ 17 h 28"/>
                <a:gd name="T54" fmla="*/ 57 w 122"/>
                <a:gd name="T55" fmla="*/ 15 h 28"/>
                <a:gd name="T56" fmla="*/ 50 w 122"/>
                <a:gd name="T57" fmla="*/ 21 h 28"/>
                <a:gd name="T58" fmla="*/ 38 w 122"/>
                <a:gd name="T59" fmla="*/ 17 h 28"/>
                <a:gd name="T60" fmla="*/ 41 w 122"/>
                <a:gd name="T61" fmla="*/ 15 h 28"/>
                <a:gd name="T62" fmla="*/ 81 w 122"/>
                <a:gd name="T63" fmla="*/ 16 h 28"/>
                <a:gd name="T64" fmla="*/ 76 w 122"/>
                <a:gd name="T65" fmla="*/ 17 h 28"/>
                <a:gd name="T66" fmla="*/ 42 w 122"/>
                <a:gd name="T67" fmla="*/ 12 h 28"/>
                <a:gd name="T68" fmla="*/ 58 w 122"/>
                <a:gd name="T69" fmla="*/ 18 h 28"/>
                <a:gd name="T70" fmla="*/ 59 w 122"/>
                <a:gd name="T71" fmla="*/ 15 h 28"/>
                <a:gd name="T72" fmla="*/ 41 w 122"/>
                <a:gd name="T73" fmla="*/ 10 h 28"/>
                <a:gd name="T74" fmla="*/ 36 w 122"/>
                <a:gd name="T75" fmla="*/ 13 h 28"/>
                <a:gd name="T76" fmla="*/ 64 w 122"/>
                <a:gd name="T77" fmla="*/ 17 h 28"/>
                <a:gd name="T78" fmla="*/ 3 w 122"/>
                <a:gd name="T79" fmla="*/ 17 h 28"/>
                <a:gd name="T80" fmla="*/ 7 w 122"/>
                <a:gd name="T81" fmla="*/ 21 h 28"/>
                <a:gd name="T82" fmla="*/ 56 w 122"/>
                <a:gd name="T83" fmla="*/ 11 h 28"/>
                <a:gd name="T84" fmla="*/ 60 w 122"/>
                <a:gd name="T85" fmla="*/ 7 h 28"/>
                <a:gd name="T86" fmla="*/ 13 w 122"/>
                <a:gd name="T87" fmla="*/ 23 h 28"/>
                <a:gd name="T88" fmla="*/ 73 w 122"/>
                <a:gd name="T89" fmla="*/ 15 h 28"/>
                <a:gd name="T90" fmla="*/ 11 w 122"/>
                <a:gd name="T91" fmla="*/ 19 h 28"/>
                <a:gd name="T92" fmla="*/ 85 w 122"/>
                <a:gd name="T93" fmla="*/ 12 h 28"/>
                <a:gd name="T94" fmla="*/ 39 w 122"/>
                <a:gd name="T95" fmla="*/ 7 h 28"/>
                <a:gd name="T96" fmla="*/ 28 w 122"/>
                <a:gd name="T97" fmla="*/ 13 h 28"/>
                <a:gd name="T98" fmla="*/ 58 w 122"/>
                <a:gd name="T99" fmla="*/ 22 h 28"/>
                <a:gd name="T100" fmla="*/ 28 w 122"/>
                <a:gd name="T101" fmla="*/ 22 h 28"/>
                <a:gd name="T102" fmla="*/ 48 w 122"/>
                <a:gd name="T103" fmla="*/ 15 h 28"/>
                <a:gd name="T104" fmla="*/ 30 w 122"/>
                <a:gd name="T105" fmla="*/ 19 h 28"/>
                <a:gd name="T106" fmla="*/ 24 w 122"/>
                <a:gd name="T107" fmla="*/ 10 h 28"/>
                <a:gd name="T108" fmla="*/ 25 w 122"/>
                <a:gd name="T10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2" h="28">
                  <a:moveTo>
                    <a:pt x="53" y="28"/>
                  </a:moveTo>
                  <a:cubicBezTo>
                    <a:pt x="48" y="28"/>
                    <a:pt x="43" y="28"/>
                    <a:pt x="38" y="28"/>
                  </a:cubicBezTo>
                  <a:cubicBezTo>
                    <a:pt x="32" y="28"/>
                    <a:pt x="25" y="28"/>
                    <a:pt x="19" y="27"/>
                  </a:cubicBezTo>
                  <a:cubicBezTo>
                    <a:pt x="15" y="26"/>
                    <a:pt x="11" y="26"/>
                    <a:pt x="8" y="24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2" y="22"/>
                    <a:pt x="2" y="21"/>
                    <a:pt x="1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" y="15"/>
                    <a:pt x="3" y="14"/>
                    <a:pt x="4" y="13"/>
                  </a:cubicBezTo>
                  <a:cubicBezTo>
                    <a:pt x="4" y="13"/>
                    <a:pt x="5" y="12"/>
                    <a:pt x="5" y="12"/>
                  </a:cubicBezTo>
                  <a:cubicBezTo>
                    <a:pt x="6" y="10"/>
                    <a:pt x="8" y="9"/>
                    <a:pt x="10" y="8"/>
                  </a:cubicBezTo>
                  <a:cubicBezTo>
                    <a:pt x="13" y="6"/>
                    <a:pt x="16" y="6"/>
                    <a:pt x="20" y="5"/>
                  </a:cubicBezTo>
                  <a:cubicBezTo>
                    <a:pt x="26" y="4"/>
                    <a:pt x="32" y="3"/>
                    <a:pt x="38" y="2"/>
                  </a:cubicBezTo>
                  <a:cubicBezTo>
                    <a:pt x="46" y="0"/>
                    <a:pt x="54" y="0"/>
                    <a:pt x="62" y="0"/>
                  </a:cubicBezTo>
                  <a:cubicBezTo>
                    <a:pt x="65" y="0"/>
                    <a:pt x="69" y="1"/>
                    <a:pt x="72" y="1"/>
                  </a:cubicBezTo>
                  <a:cubicBezTo>
                    <a:pt x="74" y="1"/>
                    <a:pt x="76" y="2"/>
                    <a:pt x="78" y="2"/>
                  </a:cubicBezTo>
                  <a:cubicBezTo>
                    <a:pt x="82" y="2"/>
                    <a:pt x="87" y="2"/>
                    <a:pt x="91" y="2"/>
                  </a:cubicBezTo>
                  <a:cubicBezTo>
                    <a:pt x="97" y="2"/>
                    <a:pt x="102" y="3"/>
                    <a:pt x="107" y="4"/>
                  </a:cubicBezTo>
                  <a:cubicBezTo>
                    <a:pt x="108" y="4"/>
                    <a:pt x="110" y="4"/>
                    <a:pt x="111" y="5"/>
                  </a:cubicBezTo>
                  <a:cubicBezTo>
                    <a:pt x="113" y="5"/>
                    <a:pt x="116" y="6"/>
                    <a:pt x="118" y="8"/>
                  </a:cubicBezTo>
                  <a:cubicBezTo>
                    <a:pt x="119" y="9"/>
                    <a:pt x="120" y="10"/>
                    <a:pt x="121" y="11"/>
                  </a:cubicBezTo>
                  <a:cubicBezTo>
                    <a:pt x="122" y="13"/>
                    <a:pt x="122" y="15"/>
                    <a:pt x="120" y="16"/>
                  </a:cubicBezTo>
                  <a:cubicBezTo>
                    <a:pt x="119" y="18"/>
                    <a:pt x="117" y="19"/>
                    <a:pt x="115" y="20"/>
                  </a:cubicBezTo>
                  <a:cubicBezTo>
                    <a:pt x="112" y="22"/>
                    <a:pt x="109" y="23"/>
                    <a:pt x="105" y="24"/>
                  </a:cubicBezTo>
                  <a:cubicBezTo>
                    <a:pt x="98" y="25"/>
                    <a:pt x="90" y="26"/>
                    <a:pt x="82" y="27"/>
                  </a:cubicBezTo>
                  <a:cubicBezTo>
                    <a:pt x="73" y="28"/>
                    <a:pt x="63" y="28"/>
                    <a:pt x="53" y="28"/>
                  </a:cubicBezTo>
                  <a:close/>
                  <a:moveTo>
                    <a:pt x="74" y="11"/>
                  </a:moveTo>
                  <a:cubicBezTo>
                    <a:pt x="76" y="11"/>
                    <a:pt x="77" y="12"/>
                    <a:pt x="78" y="12"/>
                  </a:cubicBezTo>
                  <a:cubicBezTo>
                    <a:pt x="78" y="12"/>
                    <a:pt x="79" y="11"/>
                    <a:pt x="79" y="11"/>
                  </a:cubicBezTo>
                  <a:cubicBezTo>
                    <a:pt x="80" y="10"/>
                    <a:pt x="81" y="10"/>
                    <a:pt x="82" y="9"/>
                  </a:cubicBezTo>
                  <a:cubicBezTo>
                    <a:pt x="83" y="8"/>
                    <a:pt x="83" y="8"/>
                    <a:pt x="84" y="8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76" y="7"/>
                    <a:pt x="71" y="7"/>
                    <a:pt x="65" y="7"/>
                  </a:cubicBezTo>
                  <a:cubicBezTo>
                    <a:pt x="65" y="7"/>
                    <a:pt x="64" y="7"/>
                    <a:pt x="64" y="7"/>
                  </a:cubicBezTo>
                  <a:cubicBezTo>
                    <a:pt x="64" y="7"/>
                    <a:pt x="63" y="7"/>
                    <a:pt x="63" y="7"/>
                  </a:cubicBezTo>
                  <a:cubicBezTo>
                    <a:pt x="63" y="9"/>
                    <a:pt x="62" y="10"/>
                    <a:pt x="61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4" y="11"/>
                    <a:pt x="65" y="11"/>
                    <a:pt x="67" y="11"/>
                  </a:cubicBezTo>
                  <a:cubicBezTo>
                    <a:pt x="68" y="11"/>
                    <a:pt x="68" y="11"/>
                    <a:pt x="69" y="11"/>
                  </a:cubicBezTo>
                  <a:cubicBezTo>
                    <a:pt x="70" y="10"/>
                    <a:pt x="70" y="9"/>
                    <a:pt x="71" y="8"/>
                  </a:cubicBezTo>
                  <a:cubicBezTo>
                    <a:pt x="72" y="8"/>
                    <a:pt x="72" y="8"/>
                    <a:pt x="73" y="7"/>
                  </a:cubicBezTo>
                  <a:cubicBezTo>
                    <a:pt x="74" y="7"/>
                    <a:pt x="75" y="8"/>
                    <a:pt x="75" y="9"/>
                  </a:cubicBezTo>
                  <a:cubicBezTo>
                    <a:pt x="75" y="9"/>
                    <a:pt x="75" y="10"/>
                    <a:pt x="75" y="10"/>
                  </a:cubicBezTo>
                  <a:cubicBezTo>
                    <a:pt x="75" y="11"/>
                    <a:pt x="74" y="11"/>
                    <a:pt x="74" y="11"/>
                  </a:cubicBezTo>
                  <a:close/>
                  <a:moveTo>
                    <a:pt x="96" y="4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7" y="5"/>
                    <a:pt x="97" y="5"/>
                  </a:cubicBezTo>
                  <a:cubicBezTo>
                    <a:pt x="100" y="5"/>
                    <a:pt x="104" y="6"/>
                    <a:pt x="107" y="7"/>
                  </a:cubicBezTo>
                  <a:cubicBezTo>
                    <a:pt x="108" y="8"/>
                    <a:pt x="109" y="8"/>
                    <a:pt x="110" y="9"/>
                  </a:cubicBezTo>
                  <a:cubicBezTo>
                    <a:pt x="112" y="10"/>
                    <a:pt x="113" y="14"/>
                    <a:pt x="112" y="16"/>
                  </a:cubicBezTo>
                  <a:cubicBezTo>
                    <a:pt x="112" y="16"/>
                    <a:pt x="111" y="17"/>
                    <a:pt x="111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5" y="18"/>
                    <a:pt x="118" y="16"/>
                    <a:pt x="118" y="15"/>
                  </a:cubicBezTo>
                  <a:cubicBezTo>
                    <a:pt x="117" y="14"/>
                    <a:pt x="117" y="14"/>
                    <a:pt x="116" y="13"/>
                  </a:cubicBezTo>
                  <a:cubicBezTo>
                    <a:pt x="116" y="12"/>
                    <a:pt x="117" y="11"/>
                    <a:pt x="118" y="10"/>
                  </a:cubicBezTo>
                  <a:cubicBezTo>
                    <a:pt x="117" y="10"/>
                    <a:pt x="117" y="10"/>
                    <a:pt x="116" y="9"/>
                  </a:cubicBezTo>
                  <a:cubicBezTo>
                    <a:pt x="114" y="8"/>
                    <a:pt x="112" y="7"/>
                    <a:pt x="110" y="7"/>
                  </a:cubicBezTo>
                  <a:cubicBezTo>
                    <a:pt x="107" y="6"/>
                    <a:pt x="105" y="6"/>
                    <a:pt x="102" y="5"/>
                  </a:cubicBezTo>
                  <a:cubicBezTo>
                    <a:pt x="100" y="5"/>
                    <a:pt x="98" y="4"/>
                    <a:pt x="96" y="4"/>
                  </a:cubicBezTo>
                  <a:close/>
                  <a:moveTo>
                    <a:pt x="95" y="21"/>
                  </a:moveTo>
                  <a:cubicBezTo>
                    <a:pt x="95" y="21"/>
                    <a:pt x="95" y="21"/>
                    <a:pt x="95" y="21"/>
                  </a:cubicBezTo>
                  <a:cubicBezTo>
                    <a:pt x="98" y="20"/>
                    <a:pt x="101" y="19"/>
                    <a:pt x="104" y="17"/>
                  </a:cubicBezTo>
                  <a:cubicBezTo>
                    <a:pt x="104" y="17"/>
                    <a:pt x="105" y="17"/>
                    <a:pt x="105" y="17"/>
                  </a:cubicBezTo>
                  <a:cubicBezTo>
                    <a:pt x="106" y="15"/>
                    <a:pt x="107" y="14"/>
                    <a:pt x="107" y="13"/>
                  </a:cubicBezTo>
                  <a:cubicBezTo>
                    <a:pt x="107" y="12"/>
                    <a:pt x="107" y="12"/>
                    <a:pt x="108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3" y="14"/>
                    <a:pt x="99" y="17"/>
                    <a:pt x="95" y="21"/>
                  </a:cubicBezTo>
                  <a:close/>
                  <a:moveTo>
                    <a:pt x="88" y="19"/>
                  </a:moveTo>
                  <a:cubicBezTo>
                    <a:pt x="89" y="19"/>
                    <a:pt x="90" y="19"/>
                    <a:pt x="92" y="19"/>
                  </a:cubicBezTo>
                  <a:cubicBezTo>
                    <a:pt x="93" y="16"/>
                    <a:pt x="96" y="13"/>
                    <a:pt x="97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4" y="12"/>
                    <a:pt x="91" y="15"/>
                    <a:pt x="89" y="17"/>
                  </a:cubicBezTo>
                  <a:cubicBezTo>
                    <a:pt x="88" y="17"/>
                    <a:pt x="88" y="18"/>
                    <a:pt x="88" y="19"/>
                  </a:cubicBezTo>
                  <a:close/>
                  <a:moveTo>
                    <a:pt x="15" y="20"/>
                  </a:moveTo>
                  <a:cubicBezTo>
                    <a:pt x="16" y="17"/>
                    <a:pt x="17" y="14"/>
                    <a:pt x="18" y="11"/>
                  </a:cubicBezTo>
                  <a:cubicBezTo>
                    <a:pt x="16" y="12"/>
                    <a:pt x="14" y="13"/>
                    <a:pt x="13" y="15"/>
                  </a:cubicBezTo>
                  <a:cubicBezTo>
                    <a:pt x="13" y="15"/>
                    <a:pt x="12" y="15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3" y="18"/>
                    <a:pt x="14" y="19"/>
                    <a:pt x="15" y="20"/>
                  </a:cubicBezTo>
                  <a:close/>
                  <a:moveTo>
                    <a:pt x="104" y="10"/>
                  </a:moveTo>
                  <a:cubicBezTo>
                    <a:pt x="103" y="10"/>
                    <a:pt x="102" y="9"/>
                    <a:pt x="101" y="9"/>
                  </a:cubicBezTo>
                  <a:cubicBezTo>
                    <a:pt x="99" y="12"/>
                    <a:pt x="97" y="15"/>
                    <a:pt x="95" y="18"/>
                  </a:cubicBezTo>
                  <a:cubicBezTo>
                    <a:pt x="98" y="15"/>
                    <a:pt x="101" y="13"/>
                    <a:pt x="104" y="10"/>
                  </a:cubicBezTo>
                  <a:close/>
                  <a:moveTo>
                    <a:pt x="49" y="12"/>
                  </a:moveTo>
                  <a:cubicBezTo>
                    <a:pt x="49" y="12"/>
                    <a:pt x="50" y="12"/>
                    <a:pt x="50" y="12"/>
                  </a:cubicBezTo>
                  <a:cubicBezTo>
                    <a:pt x="52" y="12"/>
                    <a:pt x="53" y="11"/>
                    <a:pt x="54" y="10"/>
                  </a:cubicBezTo>
                  <a:cubicBezTo>
                    <a:pt x="55" y="9"/>
                    <a:pt x="56" y="8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3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9"/>
                    <a:pt x="49" y="10"/>
                    <a:pt x="49" y="12"/>
                  </a:cubicBezTo>
                  <a:close/>
                  <a:moveTo>
                    <a:pt x="86" y="15"/>
                  </a:moveTo>
                  <a:cubicBezTo>
                    <a:pt x="86" y="15"/>
                    <a:pt x="86" y="15"/>
                    <a:pt x="85" y="16"/>
                  </a:cubicBezTo>
                  <a:cubicBezTo>
                    <a:pt x="87" y="16"/>
                    <a:pt x="87" y="16"/>
                    <a:pt x="88" y="15"/>
                  </a:cubicBezTo>
                  <a:cubicBezTo>
                    <a:pt x="89" y="14"/>
                    <a:pt x="90" y="13"/>
                    <a:pt x="91" y="12"/>
                  </a:cubicBezTo>
                  <a:cubicBezTo>
                    <a:pt x="92" y="12"/>
                    <a:pt x="92" y="11"/>
                    <a:pt x="92" y="11"/>
                  </a:cubicBezTo>
                  <a:cubicBezTo>
                    <a:pt x="91" y="10"/>
                    <a:pt x="90" y="9"/>
                    <a:pt x="88" y="9"/>
                  </a:cubicBezTo>
                  <a:cubicBezTo>
                    <a:pt x="88" y="10"/>
                    <a:pt x="88" y="11"/>
                    <a:pt x="87" y="12"/>
                  </a:cubicBezTo>
                  <a:cubicBezTo>
                    <a:pt x="88" y="13"/>
                    <a:pt x="88" y="13"/>
                    <a:pt x="88" y="14"/>
                  </a:cubicBezTo>
                  <a:cubicBezTo>
                    <a:pt x="88" y="15"/>
                    <a:pt x="87" y="14"/>
                    <a:pt x="86" y="15"/>
                  </a:cubicBezTo>
                  <a:close/>
                  <a:moveTo>
                    <a:pt x="22" y="18"/>
                  </a:moveTo>
                  <a:cubicBezTo>
                    <a:pt x="22" y="18"/>
                    <a:pt x="21" y="18"/>
                    <a:pt x="21" y="17"/>
                  </a:cubicBezTo>
                  <a:cubicBezTo>
                    <a:pt x="20" y="17"/>
                    <a:pt x="20" y="18"/>
                    <a:pt x="19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8" y="21"/>
                    <a:pt x="21" y="22"/>
                    <a:pt x="23" y="22"/>
                  </a:cubicBezTo>
                  <a:cubicBezTo>
                    <a:pt x="23" y="21"/>
                    <a:pt x="22" y="19"/>
                    <a:pt x="22" y="18"/>
                  </a:cubicBezTo>
                  <a:close/>
                  <a:moveTo>
                    <a:pt x="57" y="15"/>
                  </a:moveTo>
                  <a:cubicBezTo>
                    <a:pt x="56" y="15"/>
                    <a:pt x="55" y="15"/>
                    <a:pt x="55" y="15"/>
                  </a:cubicBezTo>
                  <a:cubicBezTo>
                    <a:pt x="53" y="14"/>
                    <a:pt x="51" y="15"/>
                    <a:pt x="50" y="17"/>
                  </a:cubicBezTo>
                  <a:cubicBezTo>
                    <a:pt x="50" y="17"/>
                    <a:pt x="50" y="17"/>
                    <a:pt x="49" y="18"/>
                  </a:cubicBezTo>
                  <a:cubicBezTo>
                    <a:pt x="51" y="18"/>
                    <a:pt x="53" y="18"/>
                    <a:pt x="55" y="18"/>
                  </a:cubicBezTo>
                  <a:cubicBezTo>
                    <a:pt x="55" y="18"/>
                    <a:pt x="55" y="17"/>
                    <a:pt x="56" y="17"/>
                  </a:cubicBezTo>
                  <a:cubicBezTo>
                    <a:pt x="56" y="16"/>
                    <a:pt x="56" y="16"/>
                    <a:pt x="57" y="15"/>
                  </a:cubicBezTo>
                  <a:close/>
                  <a:moveTo>
                    <a:pt x="37" y="21"/>
                  </a:moveTo>
                  <a:cubicBezTo>
                    <a:pt x="43" y="22"/>
                    <a:pt x="48" y="23"/>
                    <a:pt x="54" y="22"/>
                  </a:cubicBezTo>
                  <a:cubicBezTo>
                    <a:pt x="54" y="22"/>
                    <a:pt x="53" y="22"/>
                    <a:pt x="53" y="22"/>
                  </a:cubicBezTo>
                  <a:cubicBezTo>
                    <a:pt x="52" y="22"/>
                    <a:pt x="51" y="22"/>
                    <a:pt x="50" y="21"/>
                  </a:cubicBezTo>
                  <a:cubicBezTo>
                    <a:pt x="49" y="21"/>
                    <a:pt x="47" y="21"/>
                    <a:pt x="46" y="21"/>
                  </a:cubicBezTo>
                  <a:cubicBezTo>
                    <a:pt x="45" y="21"/>
                    <a:pt x="44" y="22"/>
                    <a:pt x="43" y="21"/>
                  </a:cubicBezTo>
                  <a:cubicBezTo>
                    <a:pt x="41" y="21"/>
                    <a:pt x="39" y="21"/>
                    <a:pt x="37" y="21"/>
                  </a:cubicBezTo>
                  <a:close/>
                  <a:moveTo>
                    <a:pt x="38" y="17"/>
                  </a:moveTo>
                  <a:cubicBezTo>
                    <a:pt x="40" y="17"/>
                    <a:pt x="41" y="17"/>
                    <a:pt x="43" y="17"/>
                  </a:cubicBezTo>
                  <a:cubicBezTo>
                    <a:pt x="43" y="17"/>
                    <a:pt x="44" y="17"/>
                    <a:pt x="44" y="17"/>
                  </a:cubicBezTo>
                  <a:cubicBezTo>
                    <a:pt x="44" y="16"/>
                    <a:pt x="44" y="16"/>
                    <a:pt x="45" y="15"/>
                  </a:cubicBezTo>
                  <a:cubicBezTo>
                    <a:pt x="43" y="15"/>
                    <a:pt x="42" y="15"/>
                    <a:pt x="41" y="15"/>
                  </a:cubicBezTo>
                  <a:cubicBezTo>
                    <a:pt x="39" y="15"/>
                    <a:pt x="38" y="16"/>
                    <a:pt x="38" y="17"/>
                  </a:cubicBezTo>
                  <a:close/>
                  <a:moveTo>
                    <a:pt x="76" y="17"/>
                  </a:moveTo>
                  <a:cubicBezTo>
                    <a:pt x="76" y="17"/>
                    <a:pt x="76" y="17"/>
                    <a:pt x="76" y="17"/>
                  </a:cubicBezTo>
                  <a:cubicBezTo>
                    <a:pt x="78" y="17"/>
                    <a:pt x="79" y="16"/>
                    <a:pt x="81" y="16"/>
                  </a:cubicBezTo>
                  <a:cubicBezTo>
                    <a:pt x="82" y="16"/>
                    <a:pt x="83" y="16"/>
                    <a:pt x="83" y="15"/>
                  </a:cubicBezTo>
                  <a:cubicBezTo>
                    <a:pt x="82" y="15"/>
                    <a:pt x="80" y="15"/>
                    <a:pt x="79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7" y="15"/>
                    <a:pt x="77" y="16"/>
                    <a:pt x="76" y="17"/>
                  </a:cubicBezTo>
                  <a:close/>
                  <a:moveTo>
                    <a:pt x="48" y="8"/>
                  </a:moveTo>
                  <a:cubicBezTo>
                    <a:pt x="47" y="8"/>
                    <a:pt x="46" y="8"/>
                    <a:pt x="45" y="9"/>
                  </a:cubicBezTo>
                  <a:cubicBezTo>
                    <a:pt x="44" y="10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5" y="12"/>
                    <a:pt x="46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0"/>
                    <a:pt x="47" y="9"/>
                    <a:pt x="48" y="8"/>
                  </a:cubicBezTo>
                  <a:close/>
                  <a:moveTo>
                    <a:pt x="58" y="18"/>
                  </a:moveTo>
                  <a:cubicBezTo>
                    <a:pt x="59" y="17"/>
                    <a:pt x="60" y="17"/>
                    <a:pt x="61" y="17"/>
                  </a:cubicBezTo>
                  <a:cubicBezTo>
                    <a:pt x="61" y="17"/>
                    <a:pt x="63" y="15"/>
                    <a:pt x="63" y="15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6"/>
                    <a:pt x="58" y="17"/>
                    <a:pt x="58" y="18"/>
                  </a:cubicBezTo>
                  <a:close/>
                  <a:moveTo>
                    <a:pt x="36" y="13"/>
                  </a:moveTo>
                  <a:cubicBezTo>
                    <a:pt x="37" y="13"/>
                    <a:pt x="38" y="13"/>
                    <a:pt x="39" y="12"/>
                  </a:cubicBezTo>
                  <a:cubicBezTo>
                    <a:pt x="40" y="11"/>
                    <a:pt x="41" y="11"/>
                    <a:pt x="41" y="10"/>
                  </a:cubicBezTo>
                  <a:cubicBezTo>
                    <a:pt x="42" y="10"/>
                    <a:pt x="42" y="9"/>
                    <a:pt x="42" y="9"/>
                  </a:cubicBezTo>
                  <a:cubicBezTo>
                    <a:pt x="41" y="9"/>
                    <a:pt x="40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1"/>
                    <a:pt x="37" y="12"/>
                    <a:pt x="36" y="13"/>
                  </a:cubicBezTo>
                  <a:close/>
                  <a:moveTo>
                    <a:pt x="69" y="15"/>
                  </a:move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4"/>
                    <a:pt x="67" y="15"/>
                  </a:cubicBezTo>
                  <a:cubicBezTo>
                    <a:pt x="66" y="15"/>
                    <a:pt x="65" y="16"/>
                    <a:pt x="64" y="17"/>
                  </a:cubicBezTo>
                  <a:cubicBezTo>
                    <a:pt x="65" y="17"/>
                    <a:pt x="66" y="17"/>
                    <a:pt x="67" y="17"/>
                  </a:cubicBezTo>
                  <a:cubicBezTo>
                    <a:pt x="67" y="17"/>
                    <a:pt x="68" y="17"/>
                    <a:pt x="68" y="17"/>
                  </a:cubicBezTo>
                  <a:cubicBezTo>
                    <a:pt x="68" y="16"/>
                    <a:pt x="69" y="16"/>
                    <a:pt x="69" y="15"/>
                  </a:cubicBezTo>
                  <a:close/>
                  <a:moveTo>
                    <a:pt x="3" y="17"/>
                  </a:moveTo>
                  <a:cubicBezTo>
                    <a:pt x="2" y="18"/>
                    <a:pt x="2" y="18"/>
                    <a:pt x="3" y="19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0" y="22"/>
                    <a:pt x="9" y="22"/>
                    <a:pt x="7" y="21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4" y="18"/>
                    <a:pt x="3" y="17"/>
                  </a:cubicBezTo>
                  <a:close/>
                  <a:moveTo>
                    <a:pt x="56" y="11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57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60" y="9"/>
                    <a:pt x="61" y="8"/>
                  </a:cubicBezTo>
                  <a:cubicBezTo>
                    <a:pt x="61" y="7"/>
                    <a:pt x="61" y="7"/>
                    <a:pt x="60" y="7"/>
                  </a:cubicBezTo>
                  <a:cubicBezTo>
                    <a:pt x="59" y="9"/>
                    <a:pt x="58" y="10"/>
                    <a:pt x="56" y="11"/>
                  </a:cubicBezTo>
                  <a:close/>
                  <a:moveTo>
                    <a:pt x="13" y="23"/>
                  </a:moveTo>
                  <a:cubicBezTo>
                    <a:pt x="15" y="24"/>
                    <a:pt x="23" y="26"/>
                    <a:pt x="25" y="25"/>
                  </a:cubicBezTo>
                  <a:cubicBezTo>
                    <a:pt x="21" y="24"/>
                    <a:pt x="17" y="24"/>
                    <a:pt x="13" y="23"/>
                  </a:cubicBezTo>
                  <a:close/>
                  <a:moveTo>
                    <a:pt x="70" y="17"/>
                  </a:moveTo>
                  <a:cubicBezTo>
                    <a:pt x="71" y="17"/>
                    <a:pt x="72" y="17"/>
                    <a:pt x="73" y="16"/>
                  </a:cubicBezTo>
                  <a:cubicBezTo>
                    <a:pt x="73" y="16"/>
                    <a:pt x="74" y="15"/>
                    <a:pt x="75" y="15"/>
                  </a:cubicBezTo>
                  <a:cubicBezTo>
                    <a:pt x="74" y="15"/>
                    <a:pt x="73" y="15"/>
                    <a:pt x="73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6"/>
                    <a:pt x="71" y="16"/>
                    <a:pt x="70" y="17"/>
                  </a:cubicBezTo>
                  <a:close/>
                  <a:moveTo>
                    <a:pt x="7" y="18"/>
                  </a:moveTo>
                  <a:cubicBezTo>
                    <a:pt x="8" y="18"/>
                    <a:pt x="9" y="19"/>
                    <a:pt x="11" y="19"/>
                  </a:cubicBezTo>
                  <a:cubicBezTo>
                    <a:pt x="10" y="18"/>
                    <a:pt x="10" y="18"/>
                    <a:pt x="10" y="17"/>
                  </a:cubicBezTo>
                  <a:cubicBezTo>
                    <a:pt x="9" y="17"/>
                    <a:pt x="8" y="17"/>
                    <a:pt x="8" y="16"/>
                  </a:cubicBezTo>
                  <a:cubicBezTo>
                    <a:pt x="7" y="17"/>
                    <a:pt x="7" y="17"/>
                    <a:pt x="7" y="18"/>
                  </a:cubicBezTo>
                  <a:close/>
                  <a:moveTo>
                    <a:pt x="85" y="12"/>
                  </a:moveTo>
                  <a:cubicBezTo>
                    <a:pt x="85" y="11"/>
                    <a:pt x="86" y="10"/>
                    <a:pt x="86" y="9"/>
                  </a:cubicBezTo>
                  <a:cubicBezTo>
                    <a:pt x="85" y="10"/>
                    <a:pt x="83" y="11"/>
                    <a:pt x="82" y="12"/>
                  </a:cubicBezTo>
                  <a:cubicBezTo>
                    <a:pt x="83" y="12"/>
                    <a:pt x="84" y="12"/>
                    <a:pt x="85" y="12"/>
                  </a:cubicBezTo>
                  <a:close/>
                  <a:moveTo>
                    <a:pt x="39" y="7"/>
                  </a:moveTo>
                  <a:cubicBezTo>
                    <a:pt x="41" y="7"/>
                    <a:pt x="44" y="7"/>
                    <a:pt x="44" y="6"/>
                  </a:cubicBezTo>
                  <a:cubicBezTo>
                    <a:pt x="43" y="6"/>
                    <a:pt x="41" y="6"/>
                    <a:pt x="39" y="6"/>
                  </a:cubicBezTo>
                  <a:cubicBezTo>
                    <a:pt x="39" y="6"/>
                    <a:pt x="39" y="6"/>
                    <a:pt x="39" y="7"/>
                  </a:cubicBezTo>
                  <a:close/>
                  <a:moveTo>
                    <a:pt x="28" y="13"/>
                  </a:moveTo>
                  <a:cubicBezTo>
                    <a:pt x="29" y="13"/>
                    <a:pt x="30" y="12"/>
                    <a:pt x="31" y="11"/>
                  </a:cubicBezTo>
                  <a:cubicBezTo>
                    <a:pt x="30" y="11"/>
                    <a:pt x="28" y="11"/>
                    <a:pt x="28" y="13"/>
                  </a:cubicBezTo>
                  <a:close/>
                  <a:moveTo>
                    <a:pt x="65" y="22"/>
                  </a:moveTo>
                  <a:cubicBezTo>
                    <a:pt x="63" y="22"/>
                    <a:pt x="59" y="22"/>
                    <a:pt x="58" y="22"/>
                  </a:cubicBezTo>
                  <a:cubicBezTo>
                    <a:pt x="60" y="22"/>
                    <a:pt x="63" y="22"/>
                    <a:pt x="65" y="22"/>
                  </a:cubicBezTo>
                  <a:close/>
                  <a:moveTo>
                    <a:pt x="26" y="22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7" y="22"/>
                    <a:pt x="27" y="22"/>
                    <a:pt x="28" y="22"/>
                  </a:cubicBezTo>
                  <a:cubicBezTo>
                    <a:pt x="29" y="22"/>
                    <a:pt x="29" y="22"/>
                    <a:pt x="30" y="22"/>
                  </a:cubicBezTo>
                  <a:cubicBezTo>
                    <a:pt x="29" y="21"/>
                    <a:pt x="27" y="21"/>
                    <a:pt x="26" y="22"/>
                  </a:cubicBezTo>
                  <a:close/>
                  <a:moveTo>
                    <a:pt x="46" y="17"/>
                  </a:moveTo>
                  <a:cubicBezTo>
                    <a:pt x="47" y="16"/>
                    <a:pt x="48" y="16"/>
                    <a:pt x="48" y="15"/>
                  </a:cubicBezTo>
                  <a:cubicBezTo>
                    <a:pt x="47" y="15"/>
                    <a:pt x="47" y="15"/>
                    <a:pt x="46" y="17"/>
                  </a:cubicBezTo>
                  <a:close/>
                  <a:moveTo>
                    <a:pt x="30" y="19"/>
                  </a:moveTo>
                  <a:cubicBezTo>
                    <a:pt x="30" y="18"/>
                    <a:pt x="29" y="18"/>
                    <a:pt x="28" y="18"/>
                  </a:cubicBezTo>
                  <a:cubicBezTo>
                    <a:pt x="29" y="19"/>
                    <a:pt x="29" y="19"/>
                    <a:pt x="30" y="19"/>
                  </a:cubicBezTo>
                  <a:close/>
                  <a:moveTo>
                    <a:pt x="32" y="13"/>
                  </a:moveTo>
                  <a:cubicBezTo>
                    <a:pt x="34" y="13"/>
                    <a:pt x="34" y="13"/>
                    <a:pt x="34" y="11"/>
                  </a:cubicBezTo>
                  <a:cubicBezTo>
                    <a:pt x="34" y="12"/>
                    <a:pt x="33" y="12"/>
                    <a:pt x="32" y="13"/>
                  </a:cubicBezTo>
                  <a:close/>
                  <a:moveTo>
                    <a:pt x="24" y="10"/>
                  </a:moveTo>
                  <a:cubicBezTo>
                    <a:pt x="23" y="9"/>
                    <a:pt x="23" y="10"/>
                    <a:pt x="22" y="11"/>
                  </a:cubicBezTo>
                  <a:cubicBezTo>
                    <a:pt x="23" y="10"/>
                    <a:pt x="24" y="10"/>
                    <a:pt x="24" y="10"/>
                  </a:cubicBezTo>
                  <a:close/>
                  <a:moveTo>
                    <a:pt x="25" y="12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4" y="13"/>
                  </a:cubicBezTo>
                  <a:cubicBezTo>
                    <a:pt x="25" y="13"/>
                    <a:pt x="25" y="13"/>
                    <a:pt x="2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Freeform 105"/>
          <p:cNvSpPr>
            <a:spLocks noEditPoints="1"/>
          </p:cNvSpPr>
          <p:nvPr/>
        </p:nvSpPr>
        <p:spPr bwMode="auto">
          <a:xfrm>
            <a:off x="6429058" y="4240213"/>
            <a:ext cx="696912" cy="685800"/>
          </a:xfrm>
          <a:custGeom>
            <a:avLst/>
            <a:gdLst>
              <a:gd name="T0" fmla="*/ 50 w 265"/>
              <a:gd name="T1" fmla="*/ 256 h 261"/>
              <a:gd name="T2" fmla="*/ 40 w 265"/>
              <a:gd name="T3" fmla="*/ 13 h 261"/>
              <a:gd name="T4" fmla="*/ 219 w 265"/>
              <a:gd name="T5" fmla="*/ 71 h 261"/>
              <a:gd name="T6" fmla="*/ 47 w 265"/>
              <a:gd name="T7" fmla="*/ 204 h 261"/>
              <a:gd name="T8" fmla="*/ 131 w 265"/>
              <a:gd name="T9" fmla="*/ 81 h 261"/>
              <a:gd name="T10" fmla="*/ 174 w 265"/>
              <a:gd name="T11" fmla="*/ 110 h 261"/>
              <a:gd name="T12" fmla="*/ 145 w 265"/>
              <a:gd name="T13" fmla="*/ 205 h 261"/>
              <a:gd name="T14" fmla="*/ 95 w 265"/>
              <a:gd name="T15" fmla="*/ 255 h 261"/>
              <a:gd name="T16" fmla="*/ 127 w 265"/>
              <a:gd name="T17" fmla="*/ 234 h 261"/>
              <a:gd name="T18" fmla="*/ 107 w 265"/>
              <a:gd name="T19" fmla="*/ 249 h 261"/>
              <a:gd name="T20" fmla="*/ 110 w 265"/>
              <a:gd name="T21" fmla="*/ 245 h 261"/>
              <a:gd name="T22" fmla="*/ 74 w 265"/>
              <a:gd name="T23" fmla="*/ 241 h 261"/>
              <a:gd name="T24" fmla="*/ 12 w 265"/>
              <a:gd name="T25" fmla="*/ 209 h 261"/>
              <a:gd name="T26" fmla="*/ 165 w 265"/>
              <a:gd name="T27" fmla="*/ 209 h 261"/>
              <a:gd name="T28" fmla="*/ 217 w 265"/>
              <a:gd name="T29" fmla="*/ 84 h 261"/>
              <a:gd name="T30" fmla="*/ 161 w 265"/>
              <a:gd name="T31" fmla="*/ 207 h 261"/>
              <a:gd name="T32" fmla="*/ 151 w 265"/>
              <a:gd name="T33" fmla="*/ 149 h 261"/>
              <a:gd name="T34" fmla="*/ 152 w 265"/>
              <a:gd name="T35" fmla="*/ 211 h 261"/>
              <a:gd name="T36" fmla="*/ 53 w 265"/>
              <a:gd name="T37" fmla="*/ 254 h 261"/>
              <a:gd name="T38" fmla="*/ 75 w 265"/>
              <a:gd name="T39" fmla="*/ 251 h 261"/>
              <a:gd name="T40" fmla="*/ 168 w 265"/>
              <a:gd name="T41" fmla="*/ 188 h 261"/>
              <a:gd name="T42" fmla="*/ 18 w 265"/>
              <a:gd name="T43" fmla="*/ 212 h 261"/>
              <a:gd name="T44" fmla="*/ 209 w 265"/>
              <a:gd name="T45" fmla="*/ 135 h 261"/>
              <a:gd name="T46" fmla="*/ 163 w 265"/>
              <a:gd name="T47" fmla="*/ 88 h 261"/>
              <a:gd name="T48" fmla="*/ 194 w 265"/>
              <a:gd name="T49" fmla="*/ 83 h 261"/>
              <a:gd name="T50" fmla="*/ 251 w 265"/>
              <a:gd name="T51" fmla="*/ 120 h 261"/>
              <a:gd name="T52" fmla="*/ 66 w 265"/>
              <a:gd name="T53" fmla="*/ 244 h 261"/>
              <a:gd name="T54" fmla="*/ 151 w 265"/>
              <a:gd name="T55" fmla="*/ 126 h 261"/>
              <a:gd name="T56" fmla="*/ 78 w 265"/>
              <a:gd name="T57" fmla="*/ 141 h 261"/>
              <a:gd name="T58" fmla="*/ 129 w 265"/>
              <a:gd name="T59" fmla="*/ 93 h 261"/>
              <a:gd name="T60" fmla="*/ 145 w 265"/>
              <a:gd name="T61" fmla="*/ 118 h 261"/>
              <a:gd name="T62" fmla="*/ 40 w 265"/>
              <a:gd name="T63" fmla="*/ 131 h 261"/>
              <a:gd name="T64" fmla="*/ 87 w 265"/>
              <a:gd name="T65" fmla="*/ 91 h 261"/>
              <a:gd name="T66" fmla="*/ 205 w 265"/>
              <a:gd name="T67" fmla="*/ 194 h 261"/>
              <a:gd name="T68" fmla="*/ 35 w 265"/>
              <a:gd name="T69" fmla="*/ 165 h 261"/>
              <a:gd name="T70" fmla="*/ 124 w 265"/>
              <a:gd name="T71" fmla="*/ 89 h 261"/>
              <a:gd name="T72" fmla="*/ 53 w 265"/>
              <a:gd name="T73" fmla="*/ 236 h 261"/>
              <a:gd name="T74" fmla="*/ 215 w 265"/>
              <a:gd name="T75" fmla="*/ 76 h 261"/>
              <a:gd name="T76" fmla="*/ 238 w 265"/>
              <a:gd name="T77" fmla="*/ 130 h 261"/>
              <a:gd name="T78" fmla="*/ 5 w 265"/>
              <a:gd name="T79" fmla="*/ 183 h 261"/>
              <a:gd name="T80" fmla="*/ 175 w 265"/>
              <a:gd name="T81" fmla="*/ 170 h 261"/>
              <a:gd name="T82" fmla="*/ 27 w 265"/>
              <a:gd name="T83" fmla="*/ 217 h 261"/>
              <a:gd name="T84" fmla="*/ 235 w 265"/>
              <a:gd name="T85" fmla="*/ 192 h 261"/>
              <a:gd name="T86" fmla="*/ 128 w 265"/>
              <a:gd name="T87" fmla="*/ 109 h 261"/>
              <a:gd name="T88" fmla="*/ 101 w 265"/>
              <a:gd name="T89" fmla="*/ 189 h 261"/>
              <a:gd name="T90" fmla="*/ 210 w 265"/>
              <a:gd name="T91" fmla="*/ 178 h 261"/>
              <a:gd name="T92" fmla="*/ 179 w 265"/>
              <a:gd name="T93" fmla="*/ 193 h 261"/>
              <a:gd name="T94" fmla="*/ 227 w 265"/>
              <a:gd name="T95" fmla="*/ 138 h 261"/>
              <a:gd name="T96" fmla="*/ 259 w 265"/>
              <a:gd name="T97" fmla="*/ 125 h 261"/>
              <a:gd name="T98" fmla="*/ 109 w 265"/>
              <a:gd name="T99" fmla="*/ 193 h 261"/>
              <a:gd name="T100" fmla="*/ 47 w 265"/>
              <a:gd name="T101" fmla="*/ 207 h 261"/>
              <a:gd name="T102" fmla="*/ 26 w 265"/>
              <a:gd name="T103" fmla="*/ 232 h 261"/>
              <a:gd name="T104" fmla="*/ 150 w 265"/>
              <a:gd name="T105" fmla="*/ 85 h 261"/>
              <a:gd name="T106" fmla="*/ 51 w 265"/>
              <a:gd name="T107" fmla="*/ 131 h 261"/>
              <a:gd name="T108" fmla="*/ 80 w 265"/>
              <a:gd name="T109" fmla="*/ 253 h 261"/>
              <a:gd name="T110" fmla="*/ 207 w 265"/>
              <a:gd name="T111" fmla="*/ 204 h 261"/>
              <a:gd name="T112" fmla="*/ 123 w 265"/>
              <a:gd name="T113" fmla="*/ 127 h 261"/>
              <a:gd name="T114" fmla="*/ 164 w 265"/>
              <a:gd name="T115" fmla="*/ 112 h 261"/>
              <a:gd name="T116" fmla="*/ 167 w 265"/>
              <a:gd name="T117" fmla="*/ 164 h 261"/>
              <a:gd name="T118" fmla="*/ 64 w 265"/>
              <a:gd name="T119" fmla="*/ 132 h 261"/>
              <a:gd name="T120" fmla="*/ 49 w 265"/>
              <a:gd name="T121" fmla="*/ 134 h 261"/>
              <a:gd name="T122" fmla="*/ 245 w 265"/>
              <a:gd name="T123" fmla="*/ 126 h 261"/>
              <a:gd name="T124" fmla="*/ 125 w 265"/>
              <a:gd name="T125" fmla="*/ 13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5" h="261">
                <a:moveTo>
                  <a:pt x="116" y="68"/>
                </a:moveTo>
                <a:cubicBezTo>
                  <a:pt x="118" y="67"/>
                  <a:pt x="119" y="67"/>
                  <a:pt x="120" y="66"/>
                </a:cubicBezTo>
                <a:cubicBezTo>
                  <a:pt x="123" y="66"/>
                  <a:pt x="125" y="66"/>
                  <a:pt x="127" y="66"/>
                </a:cubicBezTo>
                <a:cubicBezTo>
                  <a:pt x="129" y="66"/>
                  <a:pt x="130" y="66"/>
                  <a:pt x="130" y="67"/>
                </a:cubicBezTo>
                <a:cubicBezTo>
                  <a:pt x="132" y="70"/>
                  <a:pt x="133" y="72"/>
                  <a:pt x="135" y="74"/>
                </a:cubicBezTo>
                <a:cubicBezTo>
                  <a:pt x="136" y="76"/>
                  <a:pt x="136" y="77"/>
                  <a:pt x="137" y="78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147" y="75"/>
                  <a:pt x="155" y="72"/>
                  <a:pt x="164" y="69"/>
                </a:cubicBezTo>
                <a:cubicBezTo>
                  <a:pt x="169" y="68"/>
                  <a:pt x="175" y="66"/>
                  <a:pt x="180" y="66"/>
                </a:cubicBezTo>
                <a:cubicBezTo>
                  <a:pt x="183" y="65"/>
                  <a:pt x="187" y="66"/>
                  <a:pt x="190" y="66"/>
                </a:cubicBezTo>
                <a:cubicBezTo>
                  <a:pt x="192" y="66"/>
                  <a:pt x="194" y="66"/>
                  <a:pt x="195" y="66"/>
                </a:cubicBezTo>
                <a:cubicBezTo>
                  <a:pt x="196" y="66"/>
                  <a:pt x="196" y="66"/>
                  <a:pt x="197" y="66"/>
                </a:cubicBezTo>
                <a:cubicBezTo>
                  <a:pt x="198" y="65"/>
                  <a:pt x="198" y="65"/>
                  <a:pt x="199" y="65"/>
                </a:cubicBezTo>
                <a:cubicBezTo>
                  <a:pt x="200" y="64"/>
                  <a:pt x="201" y="65"/>
                  <a:pt x="202" y="65"/>
                </a:cubicBezTo>
                <a:cubicBezTo>
                  <a:pt x="202" y="66"/>
                  <a:pt x="203" y="66"/>
                  <a:pt x="203" y="66"/>
                </a:cubicBezTo>
                <a:cubicBezTo>
                  <a:pt x="209" y="66"/>
                  <a:pt x="215" y="67"/>
                  <a:pt x="221" y="70"/>
                </a:cubicBezTo>
                <a:cubicBezTo>
                  <a:pt x="227" y="72"/>
                  <a:pt x="232" y="75"/>
                  <a:pt x="236" y="79"/>
                </a:cubicBezTo>
                <a:cubicBezTo>
                  <a:pt x="237" y="80"/>
                  <a:pt x="239" y="81"/>
                  <a:pt x="240" y="82"/>
                </a:cubicBezTo>
                <a:cubicBezTo>
                  <a:pt x="245" y="86"/>
                  <a:pt x="249" y="90"/>
                  <a:pt x="252" y="95"/>
                </a:cubicBezTo>
                <a:cubicBezTo>
                  <a:pt x="254" y="99"/>
                  <a:pt x="255" y="102"/>
                  <a:pt x="256" y="105"/>
                </a:cubicBezTo>
                <a:cubicBezTo>
                  <a:pt x="257" y="107"/>
                  <a:pt x="257" y="108"/>
                  <a:pt x="258" y="110"/>
                </a:cubicBezTo>
                <a:cubicBezTo>
                  <a:pt x="258" y="110"/>
                  <a:pt x="258" y="110"/>
                  <a:pt x="258" y="111"/>
                </a:cubicBezTo>
                <a:cubicBezTo>
                  <a:pt x="260" y="117"/>
                  <a:pt x="262" y="123"/>
                  <a:pt x="263" y="130"/>
                </a:cubicBezTo>
                <a:cubicBezTo>
                  <a:pt x="263" y="130"/>
                  <a:pt x="264" y="131"/>
                  <a:pt x="264" y="132"/>
                </a:cubicBezTo>
                <a:cubicBezTo>
                  <a:pt x="265" y="135"/>
                  <a:pt x="265" y="139"/>
                  <a:pt x="265" y="142"/>
                </a:cubicBezTo>
                <a:cubicBezTo>
                  <a:pt x="265" y="146"/>
                  <a:pt x="265" y="150"/>
                  <a:pt x="264" y="153"/>
                </a:cubicBezTo>
                <a:cubicBezTo>
                  <a:pt x="262" y="160"/>
                  <a:pt x="261" y="167"/>
                  <a:pt x="258" y="173"/>
                </a:cubicBezTo>
                <a:cubicBezTo>
                  <a:pt x="257" y="176"/>
                  <a:pt x="256" y="178"/>
                  <a:pt x="255" y="181"/>
                </a:cubicBezTo>
                <a:cubicBezTo>
                  <a:pt x="251" y="185"/>
                  <a:pt x="248" y="190"/>
                  <a:pt x="244" y="193"/>
                </a:cubicBezTo>
                <a:cubicBezTo>
                  <a:pt x="240" y="197"/>
                  <a:pt x="235" y="200"/>
                  <a:pt x="230" y="202"/>
                </a:cubicBezTo>
                <a:cubicBezTo>
                  <a:pt x="224" y="204"/>
                  <a:pt x="219" y="206"/>
                  <a:pt x="213" y="207"/>
                </a:cubicBezTo>
                <a:cubicBezTo>
                  <a:pt x="209" y="207"/>
                  <a:pt x="205" y="208"/>
                  <a:pt x="201" y="208"/>
                </a:cubicBezTo>
                <a:cubicBezTo>
                  <a:pt x="197" y="208"/>
                  <a:pt x="192" y="208"/>
                  <a:pt x="188" y="208"/>
                </a:cubicBezTo>
                <a:cubicBezTo>
                  <a:pt x="184" y="208"/>
                  <a:pt x="180" y="208"/>
                  <a:pt x="176" y="209"/>
                </a:cubicBezTo>
                <a:cubicBezTo>
                  <a:pt x="175" y="210"/>
                  <a:pt x="175" y="210"/>
                  <a:pt x="174" y="211"/>
                </a:cubicBezTo>
                <a:cubicBezTo>
                  <a:pt x="173" y="211"/>
                  <a:pt x="172" y="211"/>
                  <a:pt x="171" y="211"/>
                </a:cubicBezTo>
                <a:cubicBezTo>
                  <a:pt x="171" y="211"/>
                  <a:pt x="171" y="211"/>
                  <a:pt x="171" y="211"/>
                </a:cubicBezTo>
                <a:cubicBezTo>
                  <a:pt x="166" y="213"/>
                  <a:pt x="163" y="214"/>
                  <a:pt x="159" y="217"/>
                </a:cubicBezTo>
                <a:cubicBezTo>
                  <a:pt x="156" y="220"/>
                  <a:pt x="153" y="223"/>
                  <a:pt x="151" y="226"/>
                </a:cubicBezTo>
                <a:cubicBezTo>
                  <a:pt x="148" y="230"/>
                  <a:pt x="144" y="234"/>
                  <a:pt x="140" y="238"/>
                </a:cubicBezTo>
                <a:cubicBezTo>
                  <a:pt x="137" y="240"/>
                  <a:pt x="134" y="242"/>
                  <a:pt x="131" y="244"/>
                </a:cubicBezTo>
                <a:cubicBezTo>
                  <a:pt x="130" y="245"/>
                  <a:pt x="129" y="245"/>
                  <a:pt x="128" y="246"/>
                </a:cubicBezTo>
                <a:cubicBezTo>
                  <a:pt x="125" y="248"/>
                  <a:pt x="122" y="250"/>
                  <a:pt x="119" y="251"/>
                </a:cubicBezTo>
                <a:cubicBezTo>
                  <a:pt x="114" y="254"/>
                  <a:pt x="108" y="256"/>
                  <a:pt x="103" y="258"/>
                </a:cubicBezTo>
                <a:cubicBezTo>
                  <a:pt x="96" y="261"/>
                  <a:pt x="89" y="261"/>
                  <a:pt x="82" y="261"/>
                </a:cubicBezTo>
                <a:cubicBezTo>
                  <a:pt x="77" y="260"/>
                  <a:pt x="72" y="260"/>
                  <a:pt x="67" y="260"/>
                </a:cubicBezTo>
                <a:cubicBezTo>
                  <a:pt x="64" y="259"/>
                  <a:pt x="61" y="259"/>
                  <a:pt x="58" y="258"/>
                </a:cubicBezTo>
                <a:cubicBezTo>
                  <a:pt x="56" y="258"/>
                  <a:pt x="53" y="257"/>
                  <a:pt x="50" y="256"/>
                </a:cubicBezTo>
                <a:cubicBezTo>
                  <a:pt x="49" y="256"/>
                  <a:pt x="47" y="255"/>
                  <a:pt x="46" y="255"/>
                </a:cubicBezTo>
                <a:cubicBezTo>
                  <a:pt x="44" y="254"/>
                  <a:pt x="41" y="253"/>
                  <a:pt x="39" y="253"/>
                </a:cubicBezTo>
                <a:cubicBezTo>
                  <a:pt x="34" y="252"/>
                  <a:pt x="29" y="249"/>
                  <a:pt x="25" y="246"/>
                </a:cubicBezTo>
                <a:cubicBezTo>
                  <a:pt x="22" y="243"/>
                  <a:pt x="19" y="241"/>
                  <a:pt x="16" y="238"/>
                </a:cubicBezTo>
                <a:cubicBezTo>
                  <a:pt x="14" y="236"/>
                  <a:pt x="12" y="233"/>
                  <a:pt x="10" y="231"/>
                </a:cubicBezTo>
                <a:cubicBezTo>
                  <a:pt x="8" y="228"/>
                  <a:pt x="6" y="225"/>
                  <a:pt x="5" y="222"/>
                </a:cubicBezTo>
                <a:cubicBezTo>
                  <a:pt x="2" y="218"/>
                  <a:pt x="1" y="213"/>
                  <a:pt x="1" y="209"/>
                </a:cubicBezTo>
                <a:cubicBezTo>
                  <a:pt x="1" y="205"/>
                  <a:pt x="1" y="202"/>
                  <a:pt x="1" y="199"/>
                </a:cubicBezTo>
                <a:cubicBezTo>
                  <a:pt x="0" y="195"/>
                  <a:pt x="0" y="191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4"/>
                  <a:pt x="0" y="181"/>
                  <a:pt x="1" y="179"/>
                </a:cubicBezTo>
                <a:cubicBezTo>
                  <a:pt x="1" y="176"/>
                  <a:pt x="1" y="174"/>
                  <a:pt x="2" y="172"/>
                </a:cubicBezTo>
                <a:cubicBezTo>
                  <a:pt x="3" y="166"/>
                  <a:pt x="5" y="161"/>
                  <a:pt x="7" y="157"/>
                </a:cubicBezTo>
                <a:cubicBezTo>
                  <a:pt x="9" y="150"/>
                  <a:pt x="13" y="144"/>
                  <a:pt x="17" y="138"/>
                </a:cubicBezTo>
                <a:cubicBezTo>
                  <a:pt x="19" y="136"/>
                  <a:pt x="21" y="133"/>
                  <a:pt x="23" y="131"/>
                </a:cubicBezTo>
                <a:cubicBezTo>
                  <a:pt x="23" y="131"/>
                  <a:pt x="23" y="130"/>
                  <a:pt x="23" y="130"/>
                </a:cubicBezTo>
                <a:cubicBezTo>
                  <a:pt x="24" y="129"/>
                  <a:pt x="24" y="129"/>
                  <a:pt x="25" y="128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30" y="124"/>
                  <a:pt x="35" y="120"/>
                  <a:pt x="41" y="117"/>
                </a:cubicBezTo>
                <a:cubicBezTo>
                  <a:pt x="41" y="117"/>
                  <a:pt x="42" y="117"/>
                  <a:pt x="42" y="117"/>
                </a:cubicBezTo>
                <a:cubicBezTo>
                  <a:pt x="42" y="117"/>
                  <a:pt x="43" y="116"/>
                  <a:pt x="43" y="116"/>
                </a:cubicBezTo>
                <a:cubicBezTo>
                  <a:pt x="43" y="115"/>
                  <a:pt x="44" y="115"/>
                  <a:pt x="44" y="114"/>
                </a:cubicBezTo>
                <a:cubicBezTo>
                  <a:pt x="46" y="114"/>
                  <a:pt x="47" y="114"/>
                  <a:pt x="48" y="113"/>
                </a:cubicBezTo>
                <a:cubicBezTo>
                  <a:pt x="53" y="109"/>
                  <a:pt x="58" y="107"/>
                  <a:pt x="63" y="105"/>
                </a:cubicBezTo>
                <a:cubicBezTo>
                  <a:pt x="70" y="102"/>
                  <a:pt x="77" y="100"/>
                  <a:pt x="83" y="97"/>
                </a:cubicBezTo>
                <a:cubicBezTo>
                  <a:pt x="84" y="97"/>
                  <a:pt x="85" y="96"/>
                  <a:pt x="87" y="96"/>
                </a:cubicBezTo>
                <a:cubicBezTo>
                  <a:pt x="86" y="96"/>
                  <a:pt x="86" y="95"/>
                  <a:pt x="86" y="95"/>
                </a:cubicBezTo>
                <a:cubicBezTo>
                  <a:pt x="85" y="94"/>
                  <a:pt x="85" y="93"/>
                  <a:pt x="84" y="91"/>
                </a:cubicBezTo>
                <a:cubicBezTo>
                  <a:pt x="83" y="90"/>
                  <a:pt x="83" y="89"/>
                  <a:pt x="83" y="87"/>
                </a:cubicBezTo>
                <a:cubicBezTo>
                  <a:pt x="83" y="87"/>
                  <a:pt x="83" y="86"/>
                  <a:pt x="83" y="86"/>
                </a:cubicBezTo>
                <a:cubicBezTo>
                  <a:pt x="83" y="84"/>
                  <a:pt x="84" y="82"/>
                  <a:pt x="86" y="80"/>
                </a:cubicBezTo>
                <a:cubicBezTo>
                  <a:pt x="88" y="79"/>
                  <a:pt x="90" y="78"/>
                  <a:pt x="92" y="78"/>
                </a:cubicBezTo>
                <a:cubicBezTo>
                  <a:pt x="95" y="77"/>
                  <a:pt x="97" y="76"/>
                  <a:pt x="99" y="74"/>
                </a:cubicBezTo>
                <a:cubicBezTo>
                  <a:pt x="101" y="74"/>
                  <a:pt x="101" y="73"/>
                  <a:pt x="101" y="72"/>
                </a:cubicBezTo>
                <a:cubicBezTo>
                  <a:pt x="101" y="71"/>
                  <a:pt x="101" y="69"/>
                  <a:pt x="101" y="68"/>
                </a:cubicBezTo>
                <a:cubicBezTo>
                  <a:pt x="100" y="64"/>
                  <a:pt x="98" y="61"/>
                  <a:pt x="97" y="57"/>
                </a:cubicBezTo>
                <a:cubicBezTo>
                  <a:pt x="94" y="50"/>
                  <a:pt x="90" y="45"/>
                  <a:pt x="86" y="39"/>
                </a:cubicBezTo>
                <a:cubicBezTo>
                  <a:pt x="82" y="35"/>
                  <a:pt x="77" y="31"/>
                  <a:pt x="72" y="27"/>
                </a:cubicBezTo>
                <a:cubicBezTo>
                  <a:pt x="68" y="24"/>
                  <a:pt x="63" y="22"/>
                  <a:pt x="58" y="20"/>
                </a:cubicBezTo>
                <a:cubicBezTo>
                  <a:pt x="53" y="18"/>
                  <a:pt x="49" y="17"/>
                  <a:pt x="44" y="16"/>
                </a:cubicBezTo>
                <a:cubicBezTo>
                  <a:pt x="39" y="15"/>
                  <a:pt x="34" y="15"/>
                  <a:pt x="29" y="15"/>
                </a:cubicBezTo>
                <a:cubicBezTo>
                  <a:pt x="28" y="16"/>
                  <a:pt x="27" y="16"/>
                  <a:pt x="26" y="16"/>
                </a:cubicBezTo>
                <a:cubicBezTo>
                  <a:pt x="24" y="16"/>
                  <a:pt x="23" y="15"/>
                  <a:pt x="23" y="14"/>
                </a:cubicBezTo>
                <a:cubicBezTo>
                  <a:pt x="23" y="13"/>
                  <a:pt x="24" y="12"/>
                  <a:pt x="25" y="12"/>
                </a:cubicBezTo>
                <a:cubicBezTo>
                  <a:pt x="26" y="12"/>
                  <a:pt x="27" y="12"/>
                  <a:pt x="28" y="12"/>
                </a:cubicBezTo>
                <a:cubicBezTo>
                  <a:pt x="28" y="12"/>
                  <a:pt x="28" y="12"/>
                  <a:pt x="29" y="12"/>
                </a:cubicBezTo>
                <a:cubicBezTo>
                  <a:pt x="29" y="11"/>
                  <a:pt x="30" y="11"/>
                  <a:pt x="31" y="11"/>
                </a:cubicBezTo>
                <a:cubicBezTo>
                  <a:pt x="34" y="11"/>
                  <a:pt x="37" y="12"/>
                  <a:pt x="40" y="13"/>
                </a:cubicBezTo>
                <a:cubicBezTo>
                  <a:pt x="41" y="13"/>
                  <a:pt x="43" y="13"/>
                  <a:pt x="44" y="13"/>
                </a:cubicBezTo>
                <a:cubicBezTo>
                  <a:pt x="54" y="14"/>
                  <a:pt x="63" y="17"/>
                  <a:pt x="71" y="22"/>
                </a:cubicBezTo>
                <a:cubicBezTo>
                  <a:pt x="79" y="27"/>
                  <a:pt x="85" y="32"/>
                  <a:pt x="90" y="39"/>
                </a:cubicBezTo>
                <a:cubicBezTo>
                  <a:pt x="94" y="43"/>
                  <a:pt x="97" y="48"/>
                  <a:pt x="99" y="54"/>
                </a:cubicBezTo>
                <a:cubicBezTo>
                  <a:pt x="100" y="55"/>
                  <a:pt x="100" y="57"/>
                  <a:pt x="101" y="59"/>
                </a:cubicBezTo>
                <a:cubicBezTo>
                  <a:pt x="102" y="62"/>
                  <a:pt x="103" y="66"/>
                  <a:pt x="104" y="70"/>
                </a:cubicBezTo>
                <a:cubicBezTo>
                  <a:pt x="104" y="71"/>
                  <a:pt x="104" y="71"/>
                  <a:pt x="104" y="72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07" y="71"/>
                  <a:pt x="109" y="70"/>
                  <a:pt x="111" y="70"/>
                </a:cubicBezTo>
                <a:cubicBezTo>
                  <a:pt x="112" y="69"/>
                  <a:pt x="112" y="69"/>
                  <a:pt x="112" y="68"/>
                </a:cubicBezTo>
                <a:cubicBezTo>
                  <a:pt x="112" y="67"/>
                  <a:pt x="111" y="66"/>
                  <a:pt x="111" y="65"/>
                </a:cubicBezTo>
                <a:cubicBezTo>
                  <a:pt x="110" y="63"/>
                  <a:pt x="110" y="60"/>
                  <a:pt x="109" y="58"/>
                </a:cubicBezTo>
                <a:cubicBezTo>
                  <a:pt x="107" y="52"/>
                  <a:pt x="105" y="46"/>
                  <a:pt x="102" y="40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99" y="34"/>
                  <a:pt x="96" y="31"/>
                  <a:pt x="92" y="27"/>
                </a:cubicBezTo>
                <a:cubicBezTo>
                  <a:pt x="90" y="25"/>
                  <a:pt x="87" y="23"/>
                  <a:pt x="84" y="20"/>
                </a:cubicBezTo>
                <a:cubicBezTo>
                  <a:pt x="80" y="17"/>
                  <a:pt x="75" y="15"/>
                  <a:pt x="71" y="13"/>
                </a:cubicBezTo>
                <a:cubicBezTo>
                  <a:pt x="64" y="10"/>
                  <a:pt x="56" y="8"/>
                  <a:pt x="48" y="6"/>
                </a:cubicBezTo>
                <a:cubicBezTo>
                  <a:pt x="45" y="6"/>
                  <a:pt x="41" y="5"/>
                  <a:pt x="37" y="5"/>
                </a:cubicBezTo>
                <a:cubicBezTo>
                  <a:pt x="34" y="4"/>
                  <a:pt x="32" y="4"/>
                  <a:pt x="29" y="4"/>
                </a:cubicBezTo>
                <a:cubicBezTo>
                  <a:pt x="28" y="4"/>
                  <a:pt x="27" y="4"/>
                  <a:pt x="25" y="5"/>
                </a:cubicBezTo>
                <a:cubicBezTo>
                  <a:pt x="24" y="5"/>
                  <a:pt x="23" y="5"/>
                  <a:pt x="23" y="3"/>
                </a:cubicBezTo>
                <a:cubicBezTo>
                  <a:pt x="22" y="2"/>
                  <a:pt x="23" y="1"/>
                  <a:pt x="24" y="1"/>
                </a:cubicBezTo>
                <a:cubicBezTo>
                  <a:pt x="25" y="1"/>
                  <a:pt x="26" y="0"/>
                  <a:pt x="26" y="0"/>
                </a:cubicBezTo>
                <a:cubicBezTo>
                  <a:pt x="27" y="0"/>
                  <a:pt x="28" y="1"/>
                  <a:pt x="28" y="0"/>
                </a:cubicBezTo>
                <a:cubicBezTo>
                  <a:pt x="29" y="0"/>
                  <a:pt x="29" y="0"/>
                  <a:pt x="30" y="0"/>
                </a:cubicBezTo>
                <a:cubicBezTo>
                  <a:pt x="33" y="1"/>
                  <a:pt x="36" y="1"/>
                  <a:pt x="39" y="2"/>
                </a:cubicBezTo>
                <a:cubicBezTo>
                  <a:pt x="45" y="2"/>
                  <a:pt x="51" y="3"/>
                  <a:pt x="58" y="4"/>
                </a:cubicBezTo>
                <a:cubicBezTo>
                  <a:pt x="60" y="4"/>
                  <a:pt x="62" y="5"/>
                  <a:pt x="64" y="6"/>
                </a:cubicBezTo>
                <a:cubicBezTo>
                  <a:pt x="71" y="8"/>
                  <a:pt x="77" y="11"/>
                  <a:pt x="83" y="15"/>
                </a:cubicBezTo>
                <a:cubicBezTo>
                  <a:pt x="89" y="18"/>
                  <a:pt x="94" y="23"/>
                  <a:pt x="98" y="29"/>
                </a:cubicBezTo>
                <a:cubicBezTo>
                  <a:pt x="99" y="32"/>
                  <a:pt x="101" y="34"/>
                  <a:pt x="102" y="36"/>
                </a:cubicBezTo>
                <a:cubicBezTo>
                  <a:pt x="105" y="40"/>
                  <a:pt x="107" y="45"/>
                  <a:pt x="109" y="49"/>
                </a:cubicBezTo>
                <a:cubicBezTo>
                  <a:pt x="110" y="52"/>
                  <a:pt x="110" y="55"/>
                  <a:pt x="111" y="58"/>
                </a:cubicBezTo>
                <a:cubicBezTo>
                  <a:pt x="113" y="61"/>
                  <a:pt x="114" y="64"/>
                  <a:pt x="116" y="67"/>
                </a:cubicBezTo>
                <a:cubicBezTo>
                  <a:pt x="116" y="67"/>
                  <a:pt x="116" y="67"/>
                  <a:pt x="116" y="68"/>
                </a:cubicBezTo>
                <a:close/>
                <a:moveTo>
                  <a:pt x="98" y="194"/>
                </a:moveTo>
                <a:cubicBezTo>
                  <a:pt x="98" y="195"/>
                  <a:pt x="99" y="195"/>
                  <a:pt x="99" y="195"/>
                </a:cubicBezTo>
                <a:cubicBezTo>
                  <a:pt x="99" y="195"/>
                  <a:pt x="99" y="195"/>
                  <a:pt x="99" y="195"/>
                </a:cubicBezTo>
                <a:cubicBezTo>
                  <a:pt x="99" y="195"/>
                  <a:pt x="99" y="195"/>
                  <a:pt x="98" y="194"/>
                </a:cubicBezTo>
                <a:cubicBezTo>
                  <a:pt x="98" y="194"/>
                  <a:pt x="98" y="194"/>
                  <a:pt x="98" y="194"/>
                </a:cubicBezTo>
                <a:cubicBezTo>
                  <a:pt x="97" y="193"/>
                  <a:pt x="96" y="191"/>
                  <a:pt x="95" y="190"/>
                </a:cubicBezTo>
                <a:cubicBezTo>
                  <a:pt x="95" y="189"/>
                  <a:pt x="94" y="189"/>
                  <a:pt x="94" y="188"/>
                </a:cubicBezTo>
                <a:cubicBezTo>
                  <a:pt x="94" y="189"/>
                  <a:pt x="94" y="189"/>
                  <a:pt x="94" y="190"/>
                </a:cubicBezTo>
                <a:cubicBezTo>
                  <a:pt x="95" y="191"/>
                  <a:pt x="97" y="192"/>
                  <a:pt x="98" y="194"/>
                </a:cubicBezTo>
                <a:cubicBezTo>
                  <a:pt x="98" y="194"/>
                  <a:pt x="98" y="194"/>
                  <a:pt x="98" y="194"/>
                </a:cubicBezTo>
                <a:close/>
                <a:moveTo>
                  <a:pt x="218" y="71"/>
                </a:moveTo>
                <a:cubicBezTo>
                  <a:pt x="218" y="71"/>
                  <a:pt x="219" y="71"/>
                  <a:pt x="219" y="71"/>
                </a:cubicBezTo>
                <a:cubicBezTo>
                  <a:pt x="219" y="71"/>
                  <a:pt x="219" y="71"/>
                  <a:pt x="219" y="71"/>
                </a:cubicBezTo>
                <a:cubicBezTo>
                  <a:pt x="219" y="71"/>
                  <a:pt x="218" y="71"/>
                  <a:pt x="218" y="71"/>
                </a:cubicBezTo>
                <a:cubicBezTo>
                  <a:pt x="218" y="71"/>
                  <a:pt x="217" y="70"/>
                  <a:pt x="217" y="70"/>
                </a:cubicBezTo>
                <a:cubicBezTo>
                  <a:pt x="215" y="70"/>
                  <a:pt x="212" y="69"/>
                  <a:pt x="209" y="69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10" y="69"/>
                  <a:pt x="210" y="69"/>
                  <a:pt x="211" y="69"/>
                </a:cubicBezTo>
                <a:cubicBezTo>
                  <a:pt x="213" y="70"/>
                  <a:pt x="215" y="70"/>
                  <a:pt x="218" y="71"/>
                </a:cubicBezTo>
                <a:close/>
                <a:moveTo>
                  <a:pt x="209" y="100"/>
                </a:moveTo>
                <a:cubicBezTo>
                  <a:pt x="209" y="100"/>
                  <a:pt x="209" y="99"/>
                  <a:pt x="209" y="99"/>
                </a:cubicBezTo>
                <a:cubicBezTo>
                  <a:pt x="210" y="98"/>
                  <a:pt x="210" y="96"/>
                  <a:pt x="211" y="95"/>
                </a:cubicBezTo>
                <a:cubicBezTo>
                  <a:pt x="211" y="95"/>
                  <a:pt x="211" y="94"/>
                  <a:pt x="210" y="94"/>
                </a:cubicBezTo>
                <a:cubicBezTo>
                  <a:pt x="210" y="96"/>
                  <a:pt x="209" y="98"/>
                  <a:pt x="209" y="100"/>
                </a:cubicBezTo>
                <a:cubicBezTo>
                  <a:pt x="208" y="101"/>
                  <a:pt x="208" y="102"/>
                  <a:pt x="208" y="103"/>
                </a:cubicBezTo>
                <a:cubicBezTo>
                  <a:pt x="208" y="103"/>
                  <a:pt x="208" y="103"/>
                  <a:pt x="208" y="103"/>
                </a:cubicBezTo>
                <a:cubicBezTo>
                  <a:pt x="208" y="102"/>
                  <a:pt x="208" y="101"/>
                  <a:pt x="209" y="100"/>
                </a:cubicBezTo>
                <a:close/>
                <a:moveTo>
                  <a:pt x="98" y="174"/>
                </a:moveTo>
                <a:cubicBezTo>
                  <a:pt x="101" y="173"/>
                  <a:pt x="103" y="171"/>
                  <a:pt x="105" y="169"/>
                </a:cubicBezTo>
                <a:cubicBezTo>
                  <a:pt x="106" y="169"/>
                  <a:pt x="106" y="168"/>
                  <a:pt x="105" y="168"/>
                </a:cubicBezTo>
                <a:cubicBezTo>
                  <a:pt x="105" y="166"/>
                  <a:pt x="104" y="165"/>
                  <a:pt x="103" y="163"/>
                </a:cubicBezTo>
                <a:cubicBezTo>
                  <a:pt x="103" y="161"/>
                  <a:pt x="102" y="159"/>
                  <a:pt x="101" y="157"/>
                </a:cubicBezTo>
                <a:cubicBezTo>
                  <a:pt x="101" y="157"/>
                  <a:pt x="100" y="156"/>
                  <a:pt x="100" y="156"/>
                </a:cubicBezTo>
                <a:cubicBezTo>
                  <a:pt x="99" y="156"/>
                  <a:pt x="97" y="156"/>
                  <a:pt x="96" y="157"/>
                </a:cubicBezTo>
                <a:cubicBezTo>
                  <a:pt x="95" y="157"/>
                  <a:pt x="93" y="158"/>
                  <a:pt x="92" y="158"/>
                </a:cubicBezTo>
                <a:cubicBezTo>
                  <a:pt x="88" y="160"/>
                  <a:pt x="85" y="161"/>
                  <a:pt x="82" y="163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79" y="164"/>
                  <a:pt x="78" y="164"/>
                  <a:pt x="77" y="162"/>
                </a:cubicBezTo>
                <a:cubicBezTo>
                  <a:pt x="77" y="162"/>
                  <a:pt x="77" y="162"/>
                  <a:pt x="77" y="162"/>
                </a:cubicBezTo>
                <a:cubicBezTo>
                  <a:pt x="76" y="159"/>
                  <a:pt x="74" y="157"/>
                  <a:pt x="73" y="155"/>
                </a:cubicBezTo>
                <a:cubicBezTo>
                  <a:pt x="71" y="152"/>
                  <a:pt x="69" y="149"/>
                  <a:pt x="67" y="146"/>
                </a:cubicBezTo>
                <a:cubicBezTo>
                  <a:pt x="67" y="144"/>
                  <a:pt x="66" y="143"/>
                  <a:pt x="65" y="141"/>
                </a:cubicBezTo>
                <a:cubicBezTo>
                  <a:pt x="64" y="141"/>
                  <a:pt x="64" y="141"/>
                  <a:pt x="63" y="141"/>
                </a:cubicBezTo>
                <a:cubicBezTo>
                  <a:pt x="63" y="143"/>
                  <a:pt x="62" y="144"/>
                  <a:pt x="61" y="144"/>
                </a:cubicBezTo>
                <a:cubicBezTo>
                  <a:pt x="59" y="144"/>
                  <a:pt x="58" y="145"/>
                  <a:pt x="57" y="145"/>
                </a:cubicBezTo>
                <a:cubicBezTo>
                  <a:pt x="53" y="145"/>
                  <a:pt x="50" y="146"/>
                  <a:pt x="47" y="147"/>
                </a:cubicBezTo>
                <a:cubicBezTo>
                  <a:pt x="47" y="148"/>
                  <a:pt x="46" y="148"/>
                  <a:pt x="46" y="149"/>
                </a:cubicBezTo>
                <a:cubicBezTo>
                  <a:pt x="46" y="150"/>
                  <a:pt x="46" y="150"/>
                  <a:pt x="46" y="151"/>
                </a:cubicBezTo>
                <a:cubicBezTo>
                  <a:pt x="46" y="153"/>
                  <a:pt x="47" y="155"/>
                  <a:pt x="48" y="156"/>
                </a:cubicBezTo>
                <a:cubicBezTo>
                  <a:pt x="49" y="159"/>
                  <a:pt x="51" y="162"/>
                  <a:pt x="52" y="165"/>
                </a:cubicBezTo>
                <a:cubicBezTo>
                  <a:pt x="53" y="168"/>
                  <a:pt x="55" y="170"/>
                  <a:pt x="56" y="172"/>
                </a:cubicBezTo>
                <a:cubicBezTo>
                  <a:pt x="56" y="173"/>
                  <a:pt x="56" y="174"/>
                  <a:pt x="56" y="174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76"/>
                  <a:pt x="55" y="176"/>
                  <a:pt x="55" y="177"/>
                </a:cubicBezTo>
                <a:cubicBezTo>
                  <a:pt x="56" y="178"/>
                  <a:pt x="55" y="179"/>
                  <a:pt x="54" y="180"/>
                </a:cubicBezTo>
                <a:cubicBezTo>
                  <a:pt x="54" y="180"/>
                  <a:pt x="54" y="181"/>
                  <a:pt x="53" y="181"/>
                </a:cubicBezTo>
                <a:cubicBezTo>
                  <a:pt x="51" y="182"/>
                  <a:pt x="48" y="184"/>
                  <a:pt x="46" y="185"/>
                </a:cubicBezTo>
                <a:cubicBezTo>
                  <a:pt x="44" y="186"/>
                  <a:pt x="42" y="187"/>
                  <a:pt x="40" y="189"/>
                </a:cubicBezTo>
                <a:cubicBezTo>
                  <a:pt x="39" y="189"/>
                  <a:pt x="38" y="190"/>
                  <a:pt x="38" y="190"/>
                </a:cubicBezTo>
                <a:cubicBezTo>
                  <a:pt x="41" y="195"/>
                  <a:pt x="44" y="200"/>
                  <a:pt x="47" y="204"/>
                </a:cubicBezTo>
                <a:cubicBezTo>
                  <a:pt x="49" y="204"/>
                  <a:pt x="50" y="204"/>
                  <a:pt x="51" y="205"/>
                </a:cubicBezTo>
                <a:cubicBezTo>
                  <a:pt x="51" y="206"/>
                  <a:pt x="51" y="206"/>
                  <a:pt x="51" y="207"/>
                </a:cubicBezTo>
                <a:cubicBezTo>
                  <a:pt x="52" y="206"/>
                  <a:pt x="52" y="206"/>
                  <a:pt x="53" y="206"/>
                </a:cubicBezTo>
                <a:cubicBezTo>
                  <a:pt x="56" y="203"/>
                  <a:pt x="60" y="201"/>
                  <a:pt x="63" y="199"/>
                </a:cubicBezTo>
                <a:cubicBezTo>
                  <a:pt x="65" y="198"/>
                  <a:pt x="66" y="197"/>
                  <a:pt x="68" y="196"/>
                </a:cubicBezTo>
                <a:cubicBezTo>
                  <a:pt x="69" y="195"/>
                  <a:pt x="70" y="195"/>
                  <a:pt x="72" y="195"/>
                </a:cubicBezTo>
                <a:cubicBezTo>
                  <a:pt x="73" y="196"/>
                  <a:pt x="74" y="197"/>
                  <a:pt x="75" y="198"/>
                </a:cubicBezTo>
                <a:cubicBezTo>
                  <a:pt x="77" y="200"/>
                  <a:pt x="78" y="201"/>
                  <a:pt x="79" y="203"/>
                </a:cubicBezTo>
                <a:cubicBezTo>
                  <a:pt x="80" y="205"/>
                  <a:pt x="81" y="207"/>
                  <a:pt x="82" y="208"/>
                </a:cubicBezTo>
                <a:cubicBezTo>
                  <a:pt x="83" y="210"/>
                  <a:pt x="84" y="211"/>
                  <a:pt x="85" y="212"/>
                </a:cubicBezTo>
                <a:cubicBezTo>
                  <a:pt x="86" y="212"/>
                  <a:pt x="88" y="212"/>
                  <a:pt x="89" y="211"/>
                </a:cubicBezTo>
                <a:cubicBezTo>
                  <a:pt x="90" y="211"/>
                  <a:pt x="90" y="211"/>
                  <a:pt x="91" y="210"/>
                </a:cubicBezTo>
                <a:cubicBezTo>
                  <a:pt x="93" y="209"/>
                  <a:pt x="95" y="208"/>
                  <a:pt x="97" y="207"/>
                </a:cubicBezTo>
                <a:cubicBezTo>
                  <a:pt x="98" y="206"/>
                  <a:pt x="99" y="205"/>
                  <a:pt x="100" y="205"/>
                </a:cubicBezTo>
                <a:cubicBezTo>
                  <a:pt x="99" y="203"/>
                  <a:pt x="99" y="202"/>
                  <a:pt x="98" y="200"/>
                </a:cubicBezTo>
                <a:cubicBezTo>
                  <a:pt x="96" y="196"/>
                  <a:pt x="94" y="192"/>
                  <a:pt x="91" y="189"/>
                </a:cubicBezTo>
                <a:cubicBezTo>
                  <a:pt x="90" y="188"/>
                  <a:pt x="89" y="187"/>
                  <a:pt x="88" y="186"/>
                </a:cubicBezTo>
                <a:cubicBezTo>
                  <a:pt x="88" y="186"/>
                  <a:pt x="88" y="185"/>
                  <a:pt x="87" y="185"/>
                </a:cubicBezTo>
                <a:cubicBezTo>
                  <a:pt x="87" y="185"/>
                  <a:pt x="87" y="184"/>
                  <a:pt x="86" y="184"/>
                </a:cubicBezTo>
                <a:cubicBezTo>
                  <a:pt x="85" y="183"/>
                  <a:pt x="85" y="181"/>
                  <a:pt x="86" y="180"/>
                </a:cubicBezTo>
                <a:cubicBezTo>
                  <a:pt x="87" y="179"/>
                  <a:pt x="88" y="179"/>
                  <a:pt x="88" y="179"/>
                </a:cubicBezTo>
                <a:cubicBezTo>
                  <a:pt x="89" y="179"/>
                  <a:pt x="89" y="178"/>
                  <a:pt x="89" y="178"/>
                </a:cubicBezTo>
                <a:cubicBezTo>
                  <a:pt x="91" y="176"/>
                  <a:pt x="93" y="175"/>
                  <a:pt x="95" y="173"/>
                </a:cubicBezTo>
                <a:cubicBezTo>
                  <a:pt x="96" y="172"/>
                  <a:pt x="97" y="172"/>
                  <a:pt x="98" y="173"/>
                </a:cubicBezTo>
                <a:cubicBezTo>
                  <a:pt x="98" y="173"/>
                  <a:pt x="98" y="174"/>
                  <a:pt x="98" y="174"/>
                </a:cubicBezTo>
                <a:close/>
                <a:moveTo>
                  <a:pt x="115" y="145"/>
                </a:moveTo>
                <a:cubicBezTo>
                  <a:pt x="115" y="145"/>
                  <a:pt x="116" y="145"/>
                  <a:pt x="116" y="145"/>
                </a:cubicBezTo>
                <a:cubicBezTo>
                  <a:pt x="116" y="145"/>
                  <a:pt x="117" y="145"/>
                  <a:pt x="117" y="145"/>
                </a:cubicBezTo>
                <a:cubicBezTo>
                  <a:pt x="118" y="146"/>
                  <a:pt x="118" y="146"/>
                  <a:pt x="118" y="147"/>
                </a:cubicBezTo>
                <a:cubicBezTo>
                  <a:pt x="118" y="148"/>
                  <a:pt x="118" y="148"/>
                  <a:pt x="118" y="149"/>
                </a:cubicBezTo>
                <a:cubicBezTo>
                  <a:pt x="119" y="152"/>
                  <a:pt x="121" y="155"/>
                  <a:pt x="122" y="158"/>
                </a:cubicBezTo>
                <a:cubicBezTo>
                  <a:pt x="123" y="160"/>
                  <a:pt x="122" y="160"/>
                  <a:pt x="125" y="160"/>
                </a:cubicBezTo>
                <a:cubicBezTo>
                  <a:pt x="127" y="160"/>
                  <a:pt x="128" y="160"/>
                  <a:pt x="130" y="159"/>
                </a:cubicBezTo>
                <a:cubicBezTo>
                  <a:pt x="132" y="159"/>
                  <a:pt x="134" y="158"/>
                  <a:pt x="136" y="158"/>
                </a:cubicBezTo>
                <a:cubicBezTo>
                  <a:pt x="139" y="156"/>
                  <a:pt x="143" y="155"/>
                  <a:pt x="146" y="153"/>
                </a:cubicBezTo>
                <a:cubicBezTo>
                  <a:pt x="147" y="153"/>
                  <a:pt x="147" y="152"/>
                  <a:pt x="147" y="152"/>
                </a:cubicBezTo>
                <a:cubicBezTo>
                  <a:pt x="147" y="150"/>
                  <a:pt x="147" y="148"/>
                  <a:pt x="146" y="146"/>
                </a:cubicBezTo>
                <a:cubicBezTo>
                  <a:pt x="145" y="142"/>
                  <a:pt x="144" y="139"/>
                  <a:pt x="144" y="136"/>
                </a:cubicBezTo>
                <a:cubicBezTo>
                  <a:pt x="143" y="135"/>
                  <a:pt x="143" y="135"/>
                  <a:pt x="141" y="135"/>
                </a:cubicBezTo>
                <a:cubicBezTo>
                  <a:pt x="141" y="135"/>
                  <a:pt x="141" y="135"/>
                  <a:pt x="141" y="135"/>
                </a:cubicBezTo>
                <a:cubicBezTo>
                  <a:pt x="137" y="135"/>
                  <a:pt x="134" y="137"/>
                  <a:pt x="130" y="138"/>
                </a:cubicBezTo>
                <a:cubicBezTo>
                  <a:pt x="128" y="139"/>
                  <a:pt x="126" y="140"/>
                  <a:pt x="124" y="140"/>
                </a:cubicBezTo>
                <a:cubicBezTo>
                  <a:pt x="122" y="142"/>
                  <a:pt x="120" y="143"/>
                  <a:pt x="118" y="144"/>
                </a:cubicBezTo>
                <a:cubicBezTo>
                  <a:pt x="116" y="145"/>
                  <a:pt x="115" y="144"/>
                  <a:pt x="115" y="142"/>
                </a:cubicBezTo>
                <a:cubicBezTo>
                  <a:pt x="115" y="142"/>
                  <a:pt x="115" y="142"/>
                  <a:pt x="115" y="141"/>
                </a:cubicBezTo>
                <a:cubicBezTo>
                  <a:pt x="114" y="141"/>
                  <a:pt x="114" y="141"/>
                  <a:pt x="113" y="141"/>
                </a:cubicBezTo>
                <a:cubicBezTo>
                  <a:pt x="114" y="143"/>
                  <a:pt x="114" y="144"/>
                  <a:pt x="115" y="145"/>
                </a:cubicBezTo>
                <a:close/>
                <a:moveTo>
                  <a:pt x="131" y="81"/>
                </a:moveTo>
                <a:cubicBezTo>
                  <a:pt x="130" y="80"/>
                  <a:pt x="130" y="79"/>
                  <a:pt x="130" y="78"/>
                </a:cubicBezTo>
                <a:cubicBezTo>
                  <a:pt x="130" y="78"/>
                  <a:pt x="130" y="78"/>
                  <a:pt x="130" y="77"/>
                </a:cubicBezTo>
                <a:cubicBezTo>
                  <a:pt x="129" y="75"/>
                  <a:pt x="128" y="74"/>
                  <a:pt x="127" y="72"/>
                </a:cubicBezTo>
                <a:cubicBezTo>
                  <a:pt x="126" y="71"/>
                  <a:pt x="125" y="71"/>
                  <a:pt x="124" y="71"/>
                </a:cubicBezTo>
                <a:cubicBezTo>
                  <a:pt x="123" y="71"/>
                  <a:pt x="121" y="72"/>
                  <a:pt x="120" y="72"/>
                </a:cubicBezTo>
                <a:cubicBezTo>
                  <a:pt x="116" y="73"/>
                  <a:pt x="112" y="74"/>
                  <a:pt x="108" y="76"/>
                </a:cubicBezTo>
                <a:cubicBezTo>
                  <a:pt x="103" y="78"/>
                  <a:pt x="98" y="81"/>
                  <a:pt x="93" y="83"/>
                </a:cubicBezTo>
                <a:cubicBezTo>
                  <a:pt x="92" y="83"/>
                  <a:pt x="91" y="84"/>
                  <a:pt x="90" y="85"/>
                </a:cubicBezTo>
                <a:cubicBezTo>
                  <a:pt x="89" y="85"/>
                  <a:pt x="89" y="86"/>
                  <a:pt x="89" y="87"/>
                </a:cubicBezTo>
                <a:cubicBezTo>
                  <a:pt x="89" y="88"/>
                  <a:pt x="89" y="89"/>
                  <a:pt x="89" y="90"/>
                </a:cubicBezTo>
                <a:cubicBezTo>
                  <a:pt x="90" y="92"/>
                  <a:pt x="90" y="93"/>
                  <a:pt x="91" y="94"/>
                </a:cubicBezTo>
                <a:cubicBezTo>
                  <a:pt x="104" y="90"/>
                  <a:pt x="118" y="86"/>
                  <a:pt x="131" y="81"/>
                </a:cubicBezTo>
                <a:close/>
                <a:moveTo>
                  <a:pt x="213" y="110"/>
                </a:moveTo>
                <a:cubicBezTo>
                  <a:pt x="212" y="112"/>
                  <a:pt x="212" y="115"/>
                  <a:pt x="212" y="117"/>
                </a:cubicBezTo>
                <a:cubicBezTo>
                  <a:pt x="212" y="119"/>
                  <a:pt x="213" y="121"/>
                  <a:pt x="215" y="123"/>
                </a:cubicBezTo>
                <a:cubicBezTo>
                  <a:pt x="217" y="125"/>
                  <a:pt x="219" y="126"/>
                  <a:pt x="221" y="126"/>
                </a:cubicBezTo>
                <a:cubicBezTo>
                  <a:pt x="224" y="127"/>
                  <a:pt x="227" y="127"/>
                  <a:pt x="230" y="126"/>
                </a:cubicBezTo>
                <a:cubicBezTo>
                  <a:pt x="232" y="125"/>
                  <a:pt x="233" y="124"/>
                  <a:pt x="234" y="122"/>
                </a:cubicBezTo>
                <a:cubicBezTo>
                  <a:pt x="235" y="120"/>
                  <a:pt x="236" y="118"/>
                  <a:pt x="236" y="116"/>
                </a:cubicBezTo>
                <a:cubicBezTo>
                  <a:pt x="236" y="114"/>
                  <a:pt x="236" y="113"/>
                  <a:pt x="235" y="112"/>
                </a:cubicBezTo>
                <a:cubicBezTo>
                  <a:pt x="234" y="110"/>
                  <a:pt x="232" y="108"/>
                  <a:pt x="230" y="107"/>
                </a:cubicBezTo>
                <a:cubicBezTo>
                  <a:pt x="228" y="106"/>
                  <a:pt x="227" y="106"/>
                  <a:pt x="226" y="106"/>
                </a:cubicBezTo>
                <a:cubicBezTo>
                  <a:pt x="224" y="105"/>
                  <a:pt x="222" y="106"/>
                  <a:pt x="221" y="107"/>
                </a:cubicBezTo>
                <a:cubicBezTo>
                  <a:pt x="220" y="107"/>
                  <a:pt x="219" y="108"/>
                  <a:pt x="218" y="109"/>
                </a:cubicBezTo>
                <a:cubicBezTo>
                  <a:pt x="217" y="110"/>
                  <a:pt x="217" y="110"/>
                  <a:pt x="217" y="110"/>
                </a:cubicBezTo>
                <a:cubicBezTo>
                  <a:pt x="216" y="111"/>
                  <a:pt x="215" y="111"/>
                  <a:pt x="214" y="111"/>
                </a:cubicBezTo>
                <a:cubicBezTo>
                  <a:pt x="214" y="111"/>
                  <a:pt x="213" y="110"/>
                  <a:pt x="213" y="110"/>
                </a:cubicBezTo>
                <a:close/>
                <a:moveTo>
                  <a:pt x="210" y="139"/>
                </a:moveTo>
                <a:cubicBezTo>
                  <a:pt x="210" y="139"/>
                  <a:pt x="210" y="140"/>
                  <a:pt x="210" y="140"/>
                </a:cubicBezTo>
                <a:cubicBezTo>
                  <a:pt x="210" y="141"/>
                  <a:pt x="209" y="141"/>
                  <a:pt x="208" y="141"/>
                </a:cubicBezTo>
                <a:cubicBezTo>
                  <a:pt x="208" y="141"/>
                  <a:pt x="207" y="141"/>
                  <a:pt x="207" y="141"/>
                </a:cubicBezTo>
                <a:cubicBezTo>
                  <a:pt x="206" y="140"/>
                  <a:pt x="206" y="140"/>
                  <a:pt x="206" y="140"/>
                </a:cubicBezTo>
                <a:cubicBezTo>
                  <a:pt x="204" y="139"/>
                  <a:pt x="204" y="139"/>
                  <a:pt x="202" y="140"/>
                </a:cubicBezTo>
                <a:cubicBezTo>
                  <a:pt x="199" y="143"/>
                  <a:pt x="198" y="147"/>
                  <a:pt x="198" y="151"/>
                </a:cubicBezTo>
                <a:cubicBezTo>
                  <a:pt x="198" y="153"/>
                  <a:pt x="198" y="155"/>
                  <a:pt x="199" y="156"/>
                </a:cubicBezTo>
                <a:cubicBezTo>
                  <a:pt x="201" y="157"/>
                  <a:pt x="203" y="158"/>
                  <a:pt x="205" y="159"/>
                </a:cubicBezTo>
                <a:cubicBezTo>
                  <a:pt x="207" y="160"/>
                  <a:pt x="209" y="160"/>
                  <a:pt x="211" y="159"/>
                </a:cubicBezTo>
                <a:cubicBezTo>
                  <a:pt x="215" y="157"/>
                  <a:pt x="217" y="155"/>
                  <a:pt x="218" y="151"/>
                </a:cubicBezTo>
                <a:cubicBezTo>
                  <a:pt x="219" y="150"/>
                  <a:pt x="219" y="149"/>
                  <a:pt x="219" y="148"/>
                </a:cubicBezTo>
                <a:cubicBezTo>
                  <a:pt x="218" y="147"/>
                  <a:pt x="218" y="146"/>
                  <a:pt x="218" y="145"/>
                </a:cubicBezTo>
                <a:cubicBezTo>
                  <a:pt x="218" y="145"/>
                  <a:pt x="218" y="145"/>
                  <a:pt x="218" y="144"/>
                </a:cubicBezTo>
                <a:cubicBezTo>
                  <a:pt x="218" y="143"/>
                  <a:pt x="217" y="141"/>
                  <a:pt x="215" y="140"/>
                </a:cubicBezTo>
                <a:cubicBezTo>
                  <a:pt x="215" y="140"/>
                  <a:pt x="215" y="140"/>
                  <a:pt x="215" y="140"/>
                </a:cubicBezTo>
                <a:cubicBezTo>
                  <a:pt x="213" y="139"/>
                  <a:pt x="212" y="139"/>
                  <a:pt x="210" y="139"/>
                </a:cubicBezTo>
                <a:close/>
                <a:moveTo>
                  <a:pt x="181" y="94"/>
                </a:moveTo>
                <a:cubicBezTo>
                  <a:pt x="178" y="96"/>
                  <a:pt x="176" y="99"/>
                  <a:pt x="175" y="102"/>
                </a:cubicBezTo>
                <a:cubicBezTo>
                  <a:pt x="174" y="104"/>
                  <a:pt x="174" y="106"/>
                  <a:pt x="174" y="108"/>
                </a:cubicBezTo>
                <a:cubicBezTo>
                  <a:pt x="174" y="109"/>
                  <a:pt x="174" y="110"/>
                  <a:pt x="174" y="110"/>
                </a:cubicBezTo>
                <a:cubicBezTo>
                  <a:pt x="175" y="111"/>
                  <a:pt x="176" y="112"/>
                  <a:pt x="177" y="113"/>
                </a:cubicBezTo>
                <a:cubicBezTo>
                  <a:pt x="179" y="114"/>
                  <a:pt x="181" y="115"/>
                  <a:pt x="183" y="115"/>
                </a:cubicBezTo>
                <a:cubicBezTo>
                  <a:pt x="184" y="115"/>
                  <a:pt x="184" y="115"/>
                  <a:pt x="185" y="115"/>
                </a:cubicBezTo>
                <a:cubicBezTo>
                  <a:pt x="186" y="114"/>
                  <a:pt x="188" y="113"/>
                  <a:pt x="189" y="112"/>
                </a:cubicBezTo>
                <a:cubicBezTo>
                  <a:pt x="193" y="108"/>
                  <a:pt x="195" y="103"/>
                  <a:pt x="196" y="98"/>
                </a:cubicBezTo>
                <a:cubicBezTo>
                  <a:pt x="196" y="97"/>
                  <a:pt x="196" y="97"/>
                  <a:pt x="195" y="96"/>
                </a:cubicBezTo>
                <a:cubicBezTo>
                  <a:pt x="195" y="95"/>
                  <a:pt x="194" y="94"/>
                  <a:pt x="192" y="94"/>
                </a:cubicBezTo>
                <a:cubicBezTo>
                  <a:pt x="190" y="93"/>
                  <a:pt x="187" y="93"/>
                  <a:pt x="184" y="95"/>
                </a:cubicBezTo>
                <a:cubicBezTo>
                  <a:pt x="183" y="96"/>
                  <a:pt x="182" y="96"/>
                  <a:pt x="181" y="95"/>
                </a:cubicBezTo>
                <a:cubicBezTo>
                  <a:pt x="181" y="95"/>
                  <a:pt x="181" y="95"/>
                  <a:pt x="181" y="94"/>
                </a:cubicBezTo>
                <a:close/>
                <a:moveTo>
                  <a:pt x="178" y="134"/>
                </a:moveTo>
                <a:cubicBezTo>
                  <a:pt x="177" y="130"/>
                  <a:pt x="174" y="129"/>
                  <a:pt x="171" y="128"/>
                </a:cubicBezTo>
                <a:cubicBezTo>
                  <a:pt x="171" y="128"/>
                  <a:pt x="171" y="128"/>
                  <a:pt x="170" y="128"/>
                </a:cubicBezTo>
                <a:cubicBezTo>
                  <a:pt x="170" y="129"/>
                  <a:pt x="169" y="128"/>
                  <a:pt x="168" y="128"/>
                </a:cubicBezTo>
                <a:cubicBezTo>
                  <a:pt x="167" y="128"/>
                  <a:pt x="166" y="128"/>
                  <a:pt x="165" y="129"/>
                </a:cubicBezTo>
                <a:cubicBezTo>
                  <a:pt x="164" y="131"/>
                  <a:pt x="163" y="132"/>
                  <a:pt x="162" y="134"/>
                </a:cubicBezTo>
                <a:cubicBezTo>
                  <a:pt x="162" y="136"/>
                  <a:pt x="162" y="139"/>
                  <a:pt x="162" y="141"/>
                </a:cubicBezTo>
                <a:cubicBezTo>
                  <a:pt x="162" y="142"/>
                  <a:pt x="162" y="144"/>
                  <a:pt x="163" y="145"/>
                </a:cubicBezTo>
                <a:cubicBezTo>
                  <a:pt x="163" y="145"/>
                  <a:pt x="164" y="145"/>
                  <a:pt x="164" y="145"/>
                </a:cubicBezTo>
                <a:cubicBezTo>
                  <a:pt x="165" y="146"/>
                  <a:pt x="166" y="146"/>
                  <a:pt x="168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146"/>
                  <a:pt x="168" y="146"/>
                  <a:pt x="168" y="145"/>
                </a:cubicBezTo>
                <a:cubicBezTo>
                  <a:pt x="169" y="144"/>
                  <a:pt x="172" y="144"/>
                  <a:pt x="173" y="146"/>
                </a:cubicBezTo>
                <a:cubicBezTo>
                  <a:pt x="173" y="146"/>
                  <a:pt x="173" y="146"/>
                  <a:pt x="173" y="146"/>
                </a:cubicBezTo>
                <a:cubicBezTo>
                  <a:pt x="174" y="146"/>
                  <a:pt x="174" y="145"/>
                  <a:pt x="175" y="145"/>
                </a:cubicBezTo>
                <a:cubicBezTo>
                  <a:pt x="177" y="144"/>
                  <a:pt x="178" y="143"/>
                  <a:pt x="178" y="141"/>
                </a:cubicBezTo>
                <a:cubicBezTo>
                  <a:pt x="178" y="139"/>
                  <a:pt x="178" y="138"/>
                  <a:pt x="178" y="137"/>
                </a:cubicBezTo>
                <a:cubicBezTo>
                  <a:pt x="177" y="135"/>
                  <a:pt x="177" y="134"/>
                  <a:pt x="178" y="134"/>
                </a:cubicBezTo>
                <a:close/>
                <a:moveTo>
                  <a:pt x="184" y="90"/>
                </a:moveTo>
                <a:cubicBezTo>
                  <a:pt x="182" y="90"/>
                  <a:pt x="180" y="90"/>
                  <a:pt x="178" y="91"/>
                </a:cubicBezTo>
                <a:cubicBezTo>
                  <a:pt x="178" y="91"/>
                  <a:pt x="178" y="91"/>
                  <a:pt x="177" y="91"/>
                </a:cubicBezTo>
                <a:cubicBezTo>
                  <a:pt x="176" y="92"/>
                  <a:pt x="175" y="93"/>
                  <a:pt x="174" y="94"/>
                </a:cubicBezTo>
                <a:cubicBezTo>
                  <a:pt x="173" y="94"/>
                  <a:pt x="172" y="95"/>
                  <a:pt x="172" y="96"/>
                </a:cubicBezTo>
                <a:cubicBezTo>
                  <a:pt x="170" y="99"/>
                  <a:pt x="169" y="103"/>
                  <a:pt x="170" y="107"/>
                </a:cubicBezTo>
                <a:cubicBezTo>
                  <a:pt x="170" y="108"/>
                  <a:pt x="170" y="108"/>
                  <a:pt x="170" y="108"/>
                </a:cubicBezTo>
                <a:cubicBezTo>
                  <a:pt x="170" y="109"/>
                  <a:pt x="171" y="110"/>
                  <a:pt x="172" y="111"/>
                </a:cubicBezTo>
                <a:cubicBezTo>
                  <a:pt x="172" y="111"/>
                  <a:pt x="172" y="110"/>
                  <a:pt x="172" y="110"/>
                </a:cubicBezTo>
                <a:cubicBezTo>
                  <a:pt x="172" y="110"/>
                  <a:pt x="172" y="109"/>
                  <a:pt x="172" y="108"/>
                </a:cubicBezTo>
                <a:cubicBezTo>
                  <a:pt x="172" y="105"/>
                  <a:pt x="173" y="102"/>
                  <a:pt x="174" y="99"/>
                </a:cubicBezTo>
                <a:cubicBezTo>
                  <a:pt x="177" y="95"/>
                  <a:pt x="180" y="92"/>
                  <a:pt x="184" y="90"/>
                </a:cubicBezTo>
                <a:cubicBezTo>
                  <a:pt x="184" y="90"/>
                  <a:pt x="184" y="90"/>
                  <a:pt x="184" y="90"/>
                </a:cubicBezTo>
                <a:close/>
                <a:moveTo>
                  <a:pt x="140" y="223"/>
                </a:moveTo>
                <a:cubicBezTo>
                  <a:pt x="140" y="223"/>
                  <a:pt x="140" y="223"/>
                  <a:pt x="140" y="223"/>
                </a:cubicBezTo>
                <a:cubicBezTo>
                  <a:pt x="142" y="221"/>
                  <a:pt x="144" y="220"/>
                  <a:pt x="145" y="218"/>
                </a:cubicBezTo>
                <a:cubicBezTo>
                  <a:pt x="145" y="218"/>
                  <a:pt x="146" y="217"/>
                  <a:pt x="146" y="217"/>
                </a:cubicBezTo>
                <a:cubicBezTo>
                  <a:pt x="146" y="212"/>
                  <a:pt x="146" y="207"/>
                  <a:pt x="147" y="202"/>
                </a:cubicBezTo>
                <a:cubicBezTo>
                  <a:pt x="147" y="202"/>
                  <a:pt x="147" y="201"/>
                  <a:pt x="147" y="201"/>
                </a:cubicBezTo>
                <a:cubicBezTo>
                  <a:pt x="146" y="202"/>
                  <a:pt x="145" y="204"/>
                  <a:pt x="145" y="205"/>
                </a:cubicBezTo>
                <a:cubicBezTo>
                  <a:pt x="144" y="207"/>
                  <a:pt x="143" y="209"/>
                  <a:pt x="143" y="211"/>
                </a:cubicBezTo>
                <a:cubicBezTo>
                  <a:pt x="142" y="215"/>
                  <a:pt x="141" y="219"/>
                  <a:pt x="140" y="223"/>
                </a:cubicBezTo>
                <a:close/>
                <a:moveTo>
                  <a:pt x="138" y="214"/>
                </a:moveTo>
                <a:cubicBezTo>
                  <a:pt x="138" y="214"/>
                  <a:pt x="138" y="214"/>
                  <a:pt x="138" y="214"/>
                </a:cubicBezTo>
                <a:cubicBezTo>
                  <a:pt x="138" y="214"/>
                  <a:pt x="137" y="214"/>
                  <a:pt x="137" y="215"/>
                </a:cubicBezTo>
                <a:cubicBezTo>
                  <a:pt x="136" y="215"/>
                  <a:pt x="136" y="216"/>
                  <a:pt x="135" y="217"/>
                </a:cubicBezTo>
                <a:cubicBezTo>
                  <a:pt x="135" y="218"/>
                  <a:pt x="134" y="218"/>
                  <a:pt x="134" y="219"/>
                </a:cubicBezTo>
                <a:cubicBezTo>
                  <a:pt x="133" y="223"/>
                  <a:pt x="132" y="226"/>
                  <a:pt x="131" y="230"/>
                </a:cubicBezTo>
                <a:cubicBezTo>
                  <a:pt x="131" y="230"/>
                  <a:pt x="131" y="231"/>
                  <a:pt x="131" y="231"/>
                </a:cubicBezTo>
                <a:cubicBezTo>
                  <a:pt x="131" y="230"/>
                  <a:pt x="131" y="230"/>
                  <a:pt x="132" y="230"/>
                </a:cubicBezTo>
                <a:cubicBezTo>
                  <a:pt x="133" y="229"/>
                  <a:pt x="135" y="227"/>
                  <a:pt x="136" y="226"/>
                </a:cubicBezTo>
                <a:cubicBezTo>
                  <a:pt x="137" y="225"/>
                  <a:pt x="138" y="225"/>
                  <a:pt x="138" y="223"/>
                </a:cubicBezTo>
                <a:cubicBezTo>
                  <a:pt x="138" y="221"/>
                  <a:pt x="138" y="218"/>
                  <a:pt x="138" y="215"/>
                </a:cubicBezTo>
                <a:cubicBezTo>
                  <a:pt x="138" y="215"/>
                  <a:pt x="138" y="214"/>
                  <a:pt x="138" y="214"/>
                </a:cubicBezTo>
                <a:close/>
                <a:moveTo>
                  <a:pt x="221" y="186"/>
                </a:moveTo>
                <a:cubicBezTo>
                  <a:pt x="221" y="186"/>
                  <a:pt x="220" y="186"/>
                  <a:pt x="219" y="186"/>
                </a:cubicBezTo>
                <a:cubicBezTo>
                  <a:pt x="219" y="187"/>
                  <a:pt x="218" y="187"/>
                  <a:pt x="218" y="188"/>
                </a:cubicBezTo>
                <a:cubicBezTo>
                  <a:pt x="217" y="191"/>
                  <a:pt x="216" y="194"/>
                  <a:pt x="215" y="197"/>
                </a:cubicBezTo>
                <a:cubicBezTo>
                  <a:pt x="215" y="197"/>
                  <a:pt x="215" y="197"/>
                  <a:pt x="215" y="197"/>
                </a:cubicBezTo>
                <a:cubicBezTo>
                  <a:pt x="216" y="197"/>
                  <a:pt x="220" y="196"/>
                  <a:pt x="222" y="196"/>
                </a:cubicBezTo>
                <a:cubicBezTo>
                  <a:pt x="222" y="192"/>
                  <a:pt x="222" y="189"/>
                  <a:pt x="221" y="186"/>
                </a:cubicBezTo>
                <a:close/>
                <a:moveTo>
                  <a:pt x="151" y="206"/>
                </a:moveTo>
                <a:cubicBezTo>
                  <a:pt x="151" y="205"/>
                  <a:pt x="151" y="205"/>
                  <a:pt x="152" y="205"/>
                </a:cubicBezTo>
                <a:cubicBezTo>
                  <a:pt x="153" y="204"/>
                  <a:pt x="155" y="202"/>
                  <a:pt x="157" y="201"/>
                </a:cubicBezTo>
                <a:cubicBezTo>
                  <a:pt x="157" y="201"/>
                  <a:pt x="157" y="200"/>
                  <a:pt x="158" y="200"/>
                </a:cubicBezTo>
                <a:cubicBezTo>
                  <a:pt x="158" y="197"/>
                  <a:pt x="158" y="194"/>
                  <a:pt x="158" y="191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57" y="190"/>
                  <a:pt x="156" y="191"/>
                  <a:pt x="156" y="192"/>
                </a:cubicBezTo>
                <a:cubicBezTo>
                  <a:pt x="154" y="196"/>
                  <a:pt x="153" y="200"/>
                  <a:pt x="151" y="205"/>
                </a:cubicBezTo>
                <a:cubicBezTo>
                  <a:pt x="151" y="205"/>
                  <a:pt x="151" y="205"/>
                  <a:pt x="151" y="206"/>
                </a:cubicBezTo>
                <a:close/>
                <a:moveTo>
                  <a:pt x="146" y="227"/>
                </a:moveTo>
                <a:cubicBezTo>
                  <a:pt x="144" y="227"/>
                  <a:pt x="145" y="225"/>
                  <a:pt x="145" y="224"/>
                </a:cubicBezTo>
                <a:cubicBezTo>
                  <a:pt x="144" y="225"/>
                  <a:pt x="144" y="225"/>
                  <a:pt x="144" y="225"/>
                </a:cubicBezTo>
                <a:cubicBezTo>
                  <a:pt x="143" y="226"/>
                  <a:pt x="142" y="227"/>
                  <a:pt x="141" y="228"/>
                </a:cubicBezTo>
                <a:cubicBezTo>
                  <a:pt x="140" y="229"/>
                  <a:pt x="139" y="230"/>
                  <a:pt x="139" y="231"/>
                </a:cubicBezTo>
                <a:cubicBezTo>
                  <a:pt x="139" y="233"/>
                  <a:pt x="138" y="233"/>
                  <a:pt x="137" y="232"/>
                </a:cubicBezTo>
                <a:cubicBezTo>
                  <a:pt x="137" y="232"/>
                  <a:pt x="137" y="232"/>
                  <a:pt x="137" y="232"/>
                </a:cubicBezTo>
                <a:cubicBezTo>
                  <a:pt x="134" y="234"/>
                  <a:pt x="131" y="236"/>
                  <a:pt x="129" y="238"/>
                </a:cubicBezTo>
                <a:cubicBezTo>
                  <a:pt x="129" y="238"/>
                  <a:pt x="128" y="238"/>
                  <a:pt x="128" y="239"/>
                </a:cubicBezTo>
                <a:cubicBezTo>
                  <a:pt x="128" y="240"/>
                  <a:pt x="128" y="241"/>
                  <a:pt x="128" y="242"/>
                </a:cubicBezTo>
                <a:cubicBezTo>
                  <a:pt x="134" y="237"/>
                  <a:pt x="140" y="232"/>
                  <a:pt x="146" y="227"/>
                </a:cubicBezTo>
                <a:close/>
                <a:moveTo>
                  <a:pt x="247" y="176"/>
                </a:moveTo>
                <a:cubicBezTo>
                  <a:pt x="249" y="174"/>
                  <a:pt x="251" y="172"/>
                  <a:pt x="253" y="171"/>
                </a:cubicBezTo>
                <a:cubicBezTo>
                  <a:pt x="252" y="167"/>
                  <a:pt x="252" y="162"/>
                  <a:pt x="251" y="158"/>
                </a:cubicBezTo>
                <a:cubicBezTo>
                  <a:pt x="250" y="164"/>
                  <a:pt x="248" y="170"/>
                  <a:pt x="247" y="176"/>
                </a:cubicBezTo>
                <a:close/>
                <a:moveTo>
                  <a:pt x="80" y="258"/>
                </a:moveTo>
                <a:cubicBezTo>
                  <a:pt x="83" y="259"/>
                  <a:pt x="93" y="257"/>
                  <a:pt x="95" y="256"/>
                </a:cubicBezTo>
                <a:cubicBezTo>
                  <a:pt x="95" y="256"/>
                  <a:pt x="95" y="255"/>
                  <a:pt x="95" y="255"/>
                </a:cubicBezTo>
                <a:cubicBezTo>
                  <a:pt x="95" y="254"/>
                  <a:pt x="95" y="253"/>
                  <a:pt x="96" y="253"/>
                </a:cubicBezTo>
                <a:cubicBezTo>
                  <a:pt x="94" y="253"/>
                  <a:pt x="92" y="253"/>
                  <a:pt x="90" y="254"/>
                </a:cubicBezTo>
                <a:cubicBezTo>
                  <a:pt x="89" y="254"/>
                  <a:pt x="89" y="254"/>
                  <a:pt x="89" y="255"/>
                </a:cubicBezTo>
                <a:cubicBezTo>
                  <a:pt x="89" y="256"/>
                  <a:pt x="88" y="256"/>
                  <a:pt x="88" y="257"/>
                </a:cubicBezTo>
                <a:cubicBezTo>
                  <a:pt x="88" y="257"/>
                  <a:pt x="87" y="258"/>
                  <a:pt x="87" y="258"/>
                </a:cubicBezTo>
                <a:cubicBezTo>
                  <a:pt x="86" y="257"/>
                  <a:pt x="86" y="257"/>
                  <a:pt x="86" y="256"/>
                </a:cubicBezTo>
                <a:cubicBezTo>
                  <a:pt x="86" y="256"/>
                  <a:pt x="86" y="256"/>
                  <a:pt x="86" y="255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5" y="255"/>
                  <a:pt x="83" y="255"/>
                  <a:pt x="82" y="255"/>
                </a:cubicBezTo>
                <a:cubicBezTo>
                  <a:pt x="82" y="255"/>
                  <a:pt x="81" y="256"/>
                  <a:pt x="81" y="256"/>
                </a:cubicBezTo>
                <a:cubicBezTo>
                  <a:pt x="81" y="257"/>
                  <a:pt x="80" y="257"/>
                  <a:pt x="80" y="258"/>
                </a:cubicBezTo>
                <a:close/>
                <a:moveTo>
                  <a:pt x="213" y="188"/>
                </a:moveTo>
                <a:cubicBezTo>
                  <a:pt x="212" y="188"/>
                  <a:pt x="212" y="188"/>
                  <a:pt x="211" y="188"/>
                </a:cubicBezTo>
                <a:cubicBezTo>
                  <a:pt x="210" y="188"/>
                  <a:pt x="210" y="189"/>
                  <a:pt x="210" y="190"/>
                </a:cubicBezTo>
                <a:cubicBezTo>
                  <a:pt x="209" y="192"/>
                  <a:pt x="208" y="195"/>
                  <a:pt x="207" y="197"/>
                </a:cubicBezTo>
                <a:cubicBezTo>
                  <a:pt x="206" y="197"/>
                  <a:pt x="206" y="198"/>
                  <a:pt x="206" y="198"/>
                </a:cubicBezTo>
                <a:cubicBezTo>
                  <a:pt x="207" y="198"/>
                  <a:pt x="207" y="198"/>
                  <a:pt x="207" y="198"/>
                </a:cubicBezTo>
                <a:cubicBezTo>
                  <a:pt x="207" y="198"/>
                  <a:pt x="208" y="199"/>
                  <a:pt x="208" y="199"/>
                </a:cubicBezTo>
                <a:cubicBezTo>
                  <a:pt x="207" y="200"/>
                  <a:pt x="207" y="200"/>
                  <a:pt x="207" y="200"/>
                </a:cubicBezTo>
                <a:cubicBezTo>
                  <a:pt x="206" y="200"/>
                  <a:pt x="206" y="200"/>
                  <a:pt x="206" y="200"/>
                </a:cubicBezTo>
                <a:cubicBezTo>
                  <a:pt x="205" y="200"/>
                  <a:pt x="205" y="201"/>
                  <a:pt x="205" y="201"/>
                </a:cubicBezTo>
                <a:cubicBezTo>
                  <a:pt x="207" y="201"/>
                  <a:pt x="208" y="201"/>
                  <a:pt x="210" y="201"/>
                </a:cubicBezTo>
                <a:cubicBezTo>
                  <a:pt x="209" y="199"/>
                  <a:pt x="209" y="198"/>
                  <a:pt x="211" y="197"/>
                </a:cubicBezTo>
                <a:cubicBezTo>
                  <a:pt x="212" y="194"/>
                  <a:pt x="212" y="191"/>
                  <a:pt x="213" y="188"/>
                </a:cubicBezTo>
                <a:close/>
                <a:moveTo>
                  <a:pt x="258" y="137"/>
                </a:moveTo>
                <a:cubicBezTo>
                  <a:pt x="258" y="137"/>
                  <a:pt x="258" y="137"/>
                  <a:pt x="258" y="137"/>
                </a:cubicBezTo>
                <a:cubicBezTo>
                  <a:pt x="258" y="137"/>
                  <a:pt x="258" y="137"/>
                  <a:pt x="258" y="137"/>
                </a:cubicBezTo>
                <a:cubicBezTo>
                  <a:pt x="257" y="142"/>
                  <a:pt x="255" y="146"/>
                  <a:pt x="254" y="151"/>
                </a:cubicBezTo>
                <a:cubicBezTo>
                  <a:pt x="254" y="152"/>
                  <a:pt x="253" y="154"/>
                  <a:pt x="253" y="155"/>
                </a:cubicBezTo>
                <a:cubicBezTo>
                  <a:pt x="254" y="159"/>
                  <a:pt x="254" y="162"/>
                  <a:pt x="254" y="166"/>
                </a:cubicBezTo>
                <a:cubicBezTo>
                  <a:pt x="254" y="166"/>
                  <a:pt x="254" y="166"/>
                  <a:pt x="255" y="167"/>
                </a:cubicBezTo>
                <a:cubicBezTo>
                  <a:pt x="255" y="167"/>
                  <a:pt x="255" y="167"/>
                  <a:pt x="255" y="167"/>
                </a:cubicBezTo>
                <a:cubicBezTo>
                  <a:pt x="255" y="163"/>
                  <a:pt x="255" y="160"/>
                  <a:pt x="255" y="156"/>
                </a:cubicBezTo>
                <a:cubicBezTo>
                  <a:pt x="256" y="152"/>
                  <a:pt x="256" y="147"/>
                  <a:pt x="257" y="143"/>
                </a:cubicBezTo>
                <a:cubicBezTo>
                  <a:pt x="257" y="142"/>
                  <a:pt x="257" y="141"/>
                  <a:pt x="259" y="141"/>
                </a:cubicBezTo>
                <a:cubicBezTo>
                  <a:pt x="259" y="140"/>
                  <a:pt x="258" y="138"/>
                  <a:pt x="258" y="137"/>
                </a:cubicBezTo>
                <a:close/>
                <a:moveTo>
                  <a:pt x="187" y="197"/>
                </a:moveTo>
                <a:cubicBezTo>
                  <a:pt x="190" y="197"/>
                  <a:pt x="192" y="197"/>
                  <a:pt x="194" y="197"/>
                </a:cubicBezTo>
                <a:cubicBezTo>
                  <a:pt x="194" y="195"/>
                  <a:pt x="195" y="193"/>
                  <a:pt x="195" y="190"/>
                </a:cubicBezTo>
                <a:cubicBezTo>
                  <a:pt x="193" y="190"/>
                  <a:pt x="192" y="190"/>
                  <a:pt x="190" y="190"/>
                </a:cubicBezTo>
                <a:cubicBezTo>
                  <a:pt x="189" y="193"/>
                  <a:pt x="188" y="195"/>
                  <a:pt x="187" y="197"/>
                </a:cubicBezTo>
                <a:close/>
                <a:moveTo>
                  <a:pt x="128" y="224"/>
                </a:moveTo>
                <a:cubicBezTo>
                  <a:pt x="128" y="224"/>
                  <a:pt x="128" y="224"/>
                  <a:pt x="128" y="224"/>
                </a:cubicBezTo>
                <a:cubicBezTo>
                  <a:pt x="128" y="224"/>
                  <a:pt x="127" y="225"/>
                  <a:pt x="127" y="225"/>
                </a:cubicBezTo>
                <a:cubicBezTo>
                  <a:pt x="126" y="225"/>
                  <a:pt x="126" y="226"/>
                  <a:pt x="125" y="227"/>
                </a:cubicBezTo>
                <a:cubicBezTo>
                  <a:pt x="124" y="230"/>
                  <a:pt x="123" y="234"/>
                  <a:pt x="122" y="237"/>
                </a:cubicBezTo>
                <a:cubicBezTo>
                  <a:pt x="122" y="237"/>
                  <a:pt x="122" y="237"/>
                  <a:pt x="122" y="238"/>
                </a:cubicBezTo>
                <a:cubicBezTo>
                  <a:pt x="123" y="237"/>
                  <a:pt x="125" y="235"/>
                  <a:pt x="127" y="234"/>
                </a:cubicBezTo>
                <a:cubicBezTo>
                  <a:pt x="127" y="234"/>
                  <a:pt x="127" y="234"/>
                  <a:pt x="127" y="233"/>
                </a:cubicBezTo>
                <a:cubicBezTo>
                  <a:pt x="127" y="233"/>
                  <a:pt x="127" y="233"/>
                  <a:pt x="127" y="232"/>
                </a:cubicBezTo>
                <a:cubicBezTo>
                  <a:pt x="128" y="229"/>
                  <a:pt x="128" y="227"/>
                  <a:pt x="128" y="224"/>
                </a:cubicBezTo>
                <a:close/>
                <a:moveTo>
                  <a:pt x="175" y="203"/>
                </a:moveTo>
                <a:cubicBezTo>
                  <a:pt x="175" y="201"/>
                  <a:pt x="176" y="198"/>
                  <a:pt x="176" y="196"/>
                </a:cubicBezTo>
                <a:cubicBezTo>
                  <a:pt x="174" y="196"/>
                  <a:pt x="173" y="197"/>
                  <a:pt x="172" y="197"/>
                </a:cubicBezTo>
                <a:cubicBezTo>
                  <a:pt x="171" y="197"/>
                  <a:pt x="171" y="198"/>
                  <a:pt x="171" y="198"/>
                </a:cubicBezTo>
                <a:cubicBezTo>
                  <a:pt x="170" y="200"/>
                  <a:pt x="170" y="202"/>
                  <a:pt x="169" y="203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171" y="204"/>
                  <a:pt x="173" y="203"/>
                  <a:pt x="175" y="203"/>
                </a:cubicBezTo>
                <a:close/>
                <a:moveTo>
                  <a:pt x="108" y="235"/>
                </a:moveTo>
                <a:cubicBezTo>
                  <a:pt x="107" y="235"/>
                  <a:pt x="107" y="236"/>
                  <a:pt x="107" y="236"/>
                </a:cubicBezTo>
                <a:cubicBezTo>
                  <a:pt x="105" y="240"/>
                  <a:pt x="104" y="244"/>
                  <a:pt x="102" y="247"/>
                </a:cubicBezTo>
                <a:cubicBezTo>
                  <a:pt x="102" y="248"/>
                  <a:pt x="102" y="248"/>
                  <a:pt x="102" y="248"/>
                </a:cubicBezTo>
                <a:cubicBezTo>
                  <a:pt x="102" y="248"/>
                  <a:pt x="102" y="248"/>
                  <a:pt x="102" y="248"/>
                </a:cubicBezTo>
                <a:cubicBezTo>
                  <a:pt x="104" y="248"/>
                  <a:pt x="105" y="247"/>
                  <a:pt x="107" y="247"/>
                </a:cubicBezTo>
                <a:cubicBezTo>
                  <a:pt x="107" y="247"/>
                  <a:pt x="107" y="246"/>
                  <a:pt x="107" y="246"/>
                </a:cubicBezTo>
                <a:cubicBezTo>
                  <a:pt x="107" y="244"/>
                  <a:pt x="108" y="243"/>
                  <a:pt x="108" y="241"/>
                </a:cubicBezTo>
                <a:cubicBezTo>
                  <a:pt x="108" y="239"/>
                  <a:pt x="108" y="237"/>
                  <a:pt x="108" y="235"/>
                </a:cubicBezTo>
                <a:close/>
                <a:moveTo>
                  <a:pt x="160" y="199"/>
                </a:moveTo>
                <a:cubicBezTo>
                  <a:pt x="161" y="199"/>
                  <a:pt x="161" y="199"/>
                  <a:pt x="162" y="197"/>
                </a:cubicBezTo>
                <a:cubicBezTo>
                  <a:pt x="163" y="194"/>
                  <a:pt x="164" y="192"/>
                  <a:pt x="165" y="189"/>
                </a:cubicBezTo>
                <a:cubicBezTo>
                  <a:pt x="165" y="189"/>
                  <a:pt x="165" y="188"/>
                  <a:pt x="166" y="188"/>
                </a:cubicBezTo>
                <a:cubicBezTo>
                  <a:pt x="164" y="188"/>
                  <a:pt x="162" y="189"/>
                  <a:pt x="160" y="189"/>
                </a:cubicBezTo>
                <a:cubicBezTo>
                  <a:pt x="160" y="192"/>
                  <a:pt x="160" y="196"/>
                  <a:pt x="160" y="199"/>
                </a:cubicBezTo>
                <a:close/>
                <a:moveTo>
                  <a:pt x="105" y="236"/>
                </a:moveTo>
                <a:cubicBezTo>
                  <a:pt x="103" y="237"/>
                  <a:pt x="102" y="237"/>
                  <a:pt x="100" y="237"/>
                </a:cubicBezTo>
                <a:cubicBezTo>
                  <a:pt x="99" y="238"/>
                  <a:pt x="99" y="238"/>
                  <a:pt x="99" y="239"/>
                </a:cubicBezTo>
                <a:cubicBezTo>
                  <a:pt x="99" y="241"/>
                  <a:pt x="99" y="243"/>
                  <a:pt x="99" y="245"/>
                </a:cubicBezTo>
                <a:cubicBezTo>
                  <a:pt x="99" y="246"/>
                  <a:pt x="98" y="246"/>
                  <a:pt x="98" y="247"/>
                </a:cubicBezTo>
                <a:cubicBezTo>
                  <a:pt x="99" y="247"/>
                  <a:pt x="99" y="247"/>
                  <a:pt x="100" y="247"/>
                </a:cubicBezTo>
                <a:cubicBezTo>
                  <a:pt x="102" y="243"/>
                  <a:pt x="103" y="240"/>
                  <a:pt x="105" y="236"/>
                </a:cubicBezTo>
                <a:close/>
                <a:moveTo>
                  <a:pt x="242" y="172"/>
                </a:moveTo>
                <a:cubicBezTo>
                  <a:pt x="242" y="172"/>
                  <a:pt x="242" y="172"/>
                  <a:pt x="241" y="172"/>
                </a:cubicBezTo>
                <a:cubicBezTo>
                  <a:pt x="241" y="173"/>
                  <a:pt x="240" y="174"/>
                  <a:pt x="239" y="175"/>
                </a:cubicBezTo>
                <a:cubicBezTo>
                  <a:pt x="239" y="175"/>
                  <a:pt x="238" y="175"/>
                  <a:pt x="238" y="176"/>
                </a:cubicBezTo>
                <a:cubicBezTo>
                  <a:pt x="238" y="177"/>
                  <a:pt x="238" y="179"/>
                  <a:pt x="237" y="180"/>
                </a:cubicBezTo>
                <a:cubicBezTo>
                  <a:pt x="237" y="181"/>
                  <a:pt x="237" y="181"/>
                  <a:pt x="237" y="182"/>
                </a:cubicBezTo>
                <a:cubicBezTo>
                  <a:pt x="239" y="181"/>
                  <a:pt x="241" y="180"/>
                  <a:pt x="242" y="180"/>
                </a:cubicBezTo>
                <a:cubicBezTo>
                  <a:pt x="242" y="177"/>
                  <a:pt x="242" y="174"/>
                  <a:pt x="242" y="172"/>
                </a:cubicBezTo>
                <a:close/>
                <a:moveTo>
                  <a:pt x="156" y="215"/>
                </a:moveTo>
                <a:cubicBezTo>
                  <a:pt x="156" y="215"/>
                  <a:pt x="155" y="215"/>
                  <a:pt x="155" y="215"/>
                </a:cubicBezTo>
                <a:cubicBezTo>
                  <a:pt x="153" y="217"/>
                  <a:pt x="150" y="219"/>
                  <a:pt x="148" y="221"/>
                </a:cubicBezTo>
                <a:cubicBezTo>
                  <a:pt x="148" y="222"/>
                  <a:pt x="147" y="222"/>
                  <a:pt x="147" y="222"/>
                </a:cubicBezTo>
                <a:cubicBezTo>
                  <a:pt x="147" y="223"/>
                  <a:pt x="147" y="224"/>
                  <a:pt x="147" y="226"/>
                </a:cubicBezTo>
                <a:cubicBezTo>
                  <a:pt x="150" y="223"/>
                  <a:pt x="153" y="220"/>
                  <a:pt x="156" y="217"/>
                </a:cubicBezTo>
                <a:cubicBezTo>
                  <a:pt x="156" y="216"/>
                  <a:pt x="156" y="215"/>
                  <a:pt x="156" y="215"/>
                </a:cubicBezTo>
                <a:close/>
                <a:moveTo>
                  <a:pt x="107" y="249"/>
                </a:moveTo>
                <a:cubicBezTo>
                  <a:pt x="105" y="249"/>
                  <a:pt x="103" y="250"/>
                  <a:pt x="102" y="251"/>
                </a:cubicBezTo>
                <a:cubicBezTo>
                  <a:pt x="101" y="251"/>
                  <a:pt x="101" y="251"/>
                  <a:pt x="100" y="252"/>
                </a:cubicBezTo>
                <a:cubicBezTo>
                  <a:pt x="100" y="253"/>
                  <a:pt x="99" y="254"/>
                  <a:pt x="99" y="256"/>
                </a:cubicBezTo>
                <a:cubicBezTo>
                  <a:pt x="102" y="255"/>
                  <a:pt x="104" y="254"/>
                  <a:pt x="107" y="252"/>
                </a:cubicBezTo>
                <a:cubicBezTo>
                  <a:pt x="106" y="251"/>
                  <a:pt x="107" y="250"/>
                  <a:pt x="107" y="249"/>
                </a:cubicBezTo>
                <a:close/>
                <a:moveTo>
                  <a:pt x="201" y="190"/>
                </a:moveTo>
                <a:cubicBezTo>
                  <a:pt x="200" y="192"/>
                  <a:pt x="199" y="195"/>
                  <a:pt x="198" y="197"/>
                </a:cubicBezTo>
                <a:cubicBezTo>
                  <a:pt x="200" y="197"/>
                  <a:pt x="201" y="197"/>
                  <a:pt x="203" y="197"/>
                </a:cubicBezTo>
                <a:cubicBezTo>
                  <a:pt x="203" y="195"/>
                  <a:pt x="203" y="192"/>
                  <a:pt x="204" y="189"/>
                </a:cubicBezTo>
                <a:cubicBezTo>
                  <a:pt x="203" y="189"/>
                  <a:pt x="202" y="190"/>
                  <a:pt x="201" y="190"/>
                </a:cubicBezTo>
                <a:close/>
                <a:moveTo>
                  <a:pt x="184" y="190"/>
                </a:moveTo>
                <a:cubicBezTo>
                  <a:pt x="184" y="190"/>
                  <a:pt x="183" y="190"/>
                  <a:pt x="182" y="190"/>
                </a:cubicBezTo>
                <a:cubicBezTo>
                  <a:pt x="181" y="193"/>
                  <a:pt x="180" y="195"/>
                  <a:pt x="179" y="198"/>
                </a:cubicBezTo>
                <a:cubicBezTo>
                  <a:pt x="181" y="198"/>
                  <a:pt x="182" y="198"/>
                  <a:pt x="184" y="198"/>
                </a:cubicBezTo>
                <a:cubicBezTo>
                  <a:pt x="184" y="195"/>
                  <a:pt x="184" y="193"/>
                  <a:pt x="184" y="190"/>
                </a:cubicBezTo>
                <a:close/>
                <a:moveTo>
                  <a:pt x="113" y="242"/>
                </a:moveTo>
                <a:cubicBezTo>
                  <a:pt x="113" y="242"/>
                  <a:pt x="113" y="242"/>
                  <a:pt x="113" y="242"/>
                </a:cubicBezTo>
                <a:cubicBezTo>
                  <a:pt x="114" y="242"/>
                  <a:pt x="115" y="241"/>
                  <a:pt x="117" y="241"/>
                </a:cubicBezTo>
                <a:cubicBezTo>
                  <a:pt x="117" y="241"/>
                  <a:pt x="117" y="241"/>
                  <a:pt x="117" y="240"/>
                </a:cubicBezTo>
                <a:cubicBezTo>
                  <a:pt x="118" y="237"/>
                  <a:pt x="118" y="234"/>
                  <a:pt x="118" y="231"/>
                </a:cubicBezTo>
                <a:cubicBezTo>
                  <a:pt x="118" y="231"/>
                  <a:pt x="118" y="231"/>
                  <a:pt x="118" y="231"/>
                </a:cubicBezTo>
                <a:cubicBezTo>
                  <a:pt x="118" y="231"/>
                  <a:pt x="118" y="231"/>
                  <a:pt x="118" y="231"/>
                </a:cubicBezTo>
                <a:cubicBezTo>
                  <a:pt x="116" y="234"/>
                  <a:pt x="115" y="238"/>
                  <a:pt x="113" y="242"/>
                </a:cubicBezTo>
                <a:close/>
                <a:moveTo>
                  <a:pt x="178" y="163"/>
                </a:moveTo>
                <a:cubicBezTo>
                  <a:pt x="178" y="163"/>
                  <a:pt x="178" y="163"/>
                  <a:pt x="178" y="163"/>
                </a:cubicBezTo>
                <a:cubicBezTo>
                  <a:pt x="178" y="164"/>
                  <a:pt x="178" y="164"/>
                  <a:pt x="178" y="164"/>
                </a:cubicBezTo>
                <a:cubicBezTo>
                  <a:pt x="178" y="165"/>
                  <a:pt x="177" y="165"/>
                  <a:pt x="177" y="166"/>
                </a:cubicBezTo>
                <a:cubicBezTo>
                  <a:pt x="177" y="166"/>
                  <a:pt x="178" y="167"/>
                  <a:pt x="178" y="167"/>
                </a:cubicBezTo>
                <a:cubicBezTo>
                  <a:pt x="179" y="167"/>
                  <a:pt x="180" y="166"/>
                  <a:pt x="181" y="166"/>
                </a:cubicBezTo>
                <a:cubicBezTo>
                  <a:pt x="182" y="165"/>
                  <a:pt x="182" y="164"/>
                  <a:pt x="183" y="163"/>
                </a:cubicBezTo>
                <a:cubicBezTo>
                  <a:pt x="183" y="163"/>
                  <a:pt x="183" y="163"/>
                  <a:pt x="183" y="162"/>
                </a:cubicBezTo>
                <a:cubicBezTo>
                  <a:pt x="182" y="161"/>
                  <a:pt x="182" y="160"/>
                  <a:pt x="181" y="159"/>
                </a:cubicBezTo>
                <a:cubicBezTo>
                  <a:pt x="180" y="160"/>
                  <a:pt x="179" y="162"/>
                  <a:pt x="178" y="163"/>
                </a:cubicBezTo>
                <a:close/>
                <a:moveTo>
                  <a:pt x="152" y="165"/>
                </a:moveTo>
                <a:cubicBezTo>
                  <a:pt x="151" y="166"/>
                  <a:pt x="150" y="166"/>
                  <a:pt x="150" y="167"/>
                </a:cubicBezTo>
                <a:cubicBezTo>
                  <a:pt x="148" y="167"/>
                  <a:pt x="146" y="168"/>
                  <a:pt x="144" y="169"/>
                </a:cubicBezTo>
                <a:cubicBezTo>
                  <a:pt x="143" y="169"/>
                  <a:pt x="142" y="170"/>
                  <a:pt x="142" y="170"/>
                </a:cubicBezTo>
                <a:cubicBezTo>
                  <a:pt x="140" y="172"/>
                  <a:pt x="138" y="174"/>
                  <a:pt x="136" y="175"/>
                </a:cubicBezTo>
                <a:cubicBezTo>
                  <a:pt x="136" y="175"/>
                  <a:pt x="136" y="175"/>
                  <a:pt x="136" y="176"/>
                </a:cubicBezTo>
                <a:cubicBezTo>
                  <a:pt x="137" y="175"/>
                  <a:pt x="137" y="175"/>
                  <a:pt x="138" y="175"/>
                </a:cubicBezTo>
                <a:cubicBezTo>
                  <a:pt x="139" y="174"/>
                  <a:pt x="140" y="174"/>
                  <a:pt x="141" y="173"/>
                </a:cubicBezTo>
                <a:cubicBezTo>
                  <a:pt x="142" y="173"/>
                  <a:pt x="142" y="172"/>
                  <a:pt x="143" y="172"/>
                </a:cubicBezTo>
                <a:cubicBezTo>
                  <a:pt x="144" y="171"/>
                  <a:pt x="145" y="170"/>
                  <a:pt x="146" y="169"/>
                </a:cubicBezTo>
                <a:cubicBezTo>
                  <a:pt x="147" y="168"/>
                  <a:pt x="147" y="168"/>
                  <a:pt x="148" y="169"/>
                </a:cubicBezTo>
                <a:cubicBezTo>
                  <a:pt x="149" y="169"/>
                  <a:pt x="151" y="168"/>
                  <a:pt x="152" y="167"/>
                </a:cubicBezTo>
                <a:cubicBezTo>
                  <a:pt x="152" y="167"/>
                  <a:pt x="152" y="166"/>
                  <a:pt x="152" y="165"/>
                </a:cubicBezTo>
                <a:close/>
                <a:moveTo>
                  <a:pt x="110" y="245"/>
                </a:moveTo>
                <a:cubicBezTo>
                  <a:pt x="110" y="245"/>
                  <a:pt x="110" y="245"/>
                  <a:pt x="110" y="245"/>
                </a:cubicBezTo>
                <a:cubicBezTo>
                  <a:pt x="111" y="241"/>
                  <a:pt x="113" y="237"/>
                  <a:pt x="115" y="232"/>
                </a:cubicBezTo>
                <a:cubicBezTo>
                  <a:pt x="113" y="233"/>
                  <a:pt x="112" y="233"/>
                  <a:pt x="111" y="234"/>
                </a:cubicBezTo>
                <a:cubicBezTo>
                  <a:pt x="110" y="234"/>
                  <a:pt x="110" y="234"/>
                  <a:pt x="110" y="235"/>
                </a:cubicBezTo>
                <a:cubicBezTo>
                  <a:pt x="110" y="236"/>
                  <a:pt x="110" y="236"/>
                  <a:pt x="110" y="237"/>
                </a:cubicBezTo>
                <a:cubicBezTo>
                  <a:pt x="110" y="240"/>
                  <a:pt x="110" y="242"/>
                  <a:pt x="110" y="245"/>
                </a:cubicBezTo>
                <a:close/>
                <a:moveTo>
                  <a:pt x="110" y="120"/>
                </a:moveTo>
                <a:cubicBezTo>
                  <a:pt x="110" y="120"/>
                  <a:pt x="110" y="120"/>
                  <a:pt x="110" y="120"/>
                </a:cubicBezTo>
                <a:cubicBezTo>
                  <a:pt x="110" y="120"/>
                  <a:pt x="110" y="120"/>
                  <a:pt x="111" y="120"/>
                </a:cubicBezTo>
                <a:cubicBezTo>
                  <a:pt x="112" y="119"/>
                  <a:pt x="113" y="118"/>
                  <a:pt x="115" y="117"/>
                </a:cubicBezTo>
                <a:cubicBezTo>
                  <a:pt x="116" y="117"/>
                  <a:pt x="117" y="116"/>
                  <a:pt x="117" y="115"/>
                </a:cubicBezTo>
                <a:cubicBezTo>
                  <a:pt x="118" y="114"/>
                  <a:pt x="118" y="114"/>
                  <a:pt x="118" y="113"/>
                </a:cubicBezTo>
                <a:cubicBezTo>
                  <a:pt x="116" y="113"/>
                  <a:pt x="115" y="113"/>
                  <a:pt x="114" y="113"/>
                </a:cubicBezTo>
                <a:cubicBezTo>
                  <a:pt x="112" y="116"/>
                  <a:pt x="111" y="118"/>
                  <a:pt x="110" y="120"/>
                </a:cubicBezTo>
                <a:close/>
                <a:moveTo>
                  <a:pt x="227" y="193"/>
                </a:moveTo>
                <a:cubicBezTo>
                  <a:pt x="227" y="193"/>
                  <a:pt x="227" y="194"/>
                  <a:pt x="227" y="194"/>
                </a:cubicBezTo>
                <a:cubicBezTo>
                  <a:pt x="229" y="193"/>
                  <a:pt x="231" y="192"/>
                  <a:pt x="233" y="191"/>
                </a:cubicBezTo>
                <a:cubicBezTo>
                  <a:pt x="233" y="191"/>
                  <a:pt x="233" y="190"/>
                  <a:pt x="233" y="190"/>
                </a:cubicBezTo>
                <a:cubicBezTo>
                  <a:pt x="233" y="189"/>
                  <a:pt x="233" y="188"/>
                  <a:pt x="233" y="187"/>
                </a:cubicBezTo>
                <a:cubicBezTo>
                  <a:pt x="231" y="187"/>
                  <a:pt x="230" y="188"/>
                  <a:pt x="229" y="189"/>
                </a:cubicBezTo>
                <a:cubicBezTo>
                  <a:pt x="228" y="189"/>
                  <a:pt x="228" y="189"/>
                  <a:pt x="228" y="189"/>
                </a:cubicBezTo>
                <a:cubicBezTo>
                  <a:pt x="228" y="191"/>
                  <a:pt x="227" y="192"/>
                  <a:pt x="227" y="193"/>
                </a:cubicBezTo>
                <a:close/>
                <a:moveTo>
                  <a:pt x="126" y="240"/>
                </a:moveTo>
                <a:cubicBezTo>
                  <a:pt x="126" y="240"/>
                  <a:pt x="126" y="240"/>
                  <a:pt x="126" y="240"/>
                </a:cubicBezTo>
                <a:cubicBezTo>
                  <a:pt x="124" y="241"/>
                  <a:pt x="122" y="242"/>
                  <a:pt x="120" y="243"/>
                </a:cubicBezTo>
                <a:cubicBezTo>
                  <a:pt x="120" y="243"/>
                  <a:pt x="120" y="244"/>
                  <a:pt x="120" y="244"/>
                </a:cubicBezTo>
                <a:cubicBezTo>
                  <a:pt x="119" y="245"/>
                  <a:pt x="119" y="246"/>
                  <a:pt x="119" y="247"/>
                </a:cubicBezTo>
                <a:cubicBezTo>
                  <a:pt x="122" y="246"/>
                  <a:pt x="125" y="244"/>
                  <a:pt x="127" y="242"/>
                </a:cubicBezTo>
                <a:cubicBezTo>
                  <a:pt x="126" y="242"/>
                  <a:pt x="126" y="241"/>
                  <a:pt x="126" y="240"/>
                </a:cubicBezTo>
                <a:close/>
                <a:moveTo>
                  <a:pt x="33" y="127"/>
                </a:moveTo>
                <a:cubicBezTo>
                  <a:pt x="33" y="127"/>
                  <a:pt x="33" y="127"/>
                  <a:pt x="33" y="127"/>
                </a:cubicBezTo>
                <a:cubicBezTo>
                  <a:pt x="29" y="130"/>
                  <a:pt x="27" y="134"/>
                  <a:pt x="24" y="138"/>
                </a:cubicBezTo>
                <a:cubicBezTo>
                  <a:pt x="25" y="139"/>
                  <a:pt x="25" y="139"/>
                  <a:pt x="25" y="140"/>
                </a:cubicBezTo>
                <a:cubicBezTo>
                  <a:pt x="26" y="138"/>
                  <a:pt x="27" y="137"/>
                  <a:pt x="28" y="136"/>
                </a:cubicBezTo>
                <a:cubicBezTo>
                  <a:pt x="29" y="135"/>
                  <a:pt x="30" y="133"/>
                  <a:pt x="31" y="132"/>
                </a:cubicBezTo>
                <a:cubicBezTo>
                  <a:pt x="31" y="131"/>
                  <a:pt x="32" y="131"/>
                  <a:pt x="32" y="130"/>
                </a:cubicBezTo>
                <a:cubicBezTo>
                  <a:pt x="32" y="129"/>
                  <a:pt x="33" y="128"/>
                  <a:pt x="33" y="127"/>
                </a:cubicBezTo>
                <a:close/>
                <a:moveTo>
                  <a:pt x="223" y="164"/>
                </a:moveTo>
                <a:cubicBezTo>
                  <a:pt x="223" y="164"/>
                  <a:pt x="223" y="164"/>
                  <a:pt x="223" y="164"/>
                </a:cubicBezTo>
                <a:cubicBezTo>
                  <a:pt x="224" y="164"/>
                  <a:pt x="224" y="163"/>
                  <a:pt x="224" y="163"/>
                </a:cubicBezTo>
                <a:cubicBezTo>
                  <a:pt x="230" y="158"/>
                  <a:pt x="234" y="152"/>
                  <a:pt x="237" y="146"/>
                </a:cubicBezTo>
                <a:cubicBezTo>
                  <a:pt x="237" y="146"/>
                  <a:pt x="237" y="146"/>
                  <a:pt x="237" y="145"/>
                </a:cubicBezTo>
                <a:cubicBezTo>
                  <a:pt x="237" y="145"/>
                  <a:pt x="237" y="145"/>
                  <a:pt x="237" y="145"/>
                </a:cubicBezTo>
                <a:cubicBezTo>
                  <a:pt x="237" y="146"/>
                  <a:pt x="236" y="146"/>
                  <a:pt x="236" y="147"/>
                </a:cubicBezTo>
                <a:cubicBezTo>
                  <a:pt x="235" y="148"/>
                  <a:pt x="234" y="149"/>
                  <a:pt x="233" y="150"/>
                </a:cubicBezTo>
                <a:cubicBezTo>
                  <a:pt x="230" y="155"/>
                  <a:pt x="227" y="159"/>
                  <a:pt x="224" y="163"/>
                </a:cubicBezTo>
                <a:cubicBezTo>
                  <a:pt x="224" y="163"/>
                  <a:pt x="223" y="163"/>
                  <a:pt x="223" y="164"/>
                </a:cubicBezTo>
                <a:close/>
                <a:moveTo>
                  <a:pt x="78" y="241"/>
                </a:moveTo>
                <a:cubicBezTo>
                  <a:pt x="76" y="241"/>
                  <a:pt x="75" y="241"/>
                  <a:pt x="74" y="241"/>
                </a:cubicBezTo>
                <a:cubicBezTo>
                  <a:pt x="73" y="243"/>
                  <a:pt x="72" y="245"/>
                  <a:pt x="72" y="247"/>
                </a:cubicBezTo>
                <a:cubicBezTo>
                  <a:pt x="73" y="248"/>
                  <a:pt x="73" y="248"/>
                  <a:pt x="74" y="248"/>
                </a:cubicBezTo>
                <a:cubicBezTo>
                  <a:pt x="75" y="246"/>
                  <a:pt x="76" y="244"/>
                  <a:pt x="78" y="241"/>
                </a:cubicBezTo>
                <a:close/>
                <a:moveTo>
                  <a:pt x="52" y="139"/>
                </a:moveTo>
                <a:cubicBezTo>
                  <a:pt x="53" y="139"/>
                  <a:pt x="53" y="139"/>
                  <a:pt x="53" y="138"/>
                </a:cubicBezTo>
                <a:cubicBezTo>
                  <a:pt x="55" y="137"/>
                  <a:pt x="57" y="136"/>
                  <a:pt x="58" y="136"/>
                </a:cubicBezTo>
                <a:cubicBezTo>
                  <a:pt x="59" y="135"/>
                  <a:pt x="59" y="135"/>
                  <a:pt x="59" y="134"/>
                </a:cubicBezTo>
                <a:cubicBezTo>
                  <a:pt x="59" y="134"/>
                  <a:pt x="58" y="134"/>
                  <a:pt x="58" y="134"/>
                </a:cubicBezTo>
                <a:cubicBezTo>
                  <a:pt x="58" y="133"/>
                  <a:pt x="58" y="133"/>
                  <a:pt x="58" y="132"/>
                </a:cubicBezTo>
                <a:cubicBezTo>
                  <a:pt x="57" y="132"/>
                  <a:pt x="56" y="133"/>
                  <a:pt x="55" y="133"/>
                </a:cubicBezTo>
                <a:cubicBezTo>
                  <a:pt x="55" y="134"/>
                  <a:pt x="55" y="134"/>
                  <a:pt x="54" y="134"/>
                </a:cubicBezTo>
                <a:cubicBezTo>
                  <a:pt x="54" y="135"/>
                  <a:pt x="53" y="136"/>
                  <a:pt x="53" y="137"/>
                </a:cubicBezTo>
                <a:cubicBezTo>
                  <a:pt x="52" y="138"/>
                  <a:pt x="52" y="138"/>
                  <a:pt x="52" y="139"/>
                </a:cubicBezTo>
                <a:close/>
                <a:moveTo>
                  <a:pt x="42" y="240"/>
                </a:moveTo>
                <a:cubicBezTo>
                  <a:pt x="41" y="242"/>
                  <a:pt x="40" y="243"/>
                  <a:pt x="39" y="245"/>
                </a:cubicBezTo>
                <a:cubicBezTo>
                  <a:pt x="41" y="245"/>
                  <a:pt x="42" y="246"/>
                  <a:pt x="44" y="247"/>
                </a:cubicBezTo>
                <a:cubicBezTo>
                  <a:pt x="44" y="246"/>
                  <a:pt x="44" y="245"/>
                  <a:pt x="45" y="244"/>
                </a:cubicBezTo>
                <a:cubicBezTo>
                  <a:pt x="45" y="244"/>
                  <a:pt x="45" y="243"/>
                  <a:pt x="45" y="243"/>
                </a:cubicBezTo>
                <a:cubicBezTo>
                  <a:pt x="44" y="242"/>
                  <a:pt x="43" y="241"/>
                  <a:pt x="42" y="240"/>
                </a:cubicBezTo>
                <a:close/>
                <a:moveTo>
                  <a:pt x="149" y="205"/>
                </a:moveTo>
                <a:cubicBezTo>
                  <a:pt x="149" y="205"/>
                  <a:pt x="149" y="205"/>
                  <a:pt x="149" y="205"/>
                </a:cubicBezTo>
                <a:cubicBezTo>
                  <a:pt x="150" y="200"/>
                  <a:pt x="152" y="196"/>
                  <a:pt x="153" y="192"/>
                </a:cubicBezTo>
                <a:cubicBezTo>
                  <a:pt x="153" y="192"/>
                  <a:pt x="152" y="192"/>
                  <a:pt x="152" y="193"/>
                </a:cubicBezTo>
                <a:cubicBezTo>
                  <a:pt x="151" y="194"/>
                  <a:pt x="150" y="195"/>
                  <a:pt x="149" y="196"/>
                </a:cubicBezTo>
                <a:cubicBezTo>
                  <a:pt x="149" y="197"/>
                  <a:pt x="149" y="197"/>
                  <a:pt x="149" y="198"/>
                </a:cubicBezTo>
                <a:cubicBezTo>
                  <a:pt x="149" y="200"/>
                  <a:pt x="149" y="202"/>
                  <a:pt x="149" y="204"/>
                </a:cubicBezTo>
                <a:cubicBezTo>
                  <a:pt x="149" y="204"/>
                  <a:pt x="149" y="204"/>
                  <a:pt x="149" y="205"/>
                </a:cubicBezTo>
                <a:close/>
                <a:moveTo>
                  <a:pt x="198" y="121"/>
                </a:moveTo>
                <a:cubicBezTo>
                  <a:pt x="197" y="124"/>
                  <a:pt x="195" y="127"/>
                  <a:pt x="194" y="131"/>
                </a:cubicBezTo>
                <a:cubicBezTo>
                  <a:pt x="196" y="130"/>
                  <a:pt x="197" y="129"/>
                  <a:pt x="198" y="129"/>
                </a:cubicBezTo>
                <a:cubicBezTo>
                  <a:pt x="198" y="126"/>
                  <a:pt x="199" y="124"/>
                  <a:pt x="199" y="122"/>
                </a:cubicBezTo>
                <a:cubicBezTo>
                  <a:pt x="199" y="121"/>
                  <a:pt x="198" y="121"/>
                  <a:pt x="198" y="121"/>
                </a:cubicBezTo>
                <a:close/>
                <a:moveTo>
                  <a:pt x="97" y="238"/>
                </a:moveTo>
                <a:cubicBezTo>
                  <a:pt x="96" y="238"/>
                  <a:pt x="96" y="239"/>
                  <a:pt x="95" y="239"/>
                </a:cubicBezTo>
                <a:cubicBezTo>
                  <a:pt x="95" y="241"/>
                  <a:pt x="94" y="243"/>
                  <a:pt x="93" y="244"/>
                </a:cubicBezTo>
                <a:cubicBezTo>
                  <a:pt x="93" y="245"/>
                  <a:pt x="93" y="245"/>
                  <a:pt x="93" y="245"/>
                </a:cubicBezTo>
                <a:cubicBezTo>
                  <a:pt x="94" y="246"/>
                  <a:pt x="95" y="246"/>
                  <a:pt x="96" y="247"/>
                </a:cubicBezTo>
                <a:cubicBezTo>
                  <a:pt x="97" y="244"/>
                  <a:pt x="97" y="241"/>
                  <a:pt x="97" y="238"/>
                </a:cubicBezTo>
                <a:close/>
                <a:moveTo>
                  <a:pt x="69" y="248"/>
                </a:moveTo>
                <a:cubicBezTo>
                  <a:pt x="68" y="248"/>
                  <a:pt x="67" y="247"/>
                  <a:pt x="66" y="247"/>
                </a:cubicBezTo>
                <a:cubicBezTo>
                  <a:pt x="65" y="249"/>
                  <a:pt x="64" y="250"/>
                  <a:pt x="63" y="252"/>
                </a:cubicBezTo>
                <a:cubicBezTo>
                  <a:pt x="65" y="252"/>
                  <a:pt x="67" y="252"/>
                  <a:pt x="68" y="252"/>
                </a:cubicBezTo>
                <a:cubicBezTo>
                  <a:pt x="69" y="251"/>
                  <a:pt x="69" y="250"/>
                  <a:pt x="69" y="248"/>
                </a:cubicBezTo>
                <a:close/>
                <a:moveTo>
                  <a:pt x="12" y="212"/>
                </a:moveTo>
                <a:cubicBezTo>
                  <a:pt x="14" y="210"/>
                  <a:pt x="15" y="208"/>
                  <a:pt x="17" y="206"/>
                </a:cubicBezTo>
                <a:cubicBezTo>
                  <a:pt x="16" y="205"/>
                  <a:pt x="15" y="204"/>
                  <a:pt x="15" y="202"/>
                </a:cubicBezTo>
                <a:cubicBezTo>
                  <a:pt x="14" y="203"/>
                  <a:pt x="14" y="203"/>
                  <a:pt x="14" y="203"/>
                </a:cubicBezTo>
                <a:cubicBezTo>
                  <a:pt x="13" y="205"/>
                  <a:pt x="13" y="207"/>
                  <a:pt x="12" y="209"/>
                </a:cubicBezTo>
                <a:cubicBezTo>
                  <a:pt x="11" y="210"/>
                  <a:pt x="11" y="211"/>
                  <a:pt x="12" y="212"/>
                </a:cubicBezTo>
                <a:close/>
                <a:moveTo>
                  <a:pt x="153" y="115"/>
                </a:moveTo>
                <a:cubicBezTo>
                  <a:pt x="153" y="116"/>
                  <a:pt x="152" y="116"/>
                  <a:pt x="152" y="116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9"/>
                  <a:pt x="153" y="122"/>
                  <a:pt x="153" y="124"/>
                </a:cubicBezTo>
                <a:cubicBezTo>
                  <a:pt x="153" y="125"/>
                  <a:pt x="153" y="126"/>
                  <a:pt x="153" y="127"/>
                </a:cubicBezTo>
                <a:cubicBezTo>
                  <a:pt x="153" y="129"/>
                  <a:pt x="153" y="130"/>
                  <a:pt x="152" y="132"/>
                </a:cubicBezTo>
                <a:cubicBezTo>
                  <a:pt x="152" y="132"/>
                  <a:pt x="152" y="133"/>
                  <a:pt x="152" y="133"/>
                </a:cubicBezTo>
                <a:cubicBezTo>
                  <a:pt x="152" y="133"/>
                  <a:pt x="153" y="132"/>
                  <a:pt x="153" y="132"/>
                </a:cubicBezTo>
                <a:cubicBezTo>
                  <a:pt x="153" y="130"/>
                  <a:pt x="154" y="127"/>
                  <a:pt x="155" y="125"/>
                </a:cubicBezTo>
                <a:cubicBezTo>
                  <a:pt x="155" y="124"/>
                  <a:pt x="155" y="123"/>
                  <a:pt x="156" y="122"/>
                </a:cubicBezTo>
                <a:cubicBezTo>
                  <a:pt x="156" y="122"/>
                  <a:pt x="156" y="122"/>
                  <a:pt x="157" y="121"/>
                </a:cubicBezTo>
                <a:cubicBezTo>
                  <a:pt x="156" y="121"/>
                  <a:pt x="156" y="121"/>
                  <a:pt x="156" y="122"/>
                </a:cubicBezTo>
                <a:cubicBezTo>
                  <a:pt x="155" y="122"/>
                  <a:pt x="154" y="122"/>
                  <a:pt x="153" y="120"/>
                </a:cubicBezTo>
                <a:cubicBezTo>
                  <a:pt x="153" y="120"/>
                  <a:pt x="153" y="119"/>
                  <a:pt x="153" y="119"/>
                </a:cubicBezTo>
                <a:cubicBezTo>
                  <a:pt x="153" y="118"/>
                  <a:pt x="153" y="117"/>
                  <a:pt x="153" y="115"/>
                </a:cubicBezTo>
                <a:close/>
                <a:moveTo>
                  <a:pt x="77" y="132"/>
                </a:moveTo>
                <a:cubicBezTo>
                  <a:pt x="79" y="130"/>
                  <a:pt x="80" y="127"/>
                  <a:pt x="82" y="125"/>
                </a:cubicBezTo>
                <a:cubicBezTo>
                  <a:pt x="81" y="124"/>
                  <a:pt x="81" y="124"/>
                  <a:pt x="80" y="123"/>
                </a:cubicBezTo>
                <a:cubicBezTo>
                  <a:pt x="80" y="124"/>
                  <a:pt x="79" y="124"/>
                  <a:pt x="79" y="124"/>
                </a:cubicBezTo>
                <a:cubicBezTo>
                  <a:pt x="79" y="124"/>
                  <a:pt x="78" y="125"/>
                  <a:pt x="78" y="125"/>
                </a:cubicBezTo>
                <a:cubicBezTo>
                  <a:pt x="78" y="126"/>
                  <a:pt x="77" y="128"/>
                  <a:pt x="77" y="130"/>
                </a:cubicBezTo>
                <a:cubicBezTo>
                  <a:pt x="76" y="130"/>
                  <a:pt x="76" y="130"/>
                  <a:pt x="77" y="131"/>
                </a:cubicBezTo>
                <a:cubicBezTo>
                  <a:pt x="77" y="131"/>
                  <a:pt x="77" y="132"/>
                  <a:pt x="77" y="132"/>
                </a:cubicBezTo>
                <a:close/>
                <a:moveTo>
                  <a:pt x="117" y="245"/>
                </a:moveTo>
                <a:cubicBezTo>
                  <a:pt x="115" y="246"/>
                  <a:pt x="114" y="246"/>
                  <a:pt x="113" y="247"/>
                </a:cubicBezTo>
                <a:cubicBezTo>
                  <a:pt x="111" y="247"/>
                  <a:pt x="110" y="248"/>
                  <a:pt x="110" y="250"/>
                </a:cubicBezTo>
                <a:cubicBezTo>
                  <a:pt x="110" y="250"/>
                  <a:pt x="109" y="251"/>
                  <a:pt x="109" y="251"/>
                </a:cubicBezTo>
                <a:cubicBezTo>
                  <a:pt x="112" y="250"/>
                  <a:pt x="114" y="249"/>
                  <a:pt x="116" y="248"/>
                </a:cubicBezTo>
                <a:cubicBezTo>
                  <a:pt x="116" y="247"/>
                  <a:pt x="116" y="246"/>
                  <a:pt x="117" y="245"/>
                </a:cubicBezTo>
                <a:close/>
                <a:moveTo>
                  <a:pt x="247" y="166"/>
                </a:moveTo>
                <a:cubicBezTo>
                  <a:pt x="247" y="166"/>
                  <a:pt x="247" y="166"/>
                  <a:pt x="247" y="166"/>
                </a:cubicBezTo>
                <a:cubicBezTo>
                  <a:pt x="246" y="167"/>
                  <a:pt x="245" y="168"/>
                  <a:pt x="244" y="169"/>
                </a:cubicBezTo>
                <a:cubicBezTo>
                  <a:pt x="244" y="169"/>
                  <a:pt x="244" y="170"/>
                  <a:pt x="244" y="170"/>
                </a:cubicBezTo>
                <a:cubicBezTo>
                  <a:pt x="244" y="173"/>
                  <a:pt x="244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4" y="178"/>
                  <a:pt x="245" y="178"/>
                  <a:pt x="245" y="178"/>
                </a:cubicBezTo>
                <a:cubicBezTo>
                  <a:pt x="245" y="174"/>
                  <a:pt x="246" y="170"/>
                  <a:pt x="247" y="166"/>
                </a:cubicBezTo>
                <a:close/>
                <a:moveTo>
                  <a:pt x="136" y="163"/>
                </a:moveTo>
                <a:cubicBezTo>
                  <a:pt x="133" y="165"/>
                  <a:pt x="129" y="167"/>
                  <a:pt x="125" y="167"/>
                </a:cubicBezTo>
                <a:cubicBezTo>
                  <a:pt x="125" y="168"/>
                  <a:pt x="125" y="168"/>
                  <a:pt x="124" y="169"/>
                </a:cubicBezTo>
                <a:cubicBezTo>
                  <a:pt x="125" y="169"/>
                  <a:pt x="125" y="170"/>
                  <a:pt x="126" y="170"/>
                </a:cubicBezTo>
                <a:cubicBezTo>
                  <a:pt x="129" y="168"/>
                  <a:pt x="133" y="166"/>
                  <a:pt x="136" y="163"/>
                </a:cubicBezTo>
                <a:close/>
                <a:moveTo>
                  <a:pt x="171" y="208"/>
                </a:moveTo>
                <a:cubicBezTo>
                  <a:pt x="171" y="207"/>
                  <a:pt x="171" y="207"/>
                  <a:pt x="171" y="207"/>
                </a:cubicBezTo>
                <a:cubicBezTo>
                  <a:pt x="170" y="207"/>
                  <a:pt x="169" y="208"/>
                  <a:pt x="169" y="208"/>
                </a:cubicBezTo>
                <a:cubicBezTo>
                  <a:pt x="168" y="208"/>
                  <a:pt x="167" y="208"/>
                  <a:pt x="166" y="209"/>
                </a:cubicBezTo>
                <a:cubicBezTo>
                  <a:pt x="166" y="209"/>
                  <a:pt x="166" y="209"/>
                  <a:pt x="165" y="209"/>
                </a:cubicBezTo>
                <a:cubicBezTo>
                  <a:pt x="165" y="209"/>
                  <a:pt x="164" y="210"/>
                  <a:pt x="164" y="210"/>
                </a:cubicBezTo>
                <a:cubicBezTo>
                  <a:pt x="162" y="211"/>
                  <a:pt x="161" y="211"/>
                  <a:pt x="160" y="212"/>
                </a:cubicBezTo>
                <a:cubicBezTo>
                  <a:pt x="159" y="212"/>
                  <a:pt x="159" y="212"/>
                  <a:pt x="159" y="213"/>
                </a:cubicBezTo>
                <a:cubicBezTo>
                  <a:pt x="159" y="213"/>
                  <a:pt x="158" y="214"/>
                  <a:pt x="158" y="215"/>
                </a:cubicBezTo>
                <a:cubicBezTo>
                  <a:pt x="158" y="215"/>
                  <a:pt x="159" y="215"/>
                  <a:pt x="159" y="215"/>
                </a:cubicBezTo>
                <a:cubicBezTo>
                  <a:pt x="162" y="212"/>
                  <a:pt x="166" y="210"/>
                  <a:pt x="170" y="209"/>
                </a:cubicBezTo>
                <a:cubicBezTo>
                  <a:pt x="170" y="208"/>
                  <a:pt x="170" y="208"/>
                  <a:pt x="171" y="208"/>
                </a:cubicBezTo>
                <a:close/>
                <a:moveTo>
                  <a:pt x="253" y="116"/>
                </a:moveTo>
                <a:cubicBezTo>
                  <a:pt x="253" y="116"/>
                  <a:pt x="253" y="116"/>
                  <a:pt x="253" y="116"/>
                </a:cubicBezTo>
                <a:cubicBezTo>
                  <a:pt x="253" y="116"/>
                  <a:pt x="253" y="116"/>
                  <a:pt x="253" y="115"/>
                </a:cubicBezTo>
                <a:cubicBezTo>
                  <a:pt x="252" y="110"/>
                  <a:pt x="250" y="105"/>
                  <a:pt x="248" y="100"/>
                </a:cubicBezTo>
                <a:cubicBezTo>
                  <a:pt x="247" y="99"/>
                  <a:pt x="247" y="99"/>
                  <a:pt x="246" y="98"/>
                </a:cubicBezTo>
                <a:cubicBezTo>
                  <a:pt x="246" y="99"/>
                  <a:pt x="247" y="100"/>
                  <a:pt x="247" y="101"/>
                </a:cubicBezTo>
                <a:cubicBezTo>
                  <a:pt x="248" y="103"/>
                  <a:pt x="249" y="105"/>
                  <a:pt x="250" y="107"/>
                </a:cubicBezTo>
                <a:cubicBezTo>
                  <a:pt x="251" y="109"/>
                  <a:pt x="251" y="111"/>
                  <a:pt x="252" y="113"/>
                </a:cubicBezTo>
                <a:cubicBezTo>
                  <a:pt x="253" y="114"/>
                  <a:pt x="253" y="115"/>
                  <a:pt x="253" y="116"/>
                </a:cubicBezTo>
                <a:close/>
                <a:moveTo>
                  <a:pt x="174" y="149"/>
                </a:moveTo>
                <a:cubicBezTo>
                  <a:pt x="174" y="149"/>
                  <a:pt x="175" y="149"/>
                  <a:pt x="175" y="149"/>
                </a:cubicBezTo>
                <a:cubicBezTo>
                  <a:pt x="175" y="149"/>
                  <a:pt x="176" y="148"/>
                  <a:pt x="176" y="148"/>
                </a:cubicBezTo>
                <a:cubicBezTo>
                  <a:pt x="178" y="147"/>
                  <a:pt x="179" y="146"/>
                  <a:pt x="180" y="145"/>
                </a:cubicBezTo>
                <a:cubicBezTo>
                  <a:pt x="181" y="143"/>
                  <a:pt x="182" y="141"/>
                  <a:pt x="182" y="139"/>
                </a:cubicBezTo>
                <a:cubicBezTo>
                  <a:pt x="184" y="135"/>
                  <a:pt x="182" y="131"/>
                  <a:pt x="177" y="128"/>
                </a:cubicBezTo>
                <a:cubicBezTo>
                  <a:pt x="177" y="128"/>
                  <a:pt x="177" y="128"/>
                  <a:pt x="177" y="128"/>
                </a:cubicBezTo>
                <a:cubicBezTo>
                  <a:pt x="178" y="129"/>
                  <a:pt x="179" y="131"/>
                  <a:pt x="180" y="133"/>
                </a:cubicBezTo>
                <a:cubicBezTo>
                  <a:pt x="180" y="133"/>
                  <a:pt x="181" y="133"/>
                  <a:pt x="181" y="134"/>
                </a:cubicBezTo>
                <a:cubicBezTo>
                  <a:pt x="181" y="134"/>
                  <a:pt x="182" y="134"/>
                  <a:pt x="182" y="135"/>
                </a:cubicBezTo>
                <a:cubicBezTo>
                  <a:pt x="182" y="138"/>
                  <a:pt x="182" y="141"/>
                  <a:pt x="180" y="144"/>
                </a:cubicBezTo>
                <a:cubicBezTo>
                  <a:pt x="180" y="144"/>
                  <a:pt x="179" y="144"/>
                  <a:pt x="179" y="144"/>
                </a:cubicBezTo>
                <a:cubicBezTo>
                  <a:pt x="178" y="146"/>
                  <a:pt x="177" y="147"/>
                  <a:pt x="175" y="148"/>
                </a:cubicBezTo>
                <a:cubicBezTo>
                  <a:pt x="175" y="148"/>
                  <a:pt x="175" y="149"/>
                  <a:pt x="174" y="149"/>
                </a:cubicBezTo>
                <a:close/>
                <a:moveTo>
                  <a:pt x="200" y="131"/>
                </a:moveTo>
                <a:cubicBezTo>
                  <a:pt x="200" y="131"/>
                  <a:pt x="201" y="131"/>
                  <a:pt x="201" y="131"/>
                </a:cubicBezTo>
                <a:cubicBezTo>
                  <a:pt x="202" y="131"/>
                  <a:pt x="203" y="131"/>
                  <a:pt x="203" y="130"/>
                </a:cubicBezTo>
                <a:cubicBezTo>
                  <a:pt x="203" y="127"/>
                  <a:pt x="204" y="125"/>
                  <a:pt x="204" y="122"/>
                </a:cubicBezTo>
                <a:cubicBezTo>
                  <a:pt x="204" y="122"/>
                  <a:pt x="204" y="121"/>
                  <a:pt x="204" y="121"/>
                </a:cubicBezTo>
                <a:cubicBezTo>
                  <a:pt x="202" y="124"/>
                  <a:pt x="202" y="128"/>
                  <a:pt x="200" y="131"/>
                </a:cubicBezTo>
                <a:close/>
                <a:moveTo>
                  <a:pt x="81" y="241"/>
                </a:moveTo>
                <a:cubicBezTo>
                  <a:pt x="81" y="241"/>
                  <a:pt x="80" y="241"/>
                  <a:pt x="80" y="242"/>
                </a:cubicBezTo>
                <a:cubicBezTo>
                  <a:pt x="79" y="244"/>
                  <a:pt x="77" y="246"/>
                  <a:pt x="76" y="248"/>
                </a:cubicBezTo>
                <a:cubicBezTo>
                  <a:pt x="76" y="248"/>
                  <a:pt x="76" y="248"/>
                  <a:pt x="76" y="249"/>
                </a:cubicBezTo>
                <a:cubicBezTo>
                  <a:pt x="77" y="249"/>
                  <a:pt x="77" y="249"/>
                  <a:pt x="78" y="249"/>
                </a:cubicBezTo>
                <a:cubicBezTo>
                  <a:pt x="79" y="249"/>
                  <a:pt x="79" y="249"/>
                  <a:pt x="79" y="248"/>
                </a:cubicBezTo>
                <a:cubicBezTo>
                  <a:pt x="80" y="246"/>
                  <a:pt x="81" y="244"/>
                  <a:pt x="81" y="242"/>
                </a:cubicBezTo>
                <a:cubicBezTo>
                  <a:pt x="81" y="241"/>
                  <a:pt x="81" y="241"/>
                  <a:pt x="81" y="241"/>
                </a:cubicBezTo>
                <a:close/>
                <a:moveTo>
                  <a:pt x="214" y="78"/>
                </a:moveTo>
                <a:cubicBezTo>
                  <a:pt x="214" y="79"/>
                  <a:pt x="214" y="80"/>
                  <a:pt x="214" y="81"/>
                </a:cubicBezTo>
                <a:cubicBezTo>
                  <a:pt x="214" y="81"/>
                  <a:pt x="214" y="81"/>
                  <a:pt x="214" y="81"/>
                </a:cubicBezTo>
                <a:cubicBezTo>
                  <a:pt x="215" y="82"/>
                  <a:pt x="216" y="83"/>
                  <a:pt x="217" y="84"/>
                </a:cubicBezTo>
                <a:cubicBezTo>
                  <a:pt x="218" y="83"/>
                  <a:pt x="218" y="82"/>
                  <a:pt x="219" y="81"/>
                </a:cubicBezTo>
                <a:cubicBezTo>
                  <a:pt x="218" y="80"/>
                  <a:pt x="216" y="79"/>
                  <a:pt x="214" y="78"/>
                </a:cubicBezTo>
                <a:close/>
                <a:moveTo>
                  <a:pt x="104" y="116"/>
                </a:moveTo>
                <a:cubicBezTo>
                  <a:pt x="103" y="117"/>
                  <a:pt x="102" y="117"/>
                  <a:pt x="102" y="118"/>
                </a:cubicBezTo>
                <a:cubicBezTo>
                  <a:pt x="101" y="120"/>
                  <a:pt x="100" y="123"/>
                  <a:pt x="100" y="125"/>
                </a:cubicBezTo>
                <a:cubicBezTo>
                  <a:pt x="99" y="125"/>
                  <a:pt x="99" y="126"/>
                  <a:pt x="99" y="126"/>
                </a:cubicBezTo>
                <a:cubicBezTo>
                  <a:pt x="101" y="126"/>
                  <a:pt x="102" y="124"/>
                  <a:pt x="103" y="123"/>
                </a:cubicBezTo>
                <a:cubicBezTo>
                  <a:pt x="103" y="121"/>
                  <a:pt x="103" y="119"/>
                  <a:pt x="104" y="118"/>
                </a:cubicBezTo>
                <a:cubicBezTo>
                  <a:pt x="104" y="117"/>
                  <a:pt x="104" y="117"/>
                  <a:pt x="104" y="116"/>
                </a:cubicBezTo>
                <a:close/>
                <a:moveTo>
                  <a:pt x="234" y="139"/>
                </a:moveTo>
                <a:cubicBezTo>
                  <a:pt x="232" y="140"/>
                  <a:pt x="230" y="148"/>
                  <a:pt x="230" y="149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31" y="147"/>
                  <a:pt x="233" y="145"/>
                  <a:pt x="234" y="143"/>
                </a:cubicBezTo>
                <a:cubicBezTo>
                  <a:pt x="235" y="142"/>
                  <a:pt x="235" y="140"/>
                  <a:pt x="234" y="139"/>
                </a:cubicBezTo>
                <a:close/>
                <a:moveTo>
                  <a:pt x="162" y="155"/>
                </a:moveTo>
                <a:cubicBezTo>
                  <a:pt x="162" y="154"/>
                  <a:pt x="162" y="154"/>
                  <a:pt x="161" y="153"/>
                </a:cubicBezTo>
                <a:cubicBezTo>
                  <a:pt x="161" y="153"/>
                  <a:pt x="160" y="152"/>
                  <a:pt x="159" y="152"/>
                </a:cubicBezTo>
                <a:cubicBezTo>
                  <a:pt x="158" y="151"/>
                  <a:pt x="158" y="150"/>
                  <a:pt x="157" y="149"/>
                </a:cubicBezTo>
                <a:cubicBezTo>
                  <a:pt x="157" y="150"/>
                  <a:pt x="157" y="151"/>
                  <a:pt x="157" y="151"/>
                </a:cubicBezTo>
                <a:cubicBezTo>
                  <a:pt x="157" y="152"/>
                  <a:pt x="157" y="154"/>
                  <a:pt x="158" y="155"/>
                </a:cubicBezTo>
                <a:cubicBezTo>
                  <a:pt x="158" y="155"/>
                  <a:pt x="159" y="155"/>
                  <a:pt x="159" y="155"/>
                </a:cubicBezTo>
                <a:cubicBezTo>
                  <a:pt x="160" y="155"/>
                  <a:pt x="161" y="155"/>
                  <a:pt x="162" y="155"/>
                </a:cubicBezTo>
                <a:close/>
                <a:moveTo>
                  <a:pt x="46" y="169"/>
                </a:moveTo>
                <a:cubicBezTo>
                  <a:pt x="46" y="171"/>
                  <a:pt x="46" y="171"/>
                  <a:pt x="44" y="171"/>
                </a:cubicBezTo>
                <a:cubicBezTo>
                  <a:pt x="44" y="172"/>
                  <a:pt x="44" y="172"/>
                  <a:pt x="44" y="173"/>
                </a:cubicBezTo>
                <a:cubicBezTo>
                  <a:pt x="45" y="173"/>
                  <a:pt x="45" y="174"/>
                  <a:pt x="44" y="175"/>
                </a:cubicBezTo>
                <a:cubicBezTo>
                  <a:pt x="44" y="175"/>
                  <a:pt x="44" y="175"/>
                  <a:pt x="44" y="176"/>
                </a:cubicBezTo>
                <a:cubicBezTo>
                  <a:pt x="45" y="175"/>
                  <a:pt x="47" y="174"/>
                  <a:pt x="49" y="173"/>
                </a:cubicBezTo>
                <a:cubicBezTo>
                  <a:pt x="48" y="172"/>
                  <a:pt x="48" y="171"/>
                  <a:pt x="48" y="171"/>
                </a:cubicBezTo>
                <a:cubicBezTo>
                  <a:pt x="48" y="170"/>
                  <a:pt x="47" y="169"/>
                  <a:pt x="46" y="169"/>
                </a:cubicBezTo>
                <a:close/>
                <a:moveTo>
                  <a:pt x="240" y="107"/>
                </a:moveTo>
                <a:cubicBezTo>
                  <a:pt x="240" y="107"/>
                  <a:pt x="240" y="107"/>
                  <a:pt x="240" y="107"/>
                </a:cubicBezTo>
                <a:cubicBezTo>
                  <a:pt x="241" y="111"/>
                  <a:pt x="240" y="116"/>
                  <a:pt x="240" y="120"/>
                </a:cubicBezTo>
                <a:cubicBezTo>
                  <a:pt x="240" y="119"/>
                  <a:pt x="240" y="119"/>
                  <a:pt x="241" y="119"/>
                </a:cubicBezTo>
                <a:cubicBezTo>
                  <a:pt x="241" y="118"/>
                  <a:pt x="242" y="117"/>
                  <a:pt x="243" y="115"/>
                </a:cubicBezTo>
                <a:cubicBezTo>
                  <a:pt x="243" y="115"/>
                  <a:pt x="243" y="115"/>
                  <a:pt x="243" y="114"/>
                </a:cubicBezTo>
                <a:cubicBezTo>
                  <a:pt x="243" y="114"/>
                  <a:pt x="243" y="114"/>
                  <a:pt x="243" y="114"/>
                </a:cubicBezTo>
                <a:cubicBezTo>
                  <a:pt x="242" y="114"/>
                  <a:pt x="241" y="113"/>
                  <a:pt x="241" y="112"/>
                </a:cubicBezTo>
                <a:cubicBezTo>
                  <a:pt x="241" y="111"/>
                  <a:pt x="242" y="111"/>
                  <a:pt x="242" y="110"/>
                </a:cubicBezTo>
                <a:cubicBezTo>
                  <a:pt x="242" y="109"/>
                  <a:pt x="242" y="108"/>
                  <a:pt x="241" y="108"/>
                </a:cubicBezTo>
                <a:cubicBezTo>
                  <a:pt x="241" y="108"/>
                  <a:pt x="240" y="107"/>
                  <a:pt x="240" y="107"/>
                </a:cubicBezTo>
                <a:close/>
                <a:moveTo>
                  <a:pt x="20" y="217"/>
                </a:moveTo>
                <a:cubicBezTo>
                  <a:pt x="19" y="219"/>
                  <a:pt x="18" y="220"/>
                  <a:pt x="16" y="222"/>
                </a:cubicBezTo>
                <a:cubicBezTo>
                  <a:pt x="17" y="223"/>
                  <a:pt x="18" y="224"/>
                  <a:pt x="18" y="225"/>
                </a:cubicBezTo>
                <a:cubicBezTo>
                  <a:pt x="19" y="225"/>
                  <a:pt x="19" y="225"/>
                  <a:pt x="19" y="224"/>
                </a:cubicBezTo>
                <a:cubicBezTo>
                  <a:pt x="19" y="223"/>
                  <a:pt x="20" y="221"/>
                  <a:pt x="20" y="220"/>
                </a:cubicBezTo>
                <a:cubicBezTo>
                  <a:pt x="21" y="219"/>
                  <a:pt x="21" y="218"/>
                  <a:pt x="20" y="217"/>
                </a:cubicBezTo>
                <a:close/>
                <a:moveTo>
                  <a:pt x="161" y="207"/>
                </a:moveTo>
                <a:cubicBezTo>
                  <a:pt x="162" y="206"/>
                  <a:pt x="164" y="206"/>
                  <a:pt x="165" y="205"/>
                </a:cubicBezTo>
                <a:cubicBezTo>
                  <a:pt x="165" y="204"/>
                  <a:pt x="165" y="202"/>
                  <a:pt x="166" y="200"/>
                </a:cubicBezTo>
                <a:cubicBezTo>
                  <a:pt x="165" y="201"/>
                  <a:pt x="163" y="202"/>
                  <a:pt x="162" y="202"/>
                </a:cubicBezTo>
                <a:cubicBezTo>
                  <a:pt x="162" y="202"/>
                  <a:pt x="162" y="203"/>
                  <a:pt x="162" y="203"/>
                </a:cubicBezTo>
                <a:cubicBezTo>
                  <a:pt x="162" y="204"/>
                  <a:pt x="161" y="205"/>
                  <a:pt x="161" y="207"/>
                </a:cubicBezTo>
                <a:close/>
                <a:moveTo>
                  <a:pt x="87" y="247"/>
                </a:moveTo>
                <a:cubicBezTo>
                  <a:pt x="87" y="247"/>
                  <a:pt x="87" y="247"/>
                  <a:pt x="87" y="247"/>
                </a:cubicBezTo>
                <a:cubicBezTo>
                  <a:pt x="86" y="247"/>
                  <a:pt x="85" y="248"/>
                  <a:pt x="85" y="249"/>
                </a:cubicBezTo>
                <a:cubicBezTo>
                  <a:pt x="84" y="250"/>
                  <a:pt x="83" y="251"/>
                  <a:pt x="83" y="253"/>
                </a:cubicBezTo>
                <a:cubicBezTo>
                  <a:pt x="84" y="253"/>
                  <a:pt x="85" y="253"/>
                  <a:pt x="86" y="252"/>
                </a:cubicBezTo>
                <a:cubicBezTo>
                  <a:pt x="87" y="251"/>
                  <a:pt x="87" y="249"/>
                  <a:pt x="87" y="247"/>
                </a:cubicBezTo>
                <a:close/>
                <a:moveTo>
                  <a:pt x="128" y="162"/>
                </a:moveTo>
                <a:cubicBezTo>
                  <a:pt x="127" y="162"/>
                  <a:pt x="127" y="162"/>
                  <a:pt x="127" y="162"/>
                </a:cubicBezTo>
                <a:cubicBezTo>
                  <a:pt x="126" y="162"/>
                  <a:pt x="124" y="162"/>
                  <a:pt x="123" y="162"/>
                </a:cubicBezTo>
                <a:cubicBezTo>
                  <a:pt x="122" y="162"/>
                  <a:pt x="121" y="161"/>
                  <a:pt x="120" y="160"/>
                </a:cubicBezTo>
                <a:cubicBezTo>
                  <a:pt x="119" y="158"/>
                  <a:pt x="118" y="155"/>
                  <a:pt x="118" y="153"/>
                </a:cubicBezTo>
                <a:cubicBezTo>
                  <a:pt x="117" y="152"/>
                  <a:pt x="116" y="150"/>
                  <a:pt x="116" y="149"/>
                </a:cubicBezTo>
                <a:cubicBezTo>
                  <a:pt x="116" y="150"/>
                  <a:pt x="116" y="151"/>
                  <a:pt x="116" y="152"/>
                </a:cubicBezTo>
                <a:cubicBezTo>
                  <a:pt x="118" y="155"/>
                  <a:pt x="119" y="158"/>
                  <a:pt x="120" y="161"/>
                </a:cubicBezTo>
                <a:cubicBezTo>
                  <a:pt x="121" y="162"/>
                  <a:pt x="121" y="163"/>
                  <a:pt x="122" y="165"/>
                </a:cubicBezTo>
                <a:cubicBezTo>
                  <a:pt x="124" y="164"/>
                  <a:pt x="126" y="163"/>
                  <a:pt x="128" y="162"/>
                </a:cubicBezTo>
                <a:close/>
                <a:moveTo>
                  <a:pt x="189" y="124"/>
                </a:moveTo>
                <a:cubicBezTo>
                  <a:pt x="188" y="125"/>
                  <a:pt x="188" y="125"/>
                  <a:pt x="187" y="125"/>
                </a:cubicBezTo>
                <a:cubicBezTo>
                  <a:pt x="187" y="126"/>
                  <a:pt x="186" y="126"/>
                  <a:pt x="186" y="125"/>
                </a:cubicBezTo>
                <a:cubicBezTo>
                  <a:pt x="185" y="125"/>
                  <a:pt x="185" y="125"/>
                  <a:pt x="185" y="124"/>
                </a:cubicBezTo>
                <a:cubicBezTo>
                  <a:pt x="185" y="124"/>
                  <a:pt x="185" y="124"/>
                  <a:pt x="185" y="123"/>
                </a:cubicBezTo>
                <a:cubicBezTo>
                  <a:pt x="185" y="123"/>
                  <a:pt x="185" y="123"/>
                  <a:pt x="185" y="123"/>
                </a:cubicBezTo>
                <a:cubicBezTo>
                  <a:pt x="185" y="125"/>
                  <a:pt x="184" y="126"/>
                  <a:pt x="182" y="126"/>
                </a:cubicBezTo>
                <a:cubicBezTo>
                  <a:pt x="184" y="127"/>
                  <a:pt x="186" y="128"/>
                  <a:pt x="187" y="129"/>
                </a:cubicBezTo>
                <a:cubicBezTo>
                  <a:pt x="188" y="128"/>
                  <a:pt x="188" y="126"/>
                  <a:pt x="189" y="124"/>
                </a:cubicBezTo>
                <a:close/>
                <a:moveTo>
                  <a:pt x="261" y="155"/>
                </a:moveTo>
                <a:cubicBezTo>
                  <a:pt x="261" y="155"/>
                  <a:pt x="261" y="155"/>
                  <a:pt x="261" y="155"/>
                </a:cubicBezTo>
                <a:cubicBezTo>
                  <a:pt x="261" y="154"/>
                  <a:pt x="261" y="154"/>
                  <a:pt x="262" y="153"/>
                </a:cubicBezTo>
                <a:cubicBezTo>
                  <a:pt x="262" y="152"/>
                  <a:pt x="262" y="151"/>
                  <a:pt x="262" y="150"/>
                </a:cubicBezTo>
                <a:cubicBezTo>
                  <a:pt x="263" y="145"/>
                  <a:pt x="263" y="141"/>
                  <a:pt x="262" y="137"/>
                </a:cubicBezTo>
                <a:cubicBezTo>
                  <a:pt x="262" y="137"/>
                  <a:pt x="262" y="136"/>
                  <a:pt x="262" y="136"/>
                </a:cubicBezTo>
                <a:cubicBezTo>
                  <a:pt x="262" y="136"/>
                  <a:pt x="262" y="137"/>
                  <a:pt x="262" y="137"/>
                </a:cubicBezTo>
                <a:cubicBezTo>
                  <a:pt x="262" y="140"/>
                  <a:pt x="262" y="144"/>
                  <a:pt x="261" y="147"/>
                </a:cubicBezTo>
                <a:cubicBezTo>
                  <a:pt x="261" y="149"/>
                  <a:pt x="261" y="152"/>
                  <a:pt x="261" y="155"/>
                </a:cubicBezTo>
                <a:close/>
                <a:moveTo>
                  <a:pt x="52" y="246"/>
                </a:moveTo>
                <a:cubicBezTo>
                  <a:pt x="53" y="244"/>
                  <a:pt x="54" y="242"/>
                  <a:pt x="54" y="239"/>
                </a:cubicBezTo>
                <a:cubicBezTo>
                  <a:pt x="54" y="239"/>
                  <a:pt x="54" y="239"/>
                  <a:pt x="53" y="239"/>
                </a:cubicBezTo>
                <a:cubicBezTo>
                  <a:pt x="52" y="241"/>
                  <a:pt x="51" y="243"/>
                  <a:pt x="50" y="245"/>
                </a:cubicBezTo>
                <a:cubicBezTo>
                  <a:pt x="50" y="245"/>
                  <a:pt x="51" y="246"/>
                  <a:pt x="52" y="246"/>
                </a:cubicBezTo>
                <a:close/>
                <a:moveTo>
                  <a:pt x="151" y="160"/>
                </a:moveTo>
                <a:cubicBezTo>
                  <a:pt x="152" y="160"/>
                  <a:pt x="152" y="159"/>
                  <a:pt x="152" y="159"/>
                </a:cubicBezTo>
                <a:cubicBezTo>
                  <a:pt x="152" y="156"/>
                  <a:pt x="152" y="153"/>
                  <a:pt x="152" y="150"/>
                </a:cubicBezTo>
                <a:cubicBezTo>
                  <a:pt x="152" y="150"/>
                  <a:pt x="152" y="149"/>
                  <a:pt x="151" y="149"/>
                </a:cubicBezTo>
                <a:cubicBezTo>
                  <a:pt x="151" y="148"/>
                  <a:pt x="151" y="148"/>
                  <a:pt x="151" y="147"/>
                </a:cubicBezTo>
                <a:cubicBezTo>
                  <a:pt x="151" y="146"/>
                  <a:pt x="151" y="146"/>
                  <a:pt x="150" y="145"/>
                </a:cubicBezTo>
                <a:cubicBezTo>
                  <a:pt x="150" y="150"/>
                  <a:pt x="151" y="155"/>
                  <a:pt x="151" y="160"/>
                </a:cubicBezTo>
                <a:close/>
                <a:moveTo>
                  <a:pt x="206" y="173"/>
                </a:moveTo>
                <a:cubicBezTo>
                  <a:pt x="206" y="173"/>
                  <a:pt x="207" y="172"/>
                  <a:pt x="207" y="172"/>
                </a:cubicBezTo>
                <a:cubicBezTo>
                  <a:pt x="207" y="171"/>
                  <a:pt x="208" y="171"/>
                  <a:pt x="209" y="170"/>
                </a:cubicBezTo>
                <a:cubicBezTo>
                  <a:pt x="209" y="170"/>
                  <a:pt x="209" y="170"/>
                  <a:pt x="210" y="170"/>
                </a:cubicBezTo>
                <a:cubicBezTo>
                  <a:pt x="206" y="169"/>
                  <a:pt x="204" y="170"/>
                  <a:pt x="201" y="171"/>
                </a:cubicBezTo>
                <a:cubicBezTo>
                  <a:pt x="201" y="172"/>
                  <a:pt x="201" y="172"/>
                  <a:pt x="202" y="173"/>
                </a:cubicBezTo>
                <a:cubicBezTo>
                  <a:pt x="202" y="172"/>
                  <a:pt x="203" y="172"/>
                  <a:pt x="203" y="172"/>
                </a:cubicBezTo>
                <a:cubicBezTo>
                  <a:pt x="205" y="171"/>
                  <a:pt x="205" y="171"/>
                  <a:pt x="206" y="173"/>
                </a:cubicBezTo>
                <a:close/>
                <a:moveTo>
                  <a:pt x="246" y="106"/>
                </a:moveTo>
                <a:cubicBezTo>
                  <a:pt x="246" y="106"/>
                  <a:pt x="246" y="106"/>
                  <a:pt x="246" y="106"/>
                </a:cubicBezTo>
                <a:cubicBezTo>
                  <a:pt x="246" y="107"/>
                  <a:pt x="245" y="107"/>
                  <a:pt x="245" y="108"/>
                </a:cubicBezTo>
                <a:cubicBezTo>
                  <a:pt x="245" y="109"/>
                  <a:pt x="245" y="110"/>
                  <a:pt x="246" y="111"/>
                </a:cubicBezTo>
                <a:cubicBezTo>
                  <a:pt x="247" y="111"/>
                  <a:pt x="247" y="112"/>
                  <a:pt x="247" y="112"/>
                </a:cubicBezTo>
                <a:cubicBezTo>
                  <a:pt x="247" y="113"/>
                  <a:pt x="247" y="114"/>
                  <a:pt x="247" y="114"/>
                </a:cubicBezTo>
                <a:cubicBezTo>
                  <a:pt x="247" y="115"/>
                  <a:pt x="247" y="116"/>
                  <a:pt x="248" y="117"/>
                </a:cubicBezTo>
                <a:cubicBezTo>
                  <a:pt x="248" y="117"/>
                  <a:pt x="248" y="117"/>
                  <a:pt x="248" y="116"/>
                </a:cubicBezTo>
                <a:cubicBezTo>
                  <a:pt x="248" y="114"/>
                  <a:pt x="248" y="111"/>
                  <a:pt x="247" y="108"/>
                </a:cubicBezTo>
                <a:cubicBezTo>
                  <a:pt x="247" y="107"/>
                  <a:pt x="247" y="106"/>
                  <a:pt x="246" y="106"/>
                </a:cubicBezTo>
                <a:close/>
                <a:moveTo>
                  <a:pt x="201" y="98"/>
                </a:moveTo>
                <a:cubicBezTo>
                  <a:pt x="202" y="97"/>
                  <a:pt x="202" y="96"/>
                  <a:pt x="202" y="95"/>
                </a:cubicBezTo>
                <a:cubicBezTo>
                  <a:pt x="201" y="94"/>
                  <a:pt x="201" y="93"/>
                  <a:pt x="201" y="92"/>
                </a:cubicBezTo>
                <a:cubicBezTo>
                  <a:pt x="201" y="90"/>
                  <a:pt x="200" y="90"/>
                  <a:pt x="199" y="89"/>
                </a:cubicBezTo>
                <a:cubicBezTo>
                  <a:pt x="199" y="89"/>
                  <a:pt x="198" y="89"/>
                  <a:pt x="198" y="89"/>
                </a:cubicBezTo>
                <a:cubicBezTo>
                  <a:pt x="198" y="91"/>
                  <a:pt x="199" y="92"/>
                  <a:pt x="199" y="93"/>
                </a:cubicBezTo>
                <a:cubicBezTo>
                  <a:pt x="199" y="93"/>
                  <a:pt x="199" y="93"/>
                  <a:pt x="199" y="93"/>
                </a:cubicBezTo>
                <a:cubicBezTo>
                  <a:pt x="200" y="95"/>
                  <a:pt x="201" y="96"/>
                  <a:pt x="201" y="98"/>
                </a:cubicBezTo>
                <a:close/>
                <a:moveTo>
                  <a:pt x="192" y="161"/>
                </a:moveTo>
                <a:cubicBezTo>
                  <a:pt x="191" y="161"/>
                  <a:pt x="191" y="161"/>
                  <a:pt x="191" y="161"/>
                </a:cubicBezTo>
                <a:cubicBezTo>
                  <a:pt x="192" y="163"/>
                  <a:pt x="193" y="164"/>
                  <a:pt x="194" y="166"/>
                </a:cubicBezTo>
                <a:cubicBezTo>
                  <a:pt x="195" y="167"/>
                  <a:pt x="196" y="168"/>
                  <a:pt x="197" y="168"/>
                </a:cubicBezTo>
                <a:cubicBezTo>
                  <a:pt x="198" y="167"/>
                  <a:pt x="199" y="167"/>
                  <a:pt x="200" y="167"/>
                </a:cubicBezTo>
                <a:cubicBezTo>
                  <a:pt x="200" y="167"/>
                  <a:pt x="200" y="167"/>
                  <a:pt x="200" y="167"/>
                </a:cubicBezTo>
                <a:cubicBezTo>
                  <a:pt x="197" y="166"/>
                  <a:pt x="195" y="165"/>
                  <a:pt x="193" y="162"/>
                </a:cubicBezTo>
                <a:cubicBezTo>
                  <a:pt x="192" y="162"/>
                  <a:pt x="192" y="161"/>
                  <a:pt x="192" y="161"/>
                </a:cubicBezTo>
                <a:close/>
                <a:moveTo>
                  <a:pt x="69" y="145"/>
                </a:moveTo>
                <a:cubicBezTo>
                  <a:pt x="69" y="145"/>
                  <a:pt x="70" y="145"/>
                  <a:pt x="70" y="145"/>
                </a:cubicBezTo>
                <a:cubicBezTo>
                  <a:pt x="71" y="148"/>
                  <a:pt x="72" y="150"/>
                  <a:pt x="74" y="153"/>
                </a:cubicBezTo>
                <a:cubicBezTo>
                  <a:pt x="75" y="154"/>
                  <a:pt x="76" y="156"/>
                  <a:pt x="77" y="158"/>
                </a:cubicBezTo>
                <a:cubicBezTo>
                  <a:pt x="78" y="159"/>
                  <a:pt x="78" y="160"/>
                  <a:pt x="79" y="161"/>
                </a:cubicBezTo>
                <a:cubicBezTo>
                  <a:pt x="79" y="161"/>
                  <a:pt x="80" y="162"/>
                  <a:pt x="80" y="161"/>
                </a:cubicBezTo>
                <a:cubicBezTo>
                  <a:pt x="76" y="156"/>
                  <a:pt x="73" y="150"/>
                  <a:pt x="69" y="145"/>
                </a:cubicBezTo>
                <a:close/>
                <a:moveTo>
                  <a:pt x="152" y="215"/>
                </a:moveTo>
                <a:cubicBezTo>
                  <a:pt x="153" y="214"/>
                  <a:pt x="155" y="213"/>
                  <a:pt x="156" y="212"/>
                </a:cubicBezTo>
                <a:cubicBezTo>
                  <a:pt x="156" y="212"/>
                  <a:pt x="156" y="211"/>
                  <a:pt x="156" y="211"/>
                </a:cubicBezTo>
                <a:cubicBezTo>
                  <a:pt x="155" y="211"/>
                  <a:pt x="153" y="211"/>
                  <a:pt x="152" y="211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0" y="213"/>
                  <a:pt x="149" y="213"/>
                </a:cubicBezTo>
                <a:cubicBezTo>
                  <a:pt x="149" y="213"/>
                  <a:pt x="149" y="214"/>
                  <a:pt x="149" y="214"/>
                </a:cubicBezTo>
                <a:cubicBezTo>
                  <a:pt x="150" y="213"/>
                  <a:pt x="151" y="213"/>
                  <a:pt x="152" y="215"/>
                </a:cubicBezTo>
                <a:close/>
                <a:moveTo>
                  <a:pt x="15" y="234"/>
                </a:moveTo>
                <a:cubicBezTo>
                  <a:pt x="15" y="234"/>
                  <a:pt x="16" y="234"/>
                  <a:pt x="16" y="234"/>
                </a:cubicBezTo>
                <a:cubicBezTo>
                  <a:pt x="14" y="232"/>
                  <a:pt x="13" y="230"/>
                  <a:pt x="12" y="228"/>
                </a:cubicBezTo>
                <a:cubicBezTo>
                  <a:pt x="10" y="226"/>
                  <a:pt x="9" y="224"/>
                  <a:pt x="8" y="221"/>
                </a:cubicBezTo>
                <a:cubicBezTo>
                  <a:pt x="8" y="222"/>
                  <a:pt x="8" y="222"/>
                  <a:pt x="7" y="223"/>
                </a:cubicBezTo>
                <a:cubicBezTo>
                  <a:pt x="10" y="227"/>
                  <a:pt x="12" y="231"/>
                  <a:pt x="15" y="234"/>
                </a:cubicBezTo>
                <a:close/>
                <a:moveTo>
                  <a:pt x="121" y="99"/>
                </a:moveTo>
                <a:cubicBezTo>
                  <a:pt x="123" y="99"/>
                  <a:pt x="123" y="99"/>
                  <a:pt x="124" y="98"/>
                </a:cubicBezTo>
                <a:cubicBezTo>
                  <a:pt x="125" y="98"/>
                  <a:pt x="125" y="97"/>
                  <a:pt x="126" y="96"/>
                </a:cubicBezTo>
                <a:cubicBezTo>
                  <a:pt x="126" y="96"/>
                  <a:pt x="127" y="95"/>
                  <a:pt x="127" y="94"/>
                </a:cubicBezTo>
                <a:cubicBezTo>
                  <a:pt x="126" y="94"/>
                  <a:pt x="125" y="94"/>
                  <a:pt x="124" y="95"/>
                </a:cubicBezTo>
                <a:cubicBezTo>
                  <a:pt x="124" y="95"/>
                  <a:pt x="124" y="96"/>
                  <a:pt x="123" y="96"/>
                </a:cubicBezTo>
                <a:cubicBezTo>
                  <a:pt x="122" y="96"/>
                  <a:pt x="122" y="97"/>
                  <a:pt x="121" y="99"/>
                </a:cubicBezTo>
                <a:close/>
                <a:moveTo>
                  <a:pt x="236" y="189"/>
                </a:moveTo>
                <a:cubicBezTo>
                  <a:pt x="236" y="189"/>
                  <a:pt x="236" y="189"/>
                  <a:pt x="236" y="189"/>
                </a:cubicBezTo>
                <a:cubicBezTo>
                  <a:pt x="238" y="187"/>
                  <a:pt x="240" y="186"/>
                  <a:pt x="242" y="184"/>
                </a:cubicBezTo>
                <a:cubicBezTo>
                  <a:pt x="242" y="184"/>
                  <a:pt x="242" y="183"/>
                  <a:pt x="242" y="183"/>
                </a:cubicBezTo>
                <a:cubicBezTo>
                  <a:pt x="240" y="184"/>
                  <a:pt x="238" y="184"/>
                  <a:pt x="237" y="185"/>
                </a:cubicBezTo>
                <a:cubicBezTo>
                  <a:pt x="236" y="185"/>
                  <a:pt x="236" y="186"/>
                  <a:pt x="236" y="186"/>
                </a:cubicBezTo>
                <a:cubicBezTo>
                  <a:pt x="236" y="187"/>
                  <a:pt x="236" y="188"/>
                  <a:pt x="236" y="189"/>
                </a:cubicBezTo>
                <a:close/>
                <a:moveTo>
                  <a:pt x="184" y="172"/>
                </a:moveTo>
                <a:cubicBezTo>
                  <a:pt x="183" y="172"/>
                  <a:pt x="182" y="172"/>
                  <a:pt x="181" y="172"/>
                </a:cubicBezTo>
                <a:cubicBezTo>
                  <a:pt x="179" y="171"/>
                  <a:pt x="179" y="171"/>
                  <a:pt x="178" y="173"/>
                </a:cubicBezTo>
                <a:cubicBezTo>
                  <a:pt x="178" y="173"/>
                  <a:pt x="177" y="173"/>
                  <a:pt x="177" y="174"/>
                </a:cubicBezTo>
                <a:cubicBezTo>
                  <a:pt x="177" y="174"/>
                  <a:pt x="177" y="174"/>
                  <a:pt x="177" y="174"/>
                </a:cubicBezTo>
                <a:cubicBezTo>
                  <a:pt x="177" y="174"/>
                  <a:pt x="178" y="174"/>
                  <a:pt x="178" y="174"/>
                </a:cubicBezTo>
                <a:cubicBezTo>
                  <a:pt x="179" y="174"/>
                  <a:pt x="180" y="174"/>
                  <a:pt x="181" y="174"/>
                </a:cubicBezTo>
                <a:cubicBezTo>
                  <a:pt x="182" y="174"/>
                  <a:pt x="183" y="173"/>
                  <a:pt x="184" y="172"/>
                </a:cubicBezTo>
                <a:close/>
                <a:moveTo>
                  <a:pt x="34" y="229"/>
                </a:moveTo>
                <a:cubicBezTo>
                  <a:pt x="33" y="231"/>
                  <a:pt x="33" y="233"/>
                  <a:pt x="32" y="235"/>
                </a:cubicBezTo>
                <a:cubicBezTo>
                  <a:pt x="33" y="235"/>
                  <a:pt x="33" y="235"/>
                  <a:pt x="33" y="236"/>
                </a:cubicBezTo>
                <a:cubicBezTo>
                  <a:pt x="34" y="234"/>
                  <a:pt x="35" y="232"/>
                  <a:pt x="36" y="231"/>
                </a:cubicBezTo>
                <a:cubicBezTo>
                  <a:pt x="36" y="230"/>
                  <a:pt x="35" y="229"/>
                  <a:pt x="34" y="229"/>
                </a:cubicBezTo>
                <a:close/>
                <a:moveTo>
                  <a:pt x="241" y="87"/>
                </a:moveTo>
                <a:cubicBezTo>
                  <a:pt x="239" y="84"/>
                  <a:pt x="233" y="79"/>
                  <a:pt x="230" y="78"/>
                </a:cubicBezTo>
                <a:cubicBezTo>
                  <a:pt x="233" y="81"/>
                  <a:pt x="237" y="84"/>
                  <a:pt x="241" y="87"/>
                </a:cubicBezTo>
                <a:close/>
                <a:moveTo>
                  <a:pt x="85" y="218"/>
                </a:moveTo>
                <a:cubicBezTo>
                  <a:pt x="88" y="216"/>
                  <a:pt x="91" y="214"/>
                  <a:pt x="94" y="212"/>
                </a:cubicBezTo>
                <a:cubicBezTo>
                  <a:pt x="94" y="212"/>
                  <a:pt x="94" y="212"/>
                  <a:pt x="94" y="212"/>
                </a:cubicBezTo>
                <a:cubicBezTo>
                  <a:pt x="92" y="212"/>
                  <a:pt x="91" y="213"/>
                  <a:pt x="89" y="214"/>
                </a:cubicBezTo>
                <a:cubicBezTo>
                  <a:pt x="87" y="215"/>
                  <a:pt x="86" y="216"/>
                  <a:pt x="84" y="216"/>
                </a:cubicBezTo>
                <a:cubicBezTo>
                  <a:pt x="84" y="216"/>
                  <a:pt x="85" y="217"/>
                  <a:pt x="85" y="218"/>
                </a:cubicBezTo>
                <a:close/>
                <a:moveTo>
                  <a:pt x="53" y="254"/>
                </a:moveTo>
                <a:cubicBezTo>
                  <a:pt x="53" y="254"/>
                  <a:pt x="53" y="254"/>
                  <a:pt x="53" y="254"/>
                </a:cubicBezTo>
                <a:cubicBezTo>
                  <a:pt x="52" y="253"/>
                  <a:pt x="50" y="253"/>
                  <a:pt x="49" y="252"/>
                </a:cubicBezTo>
                <a:cubicBezTo>
                  <a:pt x="48" y="252"/>
                  <a:pt x="47" y="251"/>
                  <a:pt x="46" y="251"/>
                </a:cubicBezTo>
                <a:cubicBezTo>
                  <a:pt x="45" y="251"/>
                  <a:pt x="44" y="251"/>
                  <a:pt x="43" y="250"/>
                </a:cubicBezTo>
                <a:cubicBezTo>
                  <a:pt x="41" y="250"/>
                  <a:pt x="40" y="249"/>
                  <a:pt x="38" y="249"/>
                </a:cubicBezTo>
                <a:cubicBezTo>
                  <a:pt x="38" y="249"/>
                  <a:pt x="37" y="249"/>
                  <a:pt x="37" y="248"/>
                </a:cubicBezTo>
                <a:cubicBezTo>
                  <a:pt x="40" y="250"/>
                  <a:pt x="42" y="252"/>
                  <a:pt x="46" y="252"/>
                </a:cubicBezTo>
                <a:cubicBezTo>
                  <a:pt x="47" y="253"/>
                  <a:pt x="48" y="253"/>
                  <a:pt x="49" y="253"/>
                </a:cubicBezTo>
                <a:cubicBezTo>
                  <a:pt x="50" y="253"/>
                  <a:pt x="52" y="254"/>
                  <a:pt x="53" y="254"/>
                </a:cubicBezTo>
                <a:close/>
                <a:moveTo>
                  <a:pt x="102" y="154"/>
                </a:moveTo>
                <a:cubicBezTo>
                  <a:pt x="103" y="153"/>
                  <a:pt x="103" y="151"/>
                  <a:pt x="103" y="150"/>
                </a:cubicBezTo>
                <a:cubicBezTo>
                  <a:pt x="103" y="150"/>
                  <a:pt x="102" y="150"/>
                  <a:pt x="102" y="150"/>
                </a:cubicBezTo>
                <a:cubicBezTo>
                  <a:pt x="101" y="149"/>
                  <a:pt x="101" y="149"/>
                  <a:pt x="101" y="148"/>
                </a:cubicBezTo>
                <a:cubicBezTo>
                  <a:pt x="101" y="148"/>
                  <a:pt x="101" y="148"/>
                  <a:pt x="101" y="148"/>
                </a:cubicBezTo>
                <a:cubicBezTo>
                  <a:pt x="100" y="149"/>
                  <a:pt x="100" y="149"/>
                  <a:pt x="99" y="149"/>
                </a:cubicBezTo>
                <a:cubicBezTo>
                  <a:pt x="100" y="150"/>
                  <a:pt x="100" y="151"/>
                  <a:pt x="100" y="152"/>
                </a:cubicBezTo>
                <a:cubicBezTo>
                  <a:pt x="100" y="153"/>
                  <a:pt x="101" y="153"/>
                  <a:pt x="102" y="154"/>
                </a:cubicBezTo>
                <a:close/>
                <a:moveTo>
                  <a:pt x="81" y="248"/>
                </a:moveTo>
                <a:cubicBezTo>
                  <a:pt x="83" y="247"/>
                  <a:pt x="83" y="247"/>
                  <a:pt x="83" y="246"/>
                </a:cubicBezTo>
                <a:cubicBezTo>
                  <a:pt x="84" y="245"/>
                  <a:pt x="84" y="244"/>
                  <a:pt x="85" y="243"/>
                </a:cubicBezTo>
                <a:cubicBezTo>
                  <a:pt x="85" y="242"/>
                  <a:pt x="86" y="241"/>
                  <a:pt x="86" y="240"/>
                </a:cubicBezTo>
                <a:cubicBezTo>
                  <a:pt x="85" y="240"/>
                  <a:pt x="84" y="241"/>
                  <a:pt x="84" y="241"/>
                </a:cubicBezTo>
                <a:cubicBezTo>
                  <a:pt x="83" y="243"/>
                  <a:pt x="82" y="245"/>
                  <a:pt x="81" y="248"/>
                </a:cubicBezTo>
                <a:close/>
                <a:moveTo>
                  <a:pt x="144" y="98"/>
                </a:moveTo>
                <a:cubicBezTo>
                  <a:pt x="146" y="97"/>
                  <a:pt x="147" y="96"/>
                  <a:pt x="148" y="95"/>
                </a:cubicBezTo>
                <a:cubicBezTo>
                  <a:pt x="149" y="95"/>
                  <a:pt x="149" y="94"/>
                  <a:pt x="150" y="94"/>
                </a:cubicBezTo>
                <a:cubicBezTo>
                  <a:pt x="150" y="93"/>
                  <a:pt x="150" y="92"/>
                  <a:pt x="151" y="91"/>
                </a:cubicBezTo>
                <a:cubicBezTo>
                  <a:pt x="151" y="91"/>
                  <a:pt x="151" y="91"/>
                  <a:pt x="151" y="91"/>
                </a:cubicBezTo>
                <a:cubicBezTo>
                  <a:pt x="149" y="92"/>
                  <a:pt x="147" y="94"/>
                  <a:pt x="145" y="95"/>
                </a:cubicBezTo>
                <a:cubicBezTo>
                  <a:pt x="145" y="95"/>
                  <a:pt x="145" y="95"/>
                  <a:pt x="145" y="96"/>
                </a:cubicBezTo>
                <a:cubicBezTo>
                  <a:pt x="145" y="96"/>
                  <a:pt x="144" y="97"/>
                  <a:pt x="144" y="98"/>
                </a:cubicBezTo>
                <a:close/>
                <a:moveTo>
                  <a:pt x="170" y="188"/>
                </a:moveTo>
                <a:cubicBezTo>
                  <a:pt x="170" y="191"/>
                  <a:pt x="169" y="193"/>
                  <a:pt x="169" y="195"/>
                </a:cubicBezTo>
                <a:cubicBezTo>
                  <a:pt x="170" y="195"/>
                  <a:pt x="170" y="195"/>
                  <a:pt x="170" y="195"/>
                </a:cubicBezTo>
                <a:cubicBezTo>
                  <a:pt x="170" y="194"/>
                  <a:pt x="171" y="194"/>
                  <a:pt x="171" y="193"/>
                </a:cubicBezTo>
                <a:cubicBezTo>
                  <a:pt x="171" y="192"/>
                  <a:pt x="172" y="190"/>
                  <a:pt x="173" y="189"/>
                </a:cubicBezTo>
                <a:cubicBezTo>
                  <a:pt x="172" y="189"/>
                  <a:pt x="171" y="188"/>
                  <a:pt x="170" y="188"/>
                </a:cubicBezTo>
                <a:close/>
                <a:moveTo>
                  <a:pt x="134" y="117"/>
                </a:moveTo>
                <a:cubicBezTo>
                  <a:pt x="135" y="118"/>
                  <a:pt x="134" y="119"/>
                  <a:pt x="133" y="120"/>
                </a:cubicBezTo>
                <a:cubicBezTo>
                  <a:pt x="135" y="120"/>
                  <a:pt x="136" y="120"/>
                  <a:pt x="138" y="119"/>
                </a:cubicBezTo>
                <a:cubicBezTo>
                  <a:pt x="136" y="118"/>
                  <a:pt x="136" y="118"/>
                  <a:pt x="137" y="117"/>
                </a:cubicBezTo>
                <a:cubicBezTo>
                  <a:pt x="137" y="116"/>
                  <a:pt x="137" y="116"/>
                  <a:pt x="137" y="115"/>
                </a:cubicBezTo>
                <a:cubicBezTo>
                  <a:pt x="136" y="115"/>
                  <a:pt x="135" y="116"/>
                  <a:pt x="134" y="117"/>
                </a:cubicBezTo>
                <a:close/>
                <a:moveTo>
                  <a:pt x="75" y="251"/>
                </a:moveTo>
                <a:cubicBezTo>
                  <a:pt x="74" y="251"/>
                  <a:pt x="74" y="252"/>
                  <a:pt x="74" y="253"/>
                </a:cubicBezTo>
                <a:cubicBezTo>
                  <a:pt x="74" y="253"/>
                  <a:pt x="74" y="254"/>
                  <a:pt x="74" y="254"/>
                </a:cubicBezTo>
                <a:cubicBezTo>
                  <a:pt x="75" y="254"/>
                  <a:pt x="77" y="254"/>
                  <a:pt x="78" y="254"/>
                </a:cubicBezTo>
                <a:cubicBezTo>
                  <a:pt x="78" y="253"/>
                  <a:pt x="78" y="252"/>
                  <a:pt x="78" y="251"/>
                </a:cubicBezTo>
                <a:cubicBezTo>
                  <a:pt x="77" y="251"/>
                  <a:pt x="76" y="251"/>
                  <a:pt x="75" y="251"/>
                </a:cubicBezTo>
                <a:close/>
                <a:moveTo>
                  <a:pt x="214" y="105"/>
                </a:moveTo>
                <a:cubicBezTo>
                  <a:pt x="212" y="107"/>
                  <a:pt x="210" y="108"/>
                  <a:pt x="210" y="111"/>
                </a:cubicBezTo>
                <a:cubicBezTo>
                  <a:pt x="210" y="112"/>
                  <a:pt x="209" y="112"/>
                  <a:pt x="209" y="113"/>
                </a:cubicBezTo>
                <a:cubicBezTo>
                  <a:pt x="209" y="114"/>
                  <a:pt x="209" y="115"/>
                  <a:pt x="209" y="116"/>
                </a:cubicBezTo>
                <a:cubicBezTo>
                  <a:pt x="209" y="117"/>
                  <a:pt x="209" y="118"/>
                  <a:pt x="210" y="118"/>
                </a:cubicBezTo>
                <a:cubicBezTo>
                  <a:pt x="210" y="113"/>
                  <a:pt x="211" y="109"/>
                  <a:pt x="214" y="105"/>
                </a:cubicBezTo>
                <a:close/>
                <a:moveTo>
                  <a:pt x="100" y="146"/>
                </a:moveTo>
                <a:cubicBezTo>
                  <a:pt x="100" y="146"/>
                  <a:pt x="100" y="146"/>
                  <a:pt x="100" y="146"/>
                </a:cubicBezTo>
                <a:cubicBezTo>
                  <a:pt x="100" y="146"/>
                  <a:pt x="101" y="146"/>
                  <a:pt x="101" y="146"/>
                </a:cubicBezTo>
                <a:cubicBezTo>
                  <a:pt x="103" y="144"/>
                  <a:pt x="105" y="142"/>
                  <a:pt x="107" y="140"/>
                </a:cubicBezTo>
                <a:cubicBezTo>
                  <a:pt x="107" y="140"/>
                  <a:pt x="107" y="139"/>
                  <a:pt x="107" y="139"/>
                </a:cubicBezTo>
                <a:cubicBezTo>
                  <a:pt x="106" y="139"/>
                  <a:pt x="105" y="139"/>
                  <a:pt x="105" y="140"/>
                </a:cubicBezTo>
                <a:cubicBezTo>
                  <a:pt x="104" y="141"/>
                  <a:pt x="104" y="141"/>
                  <a:pt x="103" y="142"/>
                </a:cubicBezTo>
                <a:cubicBezTo>
                  <a:pt x="102" y="143"/>
                  <a:pt x="101" y="145"/>
                  <a:pt x="100" y="146"/>
                </a:cubicBezTo>
                <a:close/>
                <a:moveTo>
                  <a:pt x="13" y="169"/>
                </a:moveTo>
                <a:cubicBezTo>
                  <a:pt x="13" y="168"/>
                  <a:pt x="13" y="168"/>
                  <a:pt x="13" y="167"/>
                </a:cubicBezTo>
                <a:cubicBezTo>
                  <a:pt x="13" y="166"/>
                  <a:pt x="14" y="166"/>
                  <a:pt x="15" y="165"/>
                </a:cubicBezTo>
                <a:cubicBezTo>
                  <a:pt x="15" y="165"/>
                  <a:pt x="15" y="164"/>
                  <a:pt x="15" y="164"/>
                </a:cubicBezTo>
                <a:cubicBezTo>
                  <a:pt x="14" y="164"/>
                  <a:pt x="13" y="165"/>
                  <a:pt x="12" y="166"/>
                </a:cubicBezTo>
                <a:cubicBezTo>
                  <a:pt x="12" y="166"/>
                  <a:pt x="12" y="167"/>
                  <a:pt x="12" y="167"/>
                </a:cubicBezTo>
                <a:cubicBezTo>
                  <a:pt x="11" y="169"/>
                  <a:pt x="11" y="171"/>
                  <a:pt x="11" y="173"/>
                </a:cubicBezTo>
                <a:cubicBezTo>
                  <a:pt x="11" y="173"/>
                  <a:pt x="11" y="173"/>
                  <a:pt x="11" y="173"/>
                </a:cubicBezTo>
                <a:cubicBezTo>
                  <a:pt x="11" y="173"/>
                  <a:pt x="11" y="173"/>
                  <a:pt x="12" y="173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2" y="172"/>
                  <a:pt x="12" y="172"/>
                  <a:pt x="12" y="171"/>
                </a:cubicBezTo>
                <a:cubicBezTo>
                  <a:pt x="12" y="170"/>
                  <a:pt x="12" y="169"/>
                  <a:pt x="13" y="169"/>
                </a:cubicBezTo>
                <a:close/>
                <a:moveTo>
                  <a:pt x="172" y="194"/>
                </a:moveTo>
                <a:cubicBezTo>
                  <a:pt x="174" y="194"/>
                  <a:pt x="175" y="194"/>
                  <a:pt x="176" y="193"/>
                </a:cubicBezTo>
                <a:cubicBezTo>
                  <a:pt x="176" y="192"/>
                  <a:pt x="176" y="191"/>
                  <a:pt x="177" y="190"/>
                </a:cubicBezTo>
                <a:cubicBezTo>
                  <a:pt x="176" y="190"/>
                  <a:pt x="175" y="190"/>
                  <a:pt x="175" y="190"/>
                </a:cubicBezTo>
                <a:cubicBezTo>
                  <a:pt x="174" y="191"/>
                  <a:pt x="173" y="193"/>
                  <a:pt x="172" y="194"/>
                </a:cubicBezTo>
                <a:close/>
                <a:moveTo>
                  <a:pt x="60" y="248"/>
                </a:moveTo>
                <a:cubicBezTo>
                  <a:pt x="58" y="249"/>
                  <a:pt x="57" y="250"/>
                  <a:pt x="55" y="250"/>
                </a:cubicBezTo>
                <a:cubicBezTo>
                  <a:pt x="54" y="250"/>
                  <a:pt x="54" y="250"/>
                  <a:pt x="54" y="251"/>
                </a:cubicBezTo>
                <a:cubicBezTo>
                  <a:pt x="56" y="251"/>
                  <a:pt x="57" y="252"/>
                  <a:pt x="59" y="252"/>
                </a:cubicBezTo>
                <a:cubicBezTo>
                  <a:pt x="59" y="250"/>
                  <a:pt x="60" y="249"/>
                  <a:pt x="60" y="248"/>
                </a:cubicBezTo>
                <a:close/>
                <a:moveTo>
                  <a:pt x="225" y="131"/>
                </a:moveTo>
                <a:cubicBezTo>
                  <a:pt x="226" y="131"/>
                  <a:pt x="227" y="131"/>
                  <a:pt x="228" y="131"/>
                </a:cubicBezTo>
                <a:cubicBezTo>
                  <a:pt x="229" y="131"/>
                  <a:pt x="230" y="131"/>
                  <a:pt x="231" y="130"/>
                </a:cubicBezTo>
                <a:cubicBezTo>
                  <a:pt x="232" y="129"/>
                  <a:pt x="234" y="129"/>
                  <a:pt x="235" y="129"/>
                </a:cubicBezTo>
                <a:cubicBezTo>
                  <a:pt x="235" y="129"/>
                  <a:pt x="235" y="129"/>
                  <a:pt x="235" y="128"/>
                </a:cubicBezTo>
                <a:cubicBezTo>
                  <a:pt x="236" y="127"/>
                  <a:pt x="236" y="126"/>
                  <a:pt x="236" y="125"/>
                </a:cubicBezTo>
                <a:cubicBezTo>
                  <a:pt x="236" y="125"/>
                  <a:pt x="236" y="125"/>
                  <a:pt x="236" y="125"/>
                </a:cubicBezTo>
                <a:cubicBezTo>
                  <a:pt x="236" y="125"/>
                  <a:pt x="236" y="126"/>
                  <a:pt x="236" y="126"/>
                </a:cubicBezTo>
                <a:cubicBezTo>
                  <a:pt x="233" y="128"/>
                  <a:pt x="231" y="130"/>
                  <a:pt x="228" y="130"/>
                </a:cubicBezTo>
                <a:cubicBezTo>
                  <a:pt x="227" y="130"/>
                  <a:pt x="226" y="130"/>
                  <a:pt x="226" y="130"/>
                </a:cubicBezTo>
                <a:cubicBezTo>
                  <a:pt x="225" y="130"/>
                  <a:pt x="225" y="130"/>
                  <a:pt x="225" y="131"/>
                </a:cubicBezTo>
                <a:close/>
                <a:moveTo>
                  <a:pt x="168" y="188"/>
                </a:moveTo>
                <a:cubicBezTo>
                  <a:pt x="168" y="188"/>
                  <a:pt x="168" y="188"/>
                  <a:pt x="168" y="188"/>
                </a:cubicBezTo>
                <a:cubicBezTo>
                  <a:pt x="167" y="191"/>
                  <a:pt x="165" y="194"/>
                  <a:pt x="164" y="197"/>
                </a:cubicBezTo>
                <a:cubicBezTo>
                  <a:pt x="165" y="197"/>
                  <a:pt x="165" y="197"/>
                  <a:pt x="166" y="197"/>
                </a:cubicBezTo>
                <a:cubicBezTo>
                  <a:pt x="166" y="196"/>
                  <a:pt x="167" y="196"/>
                  <a:pt x="167" y="196"/>
                </a:cubicBezTo>
                <a:cubicBezTo>
                  <a:pt x="167" y="193"/>
                  <a:pt x="168" y="191"/>
                  <a:pt x="168" y="188"/>
                </a:cubicBezTo>
                <a:close/>
                <a:moveTo>
                  <a:pt x="146" y="138"/>
                </a:moveTo>
                <a:cubicBezTo>
                  <a:pt x="147" y="135"/>
                  <a:pt x="146" y="133"/>
                  <a:pt x="145" y="131"/>
                </a:cubicBezTo>
                <a:cubicBezTo>
                  <a:pt x="143" y="132"/>
                  <a:pt x="141" y="132"/>
                  <a:pt x="139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40" y="133"/>
                  <a:pt x="141" y="133"/>
                  <a:pt x="142" y="133"/>
                </a:cubicBezTo>
                <a:cubicBezTo>
                  <a:pt x="144" y="133"/>
                  <a:pt x="145" y="133"/>
                  <a:pt x="145" y="135"/>
                </a:cubicBezTo>
                <a:cubicBezTo>
                  <a:pt x="145" y="135"/>
                  <a:pt x="145" y="136"/>
                  <a:pt x="146" y="136"/>
                </a:cubicBezTo>
                <a:cubicBezTo>
                  <a:pt x="146" y="137"/>
                  <a:pt x="146" y="137"/>
                  <a:pt x="146" y="138"/>
                </a:cubicBezTo>
                <a:close/>
                <a:moveTo>
                  <a:pt x="56" y="247"/>
                </a:moveTo>
                <a:cubicBezTo>
                  <a:pt x="56" y="247"/>
                  <a:pt x="56" y="247"/>
                  <a:pt x="57" y="247"/>
                </a:cubicBezTo>
                <a:cubicBezTo>
                  <a:pt x="57" y="247"/>
                  <a:pt x="57" y="247"/>
                  <a:pt x="57" y="247"/>
                </a:cubicBezTo>
                <a:cubicBezTo>
                  <a:pt x="58" y="247"/>
                  <a:pt x="59" y="245"/>
                  <a:pt x="60" y="244"/>
                </a:cubicBezTo>
                <a:cubicBezTo>
                  <a:pt x="60" y="243"/>
                  <a:pt x="61" y="242"/>
                  <a:pt x="61" y="242"/>
                </a:cubicBezTo>
                <a:cubicBezTo>
                  <a:pt x="62" y="242"/>
                  <a:pt x="62" y="241"/>
                  <a:pt x="62" y="241"/>
                </a:cubicBezTo>
                <a:cubicBezTo>
                  <a:pt x="61" y="241"/>
                  <a:pt x="61" y="241"/>
                  <a:pt x="60" y="241"/>
                </a:cubicBezTo>
                <a:cubicBezTo>
                  <a:pt x="59" y="243"/>
                  <a:pt x="58" y="245"/>
                  <a:pt x="56" y="247"/>
                </a:cubicBezTo>
                <a:close/>
                <a:moveTo>
                  <a:pt x="77" y="258"/>
                </a:moveTo>
                <a:cubicBezTo>
                  <a:pt x="77" y="257"/>
                  <a:pt x="77" y="257"/>
                  <a:pt x="77" y="256"/>
                </a:cubicBezTo>
                <a:cubicBezTo>
                  <a:pt x="75" y="256"/>
                  <a:pt x="74" y="256"/>
                  <a:pt x="73" y="257"/>
                </a:cubicBezTo>
                <a:cubicBezTo>
                  <a:pt x="73" y="257"/>
                  <a:pt x="72" y="257"/>
                  <a:pt x="72" y="257"/>
                </a:cubicBezTo>
                <a:cubicBezTo>
                  <a:pt x="71" y="257"/>
                  <a:pt x="71" y="257"/>
                  <a:pt x="71" y="258"/>
                </a:cubicBezTo>
                <a:cubicBezTo>
                  <a:pt x="73" y="258"/>
                  <a:pt x="75" y="258"/>
                  <a:pt x="77" y="258"/>
                </a:cubicBezTo>
                <a:close/>
                <a:moveTo>
                  <a:pt x="222" y="201"/>
                </a:moveTo>
                <a:cubicBezTo>
                  <a:pt x="222" y="201"/>
                  <a:pt x="222" y="201"/>
                  <a:pt x="222" y="201"/>
                </a:cubicBezTo>
                <a:cubicBezTo>
                  <a:pt x="219" y="202"/>
                  <a:pt x="216" y="202"/>
                  <a:pt x="213" y="203"/>
                </a:cubicBezTo>
                <a:cubicBezTo>
                  <a:pt x="213" y="203"/>
                  <a:pt x="212" y="203"/>
                  <a:pt x="212" y="204"/>
                </a:cubicBezTo>
                <a:cubicBezTo>
                  <a:pt x="212" y="204"/>
                  <a:pt x="212" y="204"/>
                  <a:pt x="212" y="204"/>
                </a:cubicBezTo>
                <a:cubicBezTo>
                  <a:pt x="214" y="204"/>
                  <a:pt x="215" y="204"/>
                  <a:pt x="217" y="203"/>
                </a:cubicBezTo>
                <a:cubicBezTo>
                  <a:pt x="218" y="203"/>
                  <a:pt x="220" y="203"/>
                  <a:pt x="222" y="202"/>
                </a:cubicBezTo>
                <a:cubicBezTo>
                  <a:pt x="222" y="202"/>
                  <a:pt x="222" y="202"/>
                  <a:pt x="222" y="201"/>
                </a:cubicBezTo>
                <a:close/>
                <a:moveTo>
                  <a:pt x="138" y="109"/>
                </a:moveTo>
                <a:cubicBezTo>
                  <a:pt x="135" y="110"/>
                  <a:pt x="133" y="111"/>
                  <a:pt x="132" y="114"/>
                </a:cubicBezTo>
                <a:cubicBezTo>
                  <a:pt x="135" y="113"/>
                  <a:pt x="137" y="112"/>
                  <a:pt x="138" y="109"/>
                </a:cubicBezTo>
                <a:close/>
                <a:moveTo>
                  <a:pt x="24" y="225"/>
                </a:moveTo>
                <a:cubicBezTo>
                  <a:pt x="23" y="227"/>
                  <a:pt x="22" y="228"/>
                  <a:pt x="21" y="229"/>
                </a:cubicBezTo>
                <a:cubicBezTo>
                  <a:pt x="22" y="230"/>
                  <a:pt x="23" y="231"/>
                  <a:pt x="24" y="231"/>
                </a:cubicBezTo>
                <a:cubicBezTo>
                  <a:pt x="24" y="230"/>
                  <a:pt x="24" y="229"/>
                  <a:pt x="25" y="228"/>
                </a:cubicBezTo>
                <a:cubicBezTo>
                  <a:pt x="25" y="227"/>
                  <a:pt x="25" y="226"/>
                  <a:pt x="24" y="225"/>
                </a:cubicBezTo>
                <a:close/>
                <a:moveTo>
                  <a:pt x="15" y="220"/>
                </a:moveTo>
                <a:cubicBezTo>
                  <a:pt x="15" y="220"/>
                  <a:pt x="15" y="220"/>
                  <a:pt x="15" y="220"/>
                </a:cubicBezTo>
                <a:cubicBezTo>
                  <a:pt x="17" y="218"/>
                  <a:pt x="18" y="216"/>
                  <a:pt x="19" y="215"/>
                </a:cubicBezTo>
                <a:cubicBezTo>
                  <a:pt x="19" y="214"/>
                  <a:pt x="19" y="214"/>
                  <a:pt x="19" y="214"/>
                </a:cubicBezTo>
                <a:cubicBezTo>
                  <a:pt x="19" y="213"/>
                  <a:pt x="19" y="213"/>
                  <a:pt x="18" y="212"/>
                </a:cubicBezTo>
                <a:cubicBezTo>
                  <a:pt x="17" y="215"/>
                  <a:pt x="16" y="217"/>
                  <a:pt x="15" y="220"/>
                </a:cubicBezTo>
                <a:close/>
                <a:moveTo>
                  <a:pt x="115" y="122"/>
                </a:moveTo>
                <a:cubicBezTo>
                  <a:pt x="113" y="123"/>
                  <a:pt x="112" y="123"/>
                  <a:pt x="110" y="124"/>
                </a:cubicBezTo>
                <a:cubicBezTo>
                  <a:pt x="109" y="125"/>
                  <a:pt x="108" y="126"/>
                  <a:pt x="107" y="126"/>
                </a:cubicBezTo>
                <a:cubicBezTo>
                  <a:pt x="107" y="126"/>
                  <a:pt x="107" y="127"/>
                  <a:pt x="107" y="127"/>
                </a:cubicBezTo>
                <a:cubicBezTo>
                  <a:pt x="108" y="127"/>
                  <a:pt x="108" y="127"/>
                  <a:pt x="109" y="127"/>
                </a:cubicBezTo>
                <a:cubicBezTo>
                  <a:pt x="111" y="125"/>
                  <a:pt x="113" y="124"/>
                  <a:pt x="115" y="123"/>
                </a:cubicBezTo>
                <a:cubicBezTo>
                  <a:pt x="115" y="123"/>
                  <a:pt x="115" y="123"/>
                  <a:pt x="115" y="122"/>
                </a:cubicBezTo>
                <a:close/>
                <a:moveTo>
                  <a:pt x="51" y="116"/>
                </a:moveTo>
                <a:cubicBezTo>
                  <a:pt x="51" y="116"/>
                  <a:pt x="51" y="116"/>
                  <a:pt x="51" y="116"/>
                </a:cubicBezTo>
                <a:cubicBezTo>
                  <a:pt x="49" y="117"/>
                  <a:pt x="48" y="118"/>
                  <a:pt x="46" y="119"/>
                </a:cubicBezTo>
                <a:cubicBezTo>
                  <a:pt x="47" y="119"/>
                  <a:pt x="47" y="120"/>
                  <a:pt x="46" y="121"/>
                </a:cubicBezTo>
                <a:cubicBezTo>
                  <a:pt x="47" y="120"/>
                  <a:pt x="47" y="120"/>
                  <a:pt x="48" y="119"/>
                </a:cubicBezTo>
                <a:cubicBezTo>
                  <a:pt x="48" y="118"/>
                  <a:pt x="48" y="118"/>
                  <a:pt x="49" y="118"/>
                </a:cubicBezTo>
                <a:cubicBezTo>
                  <a:pt x="50" y="118"/>
                  <a:pt x="50" y="118"/>
                  <a:pt x="50" y="120"/>
                </a:cubicBezTo>
                <a:cubicBezTo>
                  <a:pt x="51" y="119"/>
                  <a:pt x="51" y="119"/>
                  <a:pt x="52" y="119"/>
                </a:cubicBezTo>
                <a:cubicBezTo>
                  <a:pt x="53" y="119"/>
                  <a:pt x="53" y="119"/>
                  <a:pt x="53" y="119"/>
                </a:cubicBezTo>
                <a:cubicBezTo>
                  <a:pt x="53" y="118"/>
                  <a:pt x="52" y="118"/>
                  <a:pt x="52" y="118"/>
                </a:cubicBezTo>
                <a:cubicBezTo>
                  <a:pt x="50" y="118"/>
                  <a:pt x="50" y="117"/>
                  <a:pt x="51" y="116"/>
                </a:cubicBezTo>
                <a:cubicBezTo>
                  <a:pt x="51" y="116"/>
                  <a:pt x="51" y="116"/>
                  <a:pt x="51" y="116"/>
                </a:cubicBezTo>
                <a:close/>
                <a:moveTo>
                  <a:pt x="70" y="246"/>
                </a:moveTo>
                <a:cubicBezTo>
                  <a:pt x="70" y="245"/>
                  <a:pt x="71" y="243"/>
                  <a:pt x="72" y="241"/>
                </a:cubicBezTo>
                <a:cubicBezTo>
                  <a:pt x="71" y="241"/>
                  <a:pt x="70" y="241"/>
                  <a:pt x="70" y="241"/>
                </a:cubicBezTo>
                <a:cubicBezTo>
                  <a:pt x="69" y="243"/>
                  <a:pt x="68" y="244"/>
                  <a:pt x="68" y="245"/>
                </a:cubicBezTo>
                <a:cubicBezTo>
                  <a:pt x="68" y="246"/>
                  <a:pt x="69" y="246"/>
                  <a:pt x="70" y="246"/>
                </a:cubicBezTo>
                <a:close/>
                <a:moveTo>
                  <a:pt x="138" y="129"/>
                </a:moveTo>
                <a:cubicBezTo>
                  <a:pt x="140" y="129"/>
                  <a:pt x="142" y="128"/>
                  <a:pt x="144" y="128"/>
                </a:cubicBezTo>
                <a:cubicBezTo>
                  <a:pt x="144" y="127"/>
                  <a:pt x="144" y="126"/>
                  <a:pt x="143" y="125"/>
                </a:cubicBezTo>
                <a:cubicBezTo>
                  <a:pt x="142" y="127"/>
                  <a:pt x="140" y="128"/>
                  <a:pt x="138" y="129"/>
                </a:cubicBezTo>
                <a:close/>
                <a:moveTo>
                  <a:pt x="177" y="68"/>
                </a:moveTo>
                <a:cubicBezTo>
                  <a:pt x="170" y="69"/>
                  <a:pt x="164" y="71"/>
                  <a:pt x="158" y="74"/>
                </a:cubicBezTo>
                <a:cubicBezTo>
                  <a:pt x="164" y="72"/>
                  <a:pt x="170" y="70"/>
                  <a:pt x="177" y="68"/>
                </a:cubicBezTo>
                <a:close/>
                <a:moveTo>
                  <a:pt x="239" y="99"/>
                </a:moveTo>
                <a:cubicBezTo>
                  <a:pt x="240" y="100"/>
                  <a:pt x="241" y="100"/>
                  <a:pt x="241" y="101"/>
                </a:cubicBezTo>
                <a:cubicBezTo>
                  <a:pt x="242" y="101"/>
                  <a:pt x="243" y="100"/>
                  <a:pt x="243" y="100"/>
                </a:cubicBezTo>
                <a:cubicBezTo>
                  <a:pt x="242" y="99"/>
                  <a:pt x="242" y="97"/>
                  <a:pt x="241" y="96"/>
                </a:cubicBezTo>
                <a:cubicBezTo>
                  <a:pt x="240" y="97"/>
                  <a:pt x="240" y="98"/>
                  <a:pt x="239" y="99"/>
                </a:cubicBezTo>
                <a:close/>
                <a:moveTo>
                  <a:pt x="49" y="238"/>
                </a:moveTo>
                <a:cubicBezTo>
                  <a:pt x="48" y="239"/>
                  <a:pt x="48" y="241"/>
                  <a:pt x="47" y="242"/>
                </a:cubicBezTo>
                <a:cubicBezTo>
                  <a:pt x="47" y="243"/>
                  <a:pt x="47" y="243"/>
                  <a:pt x="48" y="243"/>
                </a:cubicBezTo>
                <a:cubicBezTo>
                  <a:pt x="49" y="242"/>
                  <a:pt x="50" y="240"/>
                  <a:pt x="51" y="238"/>
                </a:cubicBezTo>
                <a:cubicBezTo>
                  <a:pt x="51" y="238"/>
                  <a:pt x="50" y="238"/>
                  <a:pt x="50" y="238"/>
                </a:cubicBezTo>
                <a:cubicBezTo>
                  <a:pt x="50" y="238"/>
                  <a:pt x="49" y="238"/>
                  <a:pt x="49" y="238"/>
                </a:cubicBezTo>
                <a:close/>
                <a:moveTo>
                  <a:pt x="202" y="135"/>
                </a:moveTo>
                <a:cubicBezTo>
                  <a:pt x="200" y="135"/>
                  <a:pt x="200" y="136"/>
                  <a:pt x="199" y="136"/>
                </a:cubicBezTo>
                <a:cubicBezTo>
                  <a:pt x="200" y="136"/>
                  <a:pt x="202" y="136"/>
                  <a:pt x="203" y="136"/>
                </a:cubicBezTo>
                <a:cubicBezTo>
                  <a:pt x="204" y="136"/>
                  <a:pt x="204" y="136"/>
                  <a:pt x="204" y="136"/>
                </a:cubicBezTo>
                <a:cubicBezTo>
                  <a:pt x="206" y="136"/>
                  <a:pt x="207" y="135"/>
                  <a:pt x="209" y="135"/>
                </a:cubicBezTo>
                <a:cubicBezTo>
                  <a:pt x="208" y="135"/>
                  <a:pt x="208" y="135"/>
                  <a:pt x="208" y="135"/>
                </a:cubicBezTo>
                <a:cubicBezTo>
                  <a:pt x="207" y="135"/>
                  <a:pt x="206" y="135"/>
                  <a:pt x="204" y="134"/>
                </a:cubicBezTo>
                <a:cubicBezTo>
                  <a:pt x="204" y="134"/>
                  <a:pt x="204" y="135"/>
                  <a:pt x="204" y="135"/>
                </a:cubicBezTo>
                <a:cubicBezTo>
                  <a:pt x="203" y="135"/>
                  <a:pt x="203" y="135"/>
                  <a:pt x="202" y="135"/>
                </a:cubicBezTo>
                <a:cubicBezTo>
                  <a:pt x="202" y="135"/>
                  <a:pt x="202" y="135"/>
                  <a:pt x="202" y="135"/>
                </a:cubicBezTo>
                <a:close/>
                <a:moveTo>
                  <a:pt x="22" y="169"/>
                </a:moveTo>
                <a:cubicBezTo>
                  <a:pt x="20" y="171"/>
                  <a:pt x="20" y="174"/>
                  <a:pt x="21" y="177"/>
                </a:cubicBezTo>
                <a:cubicBezTo>
                  <a:pt x="22" y="174"/>
                  <a:pt x="23" y="172"/>
                  <a:pt x="22" y="169"/>
                </a:cubicBezTo>
                <a:close/>
                <a:moveTo>
                  <a:pt x="44" y="122"/>
                </a:moveTo>
                <a:cubicBezTo>
                  <a:pt x="42" y="123"/>
                  <a:pt x="41" y="124"/>
                  <a:pt x="40" y="126"/>
                </a:cubicBezTo>
                <a:cubicBezTo>
                  <a:pt x="39" y="126"/>
                  <a:pt x="39" y="127"/>
                  <a:pt x="40" y="128"/>
                </a:cubicBezTo>
                <a:cubicBezTo>
                  <a:pt x="41" y="126"/>
                  <a:pt x="43" y="125"/>
                  <a:pt x="44" y="124"/>
                </a:cubicBezTo>
                <a:cubicBezTo>
                  <a:pt x="44" y="123"/>
                  <a:pt x="44" y="123"/>
                  <a:pt x="44" y="122"/>
                </a:cubicBezTo>
                <a:close/>
                <a:moveTo>
                  <a:pt x="47" y="237"/>
                </a:moveTo>
                <a:cubicBezTo>
                  <a:pt x="46" y="237"/>
                  <a:pt x="46" y="236"/>
                  <a:pt x="45" y="236"/>
                </a:cubicBezTo>
                <a:cubicBezTo>
                  <a:pt x="45" y="237"/>
                  <a:pt x="44" y="238"/>
                  <a:pt x="43" y="239"/>
                </a:cubicBezTo>
                <a:cubicBezTo>
                  <a:pt x="44" y="239"/>
                  <a:pt x="45" y="240"/>
                  <a:pt x="46" y="241"/>
                </a:cubicBezTo>
                <a:cubicBezTo>
                  <a:pt x="46" y="240"/>
                  <a:pt x="47" y="238"/>
                  <a:pt x="47" y="237"/>
                </a:cubicBezTo>
                <a:close/>
                <a:moveTo>
                  <a:pt x="9" y="200"/>
                </a:moveTo>
                <a:cubicBezTo>
                  <a:pt x="10" y="199"/>
                  <a:pt x="11" y="198"/>
                  <a:pt x="12" y="197"/>
                </a:cubicBezTo>
                <a:cubicBezTo>
                  <a:pt x="12" y="197"/>
                  <a:pt x="12" y="197"/>
                  <a:pt x="12" y="197"/>
                </a:cubicBezTo>
                <a:cubicBezTo>
                  <a:pt x="12" y="196"/>
                  <a:pt x="12" y="195"/>
                  <a:pt x="11" y="194"/>
                </a:cubicBezTo>
                <a:cubicBezTo>
                  <a:pt x="11" y="195"/>
                  <a:pt x="10" y="196"/>
                  <a:pt x="10" y="197"/>
                </a:cubicBezTo>
                <a:cubicBezTo>
                  <a:pt x="9" y="198"/>
                  <a:pt x="9" y="199"/>
                  <a:pt x="9" y="200"/>
                </a:cubicBezTo>
                <a:close/>
                <a:moveTo>
                  <a:pt x="28" y="171"/>
                </a:moveTo>
                <a:cubicBezTo>
                  <a:pt x="28" y="171"/>
                  <a:pt x="28" y="170"/>
                  <a:pt x="28" y="170"/>
                </a:cubicBezTo>
                <a:cubicBezTo>
                  <a:pt x="29" y="168"/>
                  <a:pt x="29" y="166"/>
                  <a:pt x="29" y="165"/>
                </a:cubicBezTo>
                <a:cubicBezTo>
                  <a:pt x="29" y="164"/>
                  <a:pt x="29" y="163"/>
                  <a:pt x="29" y="162"/>
                </a:cubicBezTo>
                <a:cubicBezTo>
                  <a:pt x="28" y="162"/>
                  <a:pt x="28" y="162"/>
                  <a:pt x="28" y="163"/>
                </a:cubicBezTo>
                <a:cubicBezTo>
                  <a:pt x="28" y="165"/>
                  <a:pt x="28" y="168"/>
                  <a:pt x="28" y="171"/>
                </a:cubicBezTo>
                <a:close/>
                <a:moveTo>
                  <a:pt x="125" y="222"/>
                </a:moveTo>
                <a:cubicBezTo>
                  <a:pt x="122" y="224"/>
                  <a:pt x="120" y="225"/>
                  <a:pt x="118" y="227"/>
                </a:cubicBezTo>
                <a:cubicBezTo>
                  <a:pt x="119" y="227"/>
                  <a:pt x="119" y="227"/>
                  <a:pt x="120" y="227"/>
                </a:cubicBezTo>
                <a:cubicBezTo>
                  <a:pt x="121" y="226"/>
                  <a:pt x="122" y="226"/>
                  <a:pt x="123" y="225"/>
                </a:cubicBezTo>
                <a:cubicBezTo>
                  <a:pt x="124" y="224"/>
                  <a:pt x="124" y="223"/>
                  <a:pt x="125" y="222"/>
                </a:cubicBezTo>
                <a:close/>
                <a:moveTo>
                  <a:pt x="30" y="143"/>
                </a:moveTo>
                <a:cubicBezTo>
                  <a:pt x="30" y="143"/>
                  <a:pt x="30" y="143"/>
                  <a:pt x="30" y="143"/>
                </a:cubicBezTo>
                <a:cubicBezTo>
                  <a:pt x="31" y="142"/>
                  <a:pt x="33" y="141"/>
                  <a:pt x="34" y="140"/>
                </a:cubicBezTo>
                <a:cubicBezTo>
                  <a:pt x="35" y="138"/>
                  <a:pt x="35" y="137"/>
                  <a:pt x="35" y="135"/>
                </a:cubicBezTo>
                <a:cubicBezTo>
                  <a:pt x="33" y="138"/>
                  <a:pt x="32" y="140"/>
                  <a:pt x="30" y="143"/>
                </a:cubicBezTo>
                <a:close/>
                <a:moveTo>
                  <a:pt x="165" y="84"/>
                </a:moveTo>
                <a:cubicBezTo>
                  <a:pt x="164" y="84"/>
                  <a:pt x="163" y="84"/>
                  <a:pt x="163" y="85"/>
                </a:cubicBezTo>
                <a:cubicBezTo>
                  <a:pt x="162" y="86"/>
                  <a:pt x="162" y="86"/>
                  <a:pt x="161" y="87"/>
                </a:cubicBezTo>
                <a:cubicBezTo>
                  <a:pt x="161" y="87"/>
                  <a:pt x="161" y="87"/>
                  <a:pt x="160" y="88"/>
                </a:cubicBezTo>
                <a:cubicBezTo>
                  <a:pt x="162" y="88"/>
                  <a:pt x="162" y="88"/>
                  <a:pt x="162" y="90"/>
                </a:cubicBezTo>
                <a:cubicBezTo>
                  <a:pt x="162" y="90"/>
                  <a:pt x="163" y="90"/>
                  <a:pt x="163" y="89"/>
                </a:cubicBezTo>
                <a:cubicBezTo>
                  <a:pt x="163" y="89"/>
                  <a:pt x="163" y="89"/>
                  <a:pt x="164" y="89"/>
                </a:cubicBezTo>
                <a:cubicBezTo>
                  <a:pt x="164" y="88"/>
                  <a:pt x="163" y="88"/>
                  <a:pt x="163" y="88"/>
                </a:cubicBezTo>
                <a:cubicBezTo>
                  <a:pt x="162" y="88"/>
                  <a:pt x="162" y="87"/>
                  <a:pt x="163" y="86"/>
                </a:cubicBezTo>
                <a:cubicBezTo>
                  <a:pt x="163" y="86"/>
                  <a:pt x="164" y="86"/>
                  <a:pt x="164" y="86"/>
                </a:cubicBezTo>
                <a:cubicBezTo>
                  <a:pt x="165" y="85"/>
                  <a:pt x="165" y="85"/>
                  <a:pt x="165" y="84"/>
                </a:cubicBezTo>
                <a:close/>
                <a:moveTo>
                  <a:pt x="137" y="228"/>
                </a:moveTo>
                <a:cubicBezTo>
                  <a:pt x="137" y="228"/>
                  <a:pt x="137" y="228"/>
                  <a:pt x="137" y="228"/>
                </a:cubicBezTo>
                <a:cubicBezTo>
                  <a:pt x="134" y="230"/>
                  <a:pt x="132" y="232"/>
                  <a:pt x="130" y="234"/>
                </a:cubicBezTo>
                <a:cubicBezTo>
                  <a:pt x="129" y="234"/>
                  <a:pt x="129" y="234"/>
                  <a:pt x="129" y="235"/>
                </a:cubicBezTo>
                <a:cubicBezTo>
                  <a:pt x="129" y="235"/>
                  <a:pt x="130" y="235"/>
                  <a:pt x="130" y="235"/>
                </a:cubicBezTo>
                <a:cubicBezTo>
                  <a:pt x="132" y="233"/>
                  <a:pt x="134" y="231"/>
                  <a:pt x="137" y="229"/>
                </a:cubicBezTo>
                <a:cubicBezTo>
                  <a:pt x="137" y="229"/>
                  <a:pt x="137" y="228"/>
                  <a:pt x="137" y="228"/>
                </a:cubicBezTo>
                <a:close/>
                <a:moveTo>
                  <a:pt x="136" y="124"/>
                </a:moveTo>
                <a:cubicBezTo>
                  <a:pt x="137" y="125"/>
                  <a:pt x="136" y="125"/>
                  <a:pt x="135" y="126"/>
                </a:cubicBezTo>
                <a:cubicBezTo>
                  <a:pt x="137" y="126"/>
                  <a:pt x="139" y="126"/>
                  <a:pt x="140" y="125"/>
                </a:cubicBezTo>
                <a:cubicBezTo>
                  <a:pt x="141" y="125"/>
                  <a:pt x="141" y="124"/>
                  <a:pt x="141" y="124"/>
                </a:cubicBezTo>
                <a:cubicBezTo>
                  <a:pt x="140" y="124"/>
                  <a:pt x="138" y="124"/>
                  <a:pt x="136" y="124"/>
                </a:cubicBezTo>
                <a:close/>
                <a:moveTo>
                  <a:pt x="10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12" y="204"/>
                  <a:pt x="12" y="202"/>
                  <a:pt x="13" y="200"/>
                </a:cubicBezTo>
                <a:cubicBezTo>
                  <a:pt x="13" y="200"/>
                  <a:pt x="13" y="200"/>
                  <a:pt x="13" y="199"/>
                </a:cubicBezTo>
                <a:cubicBezTo>
                  <a:pt x="13" y="200"/>
                  <a:pt x="12" y="201"/>
                  <a:pt x="11" y="201"/>
                </a:cubicBezTo>
                <a:cubicBezTo>
                  <a:pt x="11" y="202"/>
                  <a:pt x="10" y="203"/>
                  <a:pt x="10" y="204"/>
                </a:cubicBezTo>
                <a:cubicBezTo>
                  <a:pt x="10" y="204"/>
                  <a:pt x="10" y="205"/>
                  <a:pt x="10" y="206"/>
                </a:cubicBezTo>
                <a:cubicBezTo>
                  <a:pt x="10" y="206"/>
                  <a:pt x="10" y="206"/>
                  <a:pt x="10" y="206"/>
                </a:cubicBezTo>
                <a:close/>
                <a:moveTo>
                  <a:pt x="51" y="250"/>
                </a:moveTo>
                <a:cubicBezTo>
                  <a:pt x="51" y="250"/>
                  <a:pt x="51" y="249"/>
                  <a:pt x="51" y="248"/>
                </a:cubicBezTo>
                <a:cubicBezTo>
                  <a:pt x="50" y="248"/>
                  <a:pt x="49" y="247"/>
                  <a:pt x="49" y="247"/>
                </a:cubicBezTo>
                <a:cubicBezTo>
                  <a:pt x="48" y="247"/>
                  <a:pt x="47" y="248"/>
                  <a:pt x="47" y="249"/>
                </a:cubicBezTo>
                <a:cubicBezTo>
                  <a:pt x="48" y="250"/>
                  <a:pt x="49" y="250"/>
                  <a:pt x="51" y="250"/>
                </a:cubicBezTo>
                <a:close/>
                <a:moveTo>
                  <a:pt x="10" y="160"/>
                </a:moveTo>
                <a:cubicBezTo>
                  <a:pt x="8" y="163"/>
                  <a:pt x="7" y="167"/>
                  <a:pt x="6" y="171"/>
                </a:cubicBezTo>
                <a:cubicBezTo>
                  <a:pt x="7" y="170"/>
                  <a:pt x="8" y="169"/>
                  <a:pt x="8" y="168"/>
                </a:cubicBezTo>
                <a:cubicBezTo>
                  <a:pt x="8" y="168"/>
                  <a:pt x="9" y="167"/>
                  <a:pt x="9" y="167"/>
                </a:cubicBezTo>
                <a:cubicBezTo>
                  <a:pt x="9" y="166"/>
                  <a:pt x="9" y="164"/>
                  <a:pt x="9" y="163"/>
                </a:cubicBezTo>
                <a:cubicBezTo>
                  <a:pt x="9" y="162"/>
                  <a:pt x="9" y="161"/>
                  <a:pt x="10" y="160"/>
                </a:cubicBezTo>
                <a:close/>
                <a:moveTo>
                  <a:pt x="228" y="102"/>
                </a:moveTo>
                <a:cubicBezTo>
                  <a:pt x="228" y="103"/>
                  <a:pt x="228" y="103"/>
                  <a:pt x="229" y="104"/>
                </a:cubicBezTo>
                <a:cubicBezTo>
                  <a:pt x="231" y="105"/>
                  <a:pt x="234" y="107"/>
                  <a:pt x="235" y="109"/>
                </a:cubicBezTo>
                <a:cubicBezTo>
                  <a:pt x="236" y="109"/>
                  <a:pt x="236" y="109"/>
                  <a:pt x="236" y="109"/>
                </a:cubicBezTo>
                <a:cubicBezTo>
                  <a:pt x="234" y="106"/>
                  <a:pt x="232" y="103"/>
                  <a:pt x="228" y="102"/>
                </a:cubicBezTo>
                <a:close/>
                <a:moveTo>
                  <a:pt x="192" y="86"/>
                </a:moveTo>
                <a:cubicBezTo>
                  <a:pt x="193" y="86"/>
                  <a:pt x="194" y="86"/>
                  <a:pt x="195" y="86"/>
                </a:cubicBezTo>
                <a:cubicBezTo>
                  <a:pt x="195" y="86"/>
                  <a:pt x="196" y="87"/>
                  <a:pt x="197" y="87"/>
                </a:cubicBezTo>
                <a:cubicBezTo>
                  <a:pt x="196" y="87"/>
                  <a:pt x="196" y="86"/>
                  <a:pt x="196" y="86"/>
                </a:cubicBezTo>
                <a:cubicBezTo>
                  <a:pt x="195" y="85"/>
                  <a:pt x="195" y="85"/>
                  <a:pt x="196" y="84"/>
                </a:cubicBezTo>
                <a:cubicBezTo>
                  <a:pt x="196" y="84"/>
                  <a:pt x="196" y="84"/>
                  <a:pt x="197" y="84"/>
                </a:cubicBezTo>
                <a:cubicBezTo>
                  <a:pt x="197" y="84"/>
                  <a:pt x="197" y="84"/>
                  <a:pt x="198" y="84"/>
                </a:cubicBezTo>
                <a:cubicBezTo>
                  <a:pt x="198" y="84"/>
                  <a:pt x="198" y="84"/>
                  <a:pt x="198" y="83"/>
                </a:cubicBezTo>
                <a:cubicBezTo>
                  <a:pt x="197" y="83"/>
                  <a:pt x="196" y="83"/>
                  <a:pt x="194" y="83"/>
                </a:cubicBezTo>
                <a:cubicBezTo>
                  <a:pt x="194" y="83"/>
                  <a:pt x="194" y="84"/>
                  <a:pt x="194" y="84"/>
                </a:cubicBezTo>
                <a:cubicBezTo>
                  <a:pt x="193" y="84"/>
                  <a:pt x="193" y="85"/>
                  <a:pt x="192" y="86"/>
                </a:cubicBezTo>
                <a:close/>
                <a:moveTo>
                  <a:pt x="193" y="202"/>
                </a:moveTo>
                <a:cubicBezTo>
                  <a:pt x="193" y="202"/>
                  <a:pt x="194" y="202"/>
                  <a:pt x="194" y="201"/>
                </a:cubicBezTo>
                <a:cubicBezTo>
                  <a:pt x="194" y="201"/>
                  <a:pt x="194" y="201"/>
                  <a:pt x="194" y="201"/>
                </a:cubicBezTo>
                <a:cubicBezTo>
                  <a:pt x="192" y="201"/>
                  <a:pt x="185" y="201"/>
                  <a:pt x="183" y="201"/>
                </a:cubicBezTo>
                <a:cubicBezTo>
                  <a:pt x="185" y="202"/>
                  <a:pt x="192" y="202"/>
                  <a:pt x="193" y="202"/>
                </a:cubicBezTo>
                <a:close/>
                <a:moveTo>
                  <a:pt x="90" y="240"/>
                </a:moveTo>
                <a:cubicBezTo>
                  <a:pt x="90" y="241"/>
                  <a:pt x="90" y="242"/>
                  <a:pt x="90" y="244"/>
                </a:cubicBezTo>
                <a:cubicBezTo>
                  <a:pt x="90" y="244"/>
                  <a:pt x="90" y="244"/>
                  <a:pt x="91" y="244"/>
                </a:cubicBezTo>
                <a:cubicBezTo>
                  <a:pt x="92" y="243"/>
                  <a:pt x="92" y="241"/>
                  <a:pt x="93" y="239"/>
                </a:cubicBezTo>
                <a:cubicBezTo>
                  <a:pt x="92" y="239"/>
                  <a:pt x="91" y="239"/>
                  <a:pt x="90" y="240"/>
                </a:cubicBezTo>
                <a:close/>
                <a:moveTo>
                  <a:pt x="33" y="150"/>
                </a:moveTo>
                <a:cubicBezTo>
                  <a:pt x="32" y="150"/>
                  <a:pt x="31" y="152"/>
                  <a:pt x="29" y="151"/>
                </a:cubicBezTo>
                <a:cubicBezTo>
                  <a:pt x="30" y="153"/>
                  <a:pt x="30" y="155"/>
                  <a:pt x="30" y="156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31" y="156"/>
                  <a:pt x="31" y="155"/>
                  <a:pt x="31" y="154"/>
                </a:cubicBezTo>
                <a:cubicBezTo>
                  <a:pt x="31" y="153"/>
                  <a:pt x="31" y="153"/>
                  <a:pt x="32" y="152"/>
                </a:cubicBezTo>
                <a:cubicBezTo>
                  <a:pt x="33" y="152"/>
                  <a:pt x="33" y="151"/>
                  <a:pt x="33" y="150"/>
                </a:cubicBezTo>
                <a:close/>
                <a:moveTo>
                  <a:pt x="115" y="101"/>
                </a:moveTo>
                <a:cubicBezTo>
                  <a:pt x="114" y="101"/>
                  <a:pt x="113" y="101"/>
                  <a:pt x="112" y="101"/>
                </a:cubicBezTo>
                <a:cubicBezTo>
                  <a:pt x="110" y="102"/>
                  <a:pt x="109" y="103"/>
                  <a:pt x="107" y="104"/>
                </a:cubicBezTo>
                <a:cubicBezTo>
                  <a:pt x="107" y="104"/>
                  <a:pt x="107" y="104"/>
                  <a:pt x="106" y="104"/>
                </a:cubicBezTo>
                <a:cubicBezTo>
                  <a:pt x="108" y="104"/>
                  <a:pt x="109" y="104"/>
                  <a:pt x="110" y="103"/>
                </a:cubicBezTo>
                <a:cubicBezTo>
                  <a:pt x="110" y="103"/>
                  <a:pt x="111" y="102"/>
                  <a:pt x="112" y="103"/>
                </a:cubicBezTo>
                <a:cubicBezTo>
                  <a:pt x="113" y="103"/>
                  <a:pt x="113" y="103"/>
                  <a:pt x="114" y="103"/>
                </a:cubicBezTo>
                <a:cubicBezTo>
                  <a:pt x="114" y="102"/>
                  <a:pt x="115" y="102"/>
                  <a:pt x="115" y="101"/>
                </a:cubicBezTo>
                <a:close/>
                <a:moveTo>
                  <a:pt x="90" y="252"/>
                </a:moveTo>
                <a:cubicBezTo>
                  <a:pt x="92" y="251"/>
                  <a:pt x="94" y="251"/>
                  <a:pt x="95" y="250"/>
                </a:cubicBezTo>
                <a:cubicBezTo>
                  <a:pt x="94" y="250"/>
                  <a:pt x="93" y="249"/>
                  <a:pt x="91" y="248"/>
                </a:cubicBezTo>
                <a:cubicBezTo>
                  <a:pt x="91" y="249"/>
                  <a:pt x="91" y="250"/>
                  <a:pt x="90" y="252"/>
                </a:cubicBezTo>
                <a:close/>
                <a:moveTo>
                  <a:pt x="103" y="184"/>
                </a:moveTo>
                <a:cubicBezTo>
                  <a:pt x="103" y="184"/>
                  <a:pt x="103" y="183"/>
                  <a:pt x="103" y="183"/>
                </a:cubicBezTo>
                <a:cubicBezTo>
                  <a:pt x="100" y="185"/>
                  <a:pt x="98" y="186"/>
                  <a:pt x="96" y="187"/>
                </a:cubicBezTo>
                <a:cubicBezTo>
                  <a:pt x="96" y="188"/>
                  <a:pt x="96" y="188"/>
                  <a:pt x="96" y="188"/>
                </a:cubicBezTo>
                <a:cubicBezTo>
                  <a:pt x="97" y="188"/>
                  <a:pt x="97" y="187"/>
                  <a:pt x="98" y="187"/>
                </a:cubicBezTo>
                <a:cubicBezTo>
                  <a:pt x="98" y="187"/>
                  <a:pt x="98" y="188"/>
                  <a:pt x="99" y="188"/>
                </a:cubicBezTo>
                <a:cubicBezTo>
                  <a:pt x="100" y="186"/>
                  <a:pt x="102" y="185"/>
                  <a:pt x="103" y="184"/>
                </a:cubicBezTo>
                <a:close/>
                <a:moveTo>
                  <a:pt x="28" y="229"/>
                </a:moveTo>
                <a:cubicBezTo>
                  <a:pt x="29" y="227"/>
                  <a:pt x="30" y="226"/>
                  <a:pt x="30" y="225"/>
                </a:cubicBezTo>
                <a:cubicBezTo>
                  <a:pt x="30" y="224"/>
                  <a:pt x="29" y="224"/>
                  <a:pt x="29" y="223"/>
                </a:cubicBezTo>
                <a:cubicBezTo>
                  <a:pt x="28" y="224"/>
                  <a:pt x="28" y="225"/>
                  <a:pt x="27" y="226"/>
                </a:cubicBezTo>
                <a:cubicBezTo>
                  <a:pt x="27" y="227"/>
                  <a:pt x="27" y="228"/>
                  <a:pt x="28" y="229"/>
                </a:cubicBezTo>
                <a:close/>
                <a:moveTo>
                  <a:pt x="250" y="131"/>
                </a:moveTo>
                <a:cubicBezTo>
                  <a:pt x="250" y="131"/>
                  <a:pt x="251" y="130"/>
                  <a:pt x="251" y="130"/>
                </a:cubicBezTo>
                <a:cubicBezTo>
                  <a:pt x="250" y="128"/>
                  <a:pt x="250" y="127"/>
                  <a:pt x="250" y="125"/>
                </a:cubicBezTo>
                <a:cubicBezTo>
                  <a:pt x="250" y="124"/>
                  <a:pt x="250" y="122"/>
                  <a:pt x="251" y="121"/>
                </a:cubicBezTo>
                <a:cubicBezTo>
                  <a:pt x="251" y="121"/>
                  <a:pt x="251" y="120"/>
                  <a:pt x="251" y="120"/>
                </a:cubicBezTo>
                <a:cubicBezTo>
                  <a:pt x="251" y="119"/>
                  <a:pt x="251" y="118"/>
                  <a:pt x="250" y="117"/>
                </a:cubicBezTo>
                <a:cubicBezTo>
                  <a:pt x="250" y="117"/>
                  <a:pt x="250" y="117"/>
                  <a:pt x="250" y="117"/>
                </a:cubicBezTo>
                <a:cubicBezTo>
                  <a:pt x="250" y="121"/>
                  <a:pt x="250" y="126"/>
                  <a:pt x="250" y="131"/>
                </a:cubicBezTo>
                <a:close/>
                <a:moveTo>
                  <a:pt x="244" y="88"/>
                </a:moveTo>
                <a:cubicBezTo>
                  <a:pt x="245" y="92"/>
                  <a:pt x="248" y="95"/>
                  <a:pt x="250" y="97"/>
                </a:cubicBezTo>
                <a:cubicBezTo>
                  <a:pt x="248" y="94"/>
                  <a:pt x="246" y="91"/>
                  <a:pt x="244" y="88"/>
                </a:cubicBezTo>
                <a:close/>
                <a:moveTo>
                  <a:pt x="37" y="239"/>
                </a:moveTo>
                <a:cubicBezTo>
                  <a:pt x="37" y="238"/>
                  <a:pt x="38" y="237"/>
                  <a:pt x="38" y="236"/>
                </a:cubicBezTo>
                <a:cubicBezTo>
                  <a:pt x="38" y="236"/>
                  <a:pt x="38" y="236"/>
                  <a:pt x="38" y="236"/>
                </a:cubicBezTo>
                <a:cubicBezTo>
                  <a:pt x="38" y="235"/>
                  <a:pt x="37" y="235"/>
                  <a:pt x="37" y="234"/>
                </a:cubicBezTo>
                <a:cubicBezTo>
                  <a:pt x="36" y="235"/>
                  <a:pt x="35" y="236"/>
                  <a:pt x="35" y="237"/>
                </a:cubicBezTo>
                <a:cubicBezTo>
                  <a:pt x="35" y="238"/>
                  <a:pt x="36" y="238"/>
                  <a:pt x="37" y="239"/>
                </a:cubicBezTo>
                <a:close/>
                <a:moveTo>
                  <a:pt x="18" y="182"/>
                </a:moveTo>
                <a:cubicBezTo>
                  <a:pt x="19" y="181"/>
                  <a:pt x="20" y="180"/>
                  <a:pt x="20" y="180"/>
                </a:cubicBezTo>
                <a:cubicBezTo>
                  <a:pt x="20" y="179"/>
                  <a:pt x="19" y="178"/>
                  <a:pt x="19" y="177"/>
                </a:cubicBezTo>
                <a:cubicBezTo>
                  <a:pt x="18" y="178"/>
                  <a:pt x="18" y="179"/>
                  <a:pt x="17" y="180"/>
                </a:cubicBezTo>
                <a:cubicBezTo>
                  <a:pt x="17" y="181"/>
                  <a:pt x="17" y="181"/>
                  <a:pt x="18" y="182"/>
                </a:cubicBezTo>
                <a:close/>
                <a:moveTo>
                  <a:pt x="29" y="193"/>
                </a:moveTo>
                <a:cubicBezTo>
                  <a:pt x="29" y="191"/>
                  <a:pt x="28" y="189"/>
                  <a:pt x="28" y="187"/>
                </a:cubicBezTo>
                <a:cubicBezTo>
                  <a:pt x="28" y="187"/>
                  <a:pt x="28" y="187"/>
                  <a:pt x="28" y="187"/>
                </a:cubicBezTo>
                <a:cubicBezTo>
                  <a:pt x="27" y="188"/>
                  <a:pt x="27" y="190"/>
                  <a:pt x="27" y="192"/>
                </a:cubicBezTo>
                <a:cubicBezTo>
                  <a:pt x="27" y="192"/>
                  <a:pt x="27" y="193"/>
                  <a:pt x="28" y="193"/>
                </a:cubicBezTo>
                <a:cubicBezTo>
                  <a:pt x="28" y="193"/>
                  <a:pt x="28" y="193"/>
                  <a:pt x="29" y="193"/>
                </a:cubicBezTo>
                <a:close/>
                <a:moveTo>
                  <a:pt x="3" y="210"/>
                </a:moveTo>
                <a:cubicBezTo>
                  <a:pt x="3" y="213"/>
                  <a:pt x="5" y="218"/>
                  <a:pt x="6" y="219"/>
                </a:cubicBezTo>
                <a:cubicBezTo>
                  <a:pt x="6" y="218"/>
                  <a:pt x="6" y="217"/>
                  <a:pt x="6" y="216"/>
                </a:cubicBezTo>
                <a:cubicBezTo>
                  <a:pt x="5" y="214"/>
                  <a:pt x="4" y="213"/>
                  <a:pt x="4" y="211"/>
                </a:cubicBezTo>
                <a:cubicBezTo>
                  <a:pt x="4" y="211"/>
                  <a:pt x="3" y="211"/>
                  <a:pt x="3" y="210"/>
                </a:cubicBezTo>
                <a:close/>
                <a:moveTo>
                  <a:pt x="29" y="231"/>
                </a:moveTo>
                <a:cubicBezTo>
                  <a:pt x="30" y="231"/>
                  <a:pt x="30" y="232"/>
                  <a:pt x="31" y="233"/>
                </a:cubicBezTo>
                <a:cubicBezTo>
                  <a:pt x="31" y="231"/>
                  <a:pt x="32" y="229"/>
                  <a:pt x="32" y="227"/>
                </a:cubicBezTo>
                <a:cubicBezTo>
                  <a:pt x="32" y="227"/>
                  <a:pt x="32" y="227"/>
                  <a:pt x="32" y="226"/>
                </a:cubicBezTo>
                <a:cubicBezTo>
                  <a:pt x="31" y="228"/>
                  <a:pt x="30" y="229"/>
                  <a:pt x="29" y="231"/>
                </a:cubicBezTo>
                <a:close/>
                <a:moveTo>
                  <a:pt x="27" y="209"/>
                </a:moveTo>
                <a:cubicBezTo>
                  <a:pt x="28" y="208"/>
                  <a:pt x="28" y="208"/>
                  <a:pt x="27" y="207"/>
                </a:cubicBezTo>
                <a:cubicBezTo>
                  <a:pt x="27" y="205"/>
                  <a:pt x="26" y="204"/>
                  <a:pt x="26" y="202"/>
                </a:cubicBezTo>
                <a:cubicBezTo>
                  <a:pt x="26" y="201"/>
                  <a:pt x="25" y="201"/>
                  <a:pt x="25" y="200"/>
                </a:cubicBezTo>
                <a:cubicBezTo>
                  <a:pt x="24" y="203"/>
                  <a:pt x="26" y="206"/>
                  <a:pt x="27" y="209"/>
                </a:cubicBezTo>
                <a:close/>
                <a:moveTo>
                  <a:pt x="27" y="235"/>
                </a:moveTo>
                <a:cubicBezTo>
                  <a:pt x="28" y="235"/>
                  <a:pt x="28" y="236"/>
                  <a:pt x="29" y="237"/>
                </a:cubicBezTo>
                <a:cubicBezTo>
                  <a:pt x="30" y="236"/>
                  <a:pt x="30" y="236"/>
                  <a:pt x="30" y="235"/>
                </a:cubicBezTo>
                <a:cubicBezTo>
                  <a:pt x="30" y="235"/>
                  <a:pt x="30" y="235"/>
                  <a:pt x="30" y="235"/>
                </a:cubicBezTo>
                <a:cubicBezTo>
                  <a:pt x="29" y="234"/>
                  <a:pt x="29" y="233"/>
                  <a:pt x="28" y="232"/>
                </a:cubicBezTo>
                <a:cubicBezTo>
                  <a:pt x="28" y="233"/>
                  <a:pt x="27" y="234"/>
                  <a:pt x="27" y="235"/>
                </a:cubicBezTo>
                <a:close/>
                <a:moveTo>
                  <a:pt x="68" y="241"/>
                </a:moveTo>
                <a:cubicBezTo>
                  <a:pt x="66" y="241"/>
                  <a:pt x="65" y="241"/>
                  <a:pt x="64" y="241"/>
                </a:cubicBezTo>
                <a:cubicBezTo>
                  <a:pt x="64" y="242"/>
                  <a:pt x="64" y="242"/>
                  <a:pt x="64" y="242"/>
                </a:cubicBezTo>
                <a:cubicBezTo>
                  <a:pt x="64" y="243"/>
                  <a:pt x="65" y="243"/>
                  <a:pt x="66" y="244"/>
                </a:cubicBezTo>
                <a:cubicBezTo>
                  <a:pt x="67" y="243"/>
                  <a:pt x="67" y="242"/>
                  <a:pt x="68" y="241"/>
                </a:cubicBezTo>
                <a:close/>
                <a:moveTo>
                  <a:pt x="74" y="111"/>
                </a:moveTo>
                <a:cubicBezTo>
                  <a:pt x="72" y="112"/>
                  <a:pt x="69" y="113"/>
                  <a:pt x="67" y="115"/>
                </a:cubicBezTo>
                <a:cubicBezTo>
                  <a:pt x="67" y="115"/>
                  <a:pt x="67" y="115"/>
                  <a:pt x="67" y="116"/>
                </a:cubicBezTo>
                <a:cubicBezTo>
                  <a:pt x="69" y="115"/>
                  <a:pt x="70" y="114"/>
                  <a:pt x="72" y="113"/>
                </a:cubicBezTo>
                <a:cubicBezTo>
                  <a:pt x="73" y="113"/>
                  <a:pt x="74" y="112"/>
                  <a:pt x="74" y="111"/>
                </a:cubicBezTo>
                <a:close/>
                <a:moveTo>
                  <a:pt x="200" y="111"/>
                </a:moveTo>
                <a:cubicBezTo>
                  <a:pt x="201" y="110"/>
                  <a:pt x="201" y="110"/>
                  <a:pt x="202" y="109"/>
                </a:cubicBezTo>
                <a:cubicBezTo>
                  <a:pt x="202" y="108"/>
                  <a:pt x="203" y="106"/>
                  <a:pt x="203" y="105"/>
                </a:cubicBezTo>
                <a:cubicBezTo>
                  <a:pt x="203" y="104"/>
                  <a:pt x="203" y="103"/>
                  <a:pt x="203" y="103"/>
                </a:cubicBezTo>
                <a:cubicBezTo>
                  <a:pt x="202" y="105"/>
                  <a:pt x="201" y="108"/>
                  <a:pt x="200" y="111"/>
                </a:cubicBezTo>
                <a:close/>
                <a:moveTo>
                  <a:pt x="26" y="219"/>
                </a:moveTo>
                <a:cubicBezTo>
                  <a:pt x="25" y="218"/>
                  <a:pt x="24" y="217"/>
                  <a:pt x="24" y="217"/>
                </a:cubicBezTo>
                <a:cubicBezTo>
                  <a:pt x="22" y="219"/>
                  <a:pt x="23" y="220"/>
                  <a:pt x="24" y="222"/>
                </a:cubicBezTo>
                <a:cubicBezTo>
                  <a:pt x="25" y="221"/>
                  <a:pt x="25" y="220"/>
                  <a:pt x="26" y="219"/>
                </a:cubicBezTo>
                <a:close/>
                <a:moveTo>
                  <a:pt x="14" y="217"/>
                </a:moveTo>
                <a:cubicBezTo>
                  <a:pt x="15" y="214"/>
                  <a:pt x="16" y="212"/>
                  <a:pt x="17" y="209"/>
                </a:cubicBezTo>
                <a:cubicBezTo>
                  <a:pt x="16" y="210"/>
                  <a:pt x="15" y="212"/>
                  <a:pt x="14" y="213"/>
                </a:cubicBezTo>
                <a:cubicBezTo>
                  <a:pt x="13" y="215"/>
                  <a:pt x="13" y="215"/>
                  <a:pt x="14" y="216"/>
                </a:cubicBezTo>
                <a:cubicBezTo>
                  <a:pt x="14" y="216"/>
                  <a:pt x="14" y="216"/>
                  <a:pt x="14" y="217"/>
                </a:cubicBezTo>
                <a:close/>
                <a:moveTo>
                  <a:pt x="110" y="232"/>
                </a:moveTo>
                <a:cubicBezTo>
                  <a:pt x="110" y="232"/>
                  <a:pt x="111" y="232"/>
                  <a:pt x="111" y="232"/>
                </a:cubicBezTo>
                <a:cubicBezTo>
                  <a:pt x="112" y="231"/>
                  <a:pt x="114" y="230"/>
                  <a:pt x="116" y="229"/>
                </a:cubicBezTo>
                <a:cubicBezTo>
                  <a:pt x="116" y="229"/>
                  <a:pt x="116" y="229"/>
                  <a:pt x="116" y="229"/>
                </a:cubicBezTo>
                <a:cubicBezTo>
                  <a:pt x="117" y="228"/>
                  <a:pt x="117" y="228"/>
                  <a:pt x="118" y="227"/>
                </a:cubicBezTo>
                <a:cubicBezTo>
                  <a:pt x="116" y="228"/>
                  <a:pt x="115" y="229"/>
                  <a:pt x="113" y="229"/>
                </a:cubicBezTo>
                <a:cubicBezTo>
                  <a:pt x="113" y="230"/>
                  <a:pt x="112" y="231"/>
                  <a:pt x="111" y="231"/>
                </a:cubicBezTo>
                <a:cubicBezTo>
                  <a:pt x="110" y="231"/>
                  <a:pt x="110" y="231"/>
                  <a:pt x="110" y="232"/>
                </a:cubicBezTo>
                <a:close/>
                <a:moveTo>
                  <a:pt x="80" y="234"/>
                </a:moveTo>
                <a:cubicBezTo>
                  <a:pt x="80" y="234"/>
                  <a:pt x="81" y="234"/>
                  <a:pt x="81" y="234"/>
                </a:cubicBezTo>
                <a:cubicBezTo>
                  <a:pt x="82" y="234"/>
                  <a:pt x="83" y="234"/>
                  <a:pt x="83" y="233"/>
                </a:cubicBezTo>
                <a:cubicBezTo>
                  <a:pt x="84" y="233"/>
                  <a:pt x="84" y="233"/>
                  <a:pt x="85" y="233"/>
                </a:cubicBezTo>
                <a:cubicBezTo>
                  <a:pt x="86" y="232"/>
                  <a:pt x="86" y="232"/>
                  <a:pt x="87" y="232"/>
                </a:cubicBezTo>
                <a:cubicBezTo>
                  <a:pt x="88" y="231"/>
                  <a:pt x="88" y="231"/>
                  <a:pt x="89" y="231"/>
                </a:cubicBezTo>
                <a:cubicBezTo>
                  <a:pt x="89" y="231"/>
                  <a:pt x="89" y="231"/>
                  <a:pt x="89" y="231"/>
                </a:cubicBezTo>
                <a:cubicBezTo>
                  <a:pt x="88" y="231"/>
                  <a:pt x="87" y="231"/>
                  <a:pt x="86" y="231"/>
                </a:cubicBezTo>
                <a:cubicBezTo>
                  <a:pt x="84" y="232"/>
                  <a:pt x="82" y="232"/>
                  <a:pt x="81" y="233"/>
                </a:cubicBezTo>
                <a:cubicBezTo>
                  <a:pt x="80" y="233"/>
                  <a:pt x="80" y="233"/>
                  <a:pt x="80" y="234"/>
                </a:cubicBezTo>
                <a:close/>
                <a:moveTo>
                  <a:pt x="127" y="105"/>
                </a:moveTo>
                <a:cubicBezTo>
                  <a:pt x="127" y="105"/>
                  <a:pt x="127" y="105"/>
                  <a:pt x="127" y="105"/>
                </a:cubicBezTo>
                <a:cubicBezTo>
                  <a:pt x="126" y="105"/>
                  <a:pt x="124" y="106"/>
                  <a:pt x="123" y="107"/>
                </a:cubicBezTo>
                <a:cubicBezTo>
                  <a:pt x="122" y="107"/>
                  <a:pt x="122" y="108"/>
                  <a:pt x="122" y="109"/>
                </a:cubicBezTo>
                <a:cubicBezTo>
                  <a:pt x="123" y="108"/>
                  <a:pt x="124" y="108"/>
                  <a:pt x="124" y="108"/>
                </a:cubicBezTo>
                <a:cubicBezTo>
                  <a:pt x="124" y="108"/>
                  <a:pt x="125" y="108"/>
                  <a:pt x="125" y="108"/>
                </a:cubicBezTo>
                <a:cubicBezTo>
                  <a:pt x="126" y="107"/>
                  <a:pt x="126" y="106"/>
                  <a:pt x="127" y="105"/>
                </a:cubicBezTo>
                <a:close/>
                <a:moveTo>
                  <a:pt x="151" y="126"/>
                </a:moveTo>
                <a:cubicBezTo>
                  <a:pt x="149" y="129"/>
                  <a:pt x="149" y="131"/>
                  <a:pt x="150" y="134"/>
                </a:cubicBezTo>
                <a:cubicBezTo>
                  <a:pt x="150" y="132"/>
                  <a:pt x="151" y="129"/>
                  <a:pt x="151" y="126"/>
                </a:cubicBezTo>
                <a:close/>
                <a:moveTo>
                  <a:pt x="187" y="75"/>
                </a:moveTo>
                <a:cubicBezTo>
                  <a:pt x="185" y="75"/>
                  <a:pt x="183" y="76"/>
                  <a:pt x="182" y="76"/>
                </a:cubicBezTo>
                <a:cubicBezTo>
                  <a:pt x="181" y="77"/>
                  <a:pt x="181" y="77"/>
                  <a:pt x="181" y="78"/>
                </a:cubicBezTo>
                <a:cubicBezTo>
                  <a:pt x="182" y="78"/>
                  <a:pt x="183" y="77"/>
                  <a:pt x="184" y="77"/>
                </a:cubicBezTo>
                <a:cubicBezTo>
                  <a:pt x="185" y="77"/>
                  <a:pt x="186" y="76"/>
                  <a:pt x="187" y="75"/>
                </a:cubicBezTo>
                <a:close/>
                <a:moveTo>
                  <a:pt x="184" y="152"/>
                </a:moveTo>
                <a:cubicBezTo>
                  <a:pt x="187" y="149"/>
                  <a:pt x="188" y="145"/>
                  <a:pt x="189" y="141"/>
                </a:cubicBezTo>
                <a:cubicBezTo>
                  <a:pt x="189" y="142"/>
                  <a:pt x="189" y="142"/>
                  <a:pt x="189" y="142"/>
                </a:cubicBezTo>
                <a:cubicBezTo>
                  <a:pt x="188" y="144"/>
                  <a:pt x="187" y="146"/>
                  <a:pt x="186" y="149"/>
                </a:cubicBezTo>
                <a:cubicBezTo>
                  <a:pt x="186" y="150"/>
                  <a:pt x="185" y="150"/>
                  <a:pt x="184" y="151"/>
                </a:cubicBezTo>
                <a:cubicBezTo>
                  <a:pt x="184" y="151"/>
                  <a:pt x="184" y="152"/>
                  <a:pt x="184" y="152"/>
                </a:cubicBezTo>
                <a:close/>
                <a:moveTo>
                  <a:pt x="230" y="95"/>
                </a:moveTo>
                <a:cubicBezTo>
                  <a:pt x="229" y="95"/>
                  <a:pt x="228" y="94"/>
                  <a:pt x="227" y="94"/>
                </a:cubicBezTo>
                <a:cubicBezTo>
                  <a:pt x="227" y="94"/>
                  <a:pt x="226" y="94"/>
                  <a:pt x="226" y="94"/>
                </a:cubicBezTo>
                <a:cubicBezTo>
                  <a:pt x="227" y="95"/>
                  <a:pt x="227" y="96"/>
                  <a:pt x="226" y="97"/>
                </a:cubicBezTo>
                <a:cubicBezTo>
                  <a:pt x="227" y="97"/>
                  <a:pt x="228" y="97"/>
                  <a:pt x="230" y="97"/>
                </a:cubicBezTo>
                <a:cubicBezTo>
                  <a:pt x="230" y="96"/>
                  <a:pt x="230" y="96"/>
                  <a:pt x="230" y="95"/>
                </a:cubicBezTo>
                <a:close/>
                <a:moveTo>
                  <a:pt x="160" y="100"/>
                </a:moveTo>
                <a:cubicBezTo>
                  <a:pt x="162" y="98"/>
                  <a:pt x="164" y="96"/>
                  <a:pt x="165" y="94"/>
                </a:cubicBezTo>
                <a:cubicBezTo>
                  <a:pt x="165" y="94"/>
                  <a:pt x="164" y="94"/>
                  <a:pt x="164" y="94"/>
                </a:cubicBezTo>
                <a:cubicBezTo>
                  <a:pt x="164" y="94"/>
                  <a:pt x="164" y="94"/>
                  <a:pt x="164" y="94"/>
                </a:cubicBezTo>
                <a:cubicBezTo>
                  <a:pt x="162" y="96"/>
                  <a:pt x="160" y="99"/>
                  <a:pt x="160" y="100"/>
                </a:cubicBezTo>
                <a:close/>
                <a:moveTo>
                  <a:pt x="207" y="127"/>
                </a:moveTo>
                <a:cubicBezTo>
                  <a:pt x="206" y="128"/>
                  <a:pt x="206" y="129"/>
                  <a:pt x="205" y="131"/>
                </a:cubicBezTo>
                <a:cubicBezTo>
                  <a:pt x="206" y="131"/>
                  <a:pt x="207" y="130"/>
                  <a:pt x="208" y="130"/>
                </a:cubicBezTo>
                <a:cubicBezTo>
                  <a:pt x="209" y="129"/>
                  <a:pt x="208" y="128"/>
                  <a:pt x="207" y="127"/>
                </a:cubicBezTo>
                <a:close/>
                <a:moveTo>
                  <a:pt x="211" y="168"/>
                </a:moveTo>
                <a:cubicBezTo>
                  <a:pt x="213" y="168"/>
                  <a:pt x="214" y="168"/>
                  <a:pt x="215" y="167"/>
                </a:cubicBezTo>
                <a:cubicBezTo>
                  <a:pt x="216" y="167"/>
                  <a:pt x="216" y="167"/>
                  <a:pt x="217" y="167"/>
                </a:cubicBezTo>
                <a:cubicBezTo>
                  <a:pt x="218" y="166"/>
                  <a:pt x="218" y="165"/>
                  <a:pt x="218" y="164"/>
                </a:cubicBezTo>
                <a:cubicBezTo>
                  <a:pt x="216" y="166"/>
                  <a:pt x="214" y="167"/>
                  <a:pt x="211" y="168"/>
                </a:cubicBezTo>
                <a:close/>
                <a:moveTo>
                  <a:pt x="22" y="221"/>
                </a:moveTo>
                <a:cubicBezTo>
                  <a:pt x="21" y="222"/>
                  <a:pt x="20" y="226"/>
                  <a:pt x="20" y="227"/>
                </a:cubicBezTo>
                <a:cubicBezTo>
                  <a:pt x="20" y="227"/>
                  <a:pt x="20" y="227"/>
                  <a:pt x="20" y="227"/>
                </a:cubicBezTo>
                <a:cubicBezTo>
                  <a:pt x="21" y="226"/>
                  <a:pt x="22" y="225"/>
                  <a:pt x="22" y="225"/>
                </a:cubicBezTo>
                <a:cubicBezTo>
                  <a:pt x="23" y="223"/>
                  <a:pt x="23" y="223"/>
                  <a:pt x="22" y="221"/>
                </a:cubicBezTo>
                <a:cubicBezTo>
                  <a:pt x="22" y="221"/>
                  <a:pt x="22" y="221"/>
                  <a:pt x="22" y="221"/>
                </a:cubicBezTo>
                <a:close/>
                <a:moveTo>
                  <a:pt x="244" y="118"/>
                </a:moveTo>
                <a:cubicBezTo>
                  <a:pt x="242" y="121"/>
                  <a:pt x="240" y="124"/>
                  <a:pt x="239" y="128"/>
                </a:cubicBezTo>
                <a:cubicBezTo>
                  <a:pt x="240" y="127"/>
                  <a:pt x="240" y="127"/>
                  <a:pt x="240" y="127"/>
                </a:cubicBezTo>
                <a:cubicBezTo>
                  <a:pt x="241" y="124"/>
                  <a:pt x="243" y="121"/>
                  <a:pt x="244" y="118"/>
                </a:cubicBezTo>
                <a:close/>
                <a:moveTo>
                  <a:pt x="63" y="245"/>
                </a:moveTo>
                <a:cubicBezTo>
                  <a:pt x="62" y="247"/>
                  <a:pt x="62" y="249"/>
                  <a:pt x="61" y="251"/>
                </a:cubicBezTo>
                <a:cubicBezTo>
                  <a:pt x="61" y="251"/>
                  <a:pt x="62" y="251"/>
                  <a:pt x="62" y="251"/>
                </a:cubicBezTo>
                <a:cubicBezTo>
                  <a:pt x="63" y="249"/>
                  <a:pt x="64" y="247"/>
                  <a:pt x="65" y="246"/>
                </a:cubicBezTo>
                <a:cubicBezTo>
                  <a:pt x="64" y="246"/>
                  <a:pt x="64" y="245"/>
                  <a:pt x="64" y="245"/>
                </a:cubicBezTo>
                <a:cubicBezTo>
                  <a:pt x="64" y="245"/>
                  <a:pt x="64" y="245"/>
                  <a:pt x="63" y="245"/>
                </a:cubicBezTo>
                <a:close/>
                <a:moveTo>
                  <a:pt x="78" y="141"/>
                </a:moveTo>
                <a:cubicBezTo>
                  <a:pt x="80" y="138"/>
                  <a:pt x="82" y="136"/>
                  <a:pt x="81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0" y="136"/>
                  <a:pt x="79" y="139"/>
                  <a:pt x="78" y="141"/>
                </a:cubicBezTo>
                <a:close/>
                <a:moveTo>
                  <a:pt x="120" y="235"/>
                </a:moveTo>
                <a:cubicBezTo>
                  <a:pt x="120" y="235"/>
                  <a:pt x="120" y="235"/>
                  <a:pt x="120" y="235"/>
                </a:cubicBezTo>
                <a:cubicBezTo>
                  <a:pt x="121" y="233"/>
                  <a:pt x="122" y="230"/>
                  <a:pt x="123" y="228"/>
                </a:cubicBezTo>
                <a:cubicBezTo>
                  <a:pt x="122" y="228"/>
                  <a:pt x="121" y="229"/>
                  <a:pt x="121" y="229"/>
                </a:cubicBezTo>
                <a:cubicBezTo>
                  <a:pt x="121" y="229"/>
                  <a:pt x="120" y="229"/>
                  <a:pt x="120" y="230"/>
                </a:cubicBezTo>
                <a:cubicBezTo>
                  <a:pt x="120" y="231"/>
                  <a:pt x="120" y="233"/>
                  <a:pt x="120" y="235"/>
                </a:cubicBezTo>
                <a:close/>
                <a:moveTo>
                  <a:pt x="123" y="69"/>
                </a:moveTo>
                <a:cubicBezTo>
                  <a:pt x="126" y="69"/>
                  <a:pt x="126" y="68"/>
                  <a:pt x="129" y="71"/>
                </a:cubicBezTo>
                <a:cubicBezTo>
                  <a:pt x="129" y="70"/>
                  <a:pt x="129" y="69"/>
                  <a:pt x="129" y="69"/>
                </a:cubicBezTo>
                <a:cubicBezTo>
                  <a:pt x="128" y="68"/>
                  <a:pt x="128" y="68"/>
                  <a:pt x="127" y="68"/>
                </a:cubicBezTo>
                <a:cubicBezTo>
                  <a:pt x="126" y="68"/>
                  <a:pt x="125" y="68"/>
                  <a:pt x="124" y="68"/>
                </a:cubicBezTo>
                <a:cubicBezTo>
                  <a:pt x="124" y="68"/>
                  <a:pt x="123" y="68"/>
                  <a:pt x="123" y="68"/>
                </a:cubicBezTo>
                <a:cubicBezTo>
                  <a:pt x="123" y="68"/>
                  <a:pt x="123" y="69"/>
                  <a:pt x="123" y="69"/>
                </a:cubicBezTo>
                <a:close/>
                <a:moveTo>
                  <a:pt x="106" y="183"/>
                </a:moveTo>
                <a:cubicBezTo>
                  <a:pt x="107" y="184"/>
                  <a:pt x="107" y="184"/>
                  <a:pt x="108" y="184"/>
                </a:cubicBezTo>
                <a:cubicBezTo>
                  <a:pt x="110" y="183"/>
                  <a:pt x="110" y="183"/>
                  <a:pt x="110" y="181"/>
                </a:cubicBezTo>
                <a:cubicBezTo>
                  <a:pt x="109" y="181"/>
                  <a:pt x="109" y="181"/>
                  <a:pt x="109" y="181"/>
                </a:cubicBezTo>
                <a:cubicBezTo>
                  <a:pt x="108" y="181"/>
                  <a:pt x="107" y="183"/>
                  <a:pt x="106" y="183"/>
                </a:cubicBezTo>
                <a:close/>
                <a:moveTo>
                  <a:pt x="191" y="79"/>
                </a:moveTo>
                <a:cubicBezTo>
                  <a:pt x="190" y="80"/>
                  <a:pt x="190" y="81"/>
                  <a:pt x="190" y="82"/>
                </a:cubicBezTo>
                <a:cubicBezTo>
                  <a:pt x="191" y="82"/>
                  <a:pt x="192" y="82"/>
                  <a:pt x="192" y="81"/>
                </a:cubicBezTo>
                <a:cubicBezTo>
                  <a:pt x="193" y="81"/>
                  <a:pt x="193" y="81"/>
                  <a:pt x="194" y="81"/>
                </a:cubicBezTo>
                <a:cubicBezTo>
                  <a:pt x="193" y="80"/>
                  <a:pt x="192" y="79"/>
                  <a:pt x="191" y="79"/>
                </a:cubicBezTo>
                <a:close/>
                <a:moveTo>
                  <a:pt x="122" y="123"/>
                </a:moveTo>
                <a:cubicBezTo>
                  <a:pt x="121" y="122"/>
                  <a:pt x="121" y="123"/>
                  <a:pt x="121" y="123"/>
                </a:cubicBezTo>
                <a:cubicBezTo>
                  <a:pt x="120" y="124"/>
                  <a:pt x="119" y="124"/>
                  <a:pt x="119" y="124"/>
                </a:cubicBezTo>
                <a:cubicBezTo>
                  <a:pt x="118" y="124"/>
                  <a:pt x="117" y="124"/>
                  <a:pt x="117" y="124"/>
                </a:cubicBezTo>
                <a:cubicBezTo>
                  <a:pt x="117" y="125"/>
                  <a:pt x="116" y="125"/>
                  <a:pt x="116" y="125"/>
                </a:cubicBezTo>
                <a:cubicBezTo>
                  <a:pt x="115" y="125"/>
                  <a:pt x="115" y="126"/>
                  <a:pt x="114" y="126"/>
                </a:cubicBezTo>
                <a:cubicBezTo>
                  <a:pt x="118" y="125"/>
                  <a:pt x="121" y="124"/>
                  <a:pt x="122" y="123"/>
                </a:cubicBezTo>
                <a:close/>
                <a:moveTo>
                  <a:pt x="28" y="181"/>
                </a:moveTo>
                <a:cubicBezTo>
                  <a:pt x="28" y="182"/>
                  <a:pt x="27" y="182"/>
                  <a:pt x="27" y="182"/>
                </a:cubicBezTo>
                <a:cubicBezTo>
                  <a:pt x="26" y="182"/>
                  <a:pt x="26" y="182"/>
                  <a:pt x="26" y="182"/>
                </a:cubicBezTo>
                <a:cubicBezTo>
                  <a:pt x="25" y="184"/>
                  <a:pt x="25" y="185"/>
                  <a:pt x="26" y="186"/>
                </a:cubicBezTo>
                <a:cubicBezTo>
                  <a:pt x="26" y="185"/>
                  <a:pt x="27" y="184"/>
                  <a:pt x="27" y="184"/>
                </a:cubicBezTo>
                <a:cubicBezTo>
                  <a:pt x="28" y="183"/>
                  <a:pt x="28" y="182"/>
                  <a:pt x="28" y="181"/>
                </a:cubicBezTo>
                <a:close/>
                <a:moveTo>
                  <a:pt x="243" y="143"/>
                </a:moveTo>
                <a:cubicBezTo>
                  <a:pt x="244" y="141"/>
                  <a:pt x="244" y="140"/>
                  <a:pt x="245" y="138"/>
                </a:cubicBezTo>
                <a:cubicBezTo>
                  <a:pt x="244" y="138"/>
                  <a:pt x="243" y="139"/>
                  <a:pt x="242" y="140"/>
                </a:cubicBezTo>
                <a:cubicBezTo>
                  <a:pt x="242" y="140"/>
                  <a:pt x="242" y="140"/>
                  <a:pt x="242" y="140"/>
                </a:cubicBezTo>
                <a:cubicBezTo>
                  <a:pt x="242" y="141"/>
                  <a:pt x="242" y="142"/>
                  <a:pt x="243" y="143"/>
                </a:cubicBezTo>
                <a:close/>
                <a:moveTo>
                  <a:pt x="133" y="89"/>
                </a:moveTo>
                <a:cubicBezTo>
                  <a:pt x="132" y="90"/>
                  <a:pt x="131" y="90"/>
                  <a:pt x="130" y="91"/>
                </a:cubicBezTo>
                <a:cubicBezTo>
                  <a:pt x="130" y="91"/>
                  <a:pt x="130" y="91"/>
                  <a:pt x="130" y="91"/>
                </a:cubicBezTo>
                <a:cubicBezTo>
                  <a:pt x="129" y="92"/>
                  <a:pt x="129" y="92"/>
                  <a:pt x="129" y="93"/>
                </a:cubicBezTo>
                <a:cubicBezTo>
                  <a:pt x="130" y="93"/>
                  <a:pt x="130" y="93"/>
                  <a:pt x="131" y="93"/>
                </a:cubicBezTo>
                <a:cubicBezTo>
                  <a:pt x="132" y="92"/>
                  <a:pt x="133" y="91"/>
                  <a:pt x="133" y="89"/>
                </a:cubicBezTo>
                <a:close/>
                <a:moveTo>
                  <a:pt x="4" y="205"/>
                </a:moveTo>
                <a:cubicBezTo>
                  <a:pt x="4" y="204"/>
                  <a:pt x="5" y="203"/>
                  <a:pt x="5" y="202"/>
                </a:cubicBezTo>
                <a:cubicBezTo>
                  <a:pt x="5" y="201"/>
                  <a:pt x="4" y="200"/>
                  <a:pt x="4" y="199"/>
                </a:cubicBezTo>
                <a:cubicBezTo>
                  <a:pt x="3" y="199"/>
                  <a:pt x="3" y="199"/>
                  <a:pt x="3" y="199"/>
                </a:cubicBezTo>
                <a:cubicBezTo>
                  <a:pt x="3" y="200"/>
                  <a:pt x="3" y="202"/>
                  <a:pt x="3" y="203"/>
                </a:cubicBezTo>
                <a:cubicBezTo>
                  <a:pt x="3" y="203"/>
                  <a:pt x="3" y="204"/>
                  <a:pt x="4" y="205"/>
                </a:cubicBezTo>
                <a:close/>
                <a:moveTo>
                  <a:pt x="161" y="126"/>
                </a:moveTo>
                <a:cubicBezTo>
                  <a:pt x="161" y="126"/>
                  <a:pt x="161" y="126"/>
                  <a:pt x="161" y="126"/>
                </a:cubicBezTo>
                <a:cubicBezTo>
                  <a:pt x="160" y="127"/>
                  <a:pt x="159" y="128"/>
                  <a:pt x="159" y="129"/>
                </a:cubicBezTo>
                <a:cubicBezTo>
                  <a:pt x="158" y="130"/>
                  <a:pt x="158" y="131"/>
                  <a:pt x="158" y="133"/>
                </a:cubicBezTo>
                <a:cubicBezTo>
                  <a:pt x="159" y="130"/>
                  <a:pt x="160" y="128"/>
                  <a:pt x="161" y="126"/>
                </a:cubicBezTo>
                <a:close/>
                <a:moveTo>
                  <a:pt x="202" y="201"/>
                </a:moveTo>
                <a:cubicBezTo>
                  <a:pt x="200" y="201"/>
                  <a:pt x="199" y="201"/>
                  <a:pt x="197" y="201"/>
                </a:cubicBezTo>
                <a:cubicBezTo>
                  <a:pt x="197" y="201"/>
                  <a:pt x="196" y="202"/>
                  <a:pt x="196" y="202"/>
                </a:cubicBezTo>
                <a:cubicBezTo>
                  <a:pt x="198" y="202"/>
                  <a:pt x="200" y="202"/>
                  <a:pt x="202" y="202"/>
                </a:cubicBezTo>
                <a:cubicBezTo>
                  <a:pt x="202" y="201"/>
                  <a:pt x="202" y="201"/>
                  <a:pt x="202" y="201"/>
                </a:cubicBezTo>
                <a:close/>
                <a:moveTo>
                  <a:pt x="224" y="91"/>
                </a:moveTo>
                <a:cubicBezTo>
                  <a:pt x="224" y="90"/>
                  <a:pt x="225" y="89"/>
                  <a:pt x="225" y="88"/>
                </a:cubicBezTo>
                <a:cubicBezTo>
                  <a:pt x="225" y="87"/>
                  <a:pt x="225" y="87"/>
                  <a:pt x="224" y="87"/>
                </a:cubicBezTo>
                <a:cubicBezTo>
                  <a:pt x="223" y="88"/>
                  <a:pt x="222" y="89"/>
                  <a:pt x="221" y="90"/>
                </a:cubicBezTo>
                <a:cubicBezTo>
                  <a:pt x="222" y="90"/>
                  <a:pt x="223" y="91"/>
                  <a:pt x="224" y="91"/>
                </a:cubicBezTo>
                <a:close/>
                <a:moveTo>
                  <a:pt x="101" y="128"/>
                </a:moveTo>
                <a:cubicBezTo>
                  <a:pt x="101" y="128"/>
                  <a:pt x="101" y="128"/>
                  <a:pt x="101" y="128"/>
                </a:cubicBezTo>
                <a:cubicBezTo>
                  <a:pt x="100" y="128"/>
                  <a:pt x="100" y="129"/>
                  <a:pt x="99" y="129"/>
                </a:cubicBezTo>
                <a:cubicBezTo>
                  <a:pt x="98" y="129"/>
                  <a:pt x="98" y="129"/>
                  <a:pt x="98" y="130"/>
                </a:cubicBezTo>
                <a:cubicBezTo>
                  <a:pt x="98" y="130"/>
                  <a:pt x="98" y="131"/>
                  <a:pt x="97" y="132"/>
                </a:cubicBezTo>
                <a:cubicBezTo>
                  <a:pt x="97" y="132"/>
                  <a:pt x="97" y="132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99" y="131"/>
                  <a:pt x="100" y="130"/>
                  <a:pt x="101" y="128"/>
                </a:cubicBezTo>
                <a:close/>
                <a:moveTo>
                  <a:pt x="118" y="171"/>
                </a:moveTo>
                <a:cubicBezTo>
                  <a:pt x="117" y="170"/>
                  <a:pt x="117" y="169"/>
                  <a:pt x="117" y="169"/>
                </a:cubicBezTo>
                <a:cubicBezTo>
                  <a:pt x="116" y="168"/>
                  <a:pt x="116" y="167"/>
                  <a:pt x="115" y="166"/>
                </a:cubicBezTo>
                <a:cubicBezTo>
                  <a:pt x="115" y="167"/>
                  <a:pt x="115" y="167"/>
                  <a:pt x="115" y="167"/>
                </a:cubicBezTo>
                <a:cubicBezTo>
                  <a:pt x="115" y="168"/>
                  <a:pt x="116" y="170"/>
                  <a:pt x="117" y="172"/>
                </a:cubicBezTo>
                <a:cubicBezTo>
                  <a:pt x="117" y="172"/>
                  <a:pt x="117" y="171"/>
                  <a:pt x="118" y="171"/>
                </a:cubicBezTo>
                <a:close/>
                <a:moveTo>
                  <a:pt x="112" y="191"/>
                </a:moveTo>
                <a:cubicBezTo>
                  <a:pt x="112" y="191"/>
                  <a:pt x="112" y="190"/>
                  <a:pt x="112" y="189"/>
                </a:cubicBezTo>
                <a:cubicBezTo>
                  <a:pt x="112" y="188"/>
                  <a:pt x="112" y="188"/>
                  <a:pt x="111" y="187"/>
                </a:cubicBezTo>
                <a:cubicBezTo>
                  <a:pt x="110" y="188"/>
                  <a:pt x="110" y="188"/>
                  <a:pt x="110" y="189"/>
                </a:cubicBezTo>
                <a:cubicBezTo>
                  <a:pt x="110" y="190"/>
                  <a:pt x="111" y="190"/>
                  <a:pt x="111" y="191"/>
                </a:cubicBezTo>
                <a:cubicBezTo>
                  <a:pt x="111" y="191"/>
                  <a:pt x="111" y="192"/>
                  <a:pt x="112" y="191"/>
                </a:cubicBezTo>
                <a:close/>
                <a:moveTo>
                  <a:pt x="179" y="151"/>
                </a:moveTo>
                <a:cubicBezTo>
                  <a:pt x="180" y="151"/>
                  <a:pt x="181" y="151"/>
                  <a:pt x="181" y="151"/>
                </a:cubicBezTo>
                <a:cubicBezTo>
                  <a:pt x="183" y="149"/>
                  <a:pt x="183" y="149"/>
                  <a:pt x="183" y="146"/>
                </a:cubicBezTo>
                <a:cubicBezTo>
                  <a:pt x="181" y="148"/>
                  <a:pt x="181" y="149"/>
                  <a:pt x="179" y="151"/>
                </a:cubicBezTo>
                <a:close/>
                <a:moveTo>
                  <a:pt x="145" y="118"/>
                </a:moveTo>
                <a:cubicBezTo>
                  <a:pt x="145" y="117"/>
                  <a:pt x="145" y="114"/>
                  <a:pt x="145" y="113"/>
                </a:cubicBezTo>
                <a:cubicBezTo>
                  <a:pt x="145" y="114"/>
                  <a:pt x="144" y="115"/>
                  <a:pt x="144" y="115"/>
                </a:cubicBezTo>
                <a:cubicBezTo>
                  <a:pt x="144" y="116"/>
                  <a:pt x="143" y="117"/>
                  <a:pt x="143" y="118"/>
                </a:cubicBezTo>
                <a:cubicBezTo>
                  <a:pt x="144" y="118"/>
                  <a:pt x="145" y="118"/>
                  <a:pt x="145" y="118"/>
                </a:cubicBezTo>
                <a:close/>
                <a:moveTo>
                  <a:pt x="217" y="86"/>
                </a:moveTo>
                <a:cubicBezTo>
                  <a:pt x="217" y="87"/>
                  <a:pt x="216" y="88"/>
                  <a:pt x="215" y="89"/>
                </a:cubicBezTo>
                <a:cubicBezTo>
                  <a:pt x="216" y="89"/>
                  <a:pt x="217" y="89"/>
                  <a:pt x="218" y="89"/>
                </a:cubicBezTo>
                <a:cubicBezTo>
                  <a:pt x="218" y="89"/>
                  <a:pt x="218" y="88"/>
                  <a:pt x="219" y="87"/>
                </a:cubicBezTo>
                <a:cubicBezTo>
                  <a:pt x="218" y="87"/>
                  <a:pt x="218" y="87"/>
                  <a:pt x="217" y="86"/>
                </a:cubicBezTo>
                <a:close/>
                <a:moveTo>
                  <a:pt x="224" y="195"/>
                </a:moveTo>
                <a:cubicBezTo>
                  <a:pt x="224" y="195"/>
                  <a:pt x="224" y="195"/>
                  <a:pt x="225" y="195"/>
                </a:cubicBezTo>
                <a:cubicBezTo>
                  <a:pt x="225" y="193"/>
                  <a:pt x="225" y="192"/>
                  <a:pt x="226" y="190"/>
                </a:cubicBezTo>
                <a:cubicBezTo>
                  <a:pt x="225" y="190"/>
                  <a:pt x="224" y="190"/>
                  <a:pt x="224" y="190"/>
                </a:cubicBezTo>
                <a:cubicBezTo>
                  <a:pt x="224" y="191"/>
                  <a:pt x="224" y="193"/>
                  <a:pt x="224" y="195"/>
                </a:cubicBezTo>
                <a:close/>
                <a:moveTo>
                  <a:pt x="183" y="124"/>
                </a:moveTo>
                <a:cubicBezTo>
                  <a:pt x="182" y="123"/>
                  <a:pt x="182" y="122"/>
                  <a:pt x="181" y="122"/>
                </a:cubicBezTo>
                <a:cubicBezTo>
                  <a:pt x="181" y="122"/>
                  <a:pt x="180" y="122"/>
                  <a:pt x="180" y="122"/>
                </a:cubicBezTo>
                <a:cubicBezTo>
                  <a:pt x="179" y="121"/>
                  <a:pt x="179" y="121"/>
                  <a:pt x="178" y="122"/>
                </a:cubicBezTo>
                <a:cubicBezTo>
                  <a:pt x="179" y="123"/>
                  <a:pt x="179" y="123"/>
                  <a:pt x="180" y="123"/>
                </a:cubicBezTo>
                <a:cubicBezTo>
                  <a:pt x="180" y="124"/>
                  <a:pt x="181" y="124"/>
                  <a:pt x="183" y="124"/>
                </a:cubicBezTo>
                <a:close/>
                <a:moveTo>
                  <a:pt x="257" y="123"/>
                </a:moveTo>
                <a:cubicBezTo>
                  <a:pt x="257" y="123"/>
                  <a:pt x="257" y="123"/>
                  <a:pt x="257" y="123"/>
                </a:cubicBezTo>
                <a:cubicBezTo>
                  <a:pt x="256" y="120"/>
                  <a:pt x="256" y="118"/>
                  <a:pt x="256" y="115"/>
                </a:cubicBezTo>
                <a:cubicBezTo>
                  <a:pt x="256" y="114"/>
                  <a:pt x="255" y="113"/>
                  <a:pt x="255" y="111"/>
                </a:cubicBezTo>
                <a:cubicBezTo>
                  <a:pt x="255" y="115"/>
                  <a:pt x="256" y="119"/>
                  <a:pt x="257" y="123"/>
                </a:cubicBezTo>
                <a:close/>
                <a:moveTo>
                  <a:pt x="229" y="184"/>
                </a:moveTo>
                <a:cubicBezTo>
                  <a:pt x="231" y="184"/>
                  <a:pt x="232" y="183"/>
                  <a:pt x="233" y="183"/>
                </a:cubicBezTo>
                <a:cubicBezTo>
                  <a:pt x="233" y="182"/>
                  <a:pt x="233" y="181"/>
                  <a:pt x="233" y="180"/>
                </a:cubicBezTo>
                <a:cubicBezTo>
                  <a:pt x="232" y="181"/>
                  <a:pt x="231" y="182"/>
                  <a:pt x="230" y="182"/>
                </a:cubicBezTo>
                <a:cubicBezTo>
                  <a:pt x="230" y="183"/>
                  <a:pt x="229" y="183"/>
                  <a:pt x="229" y="184"/>
                </a:cubicBezTo>
                <a:close/>
                <a:moveTo>
                  <a:pt x="64" y="217"/>
                </a:moveTo>
                <a:cubicBezTo>
                  <a:pt x="63" y="219"/>
                  <a:pt x="61" y="220"/>
                  <a:pt x="60" y="221"/>
                </a:cubicBezTo>
                <a:cubicBezTo>
                  <a:pt x="61" y="221"/>
                  <a:pt x="61" y="221"/>
                  <a:pt x="61" y="221"/>
                </a:cubicBezTo>
                <a:cubicBezTo>
                  <a:pt x="62" y="221"/>
                  <a:pt x="63" y="220"/>
                  <a:pt x="64" y="220"/>
                </a:cubicBezTo>
                <a:cubicBezTo>
                  <a:pt x="64" y="219"/>
                  <a:pt x="64" y="218"/>
                  <a:pt x="64" y="217"/>
                </a:cubicBezTo>
                <a:close/>
                <a:moveTo>
                  <a:pt x="197" y="190"/>
                </a:moveTo>
                <a:cubicBezTo>
                  <a:pt x="197" y="192"/>
                  <a:pt x="197" y="194"/>
                  <a:pt x="196" y="196"/>
                </a:cubicBezTo>
                <a:cubicBezTo>
                  <a:pt x="196" y="196"/>
                  <a:pt x="196" y="196"/>
                  <a:pt x="197" y="196"/>
                </a:cubicBezTo>
                <a:cubicBezTo>
                  <a:pt x="197" y="194"/>
                  <a:pt x="198" y="192"/>
                  <a:pt x="199" y="190"/>
                </a:cubicBezTo>
                <a:cubicBezTo>
                  <a:pt x="198" y="190"/>
                  <a:pt x="198" y="190"/>
                  <a:pt x="197" y="190"/>
                </a:cubicBezTo>
                <a:close/>
                <a:moveTo>
                  <a:pt x="111" y="106"/>
                </a:moveTo>
                <a:cubicBezTo>
                  <a:pt x="110" y="106"/>
                  <a:pt x="110" y="106"/>
                  <a:pt x="110" y="106"/>
                </a:cubicBezTo>
                <a:cubicBezTo>
                  <a:pt x="109" y="107"/>
                  <a:pt x="108" y="108"/>
                  <a:pt x="108" y="108"/>
                </a:cubicBezTo>
                <a:cubicBezTo>
                  <a:pt x="107" y="109"/>
                  <a:pt x="107" y="109"/>
                  <a:pt x="108" y="110"/>
                </a:cubicBezTo>
                <a:cubicBezTo>
                  <a:pt x="109" y="109"/>
                  <a:pt x="111" y="108"/>
                  <a:pt x="111" y="106"/>
                </a:cubicBezTo>
                <a:close/>
                <a:moveTo>
                  <a:pt x="40" y="134"/>
                </a:moveTo>
                <a:cubicBezTo>
                  <a:pt x="41" y="133"/>
                  <a:pt x="42" y="131"/>
                  <a:pt x="43" y="129"/>
                </a:cubicBezTo>
                <a:cubicBezTo>
                  <a:pt x="42" y="130"/>
                  <a:pt x="41" y="131"/>
                  <a:pt x="40" y="131"/>
                </a:cubicBezTo>
                <a:cubicBezTo>
                  <a:pt x="40" y="132"/>
                  <a:pt x="40" y="133"/>
                  <a:pt x="40" y="134"/>
                </a:cubicBezTo>
                <a:close/>
                <a:moveTo>
                  <a:pt x="24" y="238"/>
                </a:moveTo>
                <a:cubicBezTo>
                  <a:pt x="26" y="239"/>
                  <a:pt x="27" y="240"/>
                  <a:pt x="28" y="241"/>
                </a:cubicBezTo>
                <a:cubicBezTo>
                  <a:pt x="28" y="241"/>
                  <a:pt x="28" y="240"/>
                  <a:pt x="28" y="240"/>
                </a:cubicBezTo>
                <a:cubicBezTo>
                  <a:pt x="27" y="239"/>
                  <a:pt x="26" y="238"/>
                  <a:pt x="25" y="237"/>
                </a:cubicBezTo>
                <a:cubicBezTo>
                  <a:pt x="25" y="237"/>
                  <a:pt x="25" y="237"/>
                  <a:pt x="24" y="238"/>
                </a:cubicBezTo>
                <a:close/>
                <a:moveTo>
                  <a:pt x="199" y="173"/>
                </a:moveTo>
                <a:cubicBezTo>
                  <a:pt x="199" y="172"/>
                  <a:pt x="198" y="171"/>
                  <a:pt x="196" y="172"/>
                </a:cubicBezTo>
                <a:cubicBezTo>
                  <a:pt x="196" y="172"/>
                  <a:pt x="195" y="173"/>
                  <a:pt x="195" y="174"/>
                </a:cubicBezTo>
                <a:cubicBezTo>
                  <a:pt x="197" y="174"/>
                  <a:pt x="198" y="174"/>
                  <a:pt x="199" y="173"/>
                </a:cubicBezTo>
                <a:close/>
                <a:moveTo>
                  <a:pt x="194" y="145"/>
                </a:moveTo>
                <a:cubicBezTo>
                  <a:pt x="195" y="143"/>
                  <a:pt x="197" y="141"/>
                  <a:pt x="199" y="139"/>
                </a:cubicBezTo>
                <a:cubicBezTo>
                  <a:pt x="196" y="139"/>
                  <a:pt x="194" y="142"/>
                  <a:pt x="194" y="145"/>
                </a:cubicBezTo>
                <a:close/>
                <a:moveTo>
                  <a:pt x="121" y="178"/>
                </a:moveTo>
                <a:cubicBezTo>
                  <a:pt x="121" y="178"/>
                  <a:pt x="120" y="178"/>
                  <a:pt x="120" y="178"/>
                </a:cubicBezTo>
                <a:cubicBezTo>
                  <a:pt x="120" y="178"/>
                  <a:pt x="119" y="179"/>
                  <a:pt x="119" y="179"/>
                </a:cubicBezTo>
                <a:cubicBezTo>
                  <a:pt x="119" y="181"/>
                  <a:pt x="119" y="182"/>
                  <a:pt x="119" y="183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19" y="183"/>
                  <a:pt x="120" y="183"/>
                  <a:pt x="120" y="182"/>
                </a:cubicBezTo>
                <a:cubicBezTo>
                  <a:pt x="120" y="181"/>
                  <a:pt x="120" y="179"/>
                  <a:pt x="121" y="178"/>
                </a:cubicBezTo>
                <a:close/>
                <a:moveTo>
                  <a:pt x="170" y="116"/>
                </a:moveTo>
                <a:cubicBezTo>
                  <a:pt x="170" y="117"/>
                  <a:pt x="170" y="118"/>
                  <a:pt x="171" y="118"/>
                </a:cubicBezTo>
                <a:cubicBezTo>
                  <a:pt x="171" y="119"/>
                  <a:pt x="172" y="119"/>
                  <a:pt x="173" y="120"/>
                </a:cubicBezTo>
                <a:cubicBezTo>
                  <a:pt x="173" y="120"/>
                  <a:pt x="174" y="120"/>
                  <a:pt x="175" y="120"/>
                </a:cubicBezTo>
                <a:cubicBezTo>
                  <a:pt x="173" y="119"/>
                  <a:pt x="172" y="118"/>
                  <a:pt x="171" y="117"/>
                </a:cubicBezTo>
                <a:cubicBezTo>
                  <a:pt x="171" y="117"/>
                  <a:pt x="171" y="116"/>
                  <a:pt x="170" y="116"/>
                </a:cubicBezTo>
                <a:close/>
                <a:moveTo>
                  <a:pt x="225" y="139"/>
                </a:moveTo>
                <a:cubicBezTo>
                  <a:pt x="224" y="140"/>
                  <a:pt x="224" y="141"/>
                  <a:pt x="224" y="142"/>
                </a:cubicBezTo>
                <a:cubicBezTo>
                  <a:pt x="225" y="142"/>
                  <a:pt x="226" y="142"/>
                  <a:pt x="226" y="141"/>
                </a:cubicBezTo>
                <a:cubicBezTo>
                  <a:pt x="227" y="140"/>
                  <a:pt x="226" y="140"/>
                  <a:pt x="225" y="139"/>
                </a:cubicBezTo>
                <a:close/>
                <a:moveTo>
                  <a:pt x="184" y="82"/>
                </a:moveTo>
                <a:cubicBezTo>
                  <a:pt x="185" y="82"/>
                  <a:pt x="186" y="82"/>
                  <a:pt x="187" y="82"/>
                </a:cubicBezTo>
                <a:cubicBezTo>
                  <a:pt x="187" y="82"/>
                  <a:pt x="187" y="82"/>
                  <a:pt x="187" y="82"/>
                </a:cubicBezTo>
                <a:cubicBezTo>
                  <a:pt x="188" y="81"/>
                  <a:pt x="188" y="81"/>
                  <a:pt x="188" y="80"/>
                </a:cubicBezTo>
                <a:cubicBezTo>
                  <a:pt x="187" y="80"/>
                  <a:pt x="186" y="80"/>
                  <a:pt x="185" y="81"/>
                </a:cubicBezTo>
                <a:cubicBezTo>
                  <a:pt x="184" y="81"/>
                  <a:pt x="184" y="81"/>
                  <a:pt x="184" y="82"/>
                </a:cubicBezTo>
                <a:close/>
                <a:moveTo>
                  <a:pt x="173" y="172"/>
                </a:moveTo>
                <a:cubicBezTo>
                  <a:pt x="173" y="172"/>
                  <a:pt x="172" y="172"/>
                  <a:pt x="172" y="171"/>
                </a:cubicBezTo>
                <a:cubicBezTo>
                  <a:pt x="172" y="171"/>
                  <a:pt x="171" y="171"/>
                  <a:pt x="171" y="172"/>
                </a:cubicBezTo>
                <a:cubicBezTo>
                  <a:pt x="171" y="172"/>
                  <a:pt x="170" y="173"/>
                  <a:pt x="169" y="174"/>
                </a:cubicBezTo>
                <a:cubicBezTo>
                  <a:pt x="170" y="174"/>
                  <a:pt x="171" y="174"/>
                  <a:pt x="172" y="174"/>
                </a:cubicBezTo>
                <a:cubicBezTo>
                  <a:pt x="172" y="173"/>
                  <a:pt x="173" y="173"/>
                  <a:pt x="173" y="172"/>
                </a:cubicBezTo>
                <a:close/>
                <a:moveTo>
                  <a:pt x="89" y="82"/>
                </a:moveTo>
                <a:cubicBezTo>
                  <a:pt x="89" y="82"/>
                  <a:pt x="89" y="82"/>
                  <a:pt x="89" y="82"/>
                </a:cubicBezTo>
                <a:cubicBezTo>
                  <a:pt x="88" y="82"/>
                  <a:pt x="87" y="83"/>
                  <a:pt x="86" y="84"/>
                </a:cubicBezTo>
                <a:cubicBezTo>
                  <a:pt x="86" y="84"/>
                  <a:pt x="85" y="85"/>
                  <a:pt x="86" y="85"/>
                </a:cubicBezTo>
                <a:cubicBezTo>
                  <a:pt x="86" y="87"/>
                  <a:pt x="86" y="88"/>
                  <a:pt x="86" y="90"/>
                </a:cubicBezTo>
                <a:cubicBezTo>
                  <a:pt x="87" y="90"/>
                  <a:pt x="87" y="91"/>
                  <a:pt x="87" y="91"/>
                </a:cubicBezTo>
                <a:cubicBezTo>
                  <a:pt x="87" y="90"/>
                  <a:pt x="87" y="89"/>
                  <a:pt x="86" y="88"/>
                </a:cubicBezTo>
                <a:cubicBezTo>
                  <a:pt x="86" y="86"/>
                  <a:pt x="86" y="85"/>
                  <a:pt x="88" y="84"/>
                </a:cubicBezTo>
                <a:cubicBezTo>
                  <a:pt x="88" y="83"/>
                  <a:pt x="89" y="83"/>
                  <a:pt x="89" y="82"/>
                </a:cubicBezTo>
                <a:close/>
                <a:moveTo>
                  <a:pt x="59" y="115"/>
                </a:moveTo>
                <a:cubicBezTo>
                  <a:pt x="60" y="114"/>
                  <a:pt x="61" y="114"/>
                  <a:pt x="62" y="114"/>
                </a:cubicBezTo>
                <a:cubicBezTo>
                  <a:pt x="63" y="113"/>
                  <a:pt x="64" y="113"/>
                  <a:pt x="64" y="112"/>
                </a:cubicBezTo>
                <a:cubicBezTo>
                  <a:pt x="63" y="112"/>
                  <a:pt x="62" y="113"/>
                  <a:pt x="60" y="113"/>
                </a:cubicBezTo>
                <a:cubicBezTo>
                  <a:pt x="60" y="113"/>
                  <a:pt x="60" y="114"/>
                  <a:pt x="59" y="115"/>
                </a:cubicBezTo>
                <a:close/>
                <a:moveTo>
                  <a:pt x="243" y="147"/>
                </a:moveTo>
                <a:cubicBezTo>
                  <a:pt x="245" y="145"/>
                  <a:pt x="247" y="143"/>
                  <a:pt x="246" y="140"/>
                </a:cubicBezTo>
                <a:cubicBezTo>
                  <a:pt x="245" y="142"/>
                  <a:pt x="244" y="144"/>
                  <a:pt x="243" y="147"/>
                </a:cubicBezTo>
                <a:close/>
                <a:moveTo>
                  <a:pt x="160" y="117"/>
                </a:moveTo>
                <a:cubicBezTo>
                  <a:pt x="160" y="117"/>
                  <a:pt x="161" y="117"/>
                  <a:pt x="161" y="118"/>
                </a:cubicBezTo>
                <a:cubicBezTo>
                  <a:pt x="162" y="117"/>
                  <a:pt x="163" y="117"/>
                  <a:pt x="163" y="117"/>
                </a:cubicBezTo>
                <a:cubicBezTo>
                  <a:pt x="162" y="116"/>
                  <a:pt x="163" y="115"/>
                  <a:pt x="161" y="115"/>
                </a:cubicBezTo>
                <a:cubicBezTo>
                  <a:pt x="161" y="116"/>
                  <a:pt x="160" y="116"/>
                  <a:pt x="160" y="117"/>
                </a:cubicBezTo>
                <a:close/>
                <a:moveTo>
                  <a:pt x="155" y="133"/>
                </a:moveTo>
                <a:cubicBezTo>
                  <a:pt x="155" y="133"/>
                  <a:pt x="155" y="133"/>
                  <a:pt x="155" y="133"/>
                </a:cubicBezTo>
                <a:cubicBezTo>
                  <a:pt x="154" y="135"/>
                  <a:pt x="154" y="137"/>
                  <a:pt x="154" y="139"/>
                </a:cubicBezTo>
                <a:cubicBezTo>
                  <a:pt x="154" y="139"/>
                  <a:pt x="155" y="139"/>
                  <a:pt x="155" y="139"/>
                </a:cubicBezTo>
                <a:cubicBezTo>
                  <a:pt x="155" y="137"/>
                  <a:pt x="155" y="135"/>
                  <a:pt x="155" y="133"/>
                </a:cubicBezTo>
                <a:close/>
                <a:moveTo>
                  <a:pt x="80" y="155"/>
                </a:moveTo>
                <a:cubicBezTo>
                  <a:pt x="81" y="154"/>
                  <a:pt x="81" y="152"/>
                  <a:pt x="82" y="151"/>
                </a:cubicBezTo>
                <a:cubicBezTo>
                  <a:pt x="80" y="151"/>
                  <a:pt x="80" y="152"/>
                  <a:pt x="79" y="153"/>
                </a:cubicBezTo>
                <a:cubicBezTo>
                  <a:pt x="80" y="154"/>
                  <a:pt x="80" y="154"/>
                  <a:pt x="80" y="155"/>
                </a:cubicBezTo>
                <a:close/>
                <a:moveTo>
                  <a:pt x="61" y="125"/>
                </a:moveTo>
                <a:cubicBezTo>
                  <a:pt x="60" y="125"/>
                  <a:pt x="59" y="125"/>
                  <a:pt x="59" y="126"/>
                </a:cubicBezTo>
                <a:cubicBezTo>
                  <a:pt x="58" y="127"/>
                  <a:pt x="58" y="128"/>
                  <a:pt x="57" y="129"/>
                </a:cubicBezTo>
                <a:cubicBezTo>
                  <a:pt x="57" y="129"/>
                  <a:pt x="57" y="129"/>
                  <a:pt x="57" y="129"/>
                </a:cubicBezTo>
                <a:cubicBezTo>
                  <a:pt x="59" y="128"/>
                  <a:pt x="61" y="127"/>
                  <a:pt x="61" y="125"/>
                </a:cubicBezTo>
                <a:close/>
                <a:moveTo>
                  <a:pt x="110" y="215"/>
                </a:moveTo>
                <a:cubicBezTo>
                  <a:pt x="110" y="215"/>
                  <a:pt x="110" y="215"/>
                  <a:pt x="110" y="215"/>
                </a:cubicBezTo>
                <a:cubicBezTo>
                  <a:pt x="108" y="215"/>
                  <a:pt x="106" y="216"/>
                  <a:pt x="105" y="217"/>
                </a:cubicBezTo>
                <a:cubicBezTo>
                  <a:pt x="105" y="218"/>
                  <a:pt x="106" y="218"/>
                  <a:pt x="106" y="218"/>
                </a:cubicBezTo>
                <a:cubicBezTo>
                  <a:pt x="108" y="217"/>
                  <a:pt x="109" y="216"/>
                  <a:pt x="110" y="215"/>
                </a:cubicBezTo>
                <a:close/>
                <a:moveTo>
                  <a:pt x="164" y="75"/>
                </a:moveTo>
                <a:cubicBezTo>
                  <a:pt x="162" y="76"/>
                  <a:pt x="159" y="76"/>
                  <a:pt x="157" y="77"/>
                </a:cubicBezTo>
                <a:cubicBezTo>
                  <a:pt x="156" y="77"/>
                  <a:pt x="156" y="78"/>
                  <a:pt x="157" y="78"/>
                </a:cubicBezTo>
                <a:cubicBezTo>
                  <a:pt x="159" y="77"/>
                  <a:pt x="164" y="76"/>
                  <a:pt x="164" y="75"/>
                </a:cubicBezTo>
                <a:close/>
                <a:moveTo>
                  <a:pt x="226" y="152"/>
                </a:moveTo>
                <a:cubicBezTo>
                  <a:pt x="226" y="152"/>
                  <a:pt x="225" y="152"/>
                  <a:pt x="225" y="152"/>
                </a:cubicBezTo>
                <a:cubicBezTo>
                  <a:pt x="224" y="154"/>
                  <a:pt x="223" y="156"/>
                  <a:pt x="222" y="158"/>
                </a:cubicBezTo>
                <a:cubicBezTo>
                  <a:pt x="223" y="157"/>
                  <a:pt x="223" y="157"/>
                  <a:pt x="223" y="157"/>
                </a:cubicBezTo>
                <a:cubicBezTo>
                  <a:pt x="224" y="155"/>
                  <a:pt x="225" y="154"/>
                  <a:pt x="226" y="152"/>
                </a:cubicBezTo>
                <a:close/>
                <a:moveTo>
                  <a:pt x="208" y="189"/>
                </a:moveTo>
                <a:cubicBezTo>
                  <a:pt x="207" y="189"/>
                  <a:pt x="207" y="189"/>
                  <a:pt x="206" y="189"/>
                </a:cubicBezTo>
                <a:cubicBezTo>
                  <a:pt x="206" y="191"/>
                  <a:pt x="205" y="192"/>
                  <a:pt x="205" y="194"/>
                </a:cubicBezTo>
                <a:cubicBezTo>
                  <a:pt x="205" y="194"/>
                  <a:pt x="205" y="194"/>
                  <a:pt x="205" y="194"/>
                </a:cubicBezTo>
                <a:cubicBezTo>
                  <a:pt x="206" y="192"/>
                  <a:pt x="207" y="191"/>
                  <a:pt x="208" y="189"/>
                </a:cubicBezTo>
                <a:close/>
                <a:moveTo>
                  <a:pt x="143" y="81"/>
                </a:moveTo>
                <a:cubicBezTo>
                  <a:pt x="143" y="81"/>
                  <a:pt x="143" y="81"/>
                  <a:pt x="143" y="82"/>
                </a:cubicBezTo>
                <a:cubicBezTo>
                  <a:pt x="143" y="82"/>
                  <a:pt x="143" y="82"/>
                  <a:pt x="143" y="82"/>
                </a:cubicBezTo>
                <a:cubicBezTo>
                  <a:pt x="146" y="81"/>
                  <a:pt x="148" y="80"/>
                  <a:pt x="150" y="80"/>
                </a:cubicBezTo>
                <a:cubicBezTo>
                  <a:pt x="151" y="80"/>
                  <a:pt x="151" y="79"/>
                  <a:pt x="151" y="79"/>
                </a:cubicBezTo>
                <a:cubicBezTo>
                  <a:pt x="148" y="80"/>
                  <a:pt x="146" y="80"/>
                  <a:pt x="143" y="81"/>
                </a:cubicBezTo>
                <a:close/>
                <a:moveTo>
                  <a:pt x="245" y="133"/>
                </a:moveTo>
                <a:cubicBezTo>
                  <a:pt x="245" y="133"/>
                  <a:pt x="245" y="133"/>
                  <a:pt x="245" y="133"/>
                </a:cubicBezTo>
                <a:cubicBezTo>
                  <a:pt x="246" y="133"/>
                  <a:pt x="246" y="133"/>
                  <a:pt x="247" y="132"/>
                </a:cubicBezTo>
                <a:cubicBezTo>
                  <a:pt x="247" y="132"/>
                  <a:pt x="247" y="132"/>
                  <a:pt x="247" y="132"/>
                </a:cubicBezTo>
                <a:cubicBezTo>
                  <a:pt x="248" y="130"/>
                  <a:pt x="248" y="129"/>
                  <a:pt x="248" y="128"/>
                </a:cubicBezTo>
                <a:cubicBezTo>
                  <a:pt x="248" y="128"/>
                  <a:pt x="248" y="128"/>
                  <a:pt x="247" y="128"/>
                </a:cubicBezTo>
                <a:cubicBezTo>
                  <a:pt x="247" y="130"/>
                  <a:pt x="246" y="132"/>
                  <a:pt x="245" y="133"/>
                </a:cubicBezTo>
                <a:close/>
                <a:moveTo>
                  <a:pt x="121" y="190"/>
                </a:moveTo>
                <a:cubicBezTo>
                  <a:pt x="123" y="189"/>
                  <a:pt x="124" y="189"/>
                  <a:pt x="124" y="187"/>
                </a:cubicBezTo>
                <a:cubicBezTo>
                  <a:pt x="122" y="187"/>
                  <a:pt x="122" y="188"/>
                  <a:pt x="121" y="190"/>
                </a:cubicBezTo>
                <a:close/>
                <a:moveTo>
                  <a:pt x="250" y="154"/>
                </a:moveTo>
                <a:cubicBezTo>
                  <a:pt x="249" y="155"/>
                  <a:pt x="249" y="156"/>
                  <a:pt x="248" y="156"/>
                </a:cubicBezTo>
                <a:cubicBezTo>
                  <a:pt x="248" y="157"/>
                  <a:pt x="248" y="158"/>
                  <a:pt x="247" y="159"/>
                </a:cubicBezTo>
                <a:cubicBezTo>
                  <a:pt x="247" y="159"/>
                  <a:pt x="246" y="160"/>
                  <a:pt x="246" y="161"/>
                </a:cubicBezTo>
                <a:cubicBezTo>
                  <a:pt x="245" y="162"/>
                  <a:pt x="245" y="162"/>
                  <a:pt x="244" y="163"/>
                </a:cubicBezTo>
                <a:cubicBezTo>
                  <a:pt x="244" y="164"/>
                  <a:pt x="243" y="164"/>
                  <a:pt x="243" y="165"/>
                </a:cubicBezTo>
                <a:cubicBezTo>
                  <a:pt x="246" y="162"/>
                  <a:pt x="248" y="158"/>
                  <a:pt x="250" y="154"/>
                </a:cubicBezTo>
                <a:close/>
                <a:moveTo>
                  <a:pt x="58" y="240"/>
                </a:moveTo>
                <a:cubicBezTo>
                  <a:pt x="57" y="240"/>
                  <a:pt x="57" y="240"/>
                  <a:pt x="57" y="240"/>
                </a:cubicBezTo>
                <a:cubicBezTo>
                  <a:pt x="56" y="242"/>
                  <a:pt x="55" y="243"/>
                  <a:pt x="55" y="245"/>
                </a:cubicBezTo>
                <a:cubicBezTo>
                  <a:pt x="55" y="245"/>
                  <a:pt x="55" y="245"/>
                  <a:pt x="55" y="245"/>
                </a:cubicBezTo>
                <a:cubicBezTo>
                  <a:pt x="56" y="244"/>
                  <a:pt x="57" y="242"/>
                  <a:pt x="58" y="240"/>
                </a:cubicBezTo>
                <a:close/>
                <a:moveTo>
                  <a:pt x="205" y="94"/>
                </a:moveTo>
                <a:cubicBezTo>
                  <a:pt x="205" y="95"/>
                  <a:pt x="205" y="95"/>
                  <a:pt x="205" y="96"/>
                </a:cubicBezTo>
                <a:cubicBezTo>
                  <a:pt x="205" y="96"/>
                  <a:pt x="205" y="97"/>
                  <a:pt x="205" y="97"/>
                </a:cubicBezTo>
                <a:cubicBezTo>
                  <a:pt x="206" y="97"/>
                  <a:pt x="206" y="97"/>
                  <a:pt x="207" y="95"/>
                </a:cubicBezTo>
                <a:cubicBezTo>
                  <a:pt x="206" y="95"/>
                  <a:pt x="206" y="94"/>
                  <a:pt x="205" y="94"/>
                </a:cubicBezTo>
                <a:close/>
                <a:moveTo>
                  <a:pt x="192" y="138"/>
                </a:moveTo>
                <a:cubicBezTo>
                  <a:pt x="194" y="137"/>
                  <a:pt x="195" y="135"/>
                  <a:pt x="195" y="133"/>
                </a:cubicBezTo>
                <a:cubicBezTo>
                  <a:pt x="194" y="133"/>
                  <a:pt x="194" y="134"/>
                  <a:pt x="194" y="134"/>
                </a:cubicBezTo>
                <a:cubicBezTo>
                  <a:pt x="193" y="136"/>
                  <a:pt x="193" y="137"/>
                  <a:pt x="192" y="138"/>
                </a:cubicBezTo>
                <a:close/>
                <a:moveTo>
                  <a:pt x="49" y="213"/>
                </a:moveTo>
                <a:cubicBezTo>
                  <a:pt x="50" y="213"/>
                  <a:pt x="51" y="212"/>
                  <a:pt x="52" y="211"/>
                </a:cubicBezTo>
                <a:cubicBezTo>
                  <a:pt x="54" y="210"/>
                  <a:pt x="56" y="208"/>
                  <a:pt x="58" y="206"/>
                </a:cubicBezTo>
                <a:cubicBezTo>
                  <a:pt x="58" y="206"/>
                  <a:pt x="58" y="206"/>
                  <a:pt x="58" y="206"/>
                </a:cubicBezTo>
                <a:cubicBezTo>
                  <a:pt x="57" y="206"/>
                  <a:pt x="57" y="207"/>
                  <a:pt x="56" y="207"/>
                </a:cubicBezTo>
                <a:cubicBezTo>
                  <a:pt x="55" y="208"/>
                  <a:pt x="54" y="209"/>
                  <a:pt x="53" y="210"/>
                </a:cubicBezTo>
                <a:cubicBezTo>
                  <a:pt x="52" y="211"/>
                  <a:pt x="51" y="211"/>
                  <a:pt x="50" y="212"/>
                </a:cubicBezTo>
                <a:cubicBezTo>
                  <a:pt x="50" y="212"/>
                  <a:pt x="49" y="212"/>
                  <a:pt x="49" y="213"/>
                </a:cubicBezTo>
                <a:close/>
                <a:moveTo>
                  <a:pt x="36" y="160"/>
                </a:moveTo>
                <a:cubicBezTo>
                  <a:pt x="35" y="161"/>
                  <a:pt x="35" y="165"/>
                  <a:pt x="35" y="165"/>
                </a:cubicBezTo>
                <a:cubicBezTo>
                  <a:pt x="36" y="165"/>
                  <a:pt x="36" y="164"/>
                  <a:pt x="37" y="164"/>
                </a:cubicBezTo>
                <a:cubicBezTo>
                  <a:pt x="36" y="163"/>
                  <a:pt x="36" y="162"/>
                  <a:pt x="36" y="160"/>
                </a:cubicBezTo>
                <a:close/>
                <a:moveTo>
                  <a:pt x="20" y="141"/>
                </a:moveTo>
                <a:cubicBezTo>
                  <a:pt x="18" y="144"/>
                  <a:pt x="15" y="150"/>
                  <a:pt x="15" y="151"/>
                </a:cubicBezTo>
                <a:cubicBezTo>
                  <a:pt x="17" y="148"/>
                  <a:pt x="18" y="145"/>
                  <a:pt x="20" y="141"/>
                </a:cubicBezTo>
                <a:close/>
                <a:moveTo>
                  <a:pt x="207" y="110"/>
                </a:moveTo>
                <a:cubicBezTo>
                  <a:pt x="208" y="109"/>
                  <a:pt x="208" y="108"/>
                  <a:pt x="209" y="107"/>
                </a:cubicBezTo>
                <a:cubicBezTo>
                  <a:pt x="208" y="107"/>
                  <a:pt x="207" y="107"/>
                  <a:pt x="207" y="107"/>
                </a:cubicBezTo>
                <a:cubicBezTo>
                  <a:pt x="206" y="108"/>
                  <a:pt x="207" y="109"/>
                  <a:pt x="207" y="110"/>
                </a:cubicBezTo>
                <a:close/>
                <a:moveTo>
                  <a:pt x="234" y="155"/>
                </a:moveTo>
                <a:cubicBezTo>
                  <a:pt x="234" y="155"/>
                  <a:pt x="234" y="155"/>
                  <a:pt x="234" y="155"/>
                </a:cubicBezTo>
                <a:cubicBezTo>
                  <a:pt x="233" y="157"/>
                  <a:pt x="231" y="158"/>
                  <a:pt x="230" y="160"/>
                </a:cubicBezTo>
                <a:cubicBezTo>
                  <a:pt x="230" y="160"/>
                  <a:pt x="231" y="160"/>
                  <a:pt x="231" y="161"/>
                </a:cubicBezTo>
                <a:cubicBezTo>
                  <a:pt x="233" y="159"/>
                  <a:pt x="233" y="157"/>
                  <a:pt x="234" y="155"/>
                </a:cubicBezTo>
                <a:close/>
                <a:moveTo>
                  <a:pt x="162" y="157"/>
                </a:moveTo>
                <a:cubicBezTo>
                  <a:pt x="161" y="157"/>
                  <a:pt x="161" y="157"/>
                  <a:pt x="160" y="157"/>
                </a:cubicBezTo>
                <a:cubicBezTo>
                  <a:pt x="160" y="159"/>
                  <a:pt x="161" y="159"/>
                  <a:pt x="163" y="160"/>
                </a:cubicBezTo>
                <a:cubicBezTo>
                  <a:pt x="163" y="159"/>
                  <a:pt x="162" y="158"/>
                  <a:pt x="162" y="157"/>
                </a:cubicBezTo>
                <a:close/>
                <a:moveTo>
                  <a:pt x="186" y="169"/>
                </a:moveTo>
                <a:cubicBezTo>
                  <a:pt x="186" y="169"/>
                  <a:pt x="186" y="169"/>
                  <a:pt x="186" y="169"/>
                </a:cubicBezTo>
                <a:cubicBezTo>
                  <a:pt x="186" y="167"/>
                  <a:pt x="185" y="166"/>
                  <a:pt x="184" y="165"/>
                </a:cubicBezTo>
                <a:cubicBezTo>
                  <a:pt x="184" y="166"/>
                  <a:pt x="183" y="167"/>
                  <a:pt x="183" y="167"/>
                </a:cubicBezTo>
                <a:cubicBezTo>
                  <a:pt x="183" y="167"/>
                  <a:pt x="183" y="167"/>
                  <a:pt x="183" y="168"/>
                </a:cubicBezTo>
                <a:cubicBezTo>
                  <a:pt x="184" y="168"/>
                  <a:pt x="185" y="168"/>
                  <a:pt x="186" y="169"/>
                </a:cubicBezTo>
                <a:close/>
                <a:moveTo>
                  <a:pt x="155" y="172"/>
                </a:moveTo>
                <a:cubicBezTo>
                  <a:pt x="152" y="174"/>
                  <a:pt x="151" y="175"/>
                  <a:pt x="151" y="176"/>
                </a:cubicBezTo>
                <a:cubicBezTo>
                  <a:pt x="151" y="175"/>
                  <a:pt x="152" y="175"/>
                  <a:pt x="153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4" y="174"/>
                  <a:pt x="155" y="173"/>
                  <a:pt x="155" y="172"/>
                </a:cubicBezTo>
                <a:close/>
                <a:moveTo>
                  <a:pt x="110" y="142"/>
                </a:moveTo>
                <a:cubicBezTo>
                  <a:pt x="110" y="143"/>
                  <a:pt x="113" y="151"/>
                  <a:pt x="113" y="151"/>
                </a:cubicBezTo>
                <a:cubicBezTo>
                  <a:pt x="113" y="148"/>
                  <a:pt x="112" y="145"/>
                  <a:pt x="110" y="142"/>
                </a:cubicBezTo>
                <a:close/>
                <a:moveTo>
                  <a:pt x="249" y="138"/>
                </a:moveTo>
                <a:cubicBezTo>
                  <a:pt x="250" y="137"/>
                  <a:pt x="251" y="134"/>
                  <a:pt x="251" y="133"/>
                </a:cubicBezTo>
                <a:cubicBezTo>
                  <a:pt x="249" y="133"/>
                  <a:pt x="249" y="133"/>
                  <a:pt x="249" y="134"/>
                </a:cubicBezTo>
                <a:cubicBezTo>
                  <a:pt x="249" y="135"/>
                  <a:pt x="249" y="136"/>
                  <a:pt x="249" y="138"/>
                </a:cubicBezTo>
                <a:close/>
                <a:moveTo>
                  <a:pt x="70" y="204"/>
                </a:moveTo>
                <a:cubicBezTo>
                  <a:pt x="70" y="203"/>
                  <a:pt x="69" y="202"/>
                  <a:pt x="67" y="201"/>
                </a:cubicBezTo>
                <a:cubicBezTo>
                  <a:pt x="67" y="202"/>
                  <a:pt x="67" y="202"/>
                  <a:pt x="67" y="203"/>
                </a:cubicBezTo>
                <a:cubicBezTo>
                  <a:pt x="67" y="204"/>
                  <a:pt x="68" y="204"/>
                  <a:pt x="68" y="203"/>
                </a:cubicBezTo>
                <a:cubicBezTo>
                  <a:pt x="69" y="203"/>
                  <a:pt x="69" y="203"/>
                  <a:pt x="70" y="203"/>
                </a:cubicBezTo>
                <a:cubicBezTo>
                  <a:pt x="70" y="204"/>
                  <a:pt x="70" y="204"/>
                  <a:pt x="70" y="204"/>
                </a:cubicBezTo>
                <a:close/>
                <a:moveTo>
                  <a:pt x="118" y="91"/>
                </a:moveTo>
                <a:cubicBezTo>
                  <a:pt x="118" y="91"/>
                  <a:pt x="118" y="91"/>
                  <a:pt x="118" y="91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9" y="91"/>
                  <a:pt x="120" y="91"/>
                  <a:pt x="121" y="91"/>
                </a:cubicBezTo>
                <a:cubicBezTo>
                  <a:pt x="122" y="91"/>
                  <a:pt x="123" y="90"/>
                  <a:pt x="123" y="90"/>
                </a:cubicBezTo>
                <a:cubicBezTo>
                  <a:pt x="124" y="90"/>
                  <a:pt x="124" y="90"/>
                  <a:pt x="124" y="89"/>
                </a:cubicBezTo>
                <a:cubicBezTo>
                  <a:pt x="122" y="90"/>
                  <a:pt x="120" y="90"/>
                  <a:pt x="118" y="91"/>
                </a:cubicBezTo>
                <a:close/>
                <a:moveTo>
                  <a:pt x="160" y="146"/>
                </a:moveTo>
                <a:cubicBezTo>
                  <a:pt x="161" y="148"/>
                  <a:pt x="162" y="149"/>
                  <a:pt x="164" y="150"/>
                </a:cubicBezTo>
                <a:cubicBezTo>
                  <a:pt x="164" y="150"/>
                  <a:pt x="164" y="150"/>
                  <a:pt x="165" y="150"/>
                </a:cubicBezTo>
                <a:cubicBezTo>
                  <a:pt x="163" y="148"/>
                  <a:pt x="162" y="147"/>
                  <a:pt x="160" y="146"/>
                </a:cubicBezTo>
                <a:close/>
                <a:moveTo>
                  <a:pt x="238" y="108"/>
                </a:moveTo>
                <a:cubicBezTo>
                  <a:pt x="237" y="106"/>
                  <a:pt x="237" y="105"/>
                  <a:pt x="236" y="104"/>
                </a:cubicBezTo>
                <a:cubicBezTo>
                  <a:pt x="235" y="103"/>
                  <a:pt x="234" y="103"/>
                  <a:pt x="233" y="102"/>
                </a:cubicBezTo>
                <a:cubicBezTo>
                  <a:pt x="233" y="102"/>
                  <a:pt x="232" y="102"/>
                  <a:pt x="232" y="101"/>
                </a:cubicBezTo>
                <a:cubicBezTo>
                  <a:pt x="233" y="102"/>
                  <a:pt x="234" y="103"/>
                  <a:pt x="235" y="104"/>
                </a:cubicBezTo>
                <a:cubicBezTo>
                  <a:pt x="236" y="105"/>
                  <a:pt x="237" y="107"/>
                  <a:pt x="238" y="108"/>
                </a:cubicBezTo>
                <a:close/>
                <a:moveTo>
                  <a:pt x="118" y="107"/>
                </a:moveTo>
                <a:cubicBezTo>
                  <a:pt x="118" y="107"/>
                  <a:pt x="118" y="107"/>
                  <a:pt x="118" y="107"/>
                </a:cubicBezTo>
                <a:cubicBezTo>
                  <a:pt x="117" y="108"/>
                  <a:pt x="116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0"/>
                  <a:pt x="117" y="110"/>
                  <a:pt x="118" y="110"/>
                </a:cubicBezTo>
                <a:cubicBezTo>
                  <a:pt x="118" y="109"/>
                  <a:pt x="118" y="108"/>
                  <a:pt x="118" y="107"/>
                </a:cubicBezTo>
                <a:close/>
                <a:moveTo>
                  <a:pt x="40" y="169"/>
                </a:moveTo>
                <a:cubicBezTo>
                  <a:pt x="40" y="167"/>
                  <a:pt x="39" y="166"/>
                  <a:pt x="39" y="164"/>
                </a:cubicBezTo>
                <a:cubicBezTo>
                  <a:pt x="39" y="166"/>
                  <a:pt x="39" y="168"/>
                  <a:pt x="39" y="169"/>
                </a:cubicBezTo>
                <a:cubicBezTo>
                  <a:pt x="39" y="169"/>
                  <a:pt x="40" y="169"/>
                  <a:pt x="40" y="169"/>
                </a:cubicBezTo>
                <a:close/>
                <a:moveTo>
                  <a:pt x="210" y="89"/>
                </a:moveTo>
                <a:cubicBezTo>
                  <a:pt x="210" y="89"/>
                  <a:pt x="210" y="89"/>
                  <a:pt x="210" y="89"/>
                </a:cubicBezTo>
                <a:cubicBezTo>
                  <a:pt x="209" y="90"/>
                  <a:pt x="208" y="90"/>
                  <a:pt x="207" y="90"/>
                </a:cubicBezTo>
                <a:cubicBezTo>
                  <a:pt x="207" y="90"/>
                  <a:pt x="207" y="91"/>
                  <a:pt x="208" y="92"/>
                </a:cubicBezTo>
                <a:cubicBezTo>
                  <a:pt x="208" y="91"/>
                  <a:pt x="209" y="91"/>
                  <a:pt x="210" y="90"/>
                </a:cubicBezTo>
                <a:cubicBezTo>
                  <a:pt x="210" y="90"/>
                  <a:pt x="210" y="89"/>
                  <a:pt x="210" y="89"/>
                </a:cubicBezTo>
                <a:close/>
                <a:moveTo>
                  <a:pt x="219" y="141"/>
                </a:moveTo>
                <a:cubicBezTo>
                  <a:pt x="219" y="141"/>
                  <a:pt x="219" y="141"/>
                  <a:pt x="219" y="141"/>
                </a:cubicBezTo>
                <a:cubicBezTo>
                  <a:pt x="219" y="142"/>
                  <a:pt x="220" y="143"/>
                  <a:pt x="220" y="144"/>
                </a:cubicBezTo>
                <a:cubicBezTo>
                  <a:pt x="220" y="144"/>
                  <a:pt x="220" y="144"/>
                  <a:pt x="221" y="144"/>
                </a:cubicBezTo>
                <a:cubicBezTo>
                  <a:pt x="221" y="144"/>
                  <a:pt x="221" y="144"/>
                  <a:pt x="222" y="144"/>
                </a:cubicBezTo>
                <a:cubicBezTo>
                  <a:pt x="222" y="143"/>
                  <a:pt x="222" y="143"/>
                  <a:pt x="222" y="143"/>
                </a:cubicBezTo>
                <a:cubicBezTo>
                  <a:pt x="221" y="142"/>
                  <a:pt x="220" y="142"/>
                  <a:pt x="219" y="141"/>
                </a:cubicBezTo>
                <a:close/>
                <a:moveTo>
                  <a:pt x="94" y="154"/>
                </a:moveTo>
                <a:cubicBezTo>
                  <a:pt x="94" y="154"/>
                  <a:pt x="94" y="154"/>
                  <a:pt x="94" y="155"/>
                </a:cubicBezTo>
                <a:cubicBezTo>
                  <a:pt x="96" y="154"/>
                  <a:pt x="97" y="155"/>
                  <a:pt x="99" y="154"/>
                </a:cubicBezTo>
                <a:cubicBezTo>
                  <a:pt x="98" y="153"/>
                  <a:pt x="98" y="153"/>
                  <a:pt x="98" y="153"/>
                </a:cubicBezTo>
                <a:cubicBezTo>
                  <a:pt x="96" y="153"/>
                  <a:pt x="95" y="154"/>
                  <a:pt x="94" y="154"/>
                </a:cubicBezTo>
                <a:close/>
                <a:moveTo>
                  <a:pt x="55" y="128"/>
                </a:moveTo>
                <a:cubicBezTo>
                  <a:pt x="55" y="127"/>
                  <a:pt x="55" y="127"/>
                  <a:pt x="55" y="127"/>
                </a:cubicBezTo>
                <a:cubicBezTo>
                  <a:pt x="55" y="128"/>
                  <a:pt x="54" y="128"/>
                  <a:pt x="54" y="128"/>
                </a:cubicBezTo>
                <a:cubicBezTo>
                  <a:pt x="53" y="129"/>
                  <a:pt x="53" y="131"/>
                  <a:pt x="53" y="132"/>
                </a:cubicBezTo>
                <a:cubicBezTo>
                  <a:pt x="54" y="131"/>
                  <a:pt x="55" y="129"/>
                  <a:pt x="55" y="128"/>
                </a:cubicBezTo>
                <a:close/>
                <a:moveTo>
                  <a:pt x="54" y="235"/>
                </a:moveTo>
                <a:cubicBezTo>
                  <a:pt x="52" y="234"/>
                  <a:pt x="51" y="234"/>
                  <a:pt x="50" y="234"/>
                </a:cubicBezTo>
                <a:cubicBezTo>
                  <a:pt x="50" y="234"/>
                  <a:pt x="50" y="235"/>
                  <a:pt x="50" y="235"/>
                </a:cubicBezTo>
                <a:cubicBezTo>
                  <a:pt x="51" y="235"/>
                  <a:pt x="52" y="236"/>
                  <a:pt x="53" y="236"/>
                </a:cubicBezTo>
                <a:cubicBezTo>
                  <a:pt x="53" y="236"/>
                  <a:pt x="53" y="235"/>
                  <a:pt x="54" y="235"/>
                </a:cubicBezTo>
                <a:close/>
                <a:moveTo>
                  <a:pt x="143" y="202"/>
                </a:moveTo>
                <a:cubicBezTo>
                  <a:pt x="143" y="202"/>
                  <a:pt x="143" y="202"/>
                  <a:pt x="143" y="202"/>
                </a:cubicBezTo>
                <a:cubicBezTo>
                  <a:pt x="142" y="203"/>
                  <a:pt x="141" y="205"/>
                  <a:pt x="140" y="206"/>
                </a:cubicBezTo>
                <a:cubicBezTo>
                  <a:pt x="139" y="207"/>
                  <a:pt x="140" y="207"/>
                  <a:pt x="140" y="208"/>
                </a:cubicBezTo>
                <a:cubicBezTo>
                  <a:pt x="141" y="206"/>
                  <a:pt x="142" y="204"/>
                  <a:pt x="143" y="202"/>
                </a:cubicBezTo>
                <a:close/>
                <a:moveTo>
                  <a:pt x="132" y="125"/>
                </a:moveTo>
                <a:cubicBezTo>
                  <a:pt x="130" y="125"/>
                  <a:pt x="128" y="126"/>
                  <a:pt x="127" y="128"/>
                </a:cubicBezTo>
                <a:cubicBezTo>
                  <a:pt x="129" y="127"/>
                  <a:pt x="131" y="126"/>
                  <a:pt x="132" y="125"/>
                </a:cubicBezTo>
                <a:close/>
                <a:moveTo>
                  <a:pt x="107" y="171"/>
                </a:moveTo>
                <a:cubicBezTo>
                  <a:pt x="105" y="172"/>
                  <a:pt x="103" y="173"/>
                  <a:pt x="102" y="174"/>
                </a:cubicBezTo>
                <a:cubicBezTo>
                  <a:pt x="104" y="174"/>
                  <a:pt x="105" y="173"/>
                  <a:pt x="107" y="172"/>
                </a:cubicBezTo>
                <a:cubicBezTo>
                  <a:pt x="107" y="172"/>
                  <a:pt x="107" y="171"/>
                  <a:pt x="107" y="171"/>
                </a:cubicBezTo>
                <a:close/>
                <a:moveTo>
                  <a:pt x="153" y="110"/>
                </a:moveTo>
                <a:cubicBezTo>
                  <a:pt x="153" y="110"/>
                  <a:pt x="153" y="110"/>
                  <a:pt x="153" y="110"/>
                </a:cubicBezTo>
                <a:cubicBezTo>
                  <a:pt x="152" y="111"/>
                  <a:pt x="152" y="112"/>
                  <a:pt x="152" y="113"/>
                </a:cubicBezTo>
                <a:cubicBezTo>
                  <a:pt x="151" y="113"/>
                  <a:pt x="152" y="113"/>
                  <a:pt x="152" y="114"/>
                </a:cubicBezTo>
                <a:cubicBezTo>
                  <a:pt x="152" y="114"/>
                  <a:pt x="153" y="113"/>
                  <a:pt x="153" y="113"/>
                </a:cubicBezTo>
                <a:cubicBezTo>
                  <a:pt x="153" y="112"/>
                  <a:pt x="153" y="111"/>
                  <a:pt x="153" y="110"/>
                </a:cubicBezTo>
                <a:close/>
                <a:moveTo>
                  <a:pt x="194" y="170"/>
                </a:moveTo>
                <a:cubicBezTo>
                  <a:pt x="193" y="169"/>
                  <a:pt x="192" y="169"/>
                  <a:pt x="191" y="169"/>
                </a:cubicBezTo>
                <a:cubicBezTo>
                  <a:pt x="191" y="169"/>
                  <a:pt x="190" y="170"/>
                  <a:pt x="190" y="170"/>
                </a:cubicBezTo>
                <a:cubicBezTo>
                  <a:pt x="192" y="171"/>
                  <a:pt x="193" y="170"/>
                  <a:pt x="194" y="170"/>
                </a:cubicBezTo>
                <a:close/>
                <a:moveTo>
                  <a:pt x="161" y="105"/>
                </a:moveTo>
                <a:cubicBezTo>
                  <a:pt x="160" y="107"/>
                  <a:pt x="159" y="108"/>
                  <a:pt x="160" y="110"/>
                </a:cubicBezTo>
                <a:cubicBezTo>
                  <a:pt x="160" y="108"/>
                  <a:pt x="162" y="107"/>
                  <a:pt x="161" y="105"/>
                </a:cubicBezTo>
                <a:close/>
                <a:moveTo>
                  <a:pt x="133" y="214"/>
                </a:moveTo>
                <a:cubicBezTo>
                  <a:pt x="133" y="214"/>
                  <a:pt x="132" y="215"/>
                  <a:pt x="132" y="216"/>
                </a:cubicBezTo>
                <a:cubicBezTo>
                  <a:pt x="131" y="216"/>
                  <a:pt x="131" y="217"/>
                  <a:pt x="131" y="218"/>
                </a:cubicBezTo>
                <a:cubicBezTo>
                  <a:pt x="133" y="217"/>
                  <a:pt x="133" y="216"/>
                  <a:pt x="133" y="214"/>
                </a:cubicBezTo>
                <a:close/>
                <a:moveTo>
                  <a:pt x="69" y="211"/>
                </a:moveTo>
                <a:cubicBezTo>
                  <a:pt x="68" y="209"/>
                  <a:pt x="68" y="208"/>
                  <a:pt x="67" y="206"/>
                </a:cubicBezTo>
                <a:cubicBezTo>
                  <a:pt x="67" y="206"/>
                  <a:pt x="67" y="206"/>
                  <a:pt x="67" y="206"/>
                </a:cubicBezTo>
                <a:cubicBezTo>
                  <a:pt x="67" y="207"/>
                  <a:pt x="67" y="208"/>
                  <a:pt x="67" y="209"/>
                </a:cubicBezTo>
                <a:cubicBezTo>
                  <a:pt x="68" y="209"/>
                  <a:pt x="68" y="210"/>
                  <a:pt x="69" y="211"/>
                </a:cubicBezTo>
                <a:close/>
                <a:moveTo>
                  <a:pt x="183" y="129"/>
                </a:moveTo>
                <a:cubicBezTo>
                  <a:pt x="181" y="128"/>
                  <a:pt x="179" y="126"/>
                  <a:pt x="177" y="126"/>
                </a:cubicBezTo>
                <a:cubicBezTo>
                  <a:pt x="178" y="126"/>
                  <a:pt x="179" y="127"/>
                  <a:pt x="180" y="127"/>
                </a:cubicBezTo>
                <a:cubicBezTo>
                  <a:pt x="181" y="128"/>
                  <a:pt x="182" y="129"/>
                  <a:pt x="183" y="130"/>
                </a:cubicBezTo>
                <a:cubicBezTo>
                  <a:pt x="183" y="130"/>
                  <a:pt x="183" y="129"/>
                  <a:pt x="183" y="129"/>
                </a:cubicBezTo>
                <a:close/>
                <a:moveTo>
                  <a:pt x="186" y="194"/>
                </a:moveTo>
                <a:cubicBezTo>
                  <a:pt x="186" y="194"/>
                  <a:pt x="186" y="194"/>
                  <a:pt x="186" y="194"/>
                </a:cubicBezTo>
                <a:cubicBezTo>
                  <a:pt x="187" y="193"/>
                  <a:pt x="188" y="192"/>
                  <a:pt x="188" y="190"/>
                </a:cubicBezTo>
                <a:cubicBezTo>
                  <a:pt x="188" y="190"/>
                  <a:pt x="187" y="190"/>
                  <a:pt x="186" y="190"/>
                </a:cubicBezTo>
                <a:cubicBezTo>
                  <a:pt x="186" y="192"/>
                  <a:pt x="186" y="193"/>
                  <a:pt x="186" y="194"/>
                </a:cubicBezTo>
                <a:close/>
                <a:moveTo>
                  <a:pt x="214" y="76"/>
                </a:moveTo>
                <a:cubicBezTo>
                  <a:pt x="214" y="76"/>
                  <a:pt x="214" y="76"/>
                  <a:pt x="214" y="76"/>
                </a:cubicBezTo>
                <a:cubicBezTo>
                  <a:pt x="215" y="76"/>
                  <a:pt x="215" y="76"/>
                  <a:pt x="215" y="76"/>
                </a:cubicBezTo>
                <a:cubicBezTo>
                  <a:pt x="217" y="77"/>
                  <a:pt x="218" y="78"/>
                  <a:pt x="220" y="79"/>
                </a:cubicBezTo>
                <a:cubicBezTo>
                  <a:pt x="220" y="79"/>
                  <a:pt x="220" y="79"/>
                  <a:pt x="220" y="79"/>
                </a:cubicBezTo>
                <a:cubicBezTo>
                  <a:pt x="221" y="79"/>
                  <a:pt x="221" y="79"/>
                  <a:pt x="221" y="79"/>
                </a:cubicBezTo>
                <a:cubicBezTo>
                  <a:pt x="219" y="77"/>
                  <a:pt x="217" y="77"/>
                  <a:pt x="214" y="76"/>
                </a:cubicBezTo>
                <a:close/>
                <a:moveTo>
                  <a:pt x="67" y="256"/>
                </a:moveTo>
                <a:cubicBezTo>
                  <a:pt x="65" y="256"/>
                  <a:pt x="63" y="256"/>
                  <a:pt x="61" y="256"/>
                </a:cubicBezTo>
                <a:cubicBezTo>
                  <a:pt x="61" y="256"/>
                  <a:pt x="61" y="256"/>
                  <a:pt x="61" y="256"/>
                </a:cubicBezTo>
                <a:cubicBezTo>
                  <a:pt x="63" y="257"/>
                  <a:pt x="65" y="257"/>
                  <a:pt x="67" y="257"/>
                </a:cubicBezTo>
                <a:cubicBezTo>
                  <a:pt x="67" y="257"/>
                  <a:pt x="67" y="257"/>
                  <a:pt x="67" y="256"/>
                </a:cubicBezTo>
                <a:close/>
                <a:moveTo>
                  <a:pt x="110" y="99"/>
                </a:moveTo>
                <a:cubicBezTo>
                  <a:pt x="112" y="99"/>
                  <a:pt x="114" y="98"/>
                  <a:pt x="115" y="97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3" y="97"/>
                  <a:pt x="111" y="98"/>
                  <a:pt x="110" y="99"/>
                </a:cubicBezTo>
                <a:close/>
                <a:moveTo>
                  <a:pt x="77" y="136"/>
                </a:moveTo>
                <a:cubicBezTo>
                  <a:pt x="77" y="136"/>
                  <a:pt x="77" y="136"/>
                  <a:pt x="77" y="136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6" y="138"/>
                  <a:pt x="76" y="139"/>
                  <a:pt x="75" y="139"/>
                </a:cubicBezTo>
                <a:cubicBezTo>
                  <a:pt x="75" y="140"/>
                  <a:pt x="75" y="141"/>
                  <a:pt x="76" y="142"/>
                </a:cubicBezTo>
                <a:cubicBezTo>
                  <a:pt x="76" y="140"/>
                  <a:pt x="77" y="138"/>
                  <a:pt x="77" y="136"/>
                </a:cubicBezTo>
                <a:close/>
                <a:moveTo>
                  <a:pt x="144" y="186"/>
                </a:moveTo>
                <a:cubicBezTo>
                  <a:pt x="145" y="186"/>
                  <a:pt x="147" y="184"/>
                  <a:pt x="148" y="183"/>
                </a:cubicBezTo>
                <a:cubicBezTo>
                  <a:pt x="147" y="183"/>
                  <a:pt x="147" y="183"/>
                  <a:pt x="146" y="183"/>
                </a:cubicBezTo>
                <a:cubicBezTo>
                  <a:pt x="146" y="184"/>
                  <a:pt x="145" y="185"/>
                  <a:pt x="144" y="186"/>
                </a:cubicBezTo>
                <a:close/>
                <a:moveTo>
                  <a:pt x="63" y="127"/>
                </a:moveTo>
                <a:cubicBezTo>
                  <a:pt x="66" y="126"/>
                  <a:pt x="66" y="124"/>
                  <a:pt x="67" y="122"/>
                </a:cubicBezTo>
                <a:cubicBezTo>
                  <a:pt x="66" y="124"/>
                  <a:pt x="64" y="125"/>
                  <a:pt x="63" y="127"/>
                </a:cubicBezTo>
                <a:close/>
                <a:moveTo>
                  <a:pt x="103" y="212"/>
                </a:moveTo>
                <a:cubicBezTo>
                  <a:pt x="101" y="213"/>
                  <a:pt x="100" y="214"/>
                  <a:pt x="98" y="215"/>
                </a:cubicBezTo>
                <a:cubicBezTo>
                  <a:pt x="100" y="215"/>
                  <a:pt x="102" y="213"/>
                  <a:pt x="103" y="212"/>
                </a:cubicBezTo>
                <a:close/>
                <a:moveTo>
                  <a:pt x="185" y="137"/>
                </a:moveTo>
                <a:cubicBezTo>
                  <a:pt x="185" y="137"/>
                  <a:pt x="185" y="137"/>
                  <a:pt x="185" y="137"/>
                </a:cubicBezTo>
                <a:cubicBezTo>
                  <a:pt x="186" y="136"/>
                  <a:pt x="186" y="135"/>
                  <a:pt x="187" y="134"/>
                </a:cubicBezTo>
                <a:cubicBezTo>
                  <a:pt x="186" y="134"/>
                  <a:pt x="186" y="133"/>
                  <a:pt x="185" y="133"/>
                </a:cubicBezTo>
                <a:cubicBezTo>
                  <a:pt x="185" y="134"/>
                  <a:pt x="185" y="135"/>
                  <a:pt x="185" y="137"/>
                </a:cubicBezTo>
                <a:close/>
                <a:moveTo>
                  <a:pt x="175" y="157"/>
                </a:moveTo>
                <a:cubicBezTo>
                  <a:pt x="175" y="158"/>
                  <a:pt x="175" y="159"/>
                  <a:pt x="175" y="160"/>
                </a:cubicBezTo>
                <a:cubicBezTo>
                  <a:pt x="176" y="159"/>
                  <a:pt x="176" y="159"/>
                  <a:pt x="177" y="159"/>
                </a:cubicBezTo>
                <a:cubicBezTo>
                  <a:pt x="177" y="158"/>
                  <a:pt x="176" y="158"/>
                  <a:pt x="176" y="157"/>
                </a:cubicBezTo>
                <a:cubicBezTo>
                  <a:pt x="176" y="157"/>
                  <a:pt x="176" y="157"/>
                  <a:pt x="175" y="157"/>
                </a:cubicBezTo>
                <a:close/>
                <a:moveTo>
                  <a:pt x="68" y="126"/>
                </a:moveTo>
                <a:cubicBezTo>
                  <a:pt x="67" y="127"/>
                  <a:pt x="67" y="127"/>
                  <a:pt x="66" y="128"/>
                </a:cubicBezTo>
                <a:cubicBezTo>
                  <a:pt x="67" y="129"/>
                  <a:pt x="68" y="129"/>
                  <a:pt x="69" y="129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68" y="128"/>
                  <a:pt x="68" y="127"/>
                  <a:pt x="68" y="126"/>
                </a:cubicBezTo>
                <a:close/>
                <a:moveTo>
                  <a:pt x="240" y="132"/>
                </a:moveTo>
                <a:cubicBezTo>
                  <a:pt x="240" y="131"/>
                  <a:pt x="241" y="130"/>
                  <a:pt x="241" y="129"/>
                </a:cubicBezTo>
                <a:cubicBezTo>
                  <a:pt x="241" y="129"/>
                  <a:pt x="241" y="129"/>
                  <a:pt x="241" y="129"/>
                </a:cubicBezTo>
                <a:cubicBezTo>
                  <a:pt x="240" y="129"/>
                  <a:pt x="239" y="130"/>
                  <a:pt x="238" y="130"/>
                </a:cubicBezTo>
                <a:cubicBezTo>
                  <a:pt x="239" y="131"/>
                  <a:pt x="239" y="131"/>
                  <a:pt x="240" y="132"/>
                </a:cubicBezTo>
                <a:close/>
                <a:moveTo>
                  <a:pt x="60" y="238"/>
                </a:moveTo>
                <a:cubicBezTo>
                  <a:pt x="60" y="237"/>
                  <a:pt x="60" y="237"/>
                  <a:pt x="61" y="236"/>
                </a:cubicBezTo>
                <a:cubicBezTo>
                  <a:pt x="60" y="236"/>
                  <a:pt x="59" y="236"/>
                  <a:pt x="58" y="236"/>
                </a:cubicBezTo>
                <a:cubicBezTo>
                  <a:pt x="58" y="236"/>
                  <a:pt x="58" y="237"/>
                  <a:pt x="57" y="237"/>
                </a:cubicBezTo>
                <a:cubicBezTo>
                  <a:pt x="58" y="237"/>
                  <a:pt x="59" y="238"/>
                  <a:pt x="60" y="238"/>
                </a:cubicBezTo>
                <a:close/>
                <a:moveTo>
                  <a:pt x="223" y="83"/>
                </a:moveTo>
                <a:cubicBezTo>
                  <a:pt x="222" y="84"/>
                  <a:pt x="222" y="85"/>
                  <a:pt x="221" y="87"/>
                </a:cubicBezTo>
                <a:cubicBezTo>
                  <a:pt x="221" y="87"/>
                  <a:pt x="221" y="87"/>
                  <a:pt x="221" y="87"/>
                </a:cubicBezTo>
                <a:cubicBezTo>
                  <a:pt x="222" y="86"/>
                  <a:pt x="223" y="86"/>
                  <a:pt x="223" y="85"/>
                </a:cubicBezTo>
                <a:cubicBezTo>
                  <a:pt x="223" y="85"/>
                  <a:pt x="223" y="84"/>
                  <a:pt x="224" y="84"/>
                </a:cubicBezTo>
                <a:cubicBezTo>
                  <a:pt x="224" y="84"/>
                  <a:pt x="224" y="84"/>
                  <a:pt x="225" y="84"/>
                </a:cubicBezTo>
                <a:cubicBezTo>
                  <a:pt x="224" y="83"/>
                  <a:pt x="224" y="83"/>
                  <a:pt x="223" y="83"/>
                </a:cubicBezTo>
                <a:close/>
                <a:moveTo>
                  <a:pt x="225" y="168"/>
                </a:moveTo>
                <a:cubicBezTo>
                  <a:pt x="226" y="168"/>
                  <a:pt x="228" y="167"/>
                  <a:pt x="228" y="165"/>
                </a:cubicBezTo>
                <a:cubicBezTo>
                  <a:pt x="227" y="166"/>
                  <a:pt x="225" y="167"/>
                  <a:pt x="225" y="168"/>
                </a:cubicBezTo>
                <a:close/>
                <a:moveTo>
                  <a:pt x="71" y="249"/>
                </a:moveTo>
                <a:cubicBezTo>
                  <a:pt x="71" y="250"/>
                  <a:pt x="71" y="251"/>
                  <a:pt x="70" y="252"/>
                </a:cubicBezTo>
                <a:cubicBezTo>
                  <a:pt x="71" y="252"/>
                  <a:pt x="71" y="252"/>
                  <a:pt x="72" y="252"/>
                </a:cubicBezTo>
                <a:cubicBezTo>
                  <a:pt x="72" y="251"/>
                  <a:pt x="72" y="251"/>
                  <a:pt x="73" y="250"/>
                </a:cubicBezTo>
                <a:cubicBezTo>
                  <a:pt x="72" y="250"/>
                  <a:pt x="72" y="250"/>
                  <a:pt x="71" y="249"/>
                </a:cubicBezTo>
                <a:close/>
                <a:moveTo>
                  <a:pt x="6" y="209"/>
                </a:moveTo>
                <a:cubicBezTo>
                  <a:pt x="5" y="209"/>
                  <a:pt x="5" y="209"/>
                  <a:pt x="5" y="210"/>
                </a:cubicBezTo>
                <a:cubicBezTo>
                  <a:pt x="6" y="211"/>
                  <a:pt x="6" y="212"/>
                  <a:pt x="7" y="213"/>
                </a:cubicBezTo>
                <a:cubicBezTo>
                  <a:pt x="7" y="213"/>
                  <a:pt x="7" y="214"/>
                  <a:pt x="7" y="214"/>
                </a:cubicBezTo>
                <a:cubicBezTo>
                  <a:pt x="7" y="214"/>
                  <a:pt x="7" y="214"/>
                  <a:pt x="7" y="214"/>
                </a:cubicBezTo>
                <a:cubicBezTo>
                  <a:pt x="7" y="212"/>
                  <a:pt x="6" y="210"/>
                  <a:pt x="6" y="209"/>
                </a:cubicBezTo>
                <a:close/>
                <a:moveTo>
                  <a:pt x="230" y="198"/>
                </a:moveTo>
                <a:cubicBezTo>
                  <a:pt x="232" y="197"/>
                  <a:pt x="235" y="195"/>
                  <a:pt x="235" y="194"/>
                </a:cubicBezTo>
                <a:cubicBezTo>
                  <a:pt x="234" y="195"/>
                  <a:pt x="233" y="196"/>
                  <a:pt x="232" y="196"/>
                </a:cubicBezTo>
                <a:cubicBezTo>
                  <a:pt x="231" y="197"/>
                  <a:pt x="230" y="197"/>
                  <a:pt x="230" y="198"/>
                </a:cubicBezTo>
                <a:close/>
                <a:moveTo>
                  <a:pt x="106" y="230"/>
                </a:moveTo>
                <a:cubicBezTo>
                  <a:pt x="106" y="231"/>
                  <a:pt x="106" y="231"/>
                  <a:pt x="106" y="231"/>
                </a:cubicBezTo>
                <a:cubicBezTo>
                  <a:pt x="108" y="230"/>
                  <a:pt x="110" y="229"/>
                  <a:pt x="111" y="228"/>
                </a:cubicBezTo>
                <a:cubicBezTo>
                  <a:pt x="111" y="228"/>
                  <a:pt x="111" y="228"/>
                  <a:pt x="111" y="228"/>
                </a:cubicBezTo>
                <a:cubicBezTo>
                  <a:pt x="111" y="228"/>
                  <a:pt x="111" y="228"/>
                  <a:pt x="111" y="227"/>
                </a:cubicBezTo>
                <a:cubicBezTo>
                  <a:pt x="109" y="228"/>
                  <a:pt x="108" y="229"/>
                  <a:pt x="106" y="230"/>
                </a:cubicBezTo>
                <a:close/>
                <a:moveTo>
                  <a:pt x="196" y="153"/>
                </a:moveTo>
                <a:cubicBezTo>
                  <a:pt x="196" y="152"/>
                  <a:pt x="196" y="151"/>
                  <a:pt x="196" y="149"/>
                </a:cubicBezTo>
                <a:cubicBezTo>
                  <a:pt x="196" y="148"/>
                  <a:pt x="196" y="147"/>
                  <a:pt x="196" y="146"/>
                </a:cubicBezTo>
                <a:cubicBezTo>
                  <a:pt x="195" y="148"/>
                  <a:pt x="194" y="151"/>
                  <a:pt x="196" y="153"/>
                </a:cubicBezTo>
                <a:close/>
                <a:moveTo>
                  <a:pt x="232" y="85"/>
                </a:moveTo>
                <a:cubicBezTo>
                  <a:pt x="231" y="85"/>
                  <a:pt x="230" y="84"/>
                  <a:pt x="229" y="83"/>
                </a:cubicBezTo>
                <a:cubicBezTo>
                  <a:pt x="229" y="84"/>
                  <a:pt x="229" y="84"/>
                  <a:pt x="229" y="84"/>
                </a:cubicBezTo>
                <a:cubicBezTo>
                  <a:pt x="230" y="85"/>
                  <a:pt x="230" y="85"/>
                  <a:pt x="231" y="86"/>
                </a:cubicBezTo>
                <a:cubicBezTo>
                  <a:pt x="231" y="86"/>
                  <a:pt x="232" y="86"/>
                  <a:pt x="232" y="85"/>
                </a:cubicBezTo>
                <a:close/>
                <a:moveTo>
                  <a:pt x="4" y="191"/>
                </a:moveTo>
                <a:cubicBezTo>
                  <a:pt x="4" y="189"/>
                  <a:pt x="4" y="186"/>
                  <a:pt x="5" y="183"/>
                </a:cubicBezTo>
                <a:cubicBezTo>
                  <a:pt x="4" y="184"/>
                  <a:pt x="3" y="190"/>
                  <a:pt x="4" y="191"/>
                </a:cubicBezTo>
                <a:close/>
                <a:moveTo>
                  <a:pt x="194" y="124"/>
                </a:moveTo>
                <a:cubicBezTo>
                  <a:pt x="194" y="124"/>
                  <a:pt x="195" y="124"/>
                  <a:pt x="195" y="124"/>
                </a:cubicBezTo>
                <a:cubicBezTo>
                  <a:pt x="195" y="123"/>
                  <a:pt x="195" y="122"/>
                  <a:pt x="195" y="121"/>
                </a:cubicBezTo>
                <a:cubicBezTo>
                  <a:pt x="196" y="121"/>
                  <a:pt x="196" y="120"/>
                  <a:pt x="196" y="119"/>
                </a:cubicBezTo>
                <a:cubicBezTo>
                  <a:pt x="195" y="119"/>
                  <a:pt x="195" y="120"/>
                  <a:pt x="195" y="120"/>
                </a:cubicBezTo>
                <a:cubicBezTo>
                  <a:pt x="195" y="121"/>
                  <a:pt x="195" y="123"/>
                  <a:pt x="194" y="124"/>
                </a:cubicBezTo>
                <a:close/>
                <a:moveTo>
                  <a:pt x="218" y="162"/>
                </a:moveTo>
                <a:cubicBezTo>
                  <a:pt x="217" y="162"/>
                  <a:pt x="216" y="163"/>
                  <a:pt x="215" y="163"/>
                </a:cubicBezTo>
                <a:cubicBezTo>
                  <a:pt x="214" y="163"/>
                  <a:pt x="213" y="164"/>
                  <a:pt x="213" y="165"/>
                </a:cubicBezTo>
                <a:cubicBezTo>
                  <a:pt x="214" y="164"/>
                  <a:pt x="216" y="163"/>
                  <a:pt x="217" y="163"/>
                </a:cubicBezTo>
                <a:cubicBezTo>
                  <a:pt x="218" y="162"/>
                  <a:pt x="218" y="162"/>
                  <a:pt x="218" y="162"/>
                </a:cubicBezTo>
                <a:close/>
                <a:moveTo>
                  <a:pt x="121" y="174"/>
                </a:moveTo>
                <a:cubicBezTo>
                  <a:pt x="120" y="174"/>
                  <a:pt x="120" y="174"/>
                  <a:pt x="119" y="173"/>
                </a:cubicBezTo>
                <a:cubicBezTo>
                  <a:pt x="118" y="175"/>
                  <a:pt x="118" y="175"/>
                  <a:pt x="118" y="176"/>
                </a:cubicBezTo>
                <a:cubicBezTo>
                  <a:pt x="119" y="175"/>
                  <a:pt x="120" y="175"/>
                  <a:pt x="121" y="174"/>
                </a:cubicBezTo>
                <a:close/>
                <a:moveTo>
                  <a:pt x="216" y="85"/>
                </a:moveTo>
                <a:cubicBezTo>
                  <a:pt x="215" y="85"/>
                  <a:pt x="214" y="85"/>
                  <a:pt x="213" y="84"/>
                </a:cubicBezTo>
                <a:cubicBezTo>
                  <a:pt x="213" y="85"/>
                  <a:pt x="213" y="86"/>
                  <a:pt x="214" y="87"/>
                </a:cubicBezTo>
                <a:cubicBezTo>
                  <a:pt x="215" y="86"/>
                  <a:pt x="215" y="86"/>
                  <a:pt x="216" y="85"/>
                </a:cubicBezTo>
                <a:close/>
                <a:moveTo>
                  <a:pt x="65" y="134"/>
                </a:moveTo>
                <a:cubicBezTo>
                  <a:pt x="65" y="134"/>
                  <a:pt x="66" y="135"/>
                  <a:pt x="66" y="135"/>
                </a:cubicBezTo>
                <a:cubicBezTo>
                  <a:pt x="66" y="135"/>
                  <a:pt x="67" y="134"/>
                  <a:pt x="67" y="134"/>
                </a:cubicBezTo>
                <a:cubicBezTo>
                  <a:pt x="67" y="134"/>
                  <a:pt x="67" y="133"/>
                  <a:pt x="68" y="132"/>
                </a:cubicBezTo>
                <a:cubicBezTo>
                  <a:pt x="68" y="132"/>
                  <a:pt x="68" y="132"/>
                  <a:pt x="67" y="132"/>
                </a:cubicBezTo>
                <a:cubicBezTo>
                  <a:pt x="67" y="133"/>
                  <a:pt x="66" y="134"/>
                  <a:pt x="65" y="134"/>
                </a:cubicBezTo>
                <a:close/>
                <a:moveTo>
                  <a:pt x="228" y="92"/>
                </a:moveTo>
                <a:cubicBezTo>
                  <a:pt x="229" y="92"/>
                  <a:pt x="230" y="93"/>
                  <a:pt x="231" y="93"/>
                </a:cubicBezTo>
                <a:cubicBezTo>
                  <a:pt x="231" y="92"/>
                  <a:pt x="231" y="92"/>
                  <a:pt x="229" y="91"/>
                </a:cubicBezTo>
                <a:cubicBezTo>
                  <a:pt x="229" y="91"/>
                  <a:pt x="229" y="92"/>
                  <a:pt x="228" y="92"/>
                </a:cubicBezTo>
                <a:close/>
                <a:moveTo>
                  <a:pt x="142" y="89"/>
                </a:moveTo>
                <a:cubicBezTo>
                  <a:pt x="142" y="89"/>
                  <a:pt x="142" y="89"/>
                  <a:pt x="143" y="89"/>
                </a:cubicBezTo>
                <a:cubicBezTo>
                  <a:pt x="144" y="88"/>
                  <a:pt x="145" y="88"/>
                  <a:pt x="146" y="86"/>
                </a:cubicBezTo>
                <a:cubicBezTo>
                  <a:pt x="145" y="86"/>
                  <a:pt x="144" y="87"/>
                  <a:pt x="143" y="88"/>
                </a:cubicBezTo>
                <a:cubicBezTo>
                  <a:pt x="142" y="88"/>
                  <a:pt x="142" y="88"/>
                  <a:pt x="142" y="89"/>
                </a:cubicBezTo>
                <a:close/>
                <a:moveTo>
                  <a:pt x="9" y="188"/>
                </a:moveTo>
                <a:cubicBezTo>
                  <a:pt x="9" y="188"/>
                  <a:pt x="9" y="188"/>
                  <a:pt x="9" y="188"/>
                </a:cubicBezTo>
                <a:cubicBezTo>
                  <a:pt x="9" y="188"/>
                  <a:pt x="10" y="187"/>
                  <a:pt x="10" y="187"/>
                </a:cubicBezTo>
                <a:cubicBezTo>
                  <a:pt x="10" y="186"/>
                  <a:pt x="10" y="185"/>
                  <a:pt x="9" y="184"/>
                </a:cubicBezTo>
                <a:cubicBezTo>
                  <a:pt x="9" y="186"/>
                  <a:pt x="9" y="187"/>
                  <a:pt x="9" y="188"/>
                </a:cubicBezTo>
                <a:close/>
                <a:moveTo>
                  <a:pt x="115" y="182"/>
                </a:moveTo>
                <a:cubicBezTo>
                  <a:pt x="114" y="183"/>
                  <a:pt x="114" y="184"/>
                  <a:pt x="114" y="186"/>
                </a:cubicBezTo>
                <a:cubicBezTo>
                  <a:pt x="115" y="186"/>
                  <a:pt x="115" y="186"/>
                  <a:pt x="115" y="185"/>
                </a:cubicBezTo>
                <a:cubicBezTo>
                  <a:pt x="115" y="184"/>
                  <a:pt x="115" y="184"/>
                  <a:pt x="115" y="182"/>
                </a:cubicBezTo>
                <a:close/>
                <a:moveTo>
                  <a:pt x="174" y="168"/>
                </a:moveTo>
                <a:cubicBezTo>
                  <a:pt x="174" y="168"/>
                  <a:pt x="173" y="169"/>
                  <a:pt x="173" y="169"/>
                </a:cubicBezTo>
                <a:cubicBezTo>
                  <a:pt x="174" y="170"/>
                  <a:pt x="174" y="170"/>
                  <a:pt x="175" y="171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75" y="169"/>
                  <a:pt x="175" y="169"/>
                  <a:pt x="174" y="168"/>
                </a:cubicBezTo>
                <a:close/>
                <a:moveTo>
                  <a:pt x="236" y="139"/>
                </a:moveTo>
                <a:cubicBezTo>
                  <a:pt x="237" y="138"/>
                  <a:pt x="236" y="137"/>
                  <a:pt x="236" y="136"/>
                </a:cubicBezTo>
                <a:cubicBezTo>
                  <a:pt x="235" y="136"/>
                  <a:pt x="234" y="136"/>
                  <a:pt x="233" y="137"/>
                </a:cubicBezTo>
                <a:cubicBezTo>
                  <a:pt x="235" y="137"/>
                  <a:pt x="236" y="138"/>
                  <a:pt x="236" y="139"/>
                </a:cubicBezTo>
                <a:close/>
                <a:moveTo>
                  <a:pt x="225" y="77"/>
                </a:moveTo>
                <a:cubicBezTo>
                  <a:pt x="222" y="75"/>
                  <a:pt x="219" y="74"/>
                  <a:pt x="216" y="73"/>
                </a:cubicBezTo>
                <a:cubicBezTo>
                  <a:pt x="219" y="74"/>
                  <a:pt x="222" y="76"/>
                  <a:pt x="225" y="77"/>
                </a:cubicBezTo>
                <a:close/>
                <a:moveTo>
                  <a:pt x="90" y="134"/>
                </a:moveTo>
                <a:cubicBezTo>
                  <a:pt x="90" y="133"/>
                  <a:pt x="90" y="133"/>
                  <a:pt x="90" y="132"/>
                </a:cubicBezTo>
                <a:cubicBezTo>
                  <a:pt x="88" y="133"/>
                  <a:pt x="88" y="134"/>
                  <a:pt x="89" y="135"/>
                </a:cubicBezTo>
                <a:cubicBezTo>
                  <a:pt x="89" y="134"/>
                  <a:pt x="90" y="134"/>
                  <a:pt x="90" y="134"/>
                </a:cubicBezTo>
                <a:close/>
                <a:moveTo>
                  <a:pt x="41" y="234"/>
                </a:moveTo>
                <a:cubicBezTo>
                  <a:pt x="41" y="235"/>
                  <a:pt x="42" y="236"/>
                  <a:pt x="42" y="237"/>
                </a:cubicBezTo>
                <a:cubicBezTo>
                  <a:pt x="43" y="236"/>
                  <a:pt x="43" y="236"/>
                  <a:pt x="43" y="235"/>
                </a:cubicBezTo>
                <a:cubicBezTo>
                  <a:pt x="42" y="235"/>
                  <a:pt x="42" y="234"/>
                  <a:pt x="41" y="234"/>
                </a:cubicBezTo>
                <a:close/>
                <a:moveTo>
                  <a:pt x="74" y="214"/>
                </a:moveTo>
                <a:cubicBezTo>
                  <a:pt x="73" y="215"/>
                  <a:pt x="73" y="215"/>
                  <a:pt x="74" y="215"/>
                </a:cubicBezTo>
                <a:cubicBezTo>
                  <a:pt x="74" y="216"/>
                  <a:pt x="74" y="217"/>
                  <a:pt x="75" y="218"/>
                </a:cubicBezTo>
                <a:cubicBezTo>
                  <a:pt x="75" y="218"/>
                  <a:pt x="75" y="218"/>
                  <a:pt x="75" y="219"/>
                </a:cubicBezTo>
                <a:cubicBezTo>
                  <a:pt x="75" y="217"/>
                  <a:pt x="75" y="215"/>
                  <a:pt x="74" y="214"/>
                </a:cubicBezTo>
                <a:close/>
                <a:moveTo>
                  <a:pt x="87" y="126"/>
                </a:moveTo>
                <a:cubicBezTo>
                  <a:pt x="89" y="125"/>
                  <a:pt x="89" y="124"/>
                  <a:pt x="89" y="122"/>
                </a:cubicBezTo>
                <a:cubicBezTo>
                  <a:pt x="88" y="123"/>
                  <a:pt x="88" y="124"/>
                  <a:pt x="87" y="126"/>
                </a:cubicBezTo>
                <a:close/>
                <a:moveTo>
                  <a:pt x="214" y="101"/>
                </a:moveTo>
                <a:cubicBezTo>
                  <a:pt x="212" y="101"/>
                  <a:pt x="211" y="102"/>
                  <a:pt x="210" y="104"/>
                </a:cubicBezTo>
                <a:cubicBezTo>
                  <a:pt x="212" y="103"/>
                  <a:pt x="213" y="102"/>
                  <a:pt x="214" y="101"/>
                </a:cubicBezTo>
                <a:close/>
                <a:moveTo>
                  <a:pt x="75" y="238"/>
                </a:moveTo>
                <a:cubicBezTo>
                  <a:pt x="76" y="238"/>
                  <a:pt x="78" y="238"/>
                  <a:pt x="79" y="238"/>
                </a:cubicBezTo>
                <a:cubicBezTo>
                  <a:pt x="79" y="238"/>
                  <a:pt x="79" y="237"/>
                  <a:pt x="79" y="237"/>
                </a:cubicBezTo>
                <a:cubicBezTo>
                  <a:pt x="78" y="237"/>
                  <a:pt x="76" y="237"/>
                  <a:pt x="75" y="237"/>
                </a:cubicBezTo>
                <a:cubicBezTo>
                  <a:pt x="75" y="238"/>
                  <a:pt x="75" y="238"/>
                  <a:pt x="75" y="238"/>
                </a:cubicBezTo>
                <a:close/>
                <a:moveTo>
                  <a:pt x="58" y="122"/>
                </a:moveTo>
                <a:cubicBezTo>
                  <a:pt x="59" y="122"/>
                  <a:pt x="59" y="121"/>
                  <a:pt x="60" y="120"/>
                </a:cubicBezTo>
                <a:cubicBezTo>
                  <a:pt x="58" y="120"/>
                  <a:pt x="58" y="121"/>
                  <a:pt x="57" y="122"/>
                </a:cubicBezTo>
                <a:cubicBezTo>
                  <a:pt x="57" y="122"/>
                  <a:pt x="58" y="122"/>
                  <a:pt x="58" y="122"/>
                </a:cubicBezTo>
                <a:close/>
                <a:moveTo>
                  <a:pt x="49" y="181"/>
                </a:moveTo>
                <a:cubicBezTo>
                  <a:pt x="52" y="180"/>
                  <a:pt x="53" y="179"/>
                  <a:pt x="53" y="177"/>
                </a:cubicBezTo>
                <a:cubicBezTo>
                  <a:pt x="52" y="179"/>
                  <a:pt x="51" y="180"/>
                  <a:pt x="49" y="181"/>
                </a:cubicBezTo>
                <a:close/>
                <a:moveTo>
                  <a:pt x="132" y="104"/>
                </a:moveTo>
                <a:cubicBezTo>
                  <a:pt x="132" y="103"/>
                  <a:pt x="133" y="103"/>
                  <a:pt x="133" y="101"/>
                </a:cubicBezTo>
                <a:cubicBezTo>
                  <a:pt x="132" y="102"/>
                  <a:pt x="131" y="102"/>
                  <a:pt x="131" y="103"/>
                </a:cubicBezTo>
                <a:cubicBezTo>
                  <a:pt x="131" y="103"/>
                  <a:pt x="131" y="103"/>
                  <a:pt x="132" y="104"/>
                </a:cubicBezTo>
                <a:close/>
                <a:moveTo>
                  <a:pt x="217" y="91"/>
                </a:moveTo>
                <a:cubicBezTo>
                  <a:pt x="216" y="91"/>
                  <a:pt x="215" y="91"/>
                  <a:pt x="214" y="91"/>
                </a:cubicBezTo>
                <a:cubicBezTo>
                  <a:pt x="215" y="92"/>
                  <a:pt x="215" y="93"/>
                  <a:pt x="216" y="94"/>
                </a:cubicBezTo>
                <a:cubicBezTo>
                  <a:pt x="216" y="93"/>
                  <a:pt x="216" y="92"/>
                  <a:pt x="217" y="91"/>
                </a:cubicBezTo>
                <a:close/>
                <a:moveTo>
                  <a:pt x="27" y="217"/>
                </a:moveTo>
                <a:cubicBezTo>
                  <a:pt x="27" y="217"/>
                  <a:pt x="27" y="217"/>
                  <a:pt x="27" y="217"/>
                </a:cubicBezTo>
                <a:cubicBezTo>
                  <a:pt x="27" y="216"/>
                  <a:pt x="27" y="216"/>
                  <a:pt x="27" y="216"/>
                </a:cubicBezTo>
                <a:cubicBezTo>
                  <a:pt x="27" y="215"/>
                  <a:pt x="26" y="214"/>
                  <a:pt x="25" y="213"/>
                </a:cubicBezTo>
                <a:cubicBezTo>
                  <a:pt x="25" y="213"/>
                  <a:pt x="25" y="213"/>
                  <a:pt x="25" y="213"/>
                </a:cubicBezTo>
                <a:cubicBezTo>
                  <a:pt x="25" y="214"/>
                  <a:pt x="25" y="214"/>
                  <a:pt x="25" y="214"/>
                </a:cubicBezTo>
                <a:cubicBezTo>
                  <a:pt x="26" y="215"/>
                  <a:pt x="26" y="216"/>
                  <a:pt x="27" y="217"/>
                </a:cubicBezTo>
                <a:close/>
                <a:moveTo>
                  <a:pt x="186" y="73"/>
                </a:moveTo>
                <a:cubicBezTo>
                  <a:pt x="186" y="73"/>
                  <a:pt x="186" y="73"/>
                  <a:pt x="186" y="73"/>
                </a:cubicBezTo>
                <a:cubicBezTo>
                  <a:pt x="185" y="73"/>
                  <a:pt x="183" y="72"/>
                  <a:pt x="181" y="73"/>
                </a:cubicBezTo>
                <a:cubicBezTo>
                  <a:pt x="181" y="73"/>
                  <a:pt x="181" y="73"/>
                  <a:pt x="182" y="74"/>
                </a:cubicBezTo>
                <a:cubicBezTo>
                  <a:pt x="183" y="73"/>
                  <a:pt x="185" y="73"/>
                  <a:pt x="186" y="73"/>
                </a:cubicBezTo>
                <a:close/>
                <a:moveTo>
                  <a:pt x="184" y="69"/>
                </a:moveTo>
                <a:cubicBezTo>
                  <a:pt x="182" y="69"/>
                  <a:pt x="180" y="70"/>
                  <a:pt x="178" y="70"/>
                </a:cubicBezTo>
                <a:cubicBezTo>
                  <a:pt x="178" y="70"/>
                  <a:pt x="178" y="70"/>
                  <a:pt x="178" y="71"/>
                </a:cubicBezTo>
                <a:cubicBezTo>
                  <a:pt x="180" y="70"/>
                  <a:pt x="182" y="70"/>
                  <a:pt x="184" y="69"/>
                </a:cubicBezTo>
                <a:close/>
                <a:moveTo>
                  <a:pt x="126" y="113"/>
                </a:moveTo>
                <a:cubicBezTo>
                  <a:pt x="127" y="112"/>
                  <a:pt x="129" y="112"/>
                  <a:pt x="129" y="111"/>
                </a:cubicBezTo>
                <a:cubicBezTo>
                  <a:pt x="127" y="111"/>
                  <a:pt x="127" y="111"/>
                  <a:pt x="126" y="113"/>
                </a:cubicBezTo>
                <a:close/>
                <a:moveTo>
                  <a:pt x="35" y="245"/>
                </a:moveTo>
                <a:cubicBezTo>
                  <a:pt x="35" y="245"/>
                  <a:pt x="35" y="245"/>
                  <a:pt x="35" y="245"/>
                </a:cubicBezTo>
                <a:cubicBezTo>
                  <a:pt x="34" y="244"/>
                  <a:pt x="33" y="243"/>
                  <a:pt x="31" y="242"/>
                </a:cubicBezTo>
                <a:cubicBezTo>
                  <a:pt x="31" y="242"/>
                  <a:pt x="31" y="242"/>
                  <a:pt x="31" y="243"/>
                </a:cubicBezTo>
                <a:cubicBezTo>
                  <a:pt x="32" y="243"/>
                  <a:pt x="34" y="244"/>
                  <a:pt x="35" y="245"/>
                </a:cubicBezTo>
                <a:close/>
                <a:moveTo>
                  <a:pt x="22" y="235"/>
                </a:moveTo>
                <a:cubicBezTo>
                  <a:pt x="21" y="234"/>
                  <a:pt x="20" y="233"/>
                  <a:pt x="20" y="232"/>
                </a:cubicBezTo>
                <a:cubicBezTo>
                  <a:pt x="20" y="232"/>
                  <a:pt x="22" y="235"/>
                  <a:pt x="22" y="235"/>
                </a:cubicBezTo>
                <a:cubicBezTo>
                  <a:pt x="22" y="235"/>
                  <a:pt x="22" y="235"/>
                  <a:pt x="22" y="235"/>
                </a:cubicBezTo>
                <a:close/>
                <a:moveTo>
                  <a:pt x="227" y="82"/>
                </a:moveTo>
                <a:cubicBezTo>
                  <a:pt x="226" y="81"/>
                  <a:pt x="225" y="80"/>
                  <a:pt x="224" y="80"/>
                </a:cubicBezTo>
                <a:cubicBezTo>
                  <a:pt x="224" y="80"/>
                  <a:pt x="224" y="81"/>
                  <a:pt x="224" y="81"/>
                </a:cubicBezTo>
                <a:cubicBezTo>
                  <a:pt x="225" y="81"/>
                  <a:pt x="225" y="82"/>
                  <a:pt x="226" y="82"/>
                </a:cubicBezTo>
                <a:cubicBezTo>
                  <a:pt x="226" y="82"/>
                  <a:pt x="227" y="82"/>
                  <a:pt x="227" y="82"/>
                </a:cubicBezTo>
                <a:close/>
                <a:moveTo>
                  <a:pt x="65" y="239"/>
                </a:moveTo>
                <a:cubicBezTo>
                  <a:pt x="66" y="238"/>
                  <a:pt x="68" y="239"/>
                  <a:pt x="70" y="239"/>
                </a:cubicBezTo>
                <a:cubicBezTo>
                  <a:pt x="68" y="238"/>
                  <a:pt x="66" y="238"/>
                  <a:pt x="65" y="238"/>
                </a:cubicBezTo>
                <a:cubicBezTo>
                  <a:pt x="65" y="238"/>
                  <a:pt x="65" y="238"/>
                  <a:pt x="65" y="239"/>
                </a:cubicBezTo>
                <a:close/>
                <a:moveTo>
                  <a:pt x="17" y="232"/>
                </a:moveTo>
                <a:cubicBezTo>
                  <a:pt x="16" y="230"/>
                  <a:pt x="15" y="228"/>
                  <a:pt x="14" y="226"/>
                </a:cubicBezTo>
                <a:cubicBezTo>
                  <a:pt x="14" y="227"/>
                  <a:pt x="16" y="231"/>
                  <a:pt x="17" y="232"/>
                </a:cubicBezTo>
                <a:close/>
                <a:moveTo>
                  <a:pt x="125" y="177"/>
                </a:moveTo>
                <a:cubicBezTo>
                  <a:pt x="126" y="175"/>
                  <a:pt x="126" y="175"/>
                  <a:pt x="127" y="176"/>
                </a:cubicBezTo>
                <a:cubicBezTo>
                  <a:pt x="127" y="175"/>
                  <a:pt x="128" y="175"/>
                  <a:pt x="128" y="175"/>
                </a:cubicBezTo>
                <a:cubicBezTo>
                  <a:pt x="127" y="175"/>
                  <a:pt x="126" y="174"/>
                  <a:pt x="124" y="175"/>
                </a:cubicBezTo>
                <a:cubicBezTo>
                  <a:pt x="125" y="175"/>
                  <a:pt x="125" y="176"/>
                  <a:pt x="125" y="177"/>
                </a:cubicBezTo>
                <a:close/>
                <a:moveTo>
                  <a:pt x="242" y="187"/>
                </a:moveTo>
                <a:cubicBezTo>
                  <a:pt x="240" y="188"/>
                  <a:pt x="238" y="190"/>
                  <a:pt x="236" y="191"/>
                </a:cubicBezTo>
                <a:cubicBezTo>
                  <a:pt x="235" y="191"/>
                  <a:pt x="235" y="192"/>
                  <a:pt x="235" y="192"/>
                </a:cubicBezTo>
                <a:cubicBezTo>
                  <a:pt x="235" y="192"/>
                  <a:pt x="235" y="192"/>
                  <a:pt x="235" y="192"/>
                </a:cubicBezTo>
                <a:cubicBezTo>
                  <a:pt x="235" y="192"/>
                  <a:pt x="235" y="192"/>
                  <a:pt x="235" y="192"/>
                </a:cubicBezTo>
                <a:cubicBezTo>
                  <a:pt x="237" y="191"/>
                  <a:pt x="241" y="188"/>
                  <a:pt x="242" y="187"/>
                </a:cubicBezTo>
                <a:close/>
                <a:moveTo>
                  <a:pt x="36" y="242"/>
                </a:moveTo>
                <a:cubicBezTo>
                  <a:pt x="36" y="242"/>
                  <a:pt x="36" y="242"/>
                  <a:pt x="36" y="241"/>
                </a:cubicBezTo>
                <a:cubicBezTo>
                  <a:pt x="35" y="241"/>
                  <a:pt x="34" y="240"/>
                  <a:pt x="33" y="239"/>
                </a:cubicBezTo>
                <a:cubicBezTo>
                  <a:pt x="33" y="239"/>
                  <a:pt x="33" y="240"/>
                  <a:pt x="33" y="240"/>
                </a:cubicBezTo>
                <a:cubicBezTo>
                  <a:pt x="34" y="241"/>
                  <a:pt x="35" y="241"/>
                  <a:pt x="36" y="242"/>
                </a:cubicBezTo>
                <a:close/>
                <a:moveTo>
                  <a:pt x="40" y="238"/>
                </a:moveTo>
                <a:cubicBezTo>
                  <a:pt x="39" y="239"/>
                  <a:pt x="39" y="240"/>
                  <a:pt x="39" y="241"/>
                </a:cubicBezTo>
                <a:cubicBezTo>
                  <a:pt x="39" y="241"/>
                  <a:pt x="39" y="241"/>
                  <a:pt x="39" y="241"/>
                </a:cubicBezTo>
                <a:cubicBezTo>
                  <a:pt x="40" y="240"/>
                  <a:pt x="40" y="239"/>
                  <a:pt x="41" y="239"/>
                </a:cubicBezTo>
                <a:cubicBezTo>
                  <a:pt x="40" y="238"/>
                  <a:pt x="40" y="238"/>
                  <a:pt x="40" y="238"/>
                </a:cubicBezTo>
                <a:close/>
                <a:moveTo>
                  <a:pt x="227" y="149"/>
                </a:moveTo>
                <a:cubicBezTo>
                  <a:pt x="228" y="148"/>
                  <a:pt x="228" y="146"/>
                  <a:pt x="227" y="145"/>
                </a:cubicBezTo>
                <a:cubicBezTo>
                  <a:pt x="227" y="145"/>
                  <a:pt x="227" y="145"/>
                  <a:pt x="227" y="145"/>
                </a:cubicBezTo>
                <a:cubicBezTo>
                  <a:pt x="227" y="147"/>
                  <a:pt x="227" y="148"/>
                  <a:pt x="227" y="149"/>
                </a:cubicBezTo>
                <a:close/>
                <a:moveTo>
                  <a:pt x="189" y="182"/>
                </a:moveTo>
                <a:cubicBezTo>
                  <a:pt x="190" y="182"/>
                  <a:pt x="191" y="182"/>
                  <a:pt x="192" y="181"/>
                </a:cubicBezTo>
                <a:cubicBezTo>
                  <a:pt x="190" y="180"/>
                  <a:pt x="189" y="180"/>
                  <a:pt x="189" y="182"/>
                </a:cubicBezTo>
                <a:close/>
                <a:moveTo>
                  <a:pt x="174" y="79"/>
                </a:moveTo>
                <a:cubicBezTo>
                  <a:pt x="173" y="79"/>
                  <a:pt x="173" y="79"/>
                  <a:pt x="173" y="79"/>
                </a:cubicBezTo>
                <a:cubicBezTo>
                  <a:pt x="172" y="79"/>
                  <a:pt x="170" y="80"/>
                  <a:pt x="168" y="81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70" y="80"/>
                  <a:pt x="171" y="80"/>
                  <a:pt x="173" y="80"/>
                </a:cubicBezTo>
                <a:cubicBezTo>
                  <a:pt x="173" y="80"/>
                  <a:pt x="173" y="79"/>
                  <a:pt x="174" y="79"/>
                </a:cubicBezTo>
                <a:close/>
                <a:moveTo>
                  <a:pt x="7" y="195"/>
                </a:moveTo>
                <a:cubicBezTo>
                  <a:pt x="6" y="196"/>
                  <a:pt x="6" y="198"/>
                  <a:pt x="6" y="199"/>
                </a:cubicBezTo>
                <a:cubicBezTo>
                  <a:pt x="7" y="198"/>
                  <a:pt x="7" y="197"/>
                  <a:pt x="7" y="195"/>
                </a:cubicBezTo>
                <a:close/>
                <a:moveTo>
                  <a:pt x="103" y="194"/>
                </a:moveTo>
                <a:cubicBezTo>
                  <a:pt x="103" y="194"/>
                  <a:pt x="103" y="194"/>
                  <a:pt x="103" y="194"/>
                </a:cubicBezTo>
                <a:cubicBezTo>
                  <a:pt x="103" y="193"/>
                  <a:pt x="103" y="192"/>
                  <a:pt x="102" y="191"/>
                </a:cubicBezTo>
                <a:cubicBezTo>
                  <a:pt x="102" y="191"/>
                  <a:pt x="102" y="191"/>
                  <a:pt x="101" y="191"/>
                </a:cubicBezTo>
                <a:cubicBezTo>
                  <a:pt x="102" y="192"/>
                  <a:pt x="102" y="193"/>
                  <a:pt x="103" y="194"/>
                </a:cubicBezTo>
                <a:close/>
                <a:moveTo>
                  <a:pt x="64" y="202"/>
                </a:moveTo>
                <a:cubicBezTo>
                  <a:pt x="65" y="203"/>
                  <a:pt x="64" y="203"/>
                  <a:pt x="63" y="204"/>
                </a:cubicBezTo>
                <a:cubicBezTo>
                  <a:pt x="64" y="204"/>
                  <a:pt x="64" y="204"/>
                  <a:pt x="65" y="204"/>
                </a:cubicBezTo>
                <a:cubicBezTo>
                  <a:pt x="65" y="203"/>
                  <a:pt x="65" y="202"/>
                  <a:pt x="65" y="201"/>
                </a:cubicBezTo>
                <a:cubicBezTo>
                  <a:pt x="65" y="201"/>
                  <a:pt x="64" y="201"/>
                  <a:pt x="64" y="202"/>
                </a:cubicBezTo>
                <a:close/>
                <a:moveTo>
                  <a:pt x="188" y="85"/>
                </a:moveTo>
                <a:cubicBezTo>
                  <a:pt x="189" y="85"/>
                  <a:pt x="189" y="85"/>
                  <a:pt x="190" y="85"/>
                </a:cubicBezTo>
                <a:cubicBezTo>
                  <a:pt x="190" y="85"/>
                  <a:pt x="191" y="84"/>
                  <a:pt x="191" y="84"/>
                </a:cubicBezTo>
                <a:cubicBezTo>
                  <a:pt x="189" y="84"/>
                  <a:pt x="189" y="84"/>
                  <a:pt x="188" y="85"/>
                </a:cubicBezTo>
                <a:close/>
                <a:moveTo>
                  <a:pt x="171" y="76"/>
                </a:moveTo>
                <a:cubicBezTo>
                  <a:pt x="171" y="76"/>
                  <a:pt x="172" y="76"/>
                  <a:pt x="172" y="76"/>
                </a:cubicBezTo>
                <a:cubicBezTo>
                  <a:pt x="173" y="75"/>
                  <a:pt x="175" y="75"/>
                  <a:pt x="176" y="75"/>
                </a:cubicBezTo>
                <a:cubicBezTo>
                  <a:pt x="177" y="75"/>
                  <a:pt x="177" y="75"/>
                  <a:pt x="177" y="74"/>
                </a:cubicBezTo>
                <a:cubicBezTo>
                  <a:pt x="175" y="74"/>
                  <a:pt x="173" y="75"/>
                  <a:pt x="171" y="76"/>
                </a:cubicBezTo>
                <a:close/>
                <a:moveTo>
                  <a:pt x="128" y="109"/>
                </a:moveTo>
                <a:cubicBezTo>
                  <a:pt x="131" y="108"/>
                  <a:pt x="131" y="108"/>
                  <a:pt x="131" y="107"/>
                </a:cubicBezTo>
                <a:cubicBezTo>
                  <a:pt x="130" y="107"/>
                  <a:pt x="129" y="108"/>
                  <a:pt x="128" y="109"/>
                </a:cubicBezTo>
                <a:close/>
                <a:moveTo>
                  <a:pt x="230" y="136"/>
                </a:moveTo>
                <a:cubicBezTo>
                  <a:pt x="230" y="137"/>
                  <a:pt x="229" y="137"/>
                  <a:pt x="229" y="138"/>
                </a:cubicBezTo>
                <a:cubicBezTo>
                  <a:pt x="229" y="138"/>
                  <a:pt x="229" y="138"/>
                  <a:pt x="229" y="139"/>
                </a:cubicBezTo>
                <a:cubicBezTo>
                  <a:pt x="230" y="138"/>
                  <a:pt x="231" y="137"/>
                  <a:pt x="231" y="136"/>
                </a:cubicBezTo>
                <a:cubicBezTo>
                  <a:pt x="231" y="136"/>
                  <a:pt x="230" y="136"/>
                  <a:pt x="230" y="136"/>
                </a:cubicBezTo>
                <a:close/>
                <a:moveTo>
                  <a:pt x="256" y="175"/>
                </a:moveTo>
                <a:cubicBezTo>
                  <a:pt x="255" y="175"/>
                  <a:pt x="252" y="180"/>
                  <a:pt x="252" y="181"/>
                </a:cubicBezTo>
                <a:cubicBezTo>
                  <a:pt x="254" y="179"/>
                  <a:pt x="255" y="177"/>
                  <a:pt x="256" y="175"/>
                </a:cubicBezTo>
                <a:close/>
                <a:moveTo>
                  <a:pt x="21" y="189"/>
                </a:moveTo>
                <a:cubicBezTo>
                  <a:pt x="21" y="190"/>
                  <a:pt x="20" y="191"/>
                  <a:pt x="20" y="192"/>
                </a:cubicBezTo>
                <a:cubicBezTo>
                  <a:pt x="22" y="191"/>
                  <a:pt x="22" y="191"/>
                  <a:pt x="21" y="189"/>
                </a:cubicBezTo>
                <a:close/>
                <a:moveTo>
                  <a:pt x="57" y="6"/>
                </a:moveTo>
                <a:cubicBezTo>
                  <a:pt x="60" y="7"/>
                  <a:pt x="63" y="8"/>
                  <a:pt x="65" y="9"/>
                </a:cubicBezTo>
                <a:cubicBezTo>
                  <a:pt x="63" y="8"/>
                  <a:pt x="60" y="7"/>
                  <a:pt x="57" y="6"/>
                </a:cubicBezTo>
                <a:close/>
                <a:moveTo>
                  <a:pt x="39" y="224"/>
                </a:moveTo>
                <a:cubicBezTo>
                  <a:pt x="40" y="225"/>
                  <a:pt x="40" y="225"/>
                  <a:pt x="41" y="225"/>
                </a:cubicBezTo>
                <a:cubicBezTo>
                  <a:pt x="41" y="224"/>
                  <a:pt x="41" y="223"/>
                  <a:pt x="40" y="223"/>
                </a:cubicBezTo>
                <a:cubicBezTo>
                  <a:pt x="40" y="224"/>
                  <a:pt x="40" y="224"/>
                  <a:pt x="39" y="224"/>
                </a:cubicBezTo>
                <a:close/>
                <a:moveTo>
                  <a:pt x="146" y="100"/>
                </a:moveTo>
                <a:cubicBezTo>
                  <a:pt x="145" y="100"/>
                  <a:pt x="144" y="100"/>
                  <a:pt x="143" y="101"/>
                </a:cubicBezTo>
                <a:cubicBezTo>
                  <a:pt x="144" y="101"/>
                  <a:pt x="144" y="102"/>
                  <a:pt x="144" y="102"/>
                </a:cubicBezTo>
                <a:cubicBezTo>
                  <a:pt x="145" y="101"/>
                  <a:pt x="145" y="100"/>
                  <a:pt x="146" y="100"/>
                </a:cubicBezTo>
                <a:close/>
                <a:moveTo>
                  <a:pt x="133" y="174"/>
                </a:moveTo>
                <a:cubicBezTo>
                  <a:pt x="133" y="174"/>
                  <a:pt x="133" y="174"/>
                  <a:pt x="133" y="174"/>
                </a:cubicBezTo>
                <a:cubicBezTo>
                  <a:pt x="132" y="174"/>
                  <a:pt x="132" y="175"/>
                  <a:pt x="131" y="175"/>
                </a:cubicBezTo>
                <a:cubicBezTo>
                  <a:pt x="130" y="175"/>
                  <a:pt x="130" y="176"/>
                  <a:pt x="130" y="177"/>
                </a:cubicBezTo>
                <a:cubicBezTo>
                  <a:pt x="131" y="176"/>
                  <a:pt x="132" y="175"/>
                  <a:pt x="133" y="174"/>
                </a:cubicBezTo>
                <a:close/>
                <a:moveTo>
                  <a:pt x="169" y="161"/>
                </a:moveTo>
                <a:cubicBezTo>
                  <a:pt x="169" y="160"/>
                  <a:pt x="170" y="160"/>
                  <a:pt x="170" y="159"/>
                </a:cubicBezTo>
                <a:cubicBezTo>
                  <a:pt x="170" y="158"/>
                  <a:pt x="169" y="158"/>
                  <a:pt x="169" y="158"/>
                </a:cubicBezTo>
                <a:cubicBezTo>
                  <a:pt x="169" y="158"/>
                  <a:pt x="169" y="158"/>
                  <a:pt x="169" y="158"/>
                </a:cubicBezTo>
                <a:cubicBezTo>
                  <a:pt x="168" y="158"/>
                  <a:pt x="168" y="159"/>
                  <a:pt x="169" y="158"/>
                </a:cubicBezTo>
                <a:cubicBezTo>
                  <a:pt x="169" y="159"/>
                  <a:pt x="169" y="160"/>
                  <a:pt x="169" y="161"/>
                </a:cubicBezTo>
                <a:close/>
                <a:moveTo>
                  <a:pt x="85" y="145"/>
                </a:moveTo>
                <a:cubicBezTo>
                  <a:pt x="84" y="146"/>
                  <a:pt x="84" y="146"/>
                  <a:pt x="83" y="147"/>
                </a:cubicBezTo>
                <a:cubicBezTo>
                  <a:pt x="83" y="147"/>
                  <a:pt x="83" y="148"/>
                  <a:pt x="82" y="149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3" y="149"/>
                  <a:pt x="83" y="148"/>
                  <a:pt x="83" y="148"/>
                </a:cubicBezTo>
                <a:cubicBezTo>
                  <a:pt x="84" y="147"/>
                  <a:pt x="84" y="146"/>
                  <a:pt x="85" y="145"/>
                </a:cubicBezTo>
                <a:close/>
                <a:moveTo>
                  <a:pt x="170" y="124"/>
                </a:moveTo>
                <a:cubicBezTo>
                  <a:pt x="172" y="125"/>
                  <a:pt x="173" y="125"/>
                  <a:pt x="175" y="125"/>
                </a:cubicBezTo>
                <a:cubicBezTo>
                  <a:pt x="174" y="125"/>
                  <a:pt x="173" y="124"/>
                  <a:pt x="172" y="124"/>
                </a:cubicBezTo>
                <a:cubicBezTo>
                  <a:pt x="171" y="124"/>
                  <a:pt x="171" y="124"/>
                  <a:pt x="170" y="124"/>
                </a:cubicBezTo>
                <a:close/>
                <a:moveTo>
                  <a:pt x="104" y="186"/>
                </a:moveTo>
                <a:cubicBezTo>
                  <a:pt x="103" y="187"/>
                  <a:pt x="102" y="188"/>
                  <a:pt x="101" y="189"/>
                </a:cubicBezTo>
                <a:cubicBezTo>
                  <a:pt x="101" y="189"/>
                  <a:pt x="101" y="189"/>
                  <a:pt x="101" y="189"/>
                </a:cubicBezTo>
                <a:cubicBezTo>
                  <a:pt x="102" y="189"/>
                  <a:pt x="102" y="188"/>
                  <a:pt x="102" y="188"/>
                </a:cubicBezTo>
                <a:cubicBezTo>
                  <a:pt x="103" y="187"/>
                  <a:pt x="103" y="187"/>
                  <a:pt x="104" y="187"/>
                </a:cubicBezTo>
                <a:cubicBezTo>
                  <a:pt x="104" y="187"/>
                  <a:pt x="104" y="187"/>
                  <a:pt x="104" y="187"/>
                </a:cubicBezTo>
                <a:cubicBezTo>
                  <a:pt x="104" y="186"/>
                  <a:pt x="104" y="186"/>
                  <a:pt x="104" y="186"/>
                </a:cubicBezTo>
                <a:close/>
                <a:moveTo>
                  <a:pt x="98" y="184"/>
                </a:moveTo>
                <a:cubicBezTo>
                  <a:pt x="98" y="183"/>
                  <a:pt x="98" y="183"/>
                  <a:pt x="98" y="182"/>
                </a:cubicBezTo>
                <a:cubicBezTo>
                  <a:pt x="97" y="183"/>
                  <a:pt x="96" y="184"/>
                  <a:pt x="95" y="185"/>
                </a:cubicBezTo>
                <a:cubicBezTo>
                  <a:pt x="96" y="185"/>
                  <a:pt x="97" y="184"/>
                  <a:pt x="98" y="184"/>
                </a:cubicBezTo>
                <a:close/>
                <a:moveTo>
                  <a:pt x="216" y="188"/>
                </a:moveTo>
                <a:cubicBezTo>
                  <a:pt x="215" y="188"/>
                  <a:pt x="215" y="188"/>
                  <a:pt x="215" y="188"/>
                </a:cubicBezTo>
                <a:cubicBezTo>
                  <a:pt x="215" y="189"/>
                  <a:pt x="214" y="190"/>
                  <a:pt x="214" y="191"/>
                </a:cubicBezTo>
                <a:cubicBezTo>
                  <a:pt x="214" y="191"/>
                  <a:pt x="214" y="191"/>
                  <a:pt x="214" y="191"/>
                </a:cubicBezTo>
                <a:cubicBezTo>
                  <a:pt x="215" y="190"/>
                  <a:pt x="215" y="189"/>
                  <a:pt x="216" y="188"/>
                </a:cubicBezTo>
                <a:close/>
                <a:moveTo>
                  <a:pt x="104" y="219"/>
                </a:moveTo>
                <a:cubicBezTo>
                  <a:pt x="102" y="219"/>
                  <a:pt x="101" y="220"/>
                  <a:pt x="100" y="220"/>
                </a:cubicBezTo>
                <a:cubicBezTo>
                  <a:pt x="100" y="220"/>
                  <a:pt x="101" y="220"/>
                  <a:pt x="102" y="220"/>
                </a:cubicBezTo>
                <a:cubicBezTo>
                  <a:pt x="103" y="221"/>
                  <a:pt x="103" y="220"/>
                  <a:pt x="104" y="219"/>
                </a:cubicBezTo>
                <a:close/>
                <a:moveTo>
                  <a:pt x="138" y="209"/>
                </a:moveTo>
                <a:cubicBezTo>
                  <a:pt x="137" y="210"/>
                  <a:pt x="137" y="211"/>
                  <a:pt x="136" y="212"/>
                </a:cubicBezTo>
                <a:cubicBezTo>
                  <a:pt x="137" y="211"/>
                  <a:pt x="138" y="211"/>
                  <a:pt x="138" y="209"/>
                </a:cubicBezTo>
                <a:close/>
                <a:moveTo>
                  <a:pt x="261" y="158"/>
                </a:moveTo>
                <a:cubicBezTo>
                  <a:pt x="260" y="158"/>
                  <a:pt x="260" y="158"/>
                  <a:pt x="260" y="159"/>
                </a:cubicBezTo>
                <a:cubicBezTo>
                  <a:pt x="259" y="160"/>
                  <a:pt x="259" y="161"/>
                  <a:pt x="259" y="162"/>
                </a:cubicBezTo>
                <a:cubicBezTo>
                  <a:pt x="259" y="162"/>
                  <a:pt x="259" y="162"/>
                  <a:pt x="259" y="162"/>
                </a:cubicBezTo>
                <a:cubicBezTo>
                  <a:pt x="260" y="161"/>
                  <a:pt x="260" y="160"/>
                  <a:pt x="261" y="158"/>
                </a:cubicBezTo>
                <a:close/>
                <a:moveTo>
                  <a:pt x="191" y="166"/>
                </a:moveTo>
                <a:cubicBezTo>
                  <a:pt x="191" y="166"/>
                  <a:pt x="191" y="166"/>
                  <a:pt x="191" y="166"/>
                </a:cubicBezTo>
                <a:cubicBezTo>
                  <a:pt x="190" y="165"/>
                  <a:pt x="190" y="165"/>
                  <a:pt x="189" y="164"/>
                </a:cubicBezTo>
                <a:cubicBezTo>
                  <a:pt x="189" y="165"/>
                  <a:pt x="189" y="165"/>
                  <a:pt x="189" y="165"/>
                </a:cubicBezTo>
                <a:cubicBezTo>
                  <a:pt x="189" y="166"/>
                  <a:pt x="190" y="166"/>
                  <a:pt x="191" y="166"/>
                </a:cubicBezTo>
                <a:close/>
                <a:moveTo>
                  <a:pt x="88" y="244"/>
                </a:moveTo>
                <a:cubicBezTo>
                  <a:pt x="88" y="243"/>
                  <a:pt x="88" y="242"/>
                  <a:pt x="88" y="241"/>
                </a:cubicBezTo>
                <a:cubicBezTo>
                  <a:pt x="88" y="241"/>
                  <a:pt x="88" y="241"/>
                  <a:pt x="88" y="241"/>
                </a:cubicBezTo>
                <a:cubicBezTo>
                  <a:pt x="87" y="242"/>
                  <a:pt x="87" y="243"/>
                  <a:pt x="86" y="245"/>
                </a:cubicBezTo>
                <a:cubicBezTo>
                  <a:pt x="86" y="245"/>
                  <a:pt x="86" y="245"/>
                  <a:pt x="87" y="245"/>
                </a:cubicBezTo>
                <a:cubicBezTo>
                  <a:pt x="87" y="244"/>
                  <a:pt x="87" y="244"/>
                  <a:pt x="88" y="244"/>
                </a:cubicBezTo>
                <a:close/>
                <a:moveTo>
                  <a:pt x="222" y="94"/>
                </a:moveTo>
                <a:cubicBezTo>
                  <a:pt x="222" y="94"/>
                  <a:pt x="223" y="93"/>
                  <a:pt x="223" y="93"/>
                </a:cubicBezTo>
                <a:cubicBezTo>
                  <a:pt x="222" y="93"/>
                  <a:pt x="222" y="92"/>
                  <a:pt x="222" y="92"/>
                </a:cubicBezTo>
                <a:cubicBezTo>
                  <a:pt x="221" y="93"/>
                  <a:pt x="221" y="93"/>
                  <a:pt x="220" y="94"/>
                </a:cubicBezTo>
                <a:cubicBezTo>
                  <a:pt x="221" y="94"/>
                  <a:pt x="222" y="94"/>
                  <a:pt x="222" y="94"/>
                </a:cubicBezTo>
                <a:close/>
                <a:moveTo>
                  <a:pt x="213" y="95"/>
                </a:moveTo>
                <a:cubicBezTo>
                  <a:pt x="213" y="96"/>
                  <a:pt x="212" y="97"/>
                  <a:pt x="212" y="98"/>
                </a:cubicBezTo>
                <a:cubicBezTo>
                  <a:pt x="213" y="97"/>
                  <a:pt x="214" y="96"/>
                  <a:pt x="214" y="95"/>
                </a:cubicBezTo>
                <a:cubicBezTo>
                  <a:pt x="214" y="95"/>
                  <a:pt x="214" y="95"/>
                  <a:pt x="213" y="95"/>
                </a:cubicBezTo>
                <a:close/>
                <a:moveTo>
                  <a:pt x="213" y="177"/>
                </a:moveTo>
                <a:cubicBezTo>
                  <a:pt x="213" y="177"/>
                  <a:pt x="212" y="177"/>
                  <a:pt x="212" y="177"/>
                </a:cubicBezTo>
                <a:cubicBezTo>
                  <a:pt x="211" y="177"/>
                  <a:pt x="210" y="177"/>
                  <a:pt x="210" y="178"/>
                </a:cubicBezTo>
                <a:cubicBezTo>
                  <a:pt x="211" y="178"/>
                  <a:pt x="212" y="178"/>
                  <a:pt x="213" y="177"/>
                </a:cubicBezTo>
                <a:close/>
                <a:moveTo>
                  <a:pt x="123" y="239"/>
                </a:moveTo>
                <a:cubicBezTo>
                  <a:pt x="123" y="239"/>
                  <a:pt x="123" y="239"/>
                  <a:pt x="123" y="239"/>
                </a:cubicBezTo>
                <a:cubicBezTo>
                  <a:pt x="124" y="239"/>
                  <a:pt x="125" y="238"/>
                  <a:pt x="126" y="237"/>
                </a:cubicBezTo>
                <a:cubicBezTo>
                  <a:pt x="126" y="237"/>
                  <a:pt x="126" y="237"/>
                  <a:pt x="127" y="236"/>
                </a:cubicBezTo>
                <a:cubicBezTo>
                  <a:pt x="127" y="236"/>
                  <a:pt x="126" y="236"/>
                  <a:pt x="126" y="236"/>
                </a:cubicBezTo>
                <a:cubicBezTo>
                  <a:pt x="125" y="237"/>
                  <a:pt x="124" y="238"/>
                  <a:pt x="123" y="239"/>
                </a:cubicBezTo>
                <a:close/>
                <a:moveTo>
                  <a:pt x="218" y="138"/>
                </a:moveTo>
                <a:cubicBezTo>
                  <a:pt x="217" y="138"/>
                  <a:pt x="216" y="137"/>
                  <a:pt x="215" y="137"/>
                </a:cubicBezTo>
                <a:cubicBezTo>
                  <a:pt x="215" y="136"/>
                  <a:pt x="215" y="136"/>
                  <a:pt x="215" y="137"/>
                </a:cubicBezTo>
                <a:cubicBezTo>
                  <a:pt x="215" y="138"/>
                  <a:pt x="217" y="138"/>
                  <a:pt x="218" y="138"/>
                </a:cubicBezTo>
                <a:close/>
                <a:moveTo>
                  <a:pt x="162" y="120"/>
                </a:moveTo>
                <a:cubicBezTo>
                  <a:pt x="161" y="121"/>
                  <a:pt x="161" y="122"/>
                  <a:pt x="160" y="124"/>
                </a:cubicBezTo>
                <a:cubicBezTo>
                  <a:pt x="161" y="122"/>
                  <a:pt x="162" y="121"/>
                  <a:pt x="162" y="120"/>
                </a:cubicBezTo>
                <a:close/>
                <a:moveTo>
                  <a:pt x="37" y="169"/>
                </a:moveTo>
                <a:cubicBezTo>
                  <a:pt x="36" y="170"/>
                  <a:pt x="35" y="172"/>
                  <a:pt x="35" y="173"/>
                </a:cubicBezTo>
                <a:cubicBezTo>
                  <a:pt x="37" y="171"/>
                  <a:pt x="37" y="171"/>
                  <a:pt x="37" y="169"/>
                </a:cubicBezTo>
                <a:close/>
                <a:moveTo>
                  <a:pt x="61" y="229"/>
                </a:moveTo>
                <a:cubicBezTo>
                  <a:pt x="61" y="229"/>
                  <a:pt x="61" y="228"/>
                  <a:pt x="61" y="228"/>
                </a:cubicBezTo>
                <a:cubicBezTo>
                  <a:pt x="61" y="227"/>
                  <a:pt x="61" y="227"/>
                  <a:pt x="61" y="227"/>
                </a:cubicBezTo>
                <a:cubicBezTo>
                  <a:pt x="60" y="227"/>
                  <a:pt x="60" y="227"/>
                  <a:pt x="60" y="227"/>
                </a:cubicBezTo>
                <a:cubicBezTo>
                  <a:pt x="60" y="229"/>
                  <a:pt x="60" y="229"/>
                  <a:pt x="61" y="229"/>
                </a:cubicBezTo>
                <a:close/>
                <a:moveTo>
                  <a:pt x="144" y="160"/>
                </a:moveTo>
                <a:cubicBezTo>
                  <a:pt x="145" y="160"/>
                  <a:pt x="147" y="159"/>
                  <a:pt x="148" y="159"/>
                </a:cubicBezTo>
                <a:cubicBezTo>
                  <a:pt x="148" y="159"/>
                  <a:pt x="148" y="158"/>
                  <a:pt x="148" y="158"/>
                </a:cubicBezTo>
                <a:cubicBezTo>
                  <a:pt x="147" y="159"/>
                  <a:pt x="145" y="159"/>
                  <a:pt x="144" y="160"/>
                </a:cubicBezTo>
                <a:close/>
                <a:moveTo>
                  <a:pt x="202" y="70"/>
                </a:moveTo>
                <a:cubicBezTo>
                  <a:pt x="200" y="69"/>
                  <a:pt x="199" y="69"/>
                  <a:pt x="197" y="70"/>
                </a:cubicBezTo>
                <a:cubicBezTo>
                  <a:pt x="199" y="70"/>
                  <a:pt x="200" y="70"/>
                  <a:pt x="202" y="70"/>
                </a:cubicBezTo>
                <a:close/>
                <a:moveTo>
                  <a:pt x="82" y="112"/>
                </a:moveTo>
                <a:cubicBezTo>
                  <a:pt x="82" y="112"/>
                  <a:pt x="82" y="112"/>
                  <a:pt x="82" y="111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1" y="112"/>
                  <a:pt x="78" y="113"/>
                  <a:pt x="78" y="114"/>
                </a:cubicBezTo>
                <a:cubicBezTo>
                  <a:pt x="79" y="113"/>
                  <a:pt x="81" y="113"/>
                  <a:pt x="82" y="112"/>
                </a:cubicBezTo>
                <a:close/>
                <a:moveTo>
                  <a:pt x="141" y="167"/>
                </a:moveTo>
                <a:cubicBezTo>
                  <a:pt x="141" y="167"/>
                  <a:pt x="141" y="167"/>
                  <a:pt x="141" y="167"/>
                </a:cubicBezTo>
                <a:cubicBezTo>
                  <a:pt x="141" y="167"/>
                  <a:pt x="142" y="167"/>
                  <a:pt x="142" y="167"/>
                </a:cubicBezTo>
                <a:cubicBezTo>
                  <a:pt x="143" y="167"/>
                  <a:pt x="144" y="166"/>
                  <a:pt x="144" y="166"/>
                </a:cubicBezTo>
                <a:cubicBezTo>
                  <a:pt x="144" y="166"/>
                  <a:pt x="144" y="165"/>
                  <a:pt x="144" y="165"/>
                </a:cubicBezTo>
                <a:cubicBezTo>
                  <a:pt x="143" y="166"/>
                  <a:pt x="142" y="166"/>
                  <a:pt x="141" y="167"/>
                </a:cubicBezTo>
                <a:close/>
                <a:moveTo>
                  <a:pt x="140" y="89"/>
                </a:moveTo>
                <a:cubicBezTo>
                  <a:pt x="140" y="89"/>
                  <a:pt x="140" y="89"/>
                  <a:pt x="140" y="89"/>
                </a:cubicBezTo>
                <a:cubicBezTo>
                  <a:pt x="139" y="90"/>
                  <a:pt x="138" y="90"/>
                  <a:pt x="137" y="91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8" y="91"/>
                  <a:pt x="139" y="90"/>
                  <a:pt x="140" y="90"/>
                </a:cubicBezTo>
                <a:cubicBezTo>
                  <a:pt x="140" y="90"/>
                  <a:pt x="140" y="90"/>
                  <a:pt x="140" y="89"/>
                </a:cubicBezTo>
                <a:close/>
                <a:moveTo>
                  <a:pt x="179" y="190"/>
                </a:moveTo>
                <a:cubicBezTo>
                  <a:pt x="179" y="191"/>
                  <a:pt x="178" y="192"/>
                  <a:pt x="179" y="193"/>
                </a:cubicBezTo>
                <a:cubicBezTo>
                  <a:pt x="179" y="192"/>
                  <a:pt x="180" y="191"/>
                  <a:pt x="180" y="190"/>
                </a:cubicBezTo>
                <a:cubicBezTo>
                  <a:pt x="179" y="190"/>
                  <a:pt x="179" y="190"/>
                  <a:pt x="179" y="190"/>
                </a:cubicBezTo>
                <a:close/>
                <a:moveTo>
                  <a:pt x="19" y="188"/>
                </a:moveTo>
                <a:cubicBezTo>
                  <a:pt x="20" y="187"/>
                  <a:pt x="20" y="186"/>
                  <a:pt x="18" y="186"/>
                </a:cubicBezTo>
                <a:cubicBezTo>
                  <a:pt x="18" y="187"/>
                  <a:pt x="19" y="187"/>
                  <a:pt x="19" y="188"/>
                </a:cubicBezTo>
                <a:close/>
                <a:moveTo>
                  <a:pt x="258" y="152"/>
                </a:moveTo>
                <a:cubicBezTo>
                  <a:pt x="258" y="153"/>
                  <a:pt x="257" y="156"/>
                  <a:pt x="258" y="157"/>
                </a:cubicBezTo>
                <a:cubicBezTo>
                  <a:pt x="258" y="156"/>
                  <a:pt x="258" y="154"/>
                  <a:pt x="258" y="152"/>
                </a:cubicBezTo>
                <a:close/>
                <a:moveTo>
                  <a:pt x="220" y="85"/>
                </a:moveTo>
                <a:cubicBezTo>
                  <a:pt x="220" y="84"/>
                  <a:pt x="221" y="83"/>
                  <a:pt x="221" y="82"/>
                </a:cubicBezTo>
                <a:cubicBezTo>
                  <a:pt x="220" y="83"/>
                  <a:pt x="219" y="84"/>
                  <a:pt x="219" y="85"/>
                </a:cubicBezTo>
                <a:cubicBezTo>
                  <a:pt x="219" y="85"/>
                  <a:pt x="219" y="85"/>
                  <a:pt x="220" y="85"/>
                </a:cubicBezTo>
                <a:close/>
                <a:moveTo>
                  <a:pt x="95" y="139"/>
                </a:moveTo>
                <a:cubicBezTo>
                  <a:pt x="97" y="139"/>
                  <a:pt x="97" y="139"/>
                  <a:pt x="98" y="138"/>
                </a:cubicBezTo>
                <a:cubicBezTo>
                  <a:pt x="97" y="138"/>
                  <a:pt x="96" y="138"/>
                  <a:pt x="95" y="139"/>
                </a:cubicBezTo>
                <a:close/>
                <a:moveTo>
                  <a:pt x="199" y="75"/>
                </a:moveTo>
                <a:cubicBezTo>
                  <a:pt x="198" y="74"/>
                  <a:pt x="196" y="74"/>
                  <a:pt x="195" y="75"/>
                </a:cubicBezTo>
                <a:cubicBezTo>
                  <a:pt x="196" y="75"/>
                  <a:pt x="197" y="75"/>
                  <a:pt x="198" y="75"/>
                </a:cubicBezTo>
                <a:cubicBezTo>
                  <a:pt x="199" y="75"/>
                  <a:pt x="199" y="75"/>
                  <a:pt x="199" y="75"/>
                </a:cubicBezTo>
                <a:close/>
                <a:moveTo>
                  <a:pt x="216" y="175"/>
                </a:moveTo>
                <a:cubicBezTo>
                  <a:pt x="216" y="176"/>
                  <a:pt x="217" y="176"/>
                  <a:pt x="217" y="176"/>
                </a:cubicBezTo>
                <a:cubicBezTo>
                  <a:pt x="218" y="176"/>
                  <a:pt x="218" y="176"/>
                  <a:pt x="219" y="175"/>
                </a:cubicBezTo>
                <a:cubicBezTo>
                  <a:pt x="218" y="175"/>
                  <a:pt x="218" y="175"/>
                  <a:pt x="218" y="175"/>
                </a:cubicBezTo>
                <a:cubicBezTo>
                  <a:pt x="217" y="175"/>
                  <a:pt x="217" y="175"/>
                  <a:pt x="216" y="175"/>
                </a:cubicBezTo>
                <a:close/>
                <a:moveTo>
                  <a:pt x="41" y="171"/>
                </a:moveTo>
                <a:cubicBezTo>
                  <a:pt x="40" y="171"/>
                  <a:pt x="39" y="171"/>
                  <a:pt x="39" y="173"/>
                </a:cubicBezTo>
                <a:cubicBezTo>
                  <a:pt x="40" y="172"/>
                  <a:pt x="40" y="172"/>
                  <a:pt x="41" y="172"/>
                </a:cubicBezTo>
                <a:cubicBezTo>
                  <a:pt x="41" y="172"/>
                  <a:pt x="41" y="171"/>
                  <a:pt x="41" y="171"/>
                </a:cubicBezTo>
                <a:close/>
                <a:moveTo>
                  <a:pt x="203" y="76"/>
                </a:moveTo>
                <a:cubicBezTo>
                  <a:pt x="205" y="77"/>
                  <a:pt x="206" y="77"/>
                  <a:pt x="206" y="76"/>
                </a:cubicBezTo>
                <a:cubicBezTo>
                  <a:pt x="205" y="76"/>
                  <a:pt x="204" y="76"/>
                  <a:pt x="204" y="76"/>
                </a:cubicBezTo>
                <a:cubicBezTo>
                  <a:pt x="203" y="75"/>
                  <a:pt x="203" y="76"/>
                  <a:pt x="203" y="76"/>
                </a:cubicBezTo>
                <a:close/>
                <a:moveTo>
                  <a:pt x="184" y="158"/>
                </a:moveTo>
                <a:cubicBezTo>
                  <a:pt x="184" y="157"/>
                  <a:pt x="185" y="156"/>
                  <a:pt x="185" y="155"/>
                </a:cubicBezTo>
                <a:cubicBezTo>
                  <a:pt x="184" y="156"/>
                  <a:pt x="184" y="156"/>
                  <a:pt x="184" y="156"/>
                </a:cubicBezTo>
                <a:cubicBezTo>
                  <a:pt x="183" y="157"/>
                  <a:pt x="183" y="157"/>
                  <a:pt x="184" y="158"/>
                </a:cubicBezTo>
                <a:cubicBezTo>
                  <a:pt x="184" y="158"/>
                  <a:pt x="184" y="158"/>
                  <a:pt x="184" y="158"/>
                </a:cubicBezTo>
                <a:close/>
                <a:moveTo>
                  <a:pt x="157" y="93"/>
                </a:moveTo>
                <a:cubicBezTo>
                  <a:pt x="157" y="93"/>
                  <a:pt x="157" y="93"/>
                  <a:pt x="157" y="93"/>
                </a:cubicBezTo>
                <a:cubicBezTo>
                  <a:pt x="156" y="94"/>
                  <a:pt x="155" y="95"/>
                  <a:pt x="154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6" y="95"/>
                  <a:pt x="156" y="94"/>
                  <a:pt x="157" y="93"/>
                </a:cubicBezTo>
                <a:close/>
                <a:moveTo>
                  <a:pt x="192" y="123"/>
                </a:moveTo>
                <a:cubicBezTo>
                  <a:pt x="192" y="123"/>
                  <a:pt x="192" y="123"/>
                  <a:pt x="192" y="123"/>
                </a:cubicBezTo>
                <a:cubicBezTo>
                  <a:pt x="192" y="125"/>
                  <a:pt x="191" y="126"/>
                  <a:pt x="191" y="127"/>
                </a:cubicBezTo>
                <a:cubicBezTo>
                  <a:pt x="192" y="127"/>
                  <a:pt x="192" y="127"/>
                  <a:pt x="192" y="126"/>
                </a:cubicBezTo>
                <a:cubicBezTo>
                  <a:pt x="192" y="125"/>
                  <a:pt x="192" y="124"/>
                  <a:pt x="192" y="123"/>
                </a:cubicBezTo>
                <a:close/>
                <a:moveTo>
                  <a:pt x="227" y="138"/>
                </a:moveTo>
                <a:cubicBezTo>
                  <a:pt x="227" y="137"/>
                  <a:pt x="228" y="136"/>
                  <a:pt x="227" y="135"/>
                </a:cubicBezTo>
                <a:cubicBezTo>
                  <a:pt x="227" y="136"/>
                  <a:pt x="227" y="136"/>
                  <a:pt x="226" y="137"/>
                </a:cubicBezTo>
                <a:cubicBezTo>
                  <a:pt x="227" y="137"/>
                  <a:pt x="227" y="137"/>
                  <a:pt x="227" y="138"/>
                </a:cubicBezTo>
                <a:close/>
                <a:moveTo>
                  <a:pt x="84" y="107"/>
                </a:moveTo>
                <a:cubicBezTo>
                  <a:pt x="84" y="107"/>
                  <a:pt x="85" y="108"/>
                  <a:pt x="85" y="108"/>
                </a:cubicBezTo>
                <a:cubicBezTo>
                  <a:pt x="86" y="107"/>
                  <a:pt x="87" y="107"/>
                  <a:pt x="87" y="106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86" y="106"/>
                  <a:pt x="85" y="107"/>
                  <a:pt x="84" y="107"/>
                </a:cubicBezTo>
                <a:close/>
                <a:moveTo>
                  <a:pt x="154" y="209"/>
                </a:moveTo>
                <a:cubicBezTo>
                  <a:pt x="154" y="209"/>
                  <a:pt x="154" y="209"/>
                  <a:pt x="154" y="209"/>
                </a:cubicBezTo>
                <a:cubicBezTo>
                  <a:pt x="155" y="209"/>
                  <a:pt x="156" y="208"/>
                  <a:pt x="157" y="208"/>
                </a:cubicBezTo>
                <a:cubicBezTo>
                  <a:pt x="157" y="208"/>
                  <a:pt x="157" y="207"/>
                  <a:pt x="157" y="207"/>
                </a:cubicBezTo>
                <a:cubicBezTo>
                  <a:pt x="157" y="207"/>
                  <a:pt x="157" y="207"/>
                  <a:pt x="157" y="207"/>
                </a:cubicBezTo>
                <a:cubicBezTo>
                  <a:pt x="156" y="207"/>
                  <a:pt x="155" y="208"/>
                  <a:pt x="154" y="209"/>
                </a:cubicBezTo>
                <a:close/>
                <a:moveTo>
                  <a:pt x="19" y="164"/>
                </a:moveTo>
                <a:cubicBezTo>
                  <a:pt x="19" y="165"/>
                  <a:pt x="18" y="166"/>
                  <a:pt x="18" y="167"/>
                </a:cubicBezTo>
                <a:cubicBezTo>
                  <a:pt x="19" y="166"/>
                  <a:pt x="20" y="165"/>
                  <a:pt x="19" y="164"/>
                </a:cubicBezTo>
                <a:close/>
                <a:moveTo>
                  <a:pt x="248" y="147"/>
                </a:moveTo>
                <a:cubicBezTo>
                  <a:pt x="248" y="147"/>
                  <a:pt x="248" y="147"/>
                  <a:pt x="248" y="147"/>
                </a:cubicBezTo>
                <a:cubicBezTo>
                  <a:pt x="249" y="145"/>
                  <a:pt x="249" y="144"/>
                  <a:pt x="250" y="143"/>
                </a:cubicBezTo>
                <a:cubicBezTo>
                  <a:pt x="249" y="144"/>
                  <a:pt x="248" y="145"/>
                  <a:pt x="248" y="147"/>
                </a:cubicBezTo>
                <a:close/>
                <a:moveTo>
                  <a:pt x="88" y="144"/>
                </a:moveTo>
                <a:cubicBezTo>
                  <a:pt x="87" y="146"/>
                  <a:pt x="87" y="146"/>
                  <a:pt x="87" y="147"/>
                </a:cubicBezTo>
                <a:cubicBezTo>
                  <a:pt x="88" y="146"/>
                  <a:pt x="88" y="146"/>
                  <a:pt x="89" y="146"/>
                </a:cubicBezTo>
                <a:cubicBezTo>
                  <a:pt x="88" y="145"/>
                  <a:pt x="88" y="145"/>
                  <a:pt x="88" y="144"/>
                </a:cubicBezTo>
                <a:close/>
                <a:moveTo>
                  <a:pt x="82" y="159"/>
                </a:moveTo>
                <a:cubicBezTo>
                  <a:pt x="82" y="157"/>
                  <a:pt x="81" y="158"/>
                  <a:pt x="80" y="158"/>
                </a:cubicBezTo>
                <a:cubicBezTo>
                  <a:pt x="81" y="158"/>
                  <a:pt x="81" y="159"/>
                  <a:pt x="81" y="159"/>
                </a:cubicBezTo>
                <a:cubicBezTo>
                  <a:pt x="82" y="159"/>
                  <a:pt x="82" y="159"/>
                  <a:pt x="82" y="159"/>
                </a:cubicBezTo>
                <a:close/>
                <a:moveTo>
                  <a:pt x="187" y="164"/>
                </a:moveTo>
                <a:cubicBezTo>
                  <a:pt x="187" y="162"/>
                  <a:pt x="187" y="162"/>
                  <a:pt x="185" y="162"/>
                </a:cubicBezTo>
                <a:cubicBezTo>
                  <a:pt x="185" y="162"/>
                  <a:pt x="186" y="163"/>
                  <a:pt x="187" y="164"/>
                </a:cubicBezTo>
                <a:close/>
                <a:moveTo>
                  <a:pt x="129" y="219"/>
                </a:moveTo>
                <a:cubicBezTo>
                  <a:pt x="128" y="220"/>
                  <a:pt x="128" y="220"/>
                  <a:pt x="128" y="222"/>
                </a:cubicBezTo>
                <a:cubicBezTo>
                  <a:pt x="128" y="221"/>
                  <a:pt x="129" y="220"/>
                  <a:pt x="129" y="219"/>
                </a:cubicBezTo>
                <a:close/>
                <a:moveTo>
                  <a:pt x="22" y="160"/>
                </a:moveTo>
                <a:cubicBezTo>
                  <a:pt x="22" y="161"/>
                  <a:pt x="22" y="161"/>
                  <a:pt x="22" y="162"/>
                </a:cubicBezTo>
                <a:cubicBezTo>
                  <a:pt x="23" y="162"/>
                  <a:pt x="23" y="161"/>
                  <a:pt x="23" y="160"/>
                </a:cubicBezTo>
                <a:cubicBezTo>
                  <a:pt x="23" y="160"/>
                  <a:pt x="22" y="160"/>
                  <a:pt x="22" y="160"/>
                </a:cubicBezTo>
                <a:close/>
                <a:moveTo>
                  <a:pt x="196" y="78"/>
                </a:moveTo>
                <a:cubicBezTo>
                  <a:pt x="195" y="77"/>
                  <a:pt x="195" y="77"/>
                  <a:pt x="194" y="78"/>
                </a:cubicBezTo>
                <a:cubicBezTo>
                  <a:pt x="194" y="78"/>
                  <a:pt x="195" y="79"/>
                  <a:pt x="195" y="79"/>
                </a:cubicBezTo>
                <a:cubicBezTo>
                  <a:pt x="196" y="79"/>
                  <a:pt x="196" y="78"/>
                  <a:pt x="196" y="78"/>
                </a:cubicBezTo>
                <a:close/>
                <a:moveTo>
                  <a:pt x="259" y="125"/>
                </a:moveTo>
                <a:cubicBezTo>
                  <a:pt x="259" y="125"/>
                  <a:pt x="259" y="125"/>
                  <a:pt x="259" y="125"/>
                </a:cubicBezTo>
                <a:cubicBezTo>
                  <a:pt x="259" y="126"/>
                  <a:pt x="259" y="127"/>
                  <a:pt x="259" y="128"/>
                </a:cubicBezTo>
                <a:cubicBezTo>
                  <a:pt x="259" y="128"/>
                  <a:pt x="259" y="128"/>
                  <a:pt x="260" y="128"/>
                </a:cubicBezTo>
                <a:cubicBezTo>
                  <a:pt x="259" y="127"/>
                  <a:pt x="259" y="126"/>
                  <a:pt x="259" y="125"/>
                </a:cubicBezTo>
                <a:close/>
                <a:moveTo>
                  <a:pt x="211" y="126"/>
                </a:moveTo>
                <a:cubicBezTo>
                  <a:pt x="210" y="127"/>
                  <a:pt x="210" y="128"/>
                  <a:pt x="211" y="128"/>
                </a:cubicBezTo>
                <a:cubicBezTo>
                  <a:pt x="211" y="128"/>
                  <a:pt x="212" y="127"/>
                  <a:pt x="212" y="127"/>
                </a:cubicBezTo>
                <a:cubicBezTo>
                  <a:pt x="212" y="126"/>
                  <a:pt x="211" y="126"/>
                  <a:pt x="211" y="126"/>
                </a:cubicBezTo>
                <a:close/>
                <a:moveTo>
                  <a:pt x="188" y="153"/>
                </a:moveTo>
                <a:cubicBezTo>
                  <a:pt x="188" y="152"/>
                  <a:pt x="188" y="151"/>
                  <a:pt x="188" y="151"/>
                </a:cubicBezTo>
                <a:cubicBezTo>
                  <a:pt x="188" y="151"/>
                  <a:pt x="188" y="150"/>
                  <a:pt x="188" y="150"/>
                </a:cubicBezTo>
                <a:cubicBezTo>
                  <a:pt x="188" y="151"/>
                  <a:pt x="187" y="152"/>
                  <a:pt x="187" y="152"/>
                </a:cubicBezTo>
                <a:cubicBezTo>
                  <a:pt x="188" y="152"/>
                  <a:pt x="188" y="153"/>
                  <a:pt x="188" y="153"/>
                </a:cubicBezTo>
                <a:close/>
                <a:moveTo>
                  <a:pt x="91" y="182"/>
                </a:moveTo>
                <a:cubicBezTo>
                  <a:pt x="92" y="183"/>
                  <a:pt x="92" y="184"/>
                  <a:pt x="93" y="184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93" y="183"/>
                  <a:pt x="93" y="183"/>
                  <a:pt x="92" y="182"/>
                </a:cubicBezTo>
                <a:cubicBezTo>
                  <a:pt x="92" y="182"/>
                  <a:pt x="92" y="182"/>
                  <a:pt x="91" y="182"/>
                </a:cubicBezTo>
                <a:close/>
                <a:moveTo>
                  <a:pt x="9" y="193"/>
                </a:moveTo>
                <a:cubicBezTo>
                  <a:pt x="10" y="193"/>
                  <a:pt x="10" y="191"/>
                  <a:pt x="10" y="190"/>
                </a:cubicBezTo>
                <a:cubicBezTo>
                  <a:pt x="10" y="191"/>
                  <a:pt x="9" y="192"/>
                  <a:pt x="9" y="193"/>
                </a:cubicBezTo>
                <a:close/>
                <a:moveTo>
                  <a:pt x="198" y="80"/>
                </a:moveTo>
                <a:cubicBezTo>
                  <a:pt x="198" y="80"/>
                  <a:pt x="198" y="80"/>
                  <a:pt x="198" y="80"/>
                </a:cubicBezTo>
                <a:cubicBezTo>
                  <a:pt x="199" y="80"/>
                  <a:pt x="199" y="79"/>
                  <a:pt x="200" y="79"/>
                </a:cubicBezTo>
                <a:cubicBezTo>
                  <a:pt x="198" y="78"/>
                  <a:pt x="198" y="79"/>
                  <a:pt x="198" y="80"/>
                </a:cubicBezTo>
                <a:close/>
                <a:moveTo>
                  <a:pt x="127" y="181"/>
                </a:moveTo>
                <a:cubicBezTo>
                  <a:pt x="128" y="180"/>
                  <a:pt x="128" y="179"/>
                  <a:pt x="128" y="178"/>
                </a:cubicBezTo>
                <a:cubicBezTo>
                  <a:pt x="127" y="178"/>
                  <a:pt x="127" y="180"/>
                  <a:pt x="127" y="181"/>
                </a:cubicBezTo>
                <a:close/>
                <a:moveTo>
                  <a:pt x="31" y="194"/>
                </a:moveTo>
                <a:cubicBezTo>
                  <a:pt x="32" y="194"/>
                  <a:pt x="32" y="193"/>
                  <a:pt x="32" y="193"/>
                </a:cubicBezTo>
                <a:cubicBezTo>
                  <a:pt x="32" y="192"/>
                  <a:pt x="31" y="192"/>
                  <a:pt x="31" y="192"/>
                </a:cubicBezTo>
                <a:cubicBezTo>
                  <a:pt x="31" y="193"/>
                  <a:pt x="31" y="193"/>
                  <a:pt x="31" y="194"/>
                </a:cubicBezTo>
                <a:close/>
                <a:moveTo>
                  <a:pt x="141" y="210"/>
                </a:moveTo>
                <a:cubicBezTo>
                  <a:pt x="140" y="211"/>
                  <a:pt x="140" y="212"/>
                  <a:pt x="140" y="213"/>
                </a:cubicBezTo>
                <a:cubicBezTo>
                  <a:pt x="140" y="213"/>
                  <a:pt x="140" y="213"/>
                  <a:pt x="140" y="213"/>
                </a:cubicBezTo>
                <a:cubicBezTo>
                  <a:pt x="141" y="212"/>
                  <a:pt x="141" y="211"/>
                  <a:pt x="141" y="210"/>
                </a:cubicBezTo>
                <a:close/>
                <a:moveTo>
                  <a:pt x="228" y="169"/>
                </a:moveTo>
                <a:cubicBezTo>
                  <a:pt x="230" y="168"/>
                  <a:pt x="231" y="168"/>
                  <a:pt x="231" y="166"/>
                </a:cubicBezTo>
                <a:cubicBezTo>
                  <a:pt x="230" y="167"/>
                  <a:pt x="229" y="168"/>
                  <a:pt x="228" y="169"/>
                </a:cubicBezTo>
                <a:close/>
                <a:moveTo>
                  <a:pt x="208" y="79"/>
                </a:moveTo>
                <a:cubicBezTo>
                  <a:pt x="207" y="79"/>
                  <a:pt x="207" y="79"/>
                  <a:pt x="206" y="80"/>
                </a:cubicBezTo>
                <a:cubicBezTo>
                  <a:pt x="208" y="80"/>
                  <a:pt x="208" y="80"/>
                  <a:pt x="208" y="79"/>
                </a:cubicBezTo>
                <a:close/>
                <a:moveTo>
                  <a:pt x="19" y="170"/>
                </a:moveTo>
                <a:cubicBezTo>
                  <a:pt x="17" y="171"/>
                  <a:pt x="17" y="171"/>
                  <a:pt x="18" y="172"/>
                </a:cubicBezTo>
                <a:cubicBezTo>
                  <a:pt x="18" y="172"/>
                  <a:pt x="19" y="171"/>
                  <a:pt x="19" y="170"/>
                </a:cubicBezTo>
                <a:close/>
                <a:moveTo>
                  <a:pt x="27" y="222"/>
                </a:moveTo>
                <a:cubicBezTo>
                  <a:pt x="27" y="222"/>
                  <a:pt x="27" y="222"/>
                  <a:pt x="27" y="222"/>
                </a:cubicBezTo>
                <a:cubicBezTo>
                  <a:pt x="26" y="222"/>
                  <a:pt x="26" y="223"/>
                  <a:pt x="26" y="223"/>
                </a:cubicBezTo>
                <a:cubicBezTo>
                  <a:pt x="25" y="224"/>
                  <a:pt x="25" y="224"/>
                  <a:pt x="26" y="225"/>
                </a:cubicBezTo>
                <a:cubicBezTo>
                  <a:pt x="26" y="224"/>
                  <a:pt x="27" y="223"/>
                  <a:pt x="27" y="222"/>
                </a:cubicBezTo>
                <a:close/>
                <a:moveTo>
                  <a:pt x="108" y="190"/>
                </a:moveTo>
                <a:cubicBezTo>
                  <a:pt x="108" y="191"/>
                  <a:pt x="108" y="192"/>
                  <a:pt x="109" y="193"/>
                </a:cubicBezTo>
                <a:cubicBezTo>
                  <a:pt x="109" y="192"/>
                  <a:pt x="109" y="191"/>
                  <a:pt x="108" y="190"/>
                </a:cubicBezTo>
                <a:close/>
                <a:moveTo>
                  <a:pt x="205" y="73"/>
                </a:moveTo>
                <a:cubicBezTo>
                  <a:pt x="205" y="74"/>
                  <a:pt x="205" y="74"/>
                  <a:pt x="205" y="74"/>
                </a:cubicBezTo>
                <a:cubicBezTo>
                  <a:pt x="206" y="74"/>
                  <a:pt x="207" y="74"/>
                  <a:pt x="207" y="75"/>
                </a:cubicBezTo>
                <a:cubicBezTo>
                  <a:pt x="208" y="75"/>
                  <a:pt x="208" y="75"/>
                  <a:pt x="208" y="74"/>
                </a:cubicBezTo>
                <a:cubicBezTo>
                  <a:pt x="207" y="74"/>
                  <a:pt x="206" y="74"/>
                  <a:pt x="205" y="73"/>
                </a:cubicBezTo>
                <a:close/>
                <a:moveTo>
                  <a:pt x="70" y="139"/>
                </a:moveTo>
                <a:cubicBezTo>
                  <a:pt x="70" y="139"/>
                  <a:pt x="69" y="140"/>
                  <a:pt x="69" y="140"/>
                </a:cubicBezTo>
                <a:cubicBezTo>
                  <a:pt x="69" y="141"/>
                  <a:pt x="70" y="141"/>
                  <a:pt x="70" y="142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70" y="141"/>
                  <a:pt x="70" y="140"/>
                  <a:pt x="70" y="139"/>
                </a:cubicBezTo>
                <a:close/>
                <a:moveTo>
                  <a:pt x="181" y="203"/>
                </a:moveTo>
                <a:cubicBezTo>
                  <a:pt x="181" y="203"/>
                  <a:pt x="181" y="203"/>
                  <a:pt x="181" y="204"/>
                </a:cubicBezTo>
                <a:cubicBezTo>
                  <a:pt x="182" y="204"/>
                  <a:pt x="183" y="204"/>
                  <a:pt x="183" y="203"/>
                </a:cubicBezTo>
                <a:cubicBezTo>
                  <a:pt x="182" y="203"/>
                  <a:pt x="182" y="203"/>
                  <a:pt x="181" y="203"/>
                </a:cubicBezTo>
                <a:close/>
                <a:moveTo>
                  <a:pt x="73" y="213"/>
                </a:moveTo>
                <a:cubicBezTo>
                  <a:pt x="73" y="212"/>
                  <a:pt x="73" y="211"/>
                  <a:pt x="72" y="211"/>
                </a:cubicBezTo>
                <a:cubicBezTo>
                  <a:pt x="72" y="212"/>
                  <a:pt x="72" y="213"/>
                  <a:pt x="73" y="213"/>
                </a:cubicBezTo>
                <a:close/>
                <a:moveTo>
                  <a:pt x="165" y="174"/>
                </a:moveTo>
                <a:cubicBezTo>
                  <a:pt x="165" y="173"/>
                  <a:pt x="165" y="173"/>
                  <a:pt x="165" y="172"/>
                </a:cubicBezTo>
                <a:cubicBezTo>
                  <a:pt x="164" y="172"/>
                  <a:pt x="164" y="173"/>
                  <a:pt x="164" y="173"/>
                </a:cubicBezTo>
                <a:cubicBezTo>
                  <a:pt x="164" y="173"/>
                  <a:pt x="164" y="173"/>
                  <a:pt x="164" y="174"/>
                </a:cubicBezTo>
                <a:cubicBezTo>
                  <a:pt x="164" y="174"/>
                  <a:pt x="165" y="174"/>
                  <a:pt x="165" y="174"/>
                </a:cubicBezTo>
                <a:close/>
                <a:moveTo>
                  <a:pt x="139" y="226"/>
                </a:moveTo>
                <a:cubicBezTo>
                  <a:pt x="141" y="226"/>
                  <a:pt x="141" y="225"/>
                  <a:pt x="142" y="224"/>
                </a:cubicBezTo>
                <a:cubicBezTo>
                  <a:pt x="141" y="225"/>
                  <a:pt x="140" y="225"/>
                  <a:pt x="139" y="226"/>
                </a:cubicBezTo>
                <a:close/>
                <a:moveTo>
                  <a:pt x="3" y="176"/>
                </a:moveTo>
                <a:cubicBezTo>
                  <a:pt x="4" y="175"/>
                  <a:pt x="4" y="173"/>
                  <a:pt x="4" y="171"/>
                </a:cubicBezTo>
                <a:cubicBezTo>
                  <a:pt x="4" y="173"/>
                  <a:pt x="3" y="175"/>
                  <a:pt x="3" y="176"/>
                </a:cubicBezTo>
                <a:close/>
                <a:moveTo>
                  <a:pt x="224" y="101"/>
                </a:moveTo>
                <a:cubicBezTo>
                  <a:pt x="222" y="101"/>
                  <a:pt x="220" y="101"/>
                  <a:pt x="219" y="102"/>
                </a:cubicBezTo>
                <a:cubicBezTo>
                  <a:pt x="220" y="102"/>
                  <a:pt x="222" y="102"/>
                  <a:pt x="224" y="101"/>
                </a:cubicBezTo>
                <a:close/>
                <a:moveTo>
                  <a:pt x="187" y="157"/>
                </a:moveTo>
                <a:cubicBezTo>
                  <a:pt x="187" y="157"/>
                  <a:pt x="187" y="157"/>
                  <a:pt x="186" y="157"/>
                </a:cubicBezTo>
                <a:cubicBezTo>
                  <a:pt x="186" y="158"/>
                  <a:pt x="186" y="159"/>
                  <a:pt x="186" y="159"/>
                </a:cubicBezTo>
                <a:cubicBezTo>
                  <a:pt x="186" y="159"/>
                  <a:pt x="187" y="160"/>
                  <a:pt x="187" y="160"/>
                </a:cubicBezTo>
                <a:cubicBezTo>
                  <a:pt x="187" y="159"/>
                  <a:pt x="187" y="158"/>
                  <a:pt x="187" y="157"/>
                </a:cubicBezTo>
                <a:close/>
                <a:moveTo>
                  <a:pt x="108" y="161"/>
                </a:moveTo>
                <a:cubicBezTo>
                  <a:pt x="108" y="161"/>
                  <a:pt x="108" y="161"/>
                  <a:pt x="108" y="161"/>
                </a:cubicBezTo>
                <a:cubicBezTo>
                  <a:pt x="108" y="160"/>
                  <a:pt x="107" y="159"/>
                  <a:pt x="10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9"/>
                  <a:pt x="107" y="160"/>
                  <a:pt x="108" y="161"/>
                </a:cubicBezTo>
                <a:close/>
                <a:moveTo>
                  <a:pt x="168" y="124"/>
                </a:moveTo>
                <a:cubicBezTo>
                  <a:pt x="168" y="124"/>
                  <a:pt x="168" y="124"/>
                  <a:pt x="167" y="124"/>
                </a:cubicBezTo>
                <a:cubicBezTo>
                  <a:pt x="167" y="124"/>
                  <a:pt x="166" y="124"/>
                  <a:pt x="165" y="125"/>
                </a:cubicBezTo>
                <a:cubicBezTo>
                  <a:pt x="166" y="125"/>
                  <a:pt x="167" y="125"/>
                  <a:pt x="168" y="124"/>
                </a:cubicBezTo>
                <a:close/>
                <a:moveTo>
                  <a:pt x="44" y="203"/>
                </a:moveTo>
                <a:cubicBezTo>
                  <a:pt x="44" y="205"/>
                  <a:pt x="46" y="207"/>
                  <a:pt x="47" y="207"/>
                </a:cubicBezTo>
                <a:cubicBezTo>
                  <a:pt x="46" y="206"/>
                  <a:pt x="45" y="204"/>
                  <a:pt x="44" y="203"/>
                </a:cubicBezTo>
                <a:close/>
                <a:moveTo>
                  <a:pt x="149" y="110"/>
                </a:moveTo>
                <a:cubicBezTo>
                  <a:pt x="149" y="111"/>
                  <a:pt x="149" y="112"/>
                  <a:pt x="149" y="112"/>
                </a:cubicBezTo>
                <a:cubicBezTo>
                  <a:pt x="149" y="112"/>
                  <a:pt x="150" y="111"/>
                  <a:pt x="150" y="111"/>
                </a:cubicBezTo>
                <a:cubicBezTo>
                  <a:pt x="150" y="111"/>
                  <a:pt x="149" y="111"/>
                  <a:pt x="149" y="110"/>
                </a:cubicBezTo>
                <a:close/>
                <a:moveTo>
                  <a:pt x="238" y="96"/>
                </a:moveTo>
                <a:cubicBezTo>
                  <a:pt x="239" y="95"/>
                  <a:pt x="239" y="94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8" y="94"/>
                  <a:pt x="238" y="94"/>
                  <a:pt x="237" y="95"/>
                </a:cubicBezTo>
                <a:cubicBezTo>
                  <a:pt x="238" y="95"/>
                  <a:pt x="238" y="95"/>
                  <a:pt x="238" y="96"/>
                </a:cubicBezTo>
                <a:close/>
                <a:moveTo>
                  <a:pt x="72" y="109"/>
                </a:moveTo>
                <a:cubicBezTo>
                  <a:pt x="71" y="109"/>
                  <a:pt x="71" y="108"/>
                  <a:pt x="71" y="108"/>
                </a:cubicBezTo>
                <a:cubicBezTo>
                  <a:pt x="70" y="109"/>
                  <a:pt x="69" y="109"/>
                  <a:pt x="68" y="110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9" y="110"/>
                  <a:pt x="70" y="109"/>
                  <a:pt x="72" y="109"/>
                </a:cubicBezTo>
                <a:close/>
                <a:moveTo>
                  <a:pt x="209" y="135"/>
                </a:moveTo>
                <a:cubicBezTo>
                  <a:pt x="210" y="135"/>
                  <a:pt x="211" y="136"/>
                  <a:pt x="213" y="136"/>
                </a:cubicBezTo>
                <a:cubicBezTo>
                  <a:pt x="212" y="135"/>
                  <a:pt x="210" y="135"/>
                  <a:pt x="209" y="135"/>
                </a:cubicBezTo>
                <a:close/>
                <a:moveTo>
                  <a:pt x="178" y="77"/>
                </a:moveTo>
                <a:cubicBezTo>
                  <a:pt x="177" y="77"/>
                  <a:pt x="177" y="78"/>
                  <a:pt x="177" y="79"/>
                </a:cubicBezTo>
                <a:cubicBezTo>
                  <a:pt x="178" y="79"/>
                  <a:pt x="178" y="79"/>
                  <a:pt x="178" y="77"/>
                </a:cubicBezTo>
                <a:close/>
                <a:moveTo>
                  <a:pt x="12" y="179"/>
                </a:moveTo>
                <a:cubicBezTo>
                  <a:pt x="11" y="180"/>
                  <a:pt x="11" y="181"/>
                  <a:pt x="12" y="183"/>
                </a:cubicBezTo>
                <a:cubicBezTo>
                  <a:pt x="12" y="181"/>
                  <a:pt x="12" y="180"/>
                  <a:pt x="12" y="179"/>
                </a:cubicBezTo>
                <a:close/>
                <a:moveTo>
                  <a:pt x="151" y="103"/>
                </a:moveTo>
                <a:cubicBezTo>
                  <a:pt x="152" y="102"/>
                  <a:pt x="152" y="101"/>
                  <a:pt x="152" y="100"/>
                </a:cubicBezTo>
                <a:cubicBezTo>
                  <a:pt x="151" y="101"/>
                  <a:pt x="151" y="101"/>
                  <a:pt x="151" y="103"/>
                </a:cubicBezTo>
                <a:close/>
                <a:moveTo>
                  <a:pt x="228" y="89"/>
                </a:moveTo>
                <a:cubicBezTo>
                  <a:pt x="227" y="89"/>
                  <a:pt x="227" y="89"/>
                  <a:pt x="227" y="89"/>
                </a:cubicBezTo>
                <a:cubicBezTo>
                  <a:pt x="227" y="90"/>
                  <a:pt x="226" y="90"/>
                  <a:pt x="226" y="91"/>
                </a:cubicBezTo>
                <a:cubicBezTo>
                  <a:pt x="227" y="91"/>
                  <a:pt x="227" y="90"/>
                  <a:pt x="228" y="89"/>
                </a:cubicBezTo>
                <a:close/>
                <a:moveTo>
                  <a:pt x="240" y="149"/>
                </a:moveTo>
                <a:cubicBezTo>
                  <a:pt x="240" y="148"/>
                  <a:pt x="241" y="147"/>
                  <a:pt x="241" y="147"/>
                </a:cubicBezTo>
                <a:cubicBezTo>
                  <a:pt x="241" y="146"/>
                  <a:pt x="241" y="146"/>
                  <a:pt x="241" y="146"/>
                </a:cubicBezTo>
                <a:cubicBezTo>
                  <a:pt x="240" y="147"/>
                  <a:pt x="240" y="148"/>
                  <a:pt x="240" y="149"/>
                </a:cubicBezTo>
                <a:close/>
                <a:moveTo>
                  <a:pt x="238" y="162"/>
                </a:moveTo>
                <a:cubicBezTo>
                  <a:pt x="238" y="162"/>
                  <a:pt x="238" y="162"/>
                  <a:pt x="238" y="162"/>
                </a:cubicBezTo>
                <a:cubicBezTo>
                  <a:pt x="239" y="161"/>
                  <a:pt x="239" y="160"/>
                  <a:pt x="240" y="159"/>
                </a:cubicBezTo>
                <a:cubicBezTo>
                  <a:pt x="239" y="160"/>
                  <a:pt x="238" y="161"/>
                  <a:pt x="238" y="162"/>
                </a:cubicBezTo>
                <a:close/>
                <a:moveTo>
                  <a:pt x="237" y="172"/>
                </a:moveTo>
                <a:cubicBezTo>
                  <a:pt x="236" y="172"/>
                  <a:pt x="235" y="174"/>
                  <a:pt x="235" y="174"/>
                </a:cubicBezTo>
                <a:cubicBezTo>
                  <a:pt x="236" y="174"/>
                  <a:pt x="237" y="173"/>
                  <a:pt x="237" y="172"/>
                </a:cubicBezTo>
                <a:close/>
                <a:moveTo>
                  <a:pt x="233" y="193"/>
                </a:moveTo>
                <a:cubicBezTo>
                  <a:pt x="233" y="193"/>
                  <a:pt x="233" y="193"/>
                  <a:pt x="233" y="193"/>
                </a:cubicBezTo>
                <a:cubicBezTo>
                  <a:pt x="232" y="193"/>
                  <a:pt x="231" y="194"/>
                  <a:pt x="229" y="195"/>
                </a:cubicBezTo>
                <a:cubicBezTo>
                  <a:pt x="231" y="195"/>
                  <a:pt x="232" y="194"/>
                  <a:pt x="233" y="193"/>
                </a:cubicBezTo>
                <a:close/>
                <a:moveTo>
                  <a:pt x="26" y="232"/>
                </a:moveTo>
                <a:cubicBezTo>
                  <a:pt x="26" y="232"/>
                  <a:pt x="26" y="232"/>
                  <a:pt x="26" y="232"/>
                </a:cubicBezTo>
                <a:cubicBezTo>
                  <a:pt x="26" y="231"/>
                  <a:pt x="27" y="231"/>
                  <a:pt x="27" y="230"/>
                </a:cubicBezTo>
                <a:cubicBezTo>
                  <a:pt x="27" y="230"/>
                  <a:pt x="27" y="230"/>
                  <a:pt x="26" y="229"/>
                </a:cubicBezTo>
                <a:cubicBezTo>
                  <a:pt x="26" y="230"/>
                  <a:pt x="26" y="231"/>
                  <a:pt x="26" y="232"/>
                </a:cubicBezTo>
                <a:close/>
                <a:moveTo>
                  <a:pt x="209" y="123"/>
                </a:moveTo>
                <a:cubicBezTo>
                  <a:pt x="208" y="124"/>
                  <a:pt x="208" y="125"/>
                  <a:pt x="209" y="125"/>
                </a:cubicBezTo>
                <a:cubicBezTo>
                  <a:pt x="209" y="124"/>
                  <a:pt x="209" y="124"/>
                  <a:pt x="209" y="123"/>
                </a:cubicBezTo>
                <a:close/>
                <a:moveTo>
                  <a:pt x="146" y="128"/>
                </a:moveTo>
                <a:cubicBezTo>
                  <a:pt x="147" y="128"/>
                  <a:pt x="147" y="129"/>
                  <a:pt x="147" y="129"/>
                </a:cubicBezTo>
                <a:cubicBezTo>
                  <a:pt x="148" y="129"/>
                  <a:pt x="148" y="128"/>
                  <a:pt x="148" y="127"/>
                </a:cubicBezTo>
                <a:cubicBezTo>
                  <a:pt x="147" y="128"/>
                  <a:pt x="147" y="128"/>
                  <a:pt x="146" y="128"/>
                </a:cubicBezTo>
                <a:close/>
                <a:moveTo>
                  <a:pt x="100" y="113"/>
                </a:move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1" y="113"/>
                  <a:pt x="101" y="114"/>
                </a:cubicBezTo>
                <a:cubicBezTo>
                  <a:pt x="101" y="113"/>
                  <a:pt x="102" y="113"/>
                  <a:pt x="102" y="113"/>
                </a:cubicBezTo>
                <a:cubicBezTo>
                  <a:pt x="102" y="113"/>
                  <a:pt x="102" y="112"/>
                  <a:pt x="102" y="112"/>
                </a:cubicBezTo>
                <a:cubicBezTo>
                  <a:pt x="101" y="113"/>
                  <a:pt x="101" y="113"/>
                  <a:pt x="100" y="113"/>
                </a:cubicBezTo>
                <a:close/>
                <a:moveTo>
                  <a:pt x="184" y="181"/>
                </a:moveTo>
                <a:cubicBezTo>
                  <a:pt x="186" y="181"/>
                  <a:pt x="186" y="181"/>
                  <a:pt x="187" y="180"/>
                </a:cubicBezTo>
                <a:cubicBezTo>
                  <a:pt x="186" y="180"/>
                  <a:pt x="185" y="180"/>
                  <a:pt x="184" y="181"/>
                </a:cubicBezTo>
                <a:close/>
                <a:moveTo>
                  <a:pt x="79" y="110"/>
                </a:moveTo>
                <a:cubicBezTo>
                  <a:pt x="80" y="110"/>
                  <a:pt x="81" y="110"/>
                  <a:pt x="81" y="109"/>
                </a:cubicBezTo>
                <a:cubicBezTo>
                  <a:pt x="79" y="109"/>
                  <a:pt x="79" y="109"/>
                  <a:pt x="79" y="110"/>
                </a:cubicBezTo>
                <a:close/>
                <a:moveTo>
                  <a:pt x="155" y="117"/>
                </a:moveTo>
                <a:cubicBezTo>
                  <a:pt x="155" y="117"/>
                  <a:pt x="155" y="118"/>
                  <a:pt x="155" y="119"/>
                </a:cubicBezTo>
                <a:cubicBezTo>
                  <a:pt x="156" y="119"/>
                  <a:pt x="156" y="118"/>
                  <a:pt x="156" y="118"/>
                </a:cubicBezTo>
                <a:cubicBezTo>
                  <a:pt x="156" y="118"/>
                  <a:pt x="156" y="117"/>
                  <a:pt x="155" y="117"/>
                </a:cubicBezTo>
                <a:close/>
                <a:moveTo>
                  <a:pt x="206" y="82"/>
                </a:moveTo>
                <a:cubicBezTo>
                  <a:pt x="206" y="83"/>
                  <a:pt x="206" y="83"/>
                  <a:pt x="206" y="83"/>
                </a:cubicBezTo>
                <a:cubicBezTo>
                  <a:pt x="206" y="83"/>
                  <a:pt x="207" y="83"/>
                  <a:pt x="207" y="83"/>
                </a:cubicBezTo>
                <a:cubicBezTo>
                  <a:pt x="207" y="83"/>
                  <a:pt x="207" y="83"/>
                  <a:pt x="208" y="82"/>
                </a:cubicBezTo>
                <a:cubicBezTo>
                  <a:pt x="207" y="82"/>
                  <a:pt x="206" y="82"/>
                  <a:pt x="206" y="82"/>
                </a:cubicBezTo>
                <a:close/>
                <a:moveTo>
                  <a:pt x="31" y="182"/>
                </a:moveTo>
                <a:cubicBezTo>
                  <a:pt x="32" y="183"/>
                  <a:pt x="32" y="182"/>
                  <a:pt x="33" y="182"/>
                </a:cubicBezTo>
                <a:cubicBezTo>
                  <a:pt x="33" y="181"/>
                  <a:pt x="34" y="181"/>
                  <a:pt x="34" y="180"/>
                </a:cubicBezTo>
                <a:cubicBezTo>
                  <a:pt x="33" y="181"/>
                  <a:pt x="32" y="182"/>
                  <a:pt x="31" y="182"/>
                </a:cubicBezTo>
                <a:close/>
                <a:moveTo>
                  <a:pt x="85" y="150"/>
                </a:moveTo>
                <a:cubicBezTo>
                  <a:pt x="84" y="151"/>
                  <a:pt x="84" y="152"/>
                  <a:pt x="84" y="153"/>
                </a:cubicBezTo>
                <a:cubicBezTo>
                  <a:pt x="85" y="152"/>
                  <a:pt x="85" y="151"/>
                  <a:pt x="85" y="150"/>
                </a:cubicBezTo>
                <a:close/>
                <a:moveTo>
                  <a:pt x="66" y="224"/>
                </a:moveTo>
                <a:cubicBezTo>
                  <a:pt x="66" y="224"/>
                  <a:pt x="66" y="224"/>
                  <a:pt x="67" y="225"/>
                </a:cubicBezTo>
                <a:cubicBezTo>
                  <a:pt x="67" y="224"/>
                  <a:pt x="67" y="223"/>
                  <a:pt x="67" y="222"/>
                </a:cubicBezTo>
                <a:cubicBezTo>
                  <a:pt x="67" y="223"/>
                  <a:pt x="66" y="223"/>
                  <a:pt x="66" y="224"/>
                </a:cubicBezTo>
                <a:close/>
                <a:moveTo>
                  <a:pt x="90" y="128"/>
                </a:moveTo>
                <a:cubicBezTo>
                  <a:pt x="91" y="127"/>
                  <a:pt x="91" y="126"/>
                  <a:pt x="91" y="125"/>
                </a:cubicBezTo>
                <a:cubicBezTo>
                  <a:pt x="90" y="126"/>
                  <a:pt x="90" y="127"/>
                  <a:pt x="90" y="128"/>
                </a:cubicBezTo>
                <a:close/>
                <a:moveTo>
                  <a:pt x="150" y="85"/>
                </a:moveTo>
                <a:cubicBezTo>
                  <a:pt x="151" y="84"/>
                  <a:pt x="152" y="84"/>
                  <a:pt x="152" y="83"/>
                </a:cubicBezTo>
                <a:cubicBezTo>
                  <a:pt x="152" y="83"/>
                  <a:pt x="150" y="83"/>
                  <a:pt x="150" y="85"/>
                </a:cubicBezTo>
                <a:close/>
                <a:moveTo>
                  <a:pt x="41" y="214"/>
                </a:moveTo>
                <a:cubicBezTo>
                  <a:pt x="41" y="214"/>
                  <a:pt x="41" y="213"/>
                  <a:pt x="40" y="212"/>
                </a:cubicBezTo>
                <a:cubicBezTo>
                  <a:pt x="40" y="213"/>
                  <a:pt x="40" y="214"/>
                  <a:pt x="41" y="214"/>
                </a:cubicBezTo>
                <a:close/>
                <a:moveTo>
                  <a:pt x="101" y="208"/>
                </a:moveTo>
                <a:cubicBezTo>
                  <a:pt x="102" y="207"/>
                  <a:pt x="104" y="207"/>
                  <a:pt x="104" y="206"/>
                </a:cubicBezTo>
                <a:cubicBezTo>
                  <a:pt x="103" y="207"/>
                  <a:pt x="102" y="207"/>
                  <a:pt x="101" y="208"/>
                </a:cubicBezTo>
                <a:close/>
                <a:moveTo>
                  <a:pt x="240" y="169"/>
                </a:moveTo>
                <a:cubicBezTo>
                  <a:pt x="240" y="168"/>
                  <a:pt x="242" y="168"/>
                  <a:pt x="241" y="167"/>
                </a:cubicBezTo>
                <a:cubicBezTo>
                  <a:pt x="241" y="168"/>
                  <a:pt x="240" y="168"/>
                  <a:pt x="240" y="169"/>
                </a:cubicBezTo>
                <a:close/>
                <a:moveTo>
                  <a:pt x="20" y="184"/>
                </a:moveTo>
                <a:cubicBezTo>
                  <a:pt x="21" y="184"/>
                  <a:pt x="21" y="183"/>
                  <a:pt x="21" y="182"/>
                </a:cubicBezTo>
                <a:cubicBezTo>
                  <a:pt x="21" y="182"/>
                  <a:pt x="21" y="182"/>
                  <a:pt x="21" y="182"/>
                </a:cubicBezTo>
                <a:cubicBezTo>
                  <a:pt x="20" y="183"/>
                  <a:pt x="20" y="183"/>
                  <a:pt x="20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20" y="184"/>
                  <a:pt x="20" y="184"/>
                  <a:pt x="20" y="184"/>
                </a:cubicBezTo>
                <a:close/>
                <a:moveTo>
                  <a:pt x="123" y="115"/>
                </a:moveTo>
                <a:cubicBezTo>
                  <a:pt x="122" y="116"/>
                  <a:pt x="121" y="117"/>
                  <a:pt x="121" y="118"/>
                </a:cubicBezTo>
                <a:cubicBezTo>
                  <a:pt x="122" y="118"/>
                  <a:pt x="122" y="117"/>
                  <a:pt x="123" y="115"/>
                </a:cubicBezTo>
                <a:close/>
                <a:moveTo>
                  <a:pt x="50" y="170"/>
                </a:moveTo>
                <a:cubicBezTo>
                  <a:pt x="50" y="171"/>
                  <a:pt x="51" y="172"/>
                  <a:pt x="51" y="173"/>
                </a:cubicBezTo>
                <a:cubicBezTo>
                  <a:pt x="51" y="173"/>
                  <a:pt x="51" y="173"/>
                  <a:pt x="51" y="173"/>
                </a:cubicBezTo>
                <a:cubicBezTo>
                  <a:pt x="52" y="172"/>
                  <a:pt x="51" y="171"/>
                  <a:pt x="50" y="170"/>
                </a:cubicBezTo>
                <a:close/>
                <a:moveTo>
                  <a:pt x="106" y="98"/>
                </a:moveTo>
                <a:cubicBezTo>
                  <a:pt x="107" y="98"/>
                  <a:pt x="108" y="97"/>
                  <a:pt x="109" y="97"/>
                </a:cubicBezTo>
                <a:cubicBezTo>
                  <a:pt x="107" y="97"/>
                  <a:pt x="106" y="97"/>
                  <a:pt x="106" y="98"/>
                </a:cubicBezTo>
                <a:close/>
                <a:moveTo>
                  <a:pt x="67" y="137"/>
                </a:moveTo>
                <a:cubicBezTo>
                  <a:pt x="66" y="137"/>
                  <a:pt x="66" y="137"/>
                  <a:pt x="65" y="138"/>
                </a:cubicBezTo>
                <a:cubicBezTo>
                  <a:pt x="65" y="138"/>
                  <a:pt x="66" y="138"/>
                  <a:pt x="67" y="137"/>
                </a:cubicBezTo>
                <a:close/>
                <a:moveTo>
                  <a:pt x="93" y="225"/>
                </a:moveTo>
                <a:cubicBezTo>
                  <a:pt x="93" y="225"/>
                  <a:pt x="93" y="226"/>
                  <a:pt x="93" y="226"/>
                </a:cubicBezTo>
                <a:cubicBezTo>
                  <a:pt x="94" y="225"/>
                  <a:pt x="95" y="225"/>
                  <a:pt x="95" y="225"/>
                </a:cubicBezTo>
                <a:cubicBezTo>
                  <a:pt x="94" y="225"/>
                  <a:pt x="93" y="225"/>
                  <a:pt x="93" y="225"/>
                </a:cubicBezTo>
                <a:close/>
                <a:moveTo>
                  <a:pt x="53" y="216"/>
                </a:moveTo>
                <a:cubicBezTo>
                  <a:pt x="52" y="215"/>
                  <a:pt x="52" y="215"/>
                  <a:pt x="51" y="215"/>
                </a:cubicBezTo>
                <a:cubicBezTo>
                  <a:pt x="51" y="215"/>
                  <a:pt x="51" y="215"/>
                  <a:pt x="51" y="215"/>
                </a:cubicBezTo>
                <a:cubicBezTo>
                  <a:pt x="52" y="216"/>
                  <a:pt x="52" y="216"/>
                  <a:pt x="53" y="216"/>
                </a:cubicBezTo>
                <a:cubicBezTo>
                  <a:pt x="53" y="216"/>
                  <a:pt x="53" y="216"/>
                  <a:pt x="53" y="216"/>
                </a:cubicBezTo>
                <a:close/>
                <a:moveTo>
                  <a:pt x="202" y="80"/>
                </a:moveTo>
                <a:cubicBezTo>
                  <a:pt x="202" y="80"/>
                  <a:pt x="202" y="81"/>
                  <a:pt x="202" y="81"/>
                </a:cubicBezTo>
                <a:cubicBezTo>
                  <a:pt x="202" y="81"/>
                  <a:pt x="203" y="81"/>
                  <a:pt x="203" y="80"/>
                </a:cubicBezTo>
                <a:cubicBezTo>
                  <a:pt x="203" y="80"/>
                  <a:pt x="202" y="80"/>
                  <a:pt x="202" y="80"/>
                </a:cubicBezTo>
                <a:close/>
                <a:moveTo>
                  <a:pt x="166" y="182"/>
                </a:moveTo>
                <a:cubicBezTo>
                  <a:pt x="167" y="182"/>
                  <a:pt x="167" y="182"/>
                  <a:pt x="168" y="182"/>
                </a:cubicBezTo>
                <a:cubicBezTo>
                  <a:pt x="168" y="182"/>
                  <a:pt x="168" y="182"/>
                  <a:pt x="167" y="182"/>
                </a:cubicBezTo>
                <a:cubicBezTo>
                  <a:pt x="167" y="182"/>
                  <a:pt x="166" y="181"/>
                  <a:pt x="166" y="182"/>
                </a:cubicBezTo>
                <a:close/>
                <a:moveTo>
                  <a:pt x="51" y="130"/>
                </a:moveTo>
                <a:cubicBezTo>
                  <a:pt x="51" y="130"/>
                  <a:pt x="50" y="130"/>
                  <a:pt x="50" y="131"/>
                </a:cubicBezTo>
                <a:cubicBezTo>
                  <a:pt x="50" y="131"/>
                  <a:pt x="50" y="131"/>
                  <a:pt x="51" y="131"/>
                </a:cubicBezTo>
                <a:cubicBezTo>
                  <a:pt x="51" y="130"/>
                  <a:pt x="51" y="130"/>
                  <a:pt x="51" y="130"/>
                </a:cubicBezTo>
                <a:close/>
                <a:moveTo>
                  <a:pt x="128" y="84"/>
                </a:moveTo>
                <a:cubicBezTo>
                  <a:pt x="128" y="84"/>
                  <a:pt x="128" y="84"/>
                  <a:pt x="129" y="84"/>
                </a:cubicBezTo>
                <a:cubicBezTo>
                  <a:pt x="130" y="83"/>
                  <a:pt x="131" y="83"/>
                  <a:pt x="132" y="83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0" y="83"/>
                  <a:pt x="129" y="83"/>
                  <a:pt x="128" y="84"/>
                </a:cubicBezTo>
                <a:close/>
                <a:moveTo>
                  <a:pt x="52" y="175"/>
                </a:moveTo>
                <a:cubicBezTo>
                  <a:pt x="52" y="175"/>
                  <a:pt x="51" y="176"/>
                  <a:pt x="51" y="176"/>
                </a:cubicBezTo>
                <a:cubicBezTo>
                  <a:pt x="52" y="176"/>
                  <a:pt x="53" y="175"/>
                  <a:pt x="52" y="175"/>
                </a:cubicBezTo>
                <a:close/>
                <a:moveTo>
                  <a:pt x="6" y="192"/>
                </a:moveTo>
                <a:cubicBezTo>
                  <a:pt x="7" y="191"/>
                  <a:pt x="7" y="191"/>
                  <a:pt x="6" y="190"/>
                </a:cubicBezTo>
                <a:cubicBezTo>
                  <a:pt x="6" y="191"/>
                  <a:pt x="6" y="191"/>
                  <a:pt x="6" y="192"/>
                </a:cubicBezTo>
                <a:close/>
                <a:moveTo>
                  <a:pt x="50" y="217"/>
                </a:moveTo>
                <a:cubicBezTo>
                  <a:pt x="50" y="218"/>
                  <a:pt x="51" y="218"/>
                  <a:pt x="52" y="219"/>
                </a:cubicBezTo>
                <a:cubicBezTo>
                  <a:pt x="51" y="218"/>
                  <a:pt x="51" y="217"/>
                  <a:pt x="50" y="217"/>
                </a:cubicBezTo>
                <a:close/>
                <a:moveTo>
                  <a:pt x="181" y="82"/>
                </a:moveTo>
                <a:cubicBezTo>
                  <a:pt x="180" y="82"/>
                  <a:pt x="179" y="82"/>
                  <a:pt x="179" y="83"/>
                </a:cubicBezTo>
                <a:cubicBezTo>
                  <a:pt x="180" y="83"/>
                  <a:pt x="180" y="83"/>
                  <a:pt x="181" y="82"/>
                </a:cubicBezTo>
                <a:close/>
                <a:moveTo>
                  <a:pt x="172" y="166"/>
                </a:moveTo>
                <a:cubicBezTo>
                  <a:pt x="172" y="166"/>
                  <a:pt x="173" y="166"/>
                  <a:pt x="173" y="166"/>
                </a:cubicBezTo>
                <a:cubicBezTo>
                  <a:pt x="172" y="165"/>
                  <a:pt x="172" y="165"/>
                  <a:pt x="171" y="165"/>
                </a:cubicBezTo>
                <a:cubicBezTo>
                  <a:pt x="172" y="166"/>
                  <a:pt x="172" y="166"/>
                  <a:pt x="172" y="166"/>
                </a:cubicBezTo>
                <a:close/>
                <a:moveTo>
                  <a:pt x="61" y="211"/>
                </a:moveTo>
                <a:cubicBezTo>
                  <a:pt x="60" y="212"/>
                  <a:pt x="60" y="212"/>
                  <a:pt x="59" y="213"/>
                </a:cubicBezTo>
                <a:cubicBezTo>
                  <a:pt x="60" y="213"/>
                  <a:pt x="60" y="213"/>
                  <a:pt x="61" y="211"/>
                </a:cubicBezTo>
                <a:close/>
                <a:moveTo>
                  <a:pt x="90" y="233"/>
                </a:moveTo>
                <a:cubicBezTo>
                  <a:pt x="90" y="233"/>
                  <a:pt x="90" y="233"/>
                  <a:pt x="90" y="233"/>
                </a:cubicBezTo>
                <a:cubicBezTo>
                  <a:pt x="91" y="233"/>
                  <a:pt x="92" y="233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2" y="232"/>
                  <a:pt x="91" y="233"/>
                  <a:pt x="90" y="233"/>
                </a:cubicBezTo>
                <a:close/>
                <a:moveTo>
                  <a:pt x="83" y="118"/>
                </a:moveTo>
                <a:cubicBezTo>
                  <a:pt x="83" y="118"/>
                  <a:pt x="83" y="118"/>
                  <a:pt x="83" y="119"/>
                </a:cubicBezTo>
                <a:cubicBezTo>
                  <a:pt x="84" y="118"/>
                  <a:pt x="85" y="118"/>
                  <a:pt x="86" y="117"/>
                </a:cubicBezTo>
                <a:cubicBezTo>
                  <a:pt x="85" y="117"/>
                  <a:pt x="84" y="118"/>
                  <a:pt x="83" y="118"/>
                </a:cubicBezTo>
                <a:close/>
                <a:moveTo>
                  <a:pt x="16" y="174"/>
                </a:moveTo>
                <a:cubicBezTo>
                  <a:pt x="16" y="175"/>
                  <a:pt x="16" y="175"/>
                  <a:pt x="16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17" y="175"/>
                  <a:pt x="17" y="175"/>
                  <a:pt x="17" y="175"/>
                </a:cubicBezTo>
                <a:cubicBezTo>
                  <a:pt x="17" y="174"/>
                  <a:pt x="17" y="174"/>
                  <a:pt x="16" y="174"/>
                </a:cubicBezTo>
                <a:close/>
                <a:moveTo>
                  <a:pt x="148" y="117"/>
                </a:moveTo>
                <a:cubicBezTo>
                  <a:pt x="148" y="117"/>
                  <a:pt x="148" y="118"/>
                  <a:pt x="148" y="118"/>
                </a:cubicBezTo>
                <a:cubicBezTo>
                  <a:pt x="148" y="119"/>
                  <a:pt x="148" y="118"/>
                  <a:pt x="148" y="118"/>
                </a:cubicBezTo>
                <a:cubicBezTo>
                  <a:pt x="148" y="117"/>
                  <a:pt x="148" y="117"/>
                  <a:pt x="148" y="117"/>
                </a:cubicBezTo>
                <a:close/>
                <a:moveTo>
                  <a:pt x="105" y="202"/>
                </a:moveTo>
                <a:cubicBezTo>
                  <a:pt x="105" y="202"/>
                  <a:pt x="105" y="202"/>
                  <a:pt x="105" y="202"/>
                </a:cubicBezTo>
                <a:cubicBezTo>
                  <a:pt x="105" y="203"/>
                  <a:pt x="105" y="204"/>
                  <a:pt x="106" y="204"/>
                </a:cubicBezTo>
                <a:cubicBezTo>
                  <a:pt x="106" y="203"/>
                  <a:pt x="105" y="203"/>
                  <a:pt x="105" y="202"/>
                </a:cubicBezTo>
                <a:close/>
                <a:moveTo>
                  <a:pt x="80" y="253"/>
                </a:moveTo>
                <a:cubicBezTo>
                  <a:pt x="81" y="252"/>
                  <a:pt x="81" y="251"/>
                  <a:pt x="81" y="250"/>
                </a:cubicBezTo>
                <a:cubicBezTo>
                  <a:pt x="81" y="251"/>
                  <a:pt x="81" y="251"/>
                  <a:pt x="80" y="253"/>
                </a:cubicBezTo>
                <a:close/>
                <a:moveTo>
                  <a:pt x="202" y="89"/>
                </a:moveTo>
                <a:cubicBezTo>
                  <a:pt x="203" y="87"/>
                  <a:pt x="203" y="87"/>
                  <a:pt x="202" y="87"/>
                </a:cubicBezTo>
                <a:cubicBezTo>
                  <a:pt x="202" y="87"/>
                  <a:pt x="202" y="88"/>
                  <a:pt x="202" y="89"/>
                </a:cubicBezTo>
                <a:close/>
                <a:moveTo>
                  <a:pt x="87" y="182"/>
                </a:moveTo>
                <a:cubicBezTo>
                  <a:pt x="88" y="182"/>
                  <a:pt x="88" y="183"/>
                  <a:pt x="88" y="182"/>
                </a:cubicBezTo>
                <a:cubicBezTo>
                  <a:pt x="89" y="182"/>
                  <a:pt x="88" y="182"/>
                  <a:pt x="88" y="181"/>
                </a:cubicBezTo>
                <a:cubicBezTo>
                  <a:pt x="88" y="181"/>
                  <a:pt x="88" y="182"/>
                  <a:pt x="87" y="182"/>
                </a:cubicBezTo>
                <a:close/>
                <a:moveTo>
                  <a:pt x="123" y="178"/>
                </a:moveTo>
                <a:cubicBezTo>
                  <a:pt x="123" y="178"/>
                  <a:pt x="122" y="179"/>
                  <a:pt x="122" y="180"/>
                </a:cubicBezTo>
                <a:cubicBezTo>
                  <a:pt x="123" y="179"/>
                  <a:pt x="123" y="179"/>
                  <a:pt x="123" y="178"/>
                </a:cubicBezTo>
                <a:close/>
                <a:moveTo>
                  <a:pt x="69" y="199"/>
                </a:moveTo>
                <a:cubicBezTo>
                  <a:pt x="70" y="200"/>
                  <a:pt x="70" y="201"/>
                  <a:pt x="71" y="201"/>
                </a:cubicBezTo>
                <a:cubicBezTo>
                  <a:pt x="70" y="200"/>
                  <a:pt x="70" y="199"/>
                  <a:pt x="69" y="199"/>
                </a:cubicBezTo>
                <a:close/>
                <a:moveTo>
                  <a:pt x="170" y="90"/>
                </a:moveTo>
                <a:cubicBezTo>
                  <a:pt x="170" y="91"/>
                  <a:pt x="171" y="91"/>
                  <a:pt x="171" y="91"/>
                </a:cubicBezTo>
                <a:cubicBezTo>
                  <a:pt x="171" y="90"/>
                  <a:pt x="171" y="90"/>
                  <a:pt x="172" y="89"/>
                </a:cubicBezTo>
                <a:cubicBezTo>
                  <a:pt x="171" y="89"/>
                  <a:pt x="171" y="90"/>
                  <a:pt x="170" y="90"/>
                </a:cubicBezTo>
                <a:close/>
                <a:moveTo>
                  <a:pt x="44" y="166"/>
                </a:moveTo>
                <a:cubicBezTo>
                  <a:pt x="43" y="166"/>
                  <a:pt x="43" y="165"/>
                  <a:pt x="43" y="165"/>
                </a:cubicBezTo>
                <a:cubicBezTo>
                  <a:pt x="42" y="165"/>
                  <a:pt x="42" y="165"/>
                  <a:pt x="44" y="166"/>
                </a:cubicBezTo>
                <a:close/>
                <a:moveTo>
                  <a:pt x="37" y="183"/>
                </a:moveTo>
                <a:cubicBezTo>
                  <a:pt x="37" y="183"/>
                  <a:pt x="37" y="184"/>
                  <a:pt x="37" y="184"/>
                </a:cubicBezTo>
                <a:cubicBezTo>
                  <a:pt x="37" y="183"/>
                  <a:pt x="38" y="183"/>
                  <a:pt x="39" y="183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7" y="183"/>
                  <a:pt x="37" y="183"/>
                  <a:pt x="37" y="183"/>
                </a:cubicBezTo>
                <a:close/>
                <a:moveTo>
                  <a:pt x="154" y="91"/>
                </a:moveTo>
                <a:cubicBezTo>
                  <a:pt x="154" y="90"/>
                  <a:pt x="154" y="90"/>
                  <a:pt x="155" y="89"/>
                </a:cubicBezTo>
                <a:cubicBezTo>
                  <a:pt x="154" y="89"/>
                  <a:pt x="154" y="90"/>
                  <a:pt x="154" y="91"/>
                </a:cubicBezTo>
                <a:close/>
                <a:moveTo>
                  <a:pt x="69" y="226"/>
                </a:moveTo>
                <a:cubicBezTo>
                  <a:pt x="69" y="226"/>
                  <a:pt x="69" y="226"/>
                  <a:pt x="69" y="227"/>
                </a:cubicBezTo>
                <a:cubicBezTo>
                  <a:pt x="70" y="227"/>
                  <a:pt x="70" y="227"/>
                  <a:pt x="70" y="227"/>
                </a:cubicBezTo>
                <a:cubicBezTo>
                  <a:pt x="70" y="227"/>
                  <a:pt x="71" y="227"/>
                  <a:pt x="71" y="227"/>
                </a:cubicBezTo>
                <a:cubicBezTo>
                  <a:pt x="70" y="227"/>
                  <a:pt x="70" y="226"/>
                  <a:pt x="69" y="226"/>
                </a:cubicBezTo>
                <a:close/>
                <a:moveTo>
                  <a:pt x="40" y="155"/>
                </a:moveTo>
                <a:cubicBezTo>
                  <a:pt x="40" y="155"/>
                  <a:pt x="40" y="155"/>
                  <a:pt x="40" y="155"/>
                </a:cubicBezTo>
                <a:cubicBezTo>
                  <a:pt x="40" y="156"/>
                  <a:pt x="40" y="156"/>
                  <a:pt x="40" y="157"/>
                </a:cubicBezTo>
                <a:cubicBezTo>
                  <a:pt x="41" y="157"/>
                  <a:pt x="41" y="156"/>
                  <a:pt x="41" y="156"/>
                </a:cubicBezTo>
                <a:cubicBezTo>
                  <a:pt x="41" y="156"/>
                  <a:pt x="40" y="155"/>
                  <a:pt x="40" y="155"/>
                </a:cubicBezTo>
                <a:close/>
                <a:moveTo>
                  <a:pt x="113" y="105"/>
                </a:moveTo>
                <a:cubicBezTo>
                  <a:pt x="113" y="105"/>
                  <a:pt x="113" y="106"/>
                  <a:pt x="113" y="106"/>
                </a:cubicBezTo>
                <a:cubicBezTo>
                  <a:pt x="114" y="106"/>
                  <a:pt x="114" y="106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4" y="105"/>
                  <a:pt x="113" y="105"/>
                  <a:pt x="113" y="105"/>
                </a:cubicBezTo>
                <a:close/>
                <a:moveTo>
                  <a:pt x="207" y="204"/>
                </a:moveTo>
                <a:cubicBezTo>
                  <a:pt x="209" y="204"/>
                  <a:pt x="209" y="204"/>
                  <a:pt x="210" y="204"/>
                </a:cubicBezTo>
                <a:cubicBezTo>
                  <a:pt x="209" y="204"/>
                  <a:pt x="208" y="204"/>
                  <a:pt x="207" y="204"/>
                </a:cubicBezTo>
                <a:close/>
                <a:moveTo>
                  <a:pt x="222" y="136"/>
                </a:moveTo>
                <a:cubicBezTo>
                  <a:pt x="222" y="135"/>
                  <a:pt x="222" y="135"/>
                  <a:pt x="221" y="135"/>
                </a:cubicBezTo>
                <a:cubicBezTo>
                  <a:pt x="221" y="135"/>
                  <a:pt x="221" y="135"/>
                  <a:pt x="222" y="136"/>
                </a:cubicBezTo>
                <a:close/>
                <a:moveTo>
                  <a:pt x="155" y="86"/>
                </a:moveTo>
                <a:cubicBezTo>
                  <a:pt x="155" y="86"/>
                  <a:pt x="156" y="85"/>
                  <a:pt x="157" y="85"/>
                </a:cubicBezTo>
                <a:cubicBezTo>
                  <a:pt x="156" y="85"/>
                  <a:pt x="155" y="85"/>
                  <a:pt x="155" y="86"/>
                </a:cubicBezTo>
                <a:close/>
                <a:moveTo>
                  <a:pt x="236" y="178"/>
                </a:moveTo>
                <a:cubicBezTo>
                  <a:pt x="234" y="179"/>
                  <a:pt x="235" y="180"/>
                  <a:pt x="235" y="180"/>
                </a:cubicBezTo>
                <a:cubicBezTo>
                  <a:pt x="235" y="180"/>
                  <a:pt x="235" y="179"/>
                  <a:pt x="236" y="178"/>
                </a:cubicBezTo>
                <a:close/>
                <a:moveTo>
                  <a:pt x="91" y="114"/>
                </a:moveTo>
                <a:cubicBezTo>
                  <a:pt x="89" y="115"/>
                  <a:pt x="89" y="115"/>
                  <a:pt x="89" y="116"/>
                </a:cubicBezTo>
                <a:cubicBezTo>
                  <a:pt x="89" y="115"/>
                  <a:pt x="90" y="115"/>
                  <a:pt x="91" y="114"/>
                </a:cubicBezTo>
                <a:close/>
                <a:moveTo>
                  <a:pt x="164" y="107"/>
                </a:moveTo>
                <a:cubicBezTo>
                  <a:pt x="164" y="106"/>
                  <a:pt x="164" y="106"/>
                  <a:pt x="164" y="106"/>
                </a:cubicBezTo>
                <a:cubicBezTo>
                  <a:pt x="163" y="106"/>
                  <a:pt x="164" y="107"/>
                  <a:pt x="164" y="107"/>
                </a:cubicBezTo>
                <a:close/>
                <a:moveTo>
                  <a:pt x="22" y="214"/>
                </a:moveTo>
                <a:cubicBezTo>
                  <a:pt x="21" y="215"/>
                  <a:pt x="21" y="215"/>
                  <a:pt x="22" y="216"/>
                </a:cubicBezTo>
                <a:cubicBezTo>
                  <a:pt x="22" y="216"/>
                  <a:pt x="22" y="215"/>
                  <a:pt x="22" y="214"/>
                </a:cubicBezTo>
                <a:close/>
                <a:moveTo>
                  <a:pt x="101" y="202"/>
                </a:moveTo>
                <a:cubicBezTo>
                  <a:pt x="101" y="202"/>
                  <a:pt x="102" y="203"/>
                  <a:pt x="102" y="204"/>
                </a:cubicBezTo>
                <a:cubicBezTo>
                  <a:pt x="102" y="203"/>
                  <a:pt x="102" y="203"/>
                  <a:pt x="101" y="202"/>
                </a:cubicBezTo>
                <a:close/>
                <a:moveTo>
                  <a:pt x="140" y="100"/>
                </a:moveTo>
                <a:cubicBezTo>
                  <a:pt x="142" y="99"/>
                  <a:pt x="142" y="99"/>
                  <a:pt x="141" y="98"/>
                </a:cubicBezTo>
                <a:cubicBezTo>
                  <a:pt x="141" y="99"/>
                  <a:pt x="141" y="99"/>
                  <a:pt x="140" y="100"/>
                </a:cubicBezTo>
                <a:close/>
                <a:moveTo>
                  <a:pt x="96" y="120"/>
                </a:moveTo>
                <a:cubicBezTo>
                  <a:pt x="95" y="121"/>
                  <a:pt x="95" y="121"/>
                  <a:pt x="95" y="122"/>
                </a:cubicBezTo>
                <a:cubicBezTo>
                  <a:pt x="96" y="121"/>
                  <a:pt x="96" y="121"/>
                  <a:pt x="96" y="120"/>
                </a:cubicBezTo>
                <a:close/>
                <a:moveTo>
                  <a:pt x="177" y="81"/>
                </a:moveTo>
                <a:cubicBezTo>
                  <a:pt x="176" y="81"/>
                  <a:pt x="175" y="81"/>
                  <a:pt x="174" y="82"/>
                </a:cubicBezTo>
                <a:cubicBezTo>
                  <a:pt x="175" y="82"/>
                  <a:pt x="176" y="81"/>
                  <a:pt x="177" y="81"/>
                </a:cubicBezTo>
                <a:close/>
                <a:moveTo>
                  <a:pt x="15" y="159"/>
                </a:moveTo>
                <a:cubicBezTo>
                  <a:pt x="15" y="160"/>
                  <a:pt x="15" y="160"/>
                  <a:pt x="14" y="161"/>
                </a:cubicBezTo>
                <a:cubicBezTo>
                  <a:pt x="14" y="161"/>
                  <a:pt x="15" y="161"/>
                  <a:pt x="15" y="161"/>
                </a:cubicBezTo>
                <a:cubicBezTo>
                  <a:pt x="15" y="160"/>
                  <a:pt x="16" y="160"/>
                  <a:pt x="15" y="159"/>
                </a:cubicBezTo>
                <a:close/>
                <a:moveTo>
                  <a:pt x="147" y="155"/>
                </a:moveTo>
                <a:cubicBezTo>
                  <a:pt x="147" y="155"/>
                  <a:pt x="147" y="155"/>
                  <a:pt x="147" y="155"/>
                </a:cubicBezTo>
                <a:cubicBezTo>
                  <a:pt x="147" y="155"/>
                  <a:pt x="146" y="155"/>
                  <a:pt x="146" y="156"/>
                </a:cubicBezTo>
                <a:cubicBezTo>
                  <a:pt x="146" y="155"/>
                  <a:pt x="147" y="156"/>
                  <a:pt x="147" y="155"/>
                </a:cubicBezTo>
                <a:close/>
                <a:moveTo>
                  <a:pt x="188" y="120"/>
                </a:moveTo>
                <a:cubicBezTo>
                  <a:pt x="189" y="119"/>
                  <a:pt x="190" y="119"/>
                  <a:pt x="190" y="119"/>
                </a:cubicBezTo>
                <a:cubicBezTo>
                  <a:pt x="189" y="119"/>
                  <a:pt x="189" y="119"/>
                  <a:pt x="188" y="120"/>
                </a:cubicBezTo>
                <a:close/>
                <a:moveTo>
                  <a:pt x="70" y="117"/>
                </a:moveTo>
                <a:cubicBezTo>
                  <a:pt x="70" y="117"/>
                  <a:pt x="69" y="117"/>
                  <a:pt x="69" y="118"/>
                </a:cubicBezTo>
                <a:cubicBezTo>
                  <a:pt x="70" y="118"/>
                  <a:pt x="70" y="118"/>
                  <a:pt x="70" y="117"/>
                </a:cubicBezTo>
                <a:close/>
                <a:moveTo>
                  <a:pt x="121" y="128"/>
                </a:moveTo>
                <a:cubicBezTo>
                  <a:pt x="121" y="128"/>
                  <a:pt x="121" y="128"/>
                  <a:pt x="121" y="128"/>
                </a:cubicBezTo>
                <a:cubicBezTo>
                  <a:pt x="122" y="128"/>
                  <a:pt x="122" y="127"/>
                  <a:pt x="123" y="127"/>
                </a:cubicBezTo>
                <a:cubicBezTo>
                  <a:pt x="123" y="127"/>
                  <a:pt x="123" y="127"/>
                  <a:pt x="123" y="127"/>
                </a:cubicBezTo>
                <a:cubicBezTo>
                  <a:pt x="122" y="127"/>
                  <a:pt x="122" y="127"/>
                  <a:pt x="121" y="128"/>
                </a:cubicBezTo>
                <a:close/>
                <a:moveTo>
                  <a:pt x="85" y="139"/>
                </a:moveTo>
                <a:cubicBezTo>
                  <a:pt x="85" y="138"/>
                  <a:pt x="86" y="138"/>
                  <a:pt x="85" y="137"/>
                </a:cubicBezTo>
                <a:cubicBezTo>
                  <a:pt x="85" y="138"/>
                  <a:pt x="85" y="138"/>
                  <a:pt x="85" y="139"/>
                </a:cubicBezTo>
                <a:close/>
                <a:moveTo>
                  <a:pt x="247" y="135"/>
                </a:moveTo>
                <a:cubicBezTo>
                  <a:pt x="247" y="135"/>
                  <a:pt x="247" y="135"/>
                  <a:pt x="246" y="135"/>
                </a:cubicBezTo>
                <a:cubicBezTo>
                  <a:pt x="246" y="136"/>
                  <a:pt x="247" y="136"/>
                  <a:pt x="247" y="136"/>
                </a:cubicBezTo>
                <a:cubicBezTo>
                  <a:pt x="247" y="136"/>
                  <a:pt x="247" y="135"/>
                  <a:pt x="247" y="135"/>
                </a:cubicBezTo>
                <a:close/>
                <a:moveTo>
                  <a:pt x="166" y="116"/>
                </a:moveTo>
                <a:cubicBezTo>
                  <a:pt x="167" y="115"/>
                  <a:pt x="167" y="115"/>
                  <a:pt x="166" y="114"/>
                </a:cubicBezTo>
                <a:cubicBezTo>
                  <a:pt x="166" y="115"/>
                  <a:pt x="166" y="115"/>
                  <a:pt x="166" y="116"/>
                </a:cubicBezTo>
                <a:close/>
                <a:moveTo>
                  <a:pt x="7" y="202"/>
                </a:moveTo>
                <a:cubicBezTo>
                  <a:pt x="7" y="202"/>
                  <a:pt x="7" y="202"/>
                  <a:pt x="7" y="202"/>
                </a:cubicBezTo>
                <a:cubicBezTo>
                  <a:pt x="7" y="203"/>
                  <a:pt x="7" y="203"/>
                  <a:pt x="7" y="204"/>
                </a:cubicBezTo>
                <a:cubicBezTo>
                  <a:pt x="8" y="203"/>
                  <a:pt x="8" y="203"/>
                  <a:pt x="7" y="202"/>
                </a:cubicBezTo>
                <a:close/>
                <a:moveTo>
                  <a:pt x="5" y="179"/>
                </a:moveTo>
                <a:cubicBezTo>
                  <a:pt x="5" y="179"/>
                  <a:pt x="5" y="179"/>
                  <a:pt x="5" y="179"/>
                </a:cubicBezTo>
                <a:cubicBezTo>
                  <a:pt x="5" y="179"/>
                  <a:pt x="6" y="178"/>
                  <a:pt x="5" y="177"/>
                </a:cubicBezTo>
                <a:cubicBezTo>
                  <a:pt x="5" y="178"/>
                  <a:pt x="5" y="179"/>
                  <a:pt x="5" y="179"/>
                </a:cubicBezTo>
                <a:close/>
                <a:moveTo>
                  <a:pt x="137" y="98"/>
                </a:moveTo>
                <a:cubicBezTo>
                  <a:pt x="137" y="98"/>
                  <a:pt x="137" y="98"/>
                  <a:pt x="138" y="98"/>
                </a:cubicBezTo>
                <a:cubicBezTo>
                  <a:pt x="138" y="98"/>
                  <a:pt x="138" y="98"/>
                  <a:pt x="138" y="97"/>
                </a:cubicBezTo>
                <a:cubicBezTo>
                  <a:pt x="138" y="97"/>
                  <a:pt x="137" y="98"/>
                  <a:pt x="137" y="98"/>
                </a:cubicBezTo>
                <a:close/>
                <a:moveTo>
                  <a:pt x="87" y="111"/>
                </a:moveTo>
                <a:cubicBezTo>
                  <a:pt x="87" y="111"/>
                  <a:pt x="88" y="111"/>
                  <a:pt x="88" y="110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8" y="110"/>
                  <a:pt x="87" y="110"/>
                  <a:pt x="87" y="111"/>
                </a:cubicBezTo>
                <a:close/>
                <a:moveTo>
                  <a:pt x="20" y="152"/>
                </a:moveTo>
                <a:cubicBezTo>
                  <a:pt x="20" y="152"/>
                  <a:pt x="19" y="152"/>
                  <a:pt x="19" y="153"/>
                </a:cubicBezTo>
                <a:cubicBezTo>
                  <a:pt x="20" y="153"/>
                  <a:pt x="20" y="152"/>
                  <a:pt x="20" y="152"/>
                </a:cubicBezTo>
                <a:close/>
                <a:moveTo>
                  <a:pt x="47" y="222"/>
                </a:moveTo>
                <a:cubicBezTo>
                  <a:pt x="47" y="222"/>
                  <a:pt x="47" y="222"/>
                  <a:pt x="47" y="222"/>
                </a:cubicBezTo>
                <a:cubicBezTo>
                  <a:pt x="48" y="222"/>
                  <a:pt x="48" y="223"/>
                  <a:pt x="48" y="223"/>
                </a:cubicBezTo>
                <a:cubicBezTo>
                  <a:pt x="48" y="223"/>
                  <a:pt x="49" y="223"/>
                  <a:pt x="49" y="223"/>
                </a:cubicBezTo>
                <a:cubicBezTo>
                  <a:pt x="48" y="222"/>
                  <a:pt x="48" y="222"/>
                  <a:pt x="47" y="222"/>
                </a:cubicBezTo>
                <a:close/>
                <a:moveTo>
                  <a:pt x="108" y="112"/>
                </a:moveTo>
                <a:cubicBezTo>
                  <a:pt x="108" y="113"/>
                  <a:pt x="108" y="113"/>
                  <a:pt x="108" y="113"/>
                </a:cubicBezTo>
                <a:cubicBezTo>
                  <a:pt x="109" y="113"/>
                  <a:pt x="109" y="113"/>
                  <a:pt x="109" y="112"/>
                </a:cubicBezTo>
                <a:cubicBezTo>
                  <a:pt x="108" y="112"/>
                  <a:pt x="108" y="112"/>
                  <a:pt x="108" y="112"/>
                </a:cubicBezTo>
                <a:close/>
                <a:moveTo>
                  <a:pt x="82" y="143"/>
                </a:moveTo>
                <a:cubicBezTo>
                  <a:pt x="82" y="144"/>
                  <a:pt x="82" y="144"/>
                  <a:pt x="82" y="145"/>
                </a:cubicBezTo>
                <a:cubicBezTo>
                  <a:pt x="82" y="144"/>
                  <a:pt x="83" y="144"/>
                  <a:pt x="82" y="143"/>
                </a:cubicBezTo>
                <a:close/>
                <a:moveTo>
                  <a:pt x="178" y="154"/>
                </a:moveTo>
                <a:cubicBezTo>
                  <a:pt x="177" y="155"/>
                  <a:pt x="177" y="155"/>
                  <a:pt x="176" y="155"/>
                </a:cubicBezTo>
                <a:cubicBezTo>
                  <a:pt x="177" y="155"/>
                  <a:pt x="177" y="155"/>
                  <a:pt x="178" y="154"/>
                </a:cubicBezTo>
                <a:close/>
                <a:moveTo>
                  <a:pt x="164" y="112"/>
                </a:moveTo>
                <a:cubicBezTo>
                  <a:pt x="164" y="113"/>
                  <a:pt x="164" y="113"/>
                  <a:pt x="164" y="114"/>
                </a:cubicBezTo>
                <a:cubicBezTo>
                  <a:pt x="164" y="113"/>
                  <a:pt x="165" y="113"/>
                  <a:pt x="164" y="112"/>
                </a:cubicBezTo>
                <a:close/>
                <a:moveTo>
                  <a:pt x="92" y="180"/>
                </a:moveTo>
                <a:cubicBezTo>
                  <a:pt x="92" y="180"/>
                  <a:pt x="92" y="180"/>
                  <a:pt x="92" y="179"/>
                </a:cubicBezTo>
                <a:cubicBezTo>
                  <a:pt x="91" y="180"/>
                  <a:pt x="91" y="180"/>
                  <a:pt x="90" y="180"/>
                </a:cubicBezTo>
                <a:cubicBezTo>
                  <a:pt x="90" y="180"/>
                  <a:pt x="90" y="181"/>
                  <a:pt x="90" y="181"/>
                </a:cubicBezTo>
                <a:cubicBezTo>
                  <a:pt x="91" y="180"/>
                  <a:pt x="91" y="180"/>
                  <a:pt x="92" y="180"/>
                </a:cubicBezTo>
                <a:close/>
                <a:moveTo>
                  <a:pt x="172" y="162"/>
                </a:moveTo>
                <a:cubicBezTo>
                  <a:pt x="172" y="162"/>
                  <a:pt x="172" y="163"/>
                  <a:pt x="173" y="163"/>
                </a:cubicBezTo>
                <a:cubicBezTo>
                  <a:pt x="173" y="163"/>
                  <a:pt x="173" y="163"/>
                  <a:pt x="173" y="163"/>
                </a:cubicBezTo>
                <a:cubicBezTo>
                  <a:pt x="173" y="162"/>
                  <a:pt x="173" y="162"/>
                  <a:pt x="172" y="161"/>
                </a:cubicBezTo>
                <a:cubicBezTo>
                  <a:pt x="172" y="162"/>
                  <a:pt x="172" y="162"/>
                  <a:pt x="172" y="162"/>
                </a:cubicBezTo>
                <a:close/>
                <a:moveTo>
                  <a:pt x="169" y="167"/>
                </a:moveTo>
                <a:cubicBezTo>
                  <a:pt x="168" y="167"/>
                  <a:pt x="168" y="167"/>
                  <a:pt x="168" y="168"/>
                </a:cubicBezTo>
                <a:cubicBezTo>
                  <a:pt x="168" y="168"/>
                  <a:pt x="169" y="168"/>
                  <a:pt x="169" y="167"/>
                </a:cubicBezTo>
                <a:close/>
                <a:moveTo>
                  <a:pt x="103" y="133"/>
                </a:moveTo>
                <a:cubicBezTo>
                  <a:pt x="103" y="133"/>
                  <a:pt x="103" y="133"/>
                  <a:pt x="103" y="133"/>
                </a:cubicBezTo>
                <a:cubicBezTo>
                  <a:pt x="104" y="132"/>
                  <a:pt x="104" y="132"/>
                  <a:pt x="105" y="132"/>
                </a:cubicBezTo>
                <a:cubicBezTo>
                  <a:pt x="104" y="132"/>
                  <a:pt x="104" y="132"/>
                  <a:pt x="103" y="133"/>
                </a:cubicBezTo>
                <a:close/>
                <a:moveTo>
                  <a:pt x="158" y="173"/>
                </a:moveTo>
                <a:cubicBezTo>
                  <a:pt x="159" y="172"/>
                  <a:pt x="160" y="172"/>
                  <a:pt x="160" y="172"/>
                </a:cubicBezTo>
                <a:cubicBezTo>
                  <a:pt x="159" y="172"/>
                  <a:pt x="159" y="172"/>
                  <a:pt x="158" y="173"/>
                </a:cubicBezTo>
                <a:close/>
                <a:moveTo>
                  <a:pt x="169" y="153"/>
                </a:moveTo>
                <a:cubicBezTo>
                  <a:pt x="170" y="153"/>
                  <a:pt x="170" y="154"/>
                  <a:pt x="171" y="154"/>
                </a:cubicBezTo>
                <a:cubicBezTo>
                  <a:pt x="171" y="153"/>
                  <a:pt x="171" y="153"/>
                  <a:pt x="169" y="153"/>
                </a:cubicBezTo>
                <a:close/>
                <a:moveTo>
                  <a:pt x="37" y="141"/>
                </a:moveTo>
                <a:cubicBezTo>
                  <a:pt x="37" y="141"/>
                  <a:pt x="36" y="141"/>
                  <a:pt x="36" y="142"/>
                </a:cubicBezTo>
                <a:cubicBezTo>
                  <a:pt x="37" y="141"/>
                  <a:pt x="37" y="141"/>
                  <a:pt x="37" y="141"/>
                </a:cubicBezTo>
                <a:close/>
                <a:moveTo>
                  <a:pt x="149" y="125"/>
                </a:moveTo>
                <a:cubicBezTo>
                  <a:pt x="150" y="124"/>
                  <a:pt x="150" y="124"/>
                  <a:pt x="149" y="123"/>
                </a:cubicBezTo>
                <a:cubicBezTo>
                  <a:pt x="149" y="124"/>
                  <a:pt x="149" y="124"/>
                  <a:pt x="149" y="125"/>
                </a:cubicBezTo>
                <a:close/>
                <a:moveTo>
                  <a:pt x="141" y="121"/>
                </a:moveTo>
                <a:cubicBezTo>
                  <a:pt x="141" y="121"/>
                  <a:pt x="141" y="121"/>
                  <a:pt x="141" y="121"/>
                </a:cubicBezTo>
                <a:cubicBezTo>
                  <a:pt x="141" y="121"/>
                  <a:pt x="142" y="121"/>
                  <a:pt x="142" y="121"/>
                </a:cubicBezTo>
                <a:cubicBezTo>
                  <a:pt x="142" y="121"/>
                  <a:pt x="141" y="121"/>
                  <a:pt x="141" y="121"/>
                </a:cubicBezTo>
                <a:close/>
                <a:moveTo>
                  <a:pt x="46" y="229"/>
                </a:moveTo>
                <a:cubicBezTo>
                  <a:pt x="47" y="229"/>
                  <a:pt x="47" y="229"/>
                  <a:pt x="47" y="229"/>
                </a:cubicBezTo>
                <a:cubicBezTo>
                  <a:pt x="47" y="229"/>
                  <a:pt x="47" y="229"/>
                  <a:pt x="46" y="229"/>
                </a:cubicBezTo>
                <a:close/>
                <a:moveTo>
                  <a:pt x="127" y="124"/>
                </a:moveTo>
                <a:cubicBezTo>
                  <a:pt x="127" y="124"/>
                  <a:pt x="127" y="124"/>
                  <a:pt x="127" y="124"/>
                </a:cubicBezTo>
                <a:cubicBezTo>
                  <a:pt x="128" y="124"/>
                  <a:pt x="128" y="123"/>
                  <a:pt x="129" y="123"/>
                </a:cubicBezTo>
                <a:cubicBezTo>
                  <a:pt x="129" y="123"/>
                  <a:pt x="129" y="123"/>
                  <a:pt x="129" y="123"/>
                </a:cubicBezTo>
                <a:cubicBezTo>
                  <a:pt x="128" y="123"/>
                  <a:pt x="128" y="123"/>
                  <a:pt x="127" y="124"/>
                </a:cubicBezTo>
                <a:close/>
                <a:moveTo>
                  <a:pt x="57" y="228"/>
                </a:moveTo>
                <a:cubicBezTo>
                  <a:pt x="57" y="228"/>
                  <a:pt x="57" y="228"/>
                  <a:pt x="58" y="229"/>
                </a:cubicBezTo>
                <a:cubicBezTo>
                  <a:pt x="57" y="228"/>
                  <a:pt x="57" y="228"/>
                  <a:pt x="57" y="228"/>
                </a:cubicBezTo>
                <a:close/>
                <a:moveTo>
                  <a:pt x="167" y="164"/>
                </a:moveTo>
                <a:cubicBezTo>
                  <a:pt x="167" y="164"/>
                  <a:pt x="167" y="164"/>
                  <a:pt x="167" y="163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67" y="163"/>
                  <a:pt x="167" y="164"/>
                  <a:pt x="167" y="164"/>
                </a:cubicBezTo>
                <a:close/>
                <a:moveTo>
                  <a:pt x="41" y="160"/>
                </a:moveTo>
                <a:cubicBezTo>
                  <a:pt x="41" y="160"/>
                  <a:pt x="42" y="160"/>
                  <a:pt x="42" y="160"/>
                </a:cubicBezTo>
                <a:cubicBezTo>
                  <a:pt x="42" y="160"/>
                  <a:pt x="41" y="160"/>
                  <a:pt x="41" y="159"/>
                </a:cubicBezTo>
                <a:cubicBezTo>
                  <a:pt x="41" y="159"/>
                  <a:pt x="41" y="159"/>
                  <a:pt x="41" y="159"/>
                </a:cubicBezTo>
                <a:cubicBezTo>
                  <a:pt x="41" y="160"/>
                  <a:pt x="41" y="160"/>
                  <a:pt x="41" y="160"/>
                </a:cubicBezTo>
                <a:close/>
                <a:moveTo>
                  <a:pt x="152" y="87"/>
                </a:moveTo>
                <a:cubicBezTo>
                  <a:pt x="152" y="87"/>
                  <a:pt x="152" y="87"/>
                  <a:pt x="152" y="86"/>
                </a:cubicBezTo>
                <a:cubicBezTo>
                  <a:pt x="152" y="87"/>
                  <a:pt x="151" y="87"/>
                  <a:pt x="151" y="87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51" y="87"/>
                  <a:pt x="152" y="87"/>
                  <a:pt x="152" y="87"/>
                </a:cubicBezTo>
                <a:close/>
                <a:moveTo>
                  <a:pt x="94" y="152"/>
                </a:moveTo>
                <a:cubicBezTo>
                  <a:pt x="94" y="152"/>
                  <a:pt x="94" y="152"/>
                  <a:pt x="94" y="152"/>
                </a:cubicBezTo>
                <a:cubicBezTo>
                  <a:pt x="94" y="152"/>
                  <a:pt x="95" y="152"/>
                  <a:pt x="95" y="151"/>
                </a:cubicBezTo>
                <a:cubicBezTo>
                  <a:pt x="95" y="151"/>
                  <a:pt x="95" y="151"/>
                  <a:pt x="95" y="151"/>
                </a:cubicBezTo>
                <a:cubicBezTo>
                  <a:pt x="95" y="151"/>
                  <a:pt x="94" y="152"/>
                  <a:pt x="94" y="152"/>
                </a:cubicBezTo>
                <a:close/>
                <a:moveTo>
                  <a:pt x="199" y="133"/>
                </a:moveTo>
                <a:cubicBezTo>
                  <a:pt x="198" y="133"/>
                  <a:pt x="198" y="133"/>
                  <a:pt x="198" y="134"/>
                </a:cubicBezTo>
                <a:cubicBezTo>
                  <a:pt x="198" y="134"/>
                  <a:pt x="198" y="133"/>
                  <a:pt x="199" y="133"/>
                </a:cubicBezTo>
                <a:close/>
                <a:moveTo>
                  <a:pt x="67" y="217"/>
                </a:moveTo>
                <a:cubicBezTo>
                  <a:pt x="67" y="216"/>
                  <a:pt x="67" y="216"/>
                  <a:pt x="67" y="215"/>
                </a:cubicBezTo>
                <a:cubicBezTo>
                  <a:pt x="66" y="216"/>
                  <a:pt x="67" y="217"/>
                  <a:pt x="67" y="217"/>
                </a:cubicBezTo>
                <a:close/>
                <a:moveTo>
                  <a:pt x="91" y="147"/>
                </a:moveTo>
                <a:cubicBezTo>
                  <a:pt x="91" y="147"/>
                  <a:pt x="92" y="147"/>
                  <a:pt x="92" y="146"/>
                </a:cubicBezTo>
                <a:cubicBezTo>
                  <a:pt x="91" y="146"/>
                  <a:pt x="91" y="146"/>
                  <a:pt x="91" y="147"/>
                </a:cubicBezTo>
                <a:close/>
                <a:moveTo>
                  <a:pt x="64" y="209"/>
                </a:moveTo>
                <a:cubicBezTo>
                  <a:pt x="64" y="209"/>
                  <a:pt x="65" y="209"/>
                  <a:pt x="65" y="208"/>
                </a:cubicBezTo>
                <a:cubicBezTo>
                  <a:pt x="64" y="209"/>
                  <a:pt x="64" y="209"/>
                  <a:pt x="64" y="209"/>
                </a:cubicBezTo>
                <a:close/>
                <a:moveTo>
                  <a:pt x="62" y="238"/>
                </a:moveTo>
                <a:cubicBezTo>
                  <a:pt x="63" y="238"/>
                  <a:pt x="63" y="238"/>
                  <a:pt x="63" y="237"/>
                </a:cubicBezTo>
                <a:cubicBezTo>
                  <a:pt x="62" y="237"/>
                  <a:pt x="62" y="238"/>
                  <a:pt x="62" y="238"/>
                </a:cubicBezTo>
                <a:close/>
                <a:moveTo>
                  <a:pt x="110" y="167"/>
                </a:moveTo>
                <a:cubicBezTo>
                  <a:pt x="110" y="166"/>
                  <a:pt x="110" y="166"/>
                  <a:pt x="110" y="165"/>
                </a:cubicBezTo>
                <a:cubicBezTo>
                  <a:pt x="110" y="165"/>
                  <a:pt x="110" y="166"/>
                  <a:pt x="110" y="166"/>
                </a:cubicBezTo>
                <a:cubicBezTo>
                  <a:pt x="110" y="166"/>
                  <a:pt x="110" y="166"/>
                  <a:pt x="110" y="167"/>
                </a:cubicBezTo>
                <a:close/>
                <a:moveTo>
                  <a:pt x="179" y="202"/>
                </a:moveTo>
                <a:cubicBezTo>
                  <a:pt x="178" y="202"/>
                  <a:pt x="178" y="202"/>
                  <a:pt x="178" y="202"/>
                </a:cubicBezTo>
                <a:cubicBezTo>
                  <a:pt x="178" y="203"/>
                  <a:pt x="178" y="202"/>
                  <a:pt x="179" y="202"/>
                </a:cubicBezTo>
                <a:close/>
                <a:moveTo>
                  <a:pt x="167" y="157"/>
                </a:moveTo>
                <a:cubicBezTo>
                  <a:pt x="166" y="157"/>
                  <a:pt x="166" y="157"/>
                  <a:pt x="166" y="158"/>
                </a:cubicBezTo>
                <a:cubicBezTo>
                  <a:pt x="166" y="158"/>
                  <a:pt x="166" y="157"/>
                  <a:pt x="167" y="157"/>
                </a:cubicBezTo>
                <a:close/>
                <a:moveTo>
                  <a:pt x="103" y="99"/>
                </a:moveTo>
                <a:cubicBezTo>
                  <a:pt x="104" y="99"/>
                  <a:pt x="104" y="99"/>
                  <a:pt x="104" y="98"/>
                </a:cubicBezTo>
                <a:cubicBezTo>
                  <a:pt x="103" y="99"/>
                  <a:pt x="103" y="99"/>
                  <a:pt x="103" y="99"/>
                </a:cubicBezTo>
                <a:close/>
                <a:moveTo>
                  <a:pt x="64" y="132"/>
                </a:moveTo>
                <a:cubicBezTo>
                  <a:pt x="64" y="132"/>
                  <a:pt x="64" y="132"/>
                  <a:pt x="64" y="132"/>
                </a:cubicBezTo>
                <a:cubicBezTo>
                  <a:pt x="65" y="132"/>
                  <a:pt x="65" y="131"/>
                  <a:pt x="65" y="131"/>
                </a:cubicBezTo>
                <a:cubicBezTo>
                  <a:pt x="65" y="131"/>
                  <a:pt x="65" y="131"/>
                  <a:pt x="65" y="131"/>
                </a:cubicBezTo>
                <a:cubicBezTo>
                  <a:pt x="65" y="131"/>
                  <a:pt x="64" y="131"/>
                  <a:pt x="64" y="132"/>
                </a:cubicBezTo>
                <a:close/>
                <a:moveTo>
                  <a:pt x="79" y="146"/>
                </a:moveTo>
                <a:cubicBezTo>
                  <a:pt x="79" y="146"/>
                  <a:pt x="79" y="146"/>
                  <a:pt x="79" y="146"/>
                </a:cubicBezTo>
                <a:cubicBezTo>
                  <a:pt x="79" y="146"/>
                  <a:pt x="79" y="146"/>
                  <a:pt x="79" y="145"/>
                </a:cubicBezTo>
                <a:cubicBezTo>
                  <a:pt x="79" y="145"/>
                  <a:pt x="79" y="145"/>
                  <a:pt x="79" y="145"/>
                </a:cubicBezTo>
                <a:cubicBezTo>
                  <a:pt x="79" y="146"/>
                  <a:pt x="79" y="146"/>
                  <a:pt x="79" y="146"/>
                </a:cubicBezTo>
                <a:close/>
                <a:moveTo>
                  <a:pt x="215" y="130"/>
                </a:moveTo>
                <a:cubicBezTo>
                  <a:pt x="215" y="130"/>
                  <a:pt x="215" y="130"/>
                  <a:pt x="216" y="131"/>
                </a:cubicBezTo>
                <a:cubicBezTo>
                  <a:pt x="216" y="130"/>
                  <a:pt x="216" y="130"/>
                  <a:pt x="215" y="130"/>
                </a:cubicBezTo>
                <a:close/>
                <a:moveTo>
                  <a:pt x="129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30" y="192"/>
                  <a:pt x="130" y="192"/>
                  <a:pt x="130" y="191"/>
                </a:cubicBezTo>
                <a:cubicBezTo>
                  <a:pt x="130" y="191"/>
                  <a:pt x="130" y="191"/>
                  <a:pt x="130" y="191"/>
                </a:cubicBezTo>
                <a:cubicBezTo>
                  <a:pt x="130" y="191"/>
                  <a:pt x="129" y="192"/>
                  <a:pt x="129" y="192"/>
                </a:cubicBezTo>
                <a:close/>
                <a:moveTo>
                  <a:pt x="239" y="101"/>
                </a:moveTo>
                <a:cubicBezTo>
                  <a:pt x="239" y="102"/>
                  <a:pt x="239" y="102"/>
                  <a:pt x="239" y="102"/>
                </a:cubicBezTo>
                <a:cubicBezTo>
                  <a:pt x="239" y="102"/>
                  <a:pt x="239" y="102"/>
                  <a:pt x="239" y="101"/>
                </a:cubicBezTo>
                <a:close/>
                <a:moveTo>
                  <a:pt x="106" y="175"/>
                </a:moveTo>
                <a:cubicBezTo>
                  <a:pt x="106" y="175"/>
                  <a:pt x="106" y="175"/>
                  <a:pt x="107" y="175"/>
                </a:cubicBezTo>
                <a:cubicBezTo>
                  <a:pt x="106" y="175"/>
                  <a:pt x="106" y="175"/>
                  <a:pt x="106" y="175"/>
                </a:cubicBezTo>
                <a:close/>
                <a:moveTo>
                  <a:pt x="75" y="115"/>
                </a:moveTo>
                <a:cubicBezTo>
                  <a:pt x="75" y="115"/>
                  <a:pt x="75" y="115"/>
                  <a:pt x="75" y="115"/>
                </a:cubicBezTo>
                <a:cubicBezTo>
                  <a:pt x="75" y="115"/>
                  <a:pt x="74" y="115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5" y="115"/>
                  <a:pt x="75" y="115"/>
                </a:cubicBezTo>
                <a:close/>
                <a:moveTo>
                  <a:pt x="235" y="89"/>
                </a:moveTo>
                <a:cubicBezTo>
                  <a:pt x="235" y="89"/>
                  <a:pt x="235" y="89"/>
                  <a:pt x="235" y="89"/>
                </a:cubicBezTo>
                <a:cubicBezTo>
                  <a:pt x="235" y="89"/>
                  <a:pt x="235" y="89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5" y="89"/>
                  <a:pt x="235" y="89"/>
                  <a:pt x="235" y="89"/>
                </a:cubicBezTo>
                <a:close/>
                <a:moveTo>
                  <a:pt x="139" y="80"/>
                </a:moveTo>
                <a:cubicBezTo>
                  <a:pt x="139" y="80"/>
                  <a:pt x="139" y="80"/>
                  <a:pt x="139" y="80"/>
                </a:cubicBezTo>
                <a:cubicBezTo>
                  <a:pt x="139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9" y="80"/>
                  <a:pt x="139" y="80"/>
                  <a:pt x="139" y="80"/>
                </a:cubicBezTo>
                <a:close/>
                <a:moveTo>
                  <a:pt x="53" y="223"/>
                </a:moveTo>
                <a:cubicBezTo>
                  <a:pt x="54" y="222"/>
                  <a:pt x="53" y="222"/>
                  <a:pt x="53" y="222"/>
                </a:cubicBezTo>
                <a:cubicBezTo>
                  <a:pt x="53" y="222"/>
                  <a:pt x="53" y="222"/>
                  <a:pt x="53" y="223"/>
                </a:cubicBezTo>
                <a:close/>
                <a:moveTo>
                  <a:pt x="92" y="121"/>
                </a:moveTo>
                <a:cubicBezTo>
                  <a:pt x="92" y="121"/>
                  <a:pt x="92" y="121"/>
                  <a:pt x="92" y="121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92" y="121"/>
                  <a:pt x="92" y="121"/>
                  <a:pt x="92" y="121"/>
                </a:cubicBezTo>
                <a:close/>
                <a:moveTo>
                  <a:pt x="49" y="134"/>
                </a:moveTo>
                <a:cubicBezTo>
                  <a:pt x="49" y="134"/>
                  <a:pt x="49" y="134"/>
                  <a:pt x="49" y="134"/>
                </a:cubicBezTo>
                <a:cubicBezTo>
                  <a:pt x="48" y="134"/>
                  <a:pt x="48" y="134"/>
                  <a:pt x="48" y="134"/>
                </a:cubicBezTo>
                <a:cubicBezTo>
                  <a:pt x="48" y="134"/>
                  <a:pt x="48" y="135"/>
                  <a:pt x="48" y="135"/>
                </a:cubicBezTo>
                <a:cubicBezTo>
                  <a:pt x="48" y="135"/>
                  <a:pt x="48" y="135"/>
                  <a:pt x="48" y="135"/>
                </a:cubicBezTo>
                <a:cubicBezTo>
                  <a:pt x="48" y="135"/>
                  <a:pt x="48" y="134"/>
                  <a:pt x="49" y="134"/>
                </a:cubicBezTo>
                <a:close/>
                <a:moveTo>
                  <a:pt x="69" y="230"/>
                </a:moveTo>
                <a:cubicBezTo>
                  <a:pt x="68" y="229"/>
                  <a:pt x="68" y="229"/>
                  <a:pt x="68" y="230"/>
                </a:cubicBezTo>
                <a:cubicBezTo>
                  <a:pt x="68" y="230"/>
                  <a:pt x="69" y="230"/>
                  <a:pt x="69" y="230"/>
                </a:cubicBezTo>
                <a:close/>
                <a:moveTo>
                  <a:pt x="145" y="92"/>
                </a:move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6" y="92"/>
                  <a:pt x="146" y="92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6" y="92"/>
                  <a:pt x="145" y="92"/>
                  <a:pt x="145" y="92"/>
                </a:cubicBezTo>
                <a:close/>
                <a:moveTo>
                  <a:pt x="48" y="209"/>
                </a:moveTo>
                <a:cubicBezTo>
                  <a:pt x="49" y="210"/>
                  <a:pt x="49" y="210"/>
                  <a:pt x="49" y="209"/>
                </a:cubicBezTo>
                <a:cubicBezTo>
                  <a:pt x="49" y="209"/>
                  <a:pt x="49" y="209"/>
                  <a:pt x="48" y="209"/>
                </a:cubicBezTo>
                <a:close/>
                <a:moveTo>
                  <a:pt x="46" y="246"/>
                </a:moveTo>
                <a:cubicBezTo>
                  <a:pt x="46" y="246"/>
                  <a:pt x="46" y="246"/>
                  <a:pt x="46" y="246"/>
                </a:cubicBezTo>
                <a:cubicBezTo>
                  <a:pt x="47" y="246"/>
                  <a:pt x="47" y="245"/>
                  <a:pt x="47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46" y="245"/>
                  <a:pt x="46" y="246"/>
                  <a:pt x="46" y="246"/>
                </a:cubicBezTo>
                <a:close/>
                <a:moveTo>
                  <a:pt x="73" y="143"/>
                </a:moveTo>
                <a:cubicBezTo>
                  <a:pt x="73" y="143"/>
                  <a:pt x="73" y="143"/>
                  <a:pt x="73" y="143"/>
                </a:cubicBezTo>
                <a:cubicBezTo>
                  <a:pt x="73" y="143"/>
                  <a:pt x="73" y="144"/>
                  <a:pt x="73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3" y="143"/>
                  <a:pt x="73" y="143"/>
                  <a:pt x="73" y="143"/>
                </a:cubicBezTo>
                <a:close/>
                <a:moveTo>
                  <a:pt x="123" y="167"/>
                </a:moveTo>
                <a:cubicBezTo>
                  <a:pt x="123" y="167"/>
                  <a:pt x="123" y="167"/>
                  <a:pt x="123" y="167"/>
                </a:cubicBezTo>
                <a:cubicBezTo>
                  <a:pt x="123" y="167"/>
                  <a:pt x="123" y="167"/>
                  <a:pt x="123" y="167"/>
                </a:cubicBezTo>
                <a:cubicBezTo>
                  <a:pt x="123" y="166"/>
                  <a:pt x="123" y="166"/>
                  <a:pt x="123" y="166"/>
                </a:cubicBezTo>
                <a:cubicBezTo>
                  <a:pt x="123" y="166"/>
                  <a:pt x="123" y="167"/>
                  <a:pt x="123" y="167"/>
                </a:cubicBezTo>
                <a:close/>
                <a:moveTo>
                  <a:pt x="58" y="216"/>
                </a:moveTo>
                <a:cubicBezTo>
                  <a:pt x="58" y="216"/>
                  <a:pt x="58" y="216"/>
                  <a:pt x="58" y="216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57" y="217"/>
                  <a:pt x="57" y="217"/>
                </a:cubicBezTo>
                <a:cubicBezTo>
                  <a:pt x="57" y="216"/>
                  <a:pt x="58" y="216"/>
                  <a:pt x="58" y="216"/>
                </a:cubicBezTo>
                <a:close/>
                <a:moveTo>
                  <a:pt x="35" y="190"/>
                </a:moveTo>
                <a:cubicBezTo>
                  <a:pt x="35" y="190"/>
                  <a:pt x="35" y="190"/>
                  <a:pt x="35" y="190"/>
                </a:cubicBezTo>
                <a:cubicBezTo>
                  <a:pt x="35" y="190"/>
                  <a:pt x="35" y="190"/>
                  <a:pt x="35" y="191"/>
                </a:cubicBezTo>
                <a:cubicBezTo>
                  <a:pt x="35" y="191"/>
                  <a:pt x="35" y="191"/>
                  <a:pt x="35" y="190"/>
                </a:cubicBezTo>
                <a:cubicBezTo>
                  <a:pt x="35" y="190"/>
                  <a:pt x="35" y="190"/>
                  <a:pt x="35" y="190"/>
                </a:cubicBezTo>
                <a:close/>
                <a:moveTo>
                  <a:pt x="20" y="213"/>
                </a:moveTo>
                <a:cubicBezTo>
                  <a:pt x="21" y="212"/>
                  <a:pt x="21" y="212"/>
                  <a:pt x="20" y="212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2"/>
                  <a:pt x="20" y="212"/>
                  <a:pt x="20" y="213"/>
                </a:cubicBezTo>
                <a:close/>
                <a:moveTo>
                  <a:pt x="107" y="145"/>
                </a:moveTo>
                <a:cubicBezTo>
                  <a:pt x="107" y="145"/>
                  <a:pt x="107" y="145"/>
                  <a:pt x="107" y="145"/>
                </a:cubicBezTo>
                <a:cubicBezTo>
                  <a:pt x="107" y="145"/>
                  <a:pt x="108" y="145"/>
                  <a:pt x="108" y="145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08" y="145"/>
                  <a:pt x="107" y="145"/>
                  <a:pt x="107" y="145"/>
                </a:cubicBezTo>
                <a:close/>
                <a:moveTo>
                  <a:pt x="245" y="126"/>
                </a:moveTo>
                <a:cubicBezTo>
                  <a:pt x="246" y="126"/>
                  <a:pt x="246" y="126"/>
                  <a:pt x="246" y="125"/>
                </a:cubicBezTo>
                <a:cubicBezTo>
                  <a:pt x="246" y="125"/>
                  <a:pt x="246" y="126"/>
                  <a:pt x="245" y="126"/>
                </a:cubicBezTo>
                <a:close/>
                <a:moveTo>
                  <a:pt x="90" y="144"/>
                </a:move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44"/>
                  <a:pt x="91" y="144"/>
                  <a:pt x="91" y="144"/>
                </a:cubicBezTo>
                <a:cubicBezTo>
                  <a:pt x="90" y="144"/>
                  <a:pt x="90" y="144"/>
                  <a:pt x="90" y="144"/>
                </a:cubicBezTo>
                <a:close/>
                <a:moveTo>
                  <a:pt x="79" y="118"/>
                </a:moveTo>
                <a:cubicBezTo>
                  <a:pt x="79" y="118"/>
                  <a:pt x="79" y="118"/>
                  <a:pt x="79" y="118"/>
                </a:cubicBezTo>
                <a:cubicBezTo>
                  <a:pt x="79" y="118"/>
                  <a:pt x="79" y="118"/>
                  <a:pt x="79" y="118"/>
                </a:cubicBezTo>
                <a:cubicBezTo>
                  <a:pt x="79" y="118"/>
                  <a:pt x="79" y="118"/>
                  <a:pt x="79" y="117"/>
                </a:cubicBezTo>
                <a:cubicBezTo>
                  <a:pt x="79" y="117"/>
                  <a:pt x="79" y="117"/>
                  <a:pt x="79" y="117"/>
                </a:cubicBezTo>
                <a:cubicBezTo>
                  <a:pt x="79" y="118"/>
                  <a:pt x="79" y="118"/>
                  <a:pt x="79" y="118"/>
                </a:cubicBezTo>
                <a:close/>
                <a:moveTo>
                  <a:pt x="176" y="162"/>
                </a:moveTo>
                <a:cubicBezTo>
                  <a:pt x="175" y="162"/>
                  <a:pt x="175" y="162"/>
                  <a:pt x="175" y="163"/>
                </a:cubicBezTo>
                <a:cubicBezTo>
                  <a:pt x="175" y="162"/>
                  <a:pt x="176" y="162"/>
                  <a:pt x="176" y="162"/>
                </a:cubicBezTo>
                <a:close/>
                <a:moveTo>
                  <a:pt x="166" y="122"/>
                </a:moveTo>
                <a:cubicBezTo>
                  <a:pt x="167" y="122"/>
                  <a:pt x="167" y="122"/>
                  <a:pt x="167" y="121"/>
                </a:cubicBezTo>
                <a:cubicBezTo>
                  <a:pt x="167" y="121"/>
                  <a:pt x="166" y="121"/>
                  <a:pt x="166" y="122"/>
                </a:cubicBezTo>
                <a:close/>
                <a:moveTo>
                  <a:pt x="207" y="122"/>
                </a:moveTo>
                <a:cubicBezTo>
                  <a:pt x="207" y="121"/>
                  <a:pt x="207" y="121"/>
                  <a:pt x="207" y="121"/>
                </a:cubicBezTo>
                <a:cubicBezTo>
                  <a:pt x="207" y="121"/>
                  <a:pt x="207" y="122"/>
                  <a:pt x="207" y="122"/>
                </a:cubicBezTo>
                <a:close/>
                <a:moveTo>
                  <a:pt x="32" y="237"/>
                </a:moveTo>
                <a:cubicBezTo>
                  <a:pt x="32" y="237"/>
                  <a:pt x="32" y="237"/>
                  <a:pt x="32" y="237"/>
                </a:cubicBezTo>
                <a:cubicBezTo>
                  <a:pt x="31" y="237"/>
                  <a:pt x="31" y="238"/>
                  <a:pt x="31" y="238"/>
                </a:cubicBezTo>
                <a:cubicBezTo>
                  <a:pt x="31" y="238"/>
                  <a:pt x="31" y="238"/>
                  <a:pt x="31" y="238"/>
                </a:cubicBezTo>
                <a:cubicBezTo>
                  <a:pt x="31" y="238"/>
                  <a:pt x="32" y="238"/>
                  <a:pt x="32" y="238"/>
                </a:cubicBezTo>
                <a:cubicBezTo>
                  <a:pt x="32" y="238"/>
                  <a:pt x="32" y="238"/>
                  <a:pt x="32" y="237"/>
                </a:cubicBezTo>
                <a:close/>
                <a:moveTo>
                  <a:pt x="233" y="133"/>
                </a:moveTo>
                <a:cubicBezTo>
                  <a:pt x="233" y="133"/>
                  <a:pt x="233" y="133"/>
                  <a:pt x="233" y="132"/>
                </a:cubicBezTo>
                <a:cubicBezTo>
                  <a:pt x="233" y="132"/>
                  <a:pt x="232" y="132"/>
                  <a:pt x="232" y="132"/>
                </a:cubicBezTo>
                <a:cubicBezTo>
                  <a:pt x="232" y="132"/>
                  <a:pt x="232" y="133"/>
                  <a:pt x="232" y="133"/>
                </a:cubicBezTo>
                <a:cubicBezTo>
                  <a:pt x="232" y="133"/>
                  <a:pt x="233" y="133"/>
                  <a:pt x="233" y="133"/>
                </a:cubicBezTo>
                <a:close/>
                <a:moveTo>
                  <a:pt x="47" y="233"/>
                </a:moveTo>
                <a:cubicBezTo>
                  <a:pt x="47" y="234"/>
                  <a:pt x="48" y="234"/>
                  <a:pt x="48" y="234"/>
                </a:cubicBezTo>
                <a:cubicBezTo>
                  <a:pt x="48" y="233"/>
                  <a:pt x="48" y="233"/>
                  <a:pt x="47" y="233"/>
                </a:cubicBezTo>
                <a:close/>
                <a:moveTo>
                  <a:pt x="75" y="123"/>
                </a:moveTo>
                <a:cubicBezTo>
                  <a:pt x="75" y="123"/>
                  <a:pt x="75" y="123"/>
                  <a:pt x="75" y="122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3"/>
                  <a:pt x="75" y="123"/>
                  <a:pt x="75" y="123"/>
                </a:cubicBezTo>
                <a:close/>
                <a:moveTo>
                  <a:pt x="171" y="83"/>
                </a:moveTo>
                <a:cubicBezTo>
                  <a:pt x="171" y="83"/>
                  <a:pt x="171" y="83"/>
                  <a:pt x="171" y="82"/>
                </a:cubicBezTo>
                <a:cubicBezTo>
                  <a:pt x="171" y="82"/>
                  <a:pt x="170" y="82"/>
                  <a:pt x="171" y="83"/>
                </a:cubicBezTo>
                <a:close/>
                <a:moveTo>
                  <a:pt x="125" y="138"/>
                </a:moveTo>
                <a:cubicBezTo>
                  <a:pt x="125" y="138"/>
                  <a:pt x="125" y="138"/>
                  <a:pt x="125" y="138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5" y="138"/>
                  <a:pt x="125" y="138"/>
                  <a:pt x="125" y="138"/>
                </a:cubicBezTo>
                <a:close/>
                <a:moveTo>
                  <a:pt x="34" y="178"/>
                </a:moveTo>
                <a:cubicBezTo>
                  <a:pt x="34" y="177"/>
                  <a:pt x="34" y="177"/>
                  <a:pt x="34" y="177"/>
                </a:cubicBezTo>
                <a:cubicBezTo>
                  <a:pt x="34" y="178"/>
                  <a:pt x="34" y="178"/>
                  <a:pt x="34" y="178"/>
                </a:cubicBezTo>
                <a:cubicBezTo>
                  <a:pt x="34" y="178"/>
                  <a:pt x="34" y="178"/>
                  <a:pt x="34" y="178"/>
                </a:cubicBezTo>
                <a:cubicBezTo>
                  <a:pt x="34" y="178"/>
                  <a:pt x="34" y="178"/>
                  <a:pt x="34" y="178"/>
                </a:cubicBezTo>
                <a:close/>
                <a:moveTo>
                  <a:pt x="90" y="247"/>
                </a:moveTo>
                <a:cubicBezTo>
                  <a:pt x="90" y="247"/>
                  <a:pt x="89" y="247"/>
                  <a:pt x="89" y="247"/>
                </a:cubicBezTo>
                <a:cubicBezTo>
                  <a:pt x="89" y="247"/>
                  <a:pt x="89" y="247"/>
                  <a:pt x="89" y="247"/>
                </a:cubicBezTo>
                <a:cubicBezTo>
                  <a:pt x="89" y="247"/>
                  <a:pt x="89" y="247"/>
                  <a:pt x="89" y="247"/>
                </a:cubicBezTo>
                <a:cubicBezTo>
                  <a:pt x="90" y="247"/>
                  <a:pt x="90" y="247"/>
                  <a:pt x="90" y="247"/>
                </a:cubicBezTo>
                <a:close/>
                <a:moveTo>
                  <a:pt x="33" y="185"/>
                </a:moveTo>
                <a:cubicBezTo>
                  <a:pt x="33" y="185"/>
                  <a:pt x="33" y="185"/>
                  <a:pt x="33" y="184"/>
                </a:cubicBezTo>
                <a:cubicBezTo>
                  <a:pt x="33" y="185"/>
                  <a:pt x="33" y="185"/>
                  <a:pt x="32" y="185"/>
                </a:cubicBezTo>
                <a:cubicBezTo>
                  <a:pt x="33" y="185"/>
                  <a:pt x="33" y="185"/>
                  <a:pt x="33" y="185"/>
                </a:cubicBezTo>
                <a:cubicBezTo>
                  <a:pt x="33" y="185"/>
                  <a:pt x="33" y="185"/>
                  <a:pt x="33" y="185"/>
                </a:cubicBezTo>
                <a:close/>
                <a:moveTo>
                  <a:pt x="237" y="100"/>
                </a:moveTo>
                <a:cubicBezTo>
                  <a:pt x="237" y="100"/>
                  <a:pt x="237" y="100"/>
                  <a:pt x="237" y="100"/>
                </a:cubicBezTo>
                <a:cubicBezTo>
                  <a:pt x="237" y="100"/>
                  <a:pt x="236" y="100"/>
                  <a:pt x="236" y="100"/>
                </a:cubicBezTo>
                <a:cubicBezTo>
                  <a:pt x="236" y="100"/>
                  <a:pt x="236" y="100"/>
                  <a:pt x="236" y="100"/>
                </a:cubicBezTo>
                <a:cubicBezTo>
                  <a:pt x="236" y="100"/>
                  <a:pt x="236" y="100"/>
                  <a:pt x="237" y="100"/>
                </a:cubicBezTo>
                <a:close/>
                <a:moveTo>
                  <a:pt x="202" y="119"/>
                </a:moveTo>
                <a:cubicBezTo>
                  <a:pt x="202" y="119"/>
                  <a:pt x="202" y="119"/>
                  <a:pt x="202" y="119"/>
                </a:cubicBezTo>
                <a:cubicBezTo>
                  <a:pt x="202" y="119"/>
                  <a:pt x="202" y="119"/>
                  <a:pt x="202" y="118"/>
                </a:cubicBezTo>
                <a:cubicBezTo>
                  <a:pt x="202" y="118"/>
                  <a:pt x="202" y="118"/>
                  <a:pt x="202" y="118"/>
                </a:cubicBezTo>
                <a:cubicBezTo>
                  <a:pt x="202" y="119"/>
                  <a:pt x="202" y="119"/>
                  <a:pt x="202" y="119"/>
                </a:cubicBezTo>
                <a:close/>
                <a:moveTo>
                  <a:pt x="111" y="93"/>
                </a:moveTo>
                <a:cubicBezTo>
                  <a:pt x="111" y="93"/>
                  <a:pt x="111" y="93"/>
                  <a:pt x="111" y="93"/>
                </a:cubicBezTo>
                <a:cubicBezTo>
                  <a:pt x="111" y="93"/>
                  <a:pt x="111" y="93"/>
                  <a:pt x="110" y="93"/>
                </a:cubicBezTo>
                <a:cubicBezTo>
                  <a:pt x="110" y="93"/>
                  <a:pt x="110" y="93"/>
                  <a:pt x="110" y="93"/>
                </a:cubicBezTo>
                <a:cubicBezTo>
                  <a:pt x="111" y="93"/>
                  <a:pt x="111" y="93"/>
                  <a:pt x="111" y="93"/>
                </a:cubicBezTo>
                <a:close/>
                <a:moveTo>
                  <a:pt x="31" y="148"/>
                </a:moveTo>
                <a:cubicBezTo>
                  <a:pt x="31" y="148"/>
                  <a:pt x="31" y="148"/>
                  <a:pt x="31" y="149"/>
                </a:cubicBezTo>
                <a:cubicBezTo>
                  <a:pt x="31" y="148"/>
                  <a:pt x="31" y="148"/>
                  <a:pt x="31" y="148"/>
                </a:cubicBezTo>
                <a:cubicBezTo>
                  <a:pt x="31" y="148"/>
                  <a:pt x="31" y="148"/>
                  <a:pt x="31" y="148"/>
                </a:cubicBezTo>
                <a:cubicBezTo>
                  <a:pt x="31" y="148"/>
                  <a:pt x="31" y="148"/>
                  <a:pt x="31" y="148"/>
                </a:cubicBezTo>
                <a:close/>
                <a:moveTo>
                  <a:pt x="76" y="207"/>
                </a:moveTo>
                <a:cubicBezTo>
                  <a:pt x="76" y="207"/>
                  <a:pt x="76" y="207"/>
                  <a:pt x="76" y="207"/>
                </a:cubicBezTo>
                <a:cubicBezTo>
                  <a:pt x="76" y="208"/>
                  <a:pt x="76" y="208"/>
                  <a:pt x="76" y="208"/>
                </a:cubicBezTo>
                <a:cubicBezTo>
                  <a:pt x="76" y="208"/>
                  <a:pt x="76" y="208"/>
                  <a:pt x="77" y="208"/>
                </a:cubicBezTo>
                <a:cubicBezTo>
                  <a:pt x="76" y="207"/>
                  <a:pt x="76" y="207"/>
                  <a:pt x="76" y="207"/>
                </a:cubicBezTo>
                <a:close/>
                <a:moveTo>
                  <a:pt x="131" y="87"/>
                </a:moveTo>
                <a:cubicBezTo>
                  <a:pt x="131" y="87"/>
                  <a:pt x="131" y="87"/>
                  <a:pt x="131" y="87"/>
                </a:cubicBezTo>
                <a:cubicBezTo>
                  <a:pt x="131" y="87"/>
                  <a:pt x="130" y="87"/>
                  <a:pt x="130" y="87"/>
                </a:cubicBezTo>
                <a:cubicBezTo>
                  <a:pt x="130" y="87"/>
                  <a:pt x="130" y="87"/>
                  <a:pt x="130" y="88"/>
                </a:cubicBezTo>
                <a:cubicBezTo>
                  <a:pt x="130" y="87"/>
                  <a:pt x="131" y="87"/>
                  <a:pt x="131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2" grpId="0"/>
      <p:bldP spid="25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10800000">
            <a:off x="1090181" y="817662"/>
            <a:ext cx="8029575" cy="31264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69410" y="400940"/>
            <a:ext cx="1988045" cy="573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技术和功能</a:t>
            </a:r>
            <a:endParaRPr lang="zh-CN" altLang="zh-CN" sz="2800" b="1" dirty="0" smtClean="0">
              <a:solidFill>
                <a:prstClr val="white"/>
              </a:solidFill>
              <a:latin typeface="宋体"/>
              <a:cs typeface="Arial Unicode MS" panose="020B0604020202020204" pitchFamily="34" charset="-122"/>
              <a:sym typeface="+mn-ea"/>
            </a:endParaRPr>
          </a:p>
        </p:txBody>
      </p:sp>
      <p:cxnSp>
        <p:nvCxnSpPr>
          <p:cNvPr id="44" name="直接连接符 43"/>
          <p:cNvCxnSpPr>
            <a:endCxn id="47" idx="0"/>
          </p:cNvCxnSpPr>
          <p:nvPr/>
        </p:nvCxnSpPr>
        <p:spPr>
          <a:xfrm flipH="1">
            <a:off x="3574415" y="2763520"/>
            <a:ext cx="1741170" cy="1219200"/>
          </a:xfrm>
          <a:prstGeom prst="lin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50" idx="4"/>
            <a:endCxn id="48" idx="0"/>
          </p:cNvCxnSpPr>
          <p:nvPr/>
        </p:nvCxnSpPr>
        <p:spPr>
          <a:xfrm>
            <a:off x="6167120" y="3180080"/>
            <a:ext cx="0" cy="802640"/>
          </a:xfrm>
          <a:prstGeom prst="lin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49" idx="0"/>
          </p:cNvCxnSpPr>
          <p:nvPr/>
        </p:nvCxnSpPr>
        <p:spPr>
          <a:xfrm>
            <a:off x="7052945" y="2722880"/>
            <a:ext cx="1588135" cy="1259840"/>
          </a:xfrm>
          <a:prstGeom prst="lin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837815" y="3982720"/>
            <a:ext cx="1473200" cy="5486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30520" y="3982720"/>
            <a:ext cx="1473200" cy="5486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770489" y="3982720"/>
            <a:ext cx="1741181" cy="5486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207000" y="1351280"/>
            <a:ext cx="192024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24"/>
          <p:cNvSpPr txBox="1"/>
          <p:nvPr/>
        </p:nvSpPr>
        <p:spPr>
          <a:xfrm>
            <a:off x="2879654" y="4124325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bootstrap</a:t>
            </a:r>
            <a:endParaRPr lang="zh-CN" altLang="en-US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5430520" y="4054181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PHP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</a:t>
            </a:r>
            <a:endParaRPr lang="zh-CN" altLang="en-US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7770489" y="4056985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</a:t>
            </a:r>
            <a:endParaRPr lang="zh-CN" altLang="en-US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619750" y="1899285"/>
            <a:ext cx="1095375" cy="733425"/>
            <a:chOff x="3938" y="2675"/>
            <a:chExt cx="1725" cy="1155"/>
          </a:xfrm>
        </p:grpSpPr>
        <p:sp>
          <p:nvSpPr>
            <p:cNvPr id="57" name="Freeform 123"/>
            <p:cNvSpPr/>
            <p:nvPr/>
          </p:nvSpPr>
          <p:spPr bwMode="auto">
            <a:xfrm>
              <a:off x="4723" y="3435"/>
              <a:ext cx="153" cy="203"/>
            </a:xfrm>
            <a:custGeom>
              <a:avLst/>
              <a:gdLst>
                <a:gd name="T0" fmla="*/ 5 w 12"/>
                <a:gd name="T1" fmla="*/ 12 h 16"/>
                <a:gd name="T2" fmla="*/ 1 w 12"/>
                <a:gd name="T3" fmla="*/ 15 h 16"/>
                <a:gd name="T4" fmla="*/ 7 w 12"/>
                <a:gd name="T5" fmla="*/ 9 h 16"/>
                <a:gd name="T6" fmla="*/ 6 w 12"/>
                <a:gd name="T7" fmla="*/ 5 h 16"/>
                <a:gd name="T8" fmla="*/ 4 w 12"/>
                <a:gd name="T9" fmla="*/ 5 h 16"/>
                <a:gd name="T10" fmla="*/ 3 w 12"/>
                <a:gd name="T11" fmla="*/ 9 h 16"/>
                <a:gd name="T12" fmla="*/ 3 w 12"/>
                <a:gd name="T13" fmla="*/ 2 h 16"/>
                <a:gd name="T14" fmla="*/ 5 w 12"/>
                <a:gd name="T1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6">
                  <a:moveTo>
                    <a:pt x="5" y="12"/>
                  </a:moveTo>
                  <a:cubicBezTo>
                    <a:pt x="4" y="14"/>
                    <a:pt x="3" y="16"/>
                    <a:pt x="1" y="15"/>
                  </a:cubicBezTo>
                  <a:cubicBezTo>
                    <a:pt x="0" y="11"/>
                    <a:pt x="5" y="10"/>
                    <a:pt x="7" y="9"/>
                  </a:cubicBezTo>
                  <a:cubicBezTo>
                    <a:pt x="7" y="7"/>
                    <a:pt x="8" y="6"/>
                    <a:pt x="6" y="5"/>
                  </a:cubicBezTo>
                  <a:cubicBezTo>
                    <a:pt x="5" y="4"/>
                    <a:pt x="5" y="6"/>
                    <a:pt x="4" y="5"/>
                  </a:cubicBezTo>
                  <a:cubicBezTo>
                    <a:pt x="4" y="6"/>
                    <a:pt x="5" y="8"/>
                    <a:pt x="3" y="9"/>
                  </a:cubicBezTo>
                  <a:cubicBezTo>
                    <a:pt x="0" y="7"/>
                    <a:pt x="2" y="4"/>
                    <a:pt x="3" y="2"/>
                  </a:cubicBezTo>
                  <a:cubicBezTo>
                    <a:pt x="11" y="0"/>
                    <a:pt x="12" y="14"/>
                    <a:pt x="5" y="12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4"/>
            <p:cNvSpPr/>
            <p:nvPr/>
          </p:nvSpPr>
          <p:spPr bwMode="auto">
            <a:xfrm>
              <a:off x="4153" y="3245"/>
              <a:ext cx="140" cy="165"/>
            </a:xfrm>
            <a:custGeom>
              <a:avLst/>
              <a:gdLst>
                <a:gd name="T0" fmla="*/ 2 w 11"/>
                <a:gd name="T1" fmla="*/ 13 h 13"/>
                <a:gd name="T2" fmla="*/ 0 w 11"/>
                <a:gd name="T3" fmla="*/ 13 h 13"/>
                <a:gd name="T4" fmla="*/ 6 w 11"/>
                <a:gd name="T5" fmla="*/ 7 h 13"/>
                <a:gd name="T6" fmla="*/ 7 w 11"/>
                <a:gd name="T7" fmla="*/ 3 h 13"/>
                <a:gd name="T8" fmla="*/ 2 w 11"/>
                <a:gd name="T9" fmla="*/ 5 h 13"/>
                <a:gd name="T10" fmla="*/ 4 w 11"/>
                <a:gd name="T11" fmla="*/ 0 h 13"/>
                <a:gd name="T12" fmla="*/ 7 w 11"/>
                <a:gd name="T13" fmla="*/ 10 h 13"/>
                <a:gd name="T14" fmla="*/ 2 w 11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3">
                  <a:moveTo>
                    <a:pt x="2" y="13"/>
                  </a:moveTo>
                  <a:cubicBezTo>
                    <a:pt x="1" y="13"/>
                    <a:pt x="1" y="13"/>
                    <a:pt x="0" y="13"/>
                  </a:cubicBezTo>
                  <a:cubicBezTo>
                    <a:pt x="0" y="9"/>
                    <a:pt x="4" y="7"/>
                    <a:pt x="6" y="7"/>
                  </a:cubicBezTo>
                  <a:cubicBezTo>
                    <a:pt x="7" y="6"/>
                    <a:pt x="7" y="4"/>
                    <a:pt x="7" y="3"/>
                  </a:cubicBezTo>
                  <a:cubicBezTo>
                    <a:pt x="5" y="2"/>
                    <a:pt x="4" y="6"/>
                    <a:pt x="2" y="5"/>
                  </a:cubicBezTo>
                  <a:cubicBezTo>
                    <a:pt x="1" y="4"/>
                    <a:pt x="3" y="1"/>
                    <a:pt x="4" y="0"/>
                  </a:cubicBezTo>
                  <a:cubicBezTo>
                    <a:pt x="10" y="0"/>
                    <a:pt x="11" y="5"/>
                    <a:pt x="7" y="10"/>
                  </a:cubicBezTo>
                  <a:cubicBezTo>
                    <a:pt x="5" y="10"/>
                    <a:pt x="3" y="11"/>
                    <a:pt x="2" y="13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5"/>
            <p:cNvSpPr/>
            <p:nvPr/>
          </p:nvSpPr>
          <p:spPr bwMode="auto">
            <a:xfrm>
              <a:off x="4710" y="3625"/>
              <a:ext cx="38" cy="65"/>
            </a:xfrm>
            <a:custGeom>
              <a:avLst/>
              <a:gdLst>
                <a:gd name="T0" fmla="*/ 3 w 3"/>
                <a:gd name="T1" fmla="*/ 4 h 5"/>
                <a:gd name="T2" fmla="*/ 0 w 3"/>
                <a:gd name="T3" fmla="*/ 5 h 5"/>
                <a:gd name="T4" fmla="*/ 0 w 3"/>
                <a:gd name="T5" fmla="*/ 3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2" y="5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0"/>
                    <a:pt x="3" y="2"/>
                    <a:pt x="3" y="4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6"/>
            <p:cNvSpPr/>
            <p:nvPr/>
          </p:nvSpPr>
          <p:spPr bwMode="auto">
            <a:xfrm>
              <a:off x="4128" y="3435"/>
              <a:ext cx="50" cy="53"/>
            </a:xfrm>
            <a:custGeom>
              <a:avLst/>
              <a:gdLst>
                <a:gd name="T0" fmla="*/ 3 w 4"/>
                <a:gd name="T1" fmla="*/ 0 h 4"/>
                <a:gd name="T2" fmla="*/ 3 w 4"/>
                <a:gd name="T3" fmla="*/ 3 h 4"/>
                <a:gd name="T4" fmla="*/ 2 w 4"/>
                <a:gd name="T5" fmla="*/ 4 h 4"/>
                <a:gd name="T6" fmla="*/ 0 w 4"/>
                <a:gd name="T7" fmla="*/ 1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3" y="1"/>
                    <a:pt x="4" y="2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7"/>
            <p:cNvSpPr>
              <a:spLocks noEditPoints="1"/>
            </p:cNvSpPr>
            <p:nvPr/>
          </p:nvSpPr>
          <p:spPr bwMode="auto">
            <a:xfrm>
              <a:off x="3938" y="2675"/>
              <a:ext cx="1725" cy="1155"/>
            </a:xfrm>
            <a:custGeom>
              <a:avLst/>
              <a:gdLst>
                <a:gd name="T0" fmla="*/ 46 w 136"/>
                <a:gd name="T1" fmla="*/ 65 h 91"/>
                <a:gd name="T2" fmla="*/ 38 w 136"/>
                <a:gd name="T3" fmla="*/ 63 h 91"/>
                <a:gd name="T4" fmla="*/ 7 w 136"/>
                <a:gd name="T5" fmla="*/ 66 h 91"/>
                <a:gd name="T6" fmla="*/ 2 w 136"/>
                <a:gd name="T7" fmla="*/ 50 h 91"/>
                <a:gd name="T8" fmla="*/ 9 w 136"/>
                <a:gd name="T9" fmla="*/ 38 h 91"/>
                <a:gd name="T10" fmla="*/ 30 w 136"/>
                <a:gd name="T11" fmla="*/ 20 h 91"/>
                <a:gd name="T12" fmla="*/ 51 w 136"/>
                <a:gd name="T13" fmla="*/ 3 h 91"/>
                <a:gd name="T14" fmla="*/ 59 w 136"/>
                <a:gd name="T15" fmla="*/ 21 h 91"/>
                <a:gd name="T16" fmla="*/ 54 w 136"/>
                <a:gd name="T17" fmla="*/ 17 h 91"/>
                <a:gd name="T18" fmla="*/ 56 w 136"/>
                <a:gd name="T19" fmla="*/ 11 h 91"/>
                <a:gd name="T20" fmla="*/ 39 w 136"/>
                <a:gd name="T21" fmla="*/ 19 h 91"/>
                <a:gd name="T22" fmla="*/ 24 w 136"/>
                <a:gd name="T23" fmla="*/ 35 h 91"/>
                <a:gd name="T24" fmla="*/ 38 w 136"/>
                <a:gd name="T25" fmla="*/ 56 h 91"/>
                <a:gd name="T26" fmla="*/ 49 w 136"/>
                <a:gd name="T27" fmla="*/ 58 h 91"/>
                <a:gd name="T28" fmla="*/ 81 w 136"/>
                <a:gd name="T29" fmla="*/ 61 h 91"/>
                <a:gd name="T30" fmla="*/ 83 w 136"/>
                <a:gd name="T31" fmla="*/ 66 h 91"/>
                <a:gd name="T32" fmla="*/ 99 w 136"/>
                <a:gd name="T33" fmla="*/ 48 h 91"/>
                <a:gd name="T34" fmla="*/ 116 w 136"/>
                <a:gd name="T35" fmla="*/ 32 h 91"/>
                <a:gd name="T36" fmla="*/ 133 w 136"/>
                <a:gd name="T37" fmla="*/ 48 h 91"/>
                <a:gd name="T38" fmla="*/ 124 w 136"/>
                <a:gd name="T39" fmla="*/ 52 h 91"/>
                <a:gd name="T40" fmla="*/ 122 w 136"/>
                <a:gd name="T41" fmla="*/ 41 h 91"/>
                <a:gd name="T42" fmla="*/ 114 w 136"/>
                <a:gd name="T43" fmla="*/ 42 h 91"/>
                <a:gd name="T44" fmla="*/ 98 w 136"/>
                <a:gd name="T45" fmla="*/ 60 h 91"/>
                <a:gd name="T46" fmla="*/ 90 w 136"/>
                <a:gd name="T47" fmla="*/ 69 h 91"/>
                <a:gd name="T48" fmla="*/ 82 w 136"/>
                <a:gd name="T49" fmla="*/ 78 h 91"/>
                <a:gd name="T50" fmla="*/ 75 w 136"/>
                <a:gd name="T51" fmla="*/ 88 h 91"/>
                <a:gd name="T52" fmla="*/ 49 w 136"/>
                <a:gd name="T53" fmla="*/ 84 h 91"/>
                <a:gd name="T54" fmla="*/ 46 w 136"/>
                <a:gd name="T55" fmla="*/ 65 h 91"/>
                <a:gd name="T56" fmla="*/ 51 w 136"/>
                <a:gd name="T57" fmla="*/ 75 h 91"/>
                <a:gd name="T58" fmla="*/ 78 w 136"/>
                <a:gd name="T59" fmla="*/ 75 h 91"/>
                <a:gd name="T60" fmla="*/ 67 w 136"/>
                <a:gd name="T61" fmla="*/ 59 h 91"/>
                <a:gd name="T62" fmla="*/ 51 w 136"/>
                <a:gd name="T63" fmla="*/ 75 h 91"/>
                <a:gd name="T64" fmla="*/ 7 w 136"/>
                <a:gd name="T65" fmla="*/ 57 h 91"/>
                <a:gd name="T66" fmla="*/ 33 w 136"/>
                <a:gd name="T67" fmla="*/ 60 h 91"/>
                <a:gd name="T68" fmla="*/ 22 w 136"/>
                <a:gd name="T69" fmla="*/ 43 h 91"/>
                <a:gd name="T70" fmla="*/ 7 w 136"/>
                <a:gd name="T71" fmla="*/ 5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91">
                  <a:moveTo>
                    <a:pt x="46" y="65"/>
                  </a:moveTo>
                  <a:cubicBezTo>
                    <a:pt x="43" y="63"/>
                    <a:pt x="41" y="63"/>
                    <a:pt x="38" y="63"/>
                  </a:cubicBezTo>
                  <a:cubicBezTo>
                    <a:pt x="31" y="73"/>
                    <a:pt x="15" y="74"/>
                    <a:pt x="7" y="66"/>
                  </a:cubicBezTo>
                  <a:cubicBezTo>
                    <a:pt x="3" y="62"/>
                    <a:pt x="0" y="55"/>
                    <a:pt x="2" y="50"/>
                  </a:cubicBezTo>
                  <a:cubicBezTo>
                    <a:pt x="2" y="47"/>
                    <a:pt x="7" y="40"/>
                    <a:pt x="9" y="38"/>
                  </a:cubicBezTo>
                  <a:cubicBezTo>
                    <a:pt x="14" y="33"/>
                    <a:pt x="22" y="27"/>
                    <a:pt x="30" y="20"/>
                  </a:cubicBezTo>
                  <a:cubicBezTo>
                    <a:pt x="39" y="12"/>
                    <a:pt x="44" y="5"/>
                    <a:pt x="51" y="3"/>
                  </a:cubicBezTo>
                  <a:cubicBezTo>
                    <a:pt x="62" y="0"/>
                    <a:pt x="70" y="12"/>
                    <a:pt x="59" y="21"/>
                  </a:cubicBezTo>
                  <a:cubicBezTo>
                    <a:pt x="57" y="21"/>
                    <a:pt x="55" y="19"/>
                    <a:pt x="54" y="17"/>
                  </a:cubicBezTo>
                  <a:cubicBezTo>
                    <a:pt x="54" y="16"/>
                    <a:pt x="57" y="13"/>
                    <a:pt x="56" y="11"/>
                  </a:cubicBezTo>
                  <a:cubicBezTo>
                    <a:pt x="51" y="9"/>
                    <a:pt x="44" y="15"/>
                    <a:pt x="39" y="19"/>
                  </a:cubicBezTo>
                  <a:cubicBezTo>
                    <a:pt x="34" y="24"/>
                    <a:pt x="29" y="31"/>
                    <a:pt x="24" y="35"/>
                  </a:cubicBezTo>
                  <a:cubicBezTo>
                    <a:pt x="33" y="39"/>
                    <a:pt x="40" y="47"/>
                    <a:pt x="38" y="56"/>
                  </a:cubicBezTo>
                  <a:cubicBezTo>
                    <a:pt x="42" y="57"/>
                    <a:pt x="46" y="58"/>
                    <a:pt x="49" y="58"/>
                  </a:cubicBezTo>
                  <a:cubicBezTo>
                    <a:pt x="58" y="49"/>
                    <a:pt x="73" y="49"/>
                    <a:pt x="81" y="61"/>
                  </a:cubicBezTo>
                  <a:cubicBezTo>
                    <a:pt x="82" y="62"/>
                    <a:pt x="82" y="64"/>
                    <a:pt x="83" y="66"/>
                  </a:cubicBezTo>
                  <a:cubicBezTo>
                    <a:pt x="88" y="60"/>
                    <a:pt x="94" y="55"/>
                    <a:pt x="99" y="48"/>
                  </a:cubicBezTo>
                  <a:cubicBezTo>
                    <a:pt x="104" y="42"/>
                    <a:pt x="109" y="33"/>
                    <a:pt x="116" y="32"/>
                  </a:cubicBezTo>
                  <a:cubicBezTo>
                    <a:pt x="125" y="29"/>
                    <a:pt x="136" y="39"/>
                    <a:pt x="133" y="48"/>
                  </a:cubicBezTo>
                  <a:cubicBezTo>
                    <a:pt x="131" y="51"/>
                    <a:pt x="128" y="54"/>
                    <a:pt x="124" y="52"/>
                  </a:cubicBezTo>
                  <a:cubicBezTo>
                    <a:pt x="122" y="50"/>
                    <a:pt x="124" y="43"/>
                    <a:pt x="122" y="41"/>
                  </a:cubicBezTo>
                  <a:cubicBezTo>
                    <a:pt x="120" y="40"/>
                    <a:pt x="116" y="41"/>
                    <a:pt x="114" y="42"/>
                  </a:cubicBezTo>
                  <a:cubicBezTo>
                    <a:pt x="108" y="46"/>
                    <a:pt x="103" y="53"/>
                    <a:pt x="98" y="60"/>
                  </a:cubicBezTo>
                  <a:cubicBezTo>
                    <a:pt x="95" y="63"/>
                    <a:pt x="92" y="66"/>
                    <a:pt x="90" y="69"/>
                  </a:cubicBezTo>
                  <a:cubicBezTo>
                    <a:pt x="87" y="73"/>
                    <a:pt x="83" y="76"/>
                    <a:pt x="82" y="78"/>
                  </a:cubicBezTo>
                  <a:cubicBezTo>
                    <a:pt x="79" y="82"/>
                    <a:pt x="78" y="86"/>
                    <a:pt x="75" y="88"/>
                  </a:cubicBezTo>
                  <a:cubicBezTo>
                    <a:pt x="69" y="91"/>
                    <a:pt x="55" y="90"/>
                    <a:pt x="49" y="84"/>
                  </a:cubicBezTo>
                  <a:cubicBezTo>
                    <a:pt x="45" y="79"/>
                    <a:pt x="44" y="74"/>
                    <a:pt x="46" y="65"/>
                  </a:cubicBezTo>
                  <a:close/>
                  <a:moveTo>
                    <a:pt x="51" y="75"/>
                  </a:moveTo>
                  <a:cubicBezTo>
                    <a:pt x="54" y="87"/>
                    <a:pt x="74" y="87"/>
                    <a:pt x="78" y="75"/>
                  </a:cubicBezTo>
                  <a:cubicBezTo>
                    <a:pt x="79" y="69"/>
                    <a:pt x="73" y="60"/>
                    <a:pt x="67" y="59"/>
                  </a:cubicBezTo>
                  <a:cubicBezTo>
                    <a:pt x="60" y="58"/>
                    <a:pt x="49" y="65"/>
                    <a:pt x="51" y="75"/>
                  </a:cubicBezTo>
                  <a:close/>
                  <a:moveTo>
                    <a:pt x="7" y="57"/>
                  </a:moveTo>
                  <a:cubicBezTo>
                    <a:pt x="11" y="67"/>
                    <a:pt x="28" y="70"/>
                    <a:pt x="33" y="60"/>
                  </a:cubicBezTo>
                  <a:cubicBezTo>
                    <a:pt x="36" y="53"/>
                    <a:pt x="29" y="45"/>
                    <a:pt x="22" y="43"/>
                  </a:cubicBezTo>
                  <a:cubicBezTo>
                    <a:pt x="13" y="38"/>
                    <a:pt x="5" y="48"/>
                    <a:pt x="7" y="57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2" name="TextBox 24"/>
          <p:cNvSpPr txBox="1"/>
          <p:nvPr/>
        </p:nvSpPr>
        <p:spPr>
          <a:xfrm>
            <a:off x="2480213" y="4840671"/>
            <a:ext cx="2188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bootstrap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实现响应式，适应不同的浏览器，不同屏幕大小及缩放</a:t>
            </a:r>
            <a:endParaRPr lang="zh-CN" altLang="en-US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3" name="TextBox 24"/>
          <p:cNvSpPr txBox="1"/>
          <p:nvPr/>
        </p:nvSpPr>
        <p:spPr>
          <a:xfrm>
            <a:off x="5207000" y="4899432"/>
            <a:ext cx="218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php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来实现后台数据交互，</a:t>
            </a:r>
            <a:r>
              <a:rPr lang="en-US" altLang="zh-CN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实现数据存储</a:t>
            </a:r>
            <a:endParaRPr lang="zh-CN" altLang="en-US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5" name="TextBox 24"/>
          <p:cNvSpPr txBox="1"/>
          <p:nvPr/>
        </p:nvSpPr>
        <p:spPr>
          <a:xfrm>
            <a:off x="7516175" y="4896555"/>
            <a:ext cx="278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封装的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来进行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数据前后端的交互</a:t>
            </a:r>
            <a:endParaRPr lang="en-US" altLang="zh-CN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实现一些动态页面效果</a:t>
            </a:r>
            <a:endParaRPr lang="zh-CN" altLang="en-US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64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62" grpId="0"/>
      <p:bldP spid="63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10800000">
            <a:off x="969410" y="817662"/>
            <a:ext cx="8029575" cy="31264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078609" y="400940"/>
            <a:ext cx="906017" cy="573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亮点</a:t>
            </a:r>
            <a:endParaRPr lang="zh-CN" altLang="zh-CN" sz="2800" b="1" dirty="0" smtClean="0">
              <a:solidFill>
                <a:prstClr val="white"/>
              </a:solidFill>
              <a:latin typeface="宋体"/>
              <a:cs typeface="Arial Unicode MS" panose="020B0604020202020204" pitchFamily="34" charset="-122"/>
              <a:sym typeface="+mn-ea"/>
            </a:endParaRPr>
          </a:p>
        </p:txBody>
      </p:sp>
      <p:grpSp>
        <p:nvGrpSpPr>
          <p:cNvPr id="44" name="Group 4"/>
          <p:cNvGrpSpPr>
            <a:grpSpLocks noChangeAspect="1"/>
          </p:cNvGrpSpPr>
          <p:nvPr/>
        </p:nvGrpSpPr>
        <p:grpSpPr bwMode="auto">
          <a:xfrm>
            <a:off x="1636248" y="1991489"/>
            <a:ext cx="2576513" cy="3009900"/>
            <a:chOff x="3082" y="1214"/>
            <a:chExt cx="1623" cy="1896"/>
          </a:xfrm>
        </p:grpSpPr>
        <p:grpSp>
          <p:nvGrpSpPr>
            <p:cNvPr id="45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93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6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93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7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3" name="矩形 492"/>
          <p:cNvSpPr/>
          <p:nvPr/>
        </p:nvSpPr>
        <p:spPr>
          <a:xfrm>
            <a:off x="4726916" y="2174666"/>
            <a:ext cx="538801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！</a:t>
            </a:r>
            <a:r>
              <a:rPr lang="zh-CN" altLang="en-US" sz="28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注册和登录用邮箱获取验证码</a:t>
            </a:r>
            <a:endParaRPr lang="zh-CN" altLang="zh-CN" sz="2800" b="1" dirty="0" smtClean="0">
              <a:solidFill>
                <a:prstClr val="white"/>
              </a:solidFill>
              <a:latin typeface="宋体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494" name="矩形 493"/>
          <p:cNvSpPr/>
          <p:nvPr/>
        </p:nvSpPr>
        <p:spPr>
          <a:xfrm>
            <a:off x="4726916" y="3050755"/>
            <a:ext cx="2502608" cy="7790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！</a:t>
            </a:r>
            <a:r>
              <a:rPr lang="zh-CN" altLang="en-US" sz="28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数据库交互</a:t>
            </a:r>
            <a:endParaRPr lang="zh-CN" altLang="zh-CN" sz="2800" b="1" dirty="0" smtClean="0">
              <a:solidFill>
                <a:prstClr val="white"/>
              </a:solidFill>
              <a:latin typeface="宋体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4726916" y="3979443"/>
            <a:ext cx="4852610" cy="7790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！</a:t>
            </a:r>
            <a:r>
              <a:rPr lang="en-US" altLang="zh-CN" sz="28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Session</a:t>
            </a:r>
            <a:r>
              <a:rPr lang="zh-CN" altLang="en-US" sz="28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存储用户登录信息</a:t>
            </a:r>
            <a:endParaRPr lang="zh-CN" altLang="zh-CN" sz="2800" b="1" dirty="0" smtClean="0">
              <a:solidFill>
                <a:prstClr val="white"/>
              </a:solidFill>
              <a:latin typeface="宋体"/>
              <a:cs typeface="Arial Unicode MS" panose="020B0604020202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1"/>
          <p:cNvSpPr txBox="1"/>
          <p:nvPr/>
        </p:nvSpPr>
        <p:spPr>
          <a:xfrm>
            <a:off x="3733165" y="3361189"/>
            <a:ext cx="4725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/>
                </a:solidFill>
                <a:latin typeface="宋体" panose="02010600030101010101" pitchFamily="2" charset="-122"/>
                <a:sym typeface="+mn-ea"/>
              </a:rPr>
              <a:t>作品的展示及应用</a:t>
            </a:r>
            <a:endParaRPr lang="zh-CN" altLang="en-US" sz="320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5700" y="2315845"/>
            <a:ext cx="6972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prstClr val="white"/>
                </a:solidFill>
              </a:rPr>
              <a:t>01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10800000">
            <a:off x="969410" y="817662"/>
            <a:ext cx="8029575" cy="3126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8611" y="400940"/>
            <a:ext cx="906017" cy="573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solidFill>
                  <a:prstClr val="white"/>
                </a:solidFill>
                <a:latin typeface="宋体"/>
                <a:cs typeface="Arial Unicode MS" panose="020B0604020202020204" pitchFamily="34" charset="-122"/>
                <a:sym typeface="+mn-ea"/>
              </a:rPr>
              <a:t>展示</a:t>
            </a:r>
            <a:endParaRPr lang="zh-CN" altLang="zh-CN" sz="2800" b="1" dirty="0" smtClean="0">
              <a:solidFill>
                <a:prstClr val="white"/>
              </a:solidFill>
              <a:latin typeface="宋体"/>
              <a:cs typeface="Arial Unicode MS" panose="020B0604020202020204" pitchFamily="34" charset="-122"/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9" y="400940"/>
            <a:ext cx="926700" cy="7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27"/>
          <p:cNvSpPr>
            <a:spLocks noEditPoints="1"/>
          </p:cNvSpPr>
          <p:nvPr/>
        </p:nvSpPr>
        <p:spPr bwMode="auto">
          <a:xfrm>
            <a:off x="5888355" y="4066540"/>
            <a:ext cx="617855" cy="490855"/>
          </a:xfrm>
          <a:custGeom>
            <a:avLst/>
            <a:gdLst>
              <a:gd name="T0" fmla="*/ 31 w 1510"/>
              <a:gd name="T1" fmla="*/ 297 h 999"/>
              <a:gd name="T2" fmla="*/ 585 w 1510"/>
              <a:gd name="T3" fmla="*/ 0 h 999"/>
              <a:gd name="T4" fmla="*/ 1250 w 1510"/>
              <a:gd name="T5" fmla="*/ 139 h 999"/>
              <a:gd name="T6" fmla="*/ 1174 w 1510"/>
              <a:gd name="T7" fmla="*/ 278 h 999"/>
              <a:gd name="T8" fmla="*/ 1273 w 1510"/>
              <a:gd name="T9" fmla="*/ 557 h 999"/>
              <a:gd name="T10" fmla="*/ 1359 w 1510"/>
              <a:gd name="T11" fmla="*/ 738 h 999"/>
              <a:gd name="T12" fmla="*/ 1159 w 1510"/>
              <a:gd name="T13" fmla="*/ 806 h 999"/>
              <a:gd name="T14" fmla="*/ 676 w 1510"/>
              <a:gd name="T15" fmla="*/ 949 h 999"/>
              <a:gd name="T16" fmla="*/ 224 w 1510"/>
              <a:gd name="T17" fmla="*/ 725 h 999"/>
              <a:gd name="T18" fmla="*/ 95 w 1510"/>
              <a:gd name="T19" fmla="*/ 541 h 999"/>
              <a:gd name="T20" fmla="*/ 1440 w 1510"/>
              <a:gd name="T21" fmla="*/ 528 h 999"/>
              <a:gd name="T22" fmla="*/ 1198 w 1510"/>
              <a:gd name="T23" fmla="*/ 773 h 999"/>
              <a:gd name="T24" fmla="*/ 217 w 1510"/>
              <a:gd name="T25" fmla="*/ 403 h 999"/>
              <a:gd name="T26" fmla="*/ 584 w 1510"/>
              <a:gd name="T27" fmla="*/ 526 h 999"/>
              <a:gd name="T28" fmla="*/ 1282 w 1510"/>
              <a:gd name="T29" fmla="*/ 154 h 999"/>
              <a:gd name="T30" fmla="*/ 539 w 1510"/>
              <a:gd name="T31" fmla="*/ 24 h 999"/>
              <a:gd name="T32" fmla="*/ 54 w 1510"/>
              <a:gd name="T33" fmla="*/ 349 h 999"/>
              <a:gd name="T34" fmla="*/ 372 w 1510"/>
              <a:gd name="T35" fmla="*/ 264 h 999"/>
              <a:gd name="T36" fmla="*/ 666 w 1510"/>
              <a:gd name="T37" fmla="*/ 232 h 999"/>
              <a:gd name="T38" fmla="*/ 1105 w 1510"/>
              <a:gd name="T39" fmla="*/ 738 h 999"/>
              <a:gd name="T40" fmla="*/ 1132 w 1510"/>
              <a:gd name="T41" fmla="*/ 743 h 999"/>
              <a:gd name="T42" fmla="*/ 1163 w 1510"/>
              <a:gd name="T43" fmla="*/ 774 h 999"/>
              <a:gd name="T44" fmla="*/ 1124 w 1510"/>
              <a:gd name="T45" fmla="*/ 521 h 999"/>
              <a:gd name="T46" fmla="*/ 1110 w 1510"/>
              <a:gd name="T47" fmla="*/ 590 h 999"/>
              <a:gd name="T48" fmla="*/ 1104 w 1510"/>
              <a:gd name="T49" fmla="*/ 604 h 999"/>
              <a:gd name="T50" fmla="*/ 1038 w 1510"/>
              <a:gd name="T51" fmla="*/ 778 h 999"/>
              <a:gd name="T52" fmla="*/ 931 w 1510"/>
              <a:gd name="T53" fmla="*/ 797 h 999"/>
              <a:gd name="T54" fmla="*/ 787 w 1510"/>
              <a:gd name="T55" fmla="*/ 956 h 999"/>
              <a:gd name="T56" fmla="*/ 1075 w 1510"/>
              <a:gd name="T57" fmla="*/ 695 h 999"/>
              <a:gd name="T58" fmla="*/ 1077 w 1510"/>
              <a:gd name="T59" fmla="*/ 542 h 999"/>
              <a:gd name="T60" fmla="*/ 544 w 1510"/>
              <a:gd name="T61" fmla="*/ 521 h 999"/>
              <a:gd name="T62" fmla="*/ 235 w 1510"/>
              <a:gd name="T63" fmla="*/ 678 h 999"/>
              <a:gd name="T64" fmla="*/ 722 w 1510"/>
              <a:gd name="T65" fmla="*/ 774 h 999"/>
              <a:gd name="T66" fmla="*/ 930 w 1510"/>
              <a:gd name="T67" fmla="*/ 633 h 999"/>
              <a:gd name="T68" fmla="*/ 1077 w 1510"/>
              <a:gd name="T69" fmla="*/ 542 h 999"/>
              <a:gd name="T70" fmla="*/ 1024 w 1510"/>
              <a:gd name="T71" fmla="*/ 563 h 999"/>
              <a:gd name="T72" fmla="*/ 1022 w 1510"/>
              <a:gd name="T73" fmla="*/ 627 h 999"/>
              <a:gd name="T74" fmla="*/ 955 w 1510"/>
              <a:gd name="T75" fmla="*/ 562 h 999"/>
              <a:gd name="T76" fmla="*/ 978 w 1510"/>
              <a:gd name="T77" fmla="*/ 552 h 999"/>
              <a:gd name="T78" fmla="*/ 900 w 1510"/>
              <a:gd name="T79" fmla="*/ 722 h 999"/>
              <a:gd name="T80" fmla="*/ 679 w 1510"/>
              <a:gd name="T81" fmla="*/ 941 h 999"/>
              <a:gd name="T82" fmla="*/ 737 w 1510"/>
              <a:gd name="T83" fmla="*/ 839 h 999"/>
              <a:gd name="T84" fmla="*/ 713 w 1510"/>
              <a:gd name="T85" fmla="*/ 789 h 999"/>
              <a:gd name="T86" fmla="*/ 689 w 1510"/>
              <a:gd name="T87" fmla="*/ 860 h 999"/>
              <a:gd name="T88" fmla="*/ 674 w 1510"/>
              <a:gd name="T89" fmla="*/ 197 h 999"/>
              <a:gd name="T90" fmla="*/ 653 w 1510"/>
              <a:gd name="T91" fmla="*/ 170 h 999"/>
              <a:gd name="T92" fmla="*/ 317 w 1510"/>
              <a:gd name="T93" fmla="*/ 308 h 999"/>
              <a:gd name="T94" fmla="*/ 180 w 1510"/>
              <a:gd name="T95" fmla="*/ 410 h 999"/>
              <a:gd name="T96" fmla="*/ 538 w 1510"/>
              <a:gd name="T97" fmla="*/ 212 h 999"/>
              <a:gd name="T98" fmla="*/ 181 w 1510"/>
              <a:gd name="T99" fmla="*/ 456 h 999"/>
              <a:gd name="T100" fmla="*/ 199 w 1510"/>
              <a:gd name="T101" fmla="*/ 570 h 999"/>
              <a:gd name="T102" fmla="*/ 130 w 1510"/>
              <a:gd name="T103" fmla="*/ 531 h 999"/>
              <a:gd name="T104" fmla="*/ 117 w 1510"/>
              <a:gd name="T105" fmla="*/ 591 h 999"/>
              <a:gd name="T106" fmla="*/ 128 w 1510"/>
              <a:gd name="T107" fmla="*/ 717 h 999"/>
              <a:gd name="T108" fmla="*/ 209 w 1510"/>
              <a:gd name="T109" fmla="*/ 725 h 999"/>
              <a:gd name="T110" fmla="*/ 232 w 1510"/>
              <a:gd name="T111" fmla="*/ 710 h 999"/>
              <a:gd name="T112" fmla="*/ 184 w 1510"/>
              <a:gd name="T113" fmla="*/ 471 h 999"/>
              <a:gd name="T114" fmla="*/ 130 w 1510"/>
              <a:gd name="T115" fmla="*/ 502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10" h="999">
                <a:moveTo>
                  <a:pt x="119" y="521"/>
                </a:moveTo>
                <a:cubicBezTo>
                  <a:pt x="112" y="507"/>
                  <a:pt x="103" y="487"/>
                  <a:pt x="109" y="469"/>
                </a:cubicBezTo>
                <a:cubicBezTo>
                  <a:pt x="114" y="453"/>
                  <a:pt x="130" y="447"/>
                  <a:pt x="148" y="443"/>
                </a:cubicBezTo>
                <a:cubicBezTo>
                  <a:pt x="150" y="434"/>
                  <a:pt x="145" y="414"/>
                  <a:pt x="148" y="401"/>
                </a:cubicBezTo>
                <a:cubicBezTo>
                  <a:pt x="105" y="380"/>
                  <a:pt x="57" y="366"/>
                  <a:pt x="13" y="345"/>
                </a:cubicBezTo>
                <a:cubicBezTo>
                  <a:pt x="0" y="321"/>
                  <a:pt x="29" y="314"/>
                  <a:pt x="31" y="297"/>
                </a:cubicBezTo>
                <a:cubicBezTo>
                  <a:pt x="37" y="290"/>
                  <a:pt x="46" y="287"/>
                  <a:pt x="52" y="279"/>
                </a:cubicBezTo>
                <a:cubicBezTo>
                  <a:pt x="62" y="277"/>
                  <a:pt x="71" y="272"/>
                  <a:pt x="78" y="267"/>
                </a:cubicBezTo>
                <a:cubicBezTo>
                  <a:pt x="183" y="228"/>
                  <a:pt x="281" y="164"/>
                  <a:pt x="376" y="109"/>
                </a:cubicBezTo>
                <a:cubicBezTo>
                  <a:pt x="392" y="99"/>
                  <a:pt x="408" y="91"/>
                  <a:pt x="424" y="81"/>
                </a:cubicBezTo>
                <a:cubicBezTo>
                  <a:pt x="457" y="62"/>
                  <a:pt x="482" y="43"/>
                  <a:pt x="518" y="24"/>
                </a:cubicBezTo>
                <a:cubicBezTo>
                  <a:pt x="538" y="13"/>
                  <a:pt x="560" y="0"/>
                  <a:pt x="585" y="0"/>
                </a:cubicBezTo>
                <a:cubicBezTo>
                  <a:pt x="601" y="1"/>
                  <a:pt x="621" y="8"/>
                  <a:pt x="636" y="9"/>
                </a:cubicBezTo>
                <a:cubicBezTo>
                  <a:pt x="712" y="36"/>
                  <a:pt x="797" y="57"/>
                  <a:pt x="882" y="68"/>
                </a:cubicBezTo>
                <a:cubicBezTo>
                  <a:pt x="901" y="70"/>
                  <a:pt x="919" y="74"/>
                  <a:pt x="936" y="71"/>
                </a:cubicBezTo>
                <a:cubicBezTo>
                  <a:pt x="938" y="75"/>
                  <a:pt x="945" y="74"/>
                  <a:pt x="947" y="76"/>
                </a:cubicBezTo>
                <a:cubicBezTo>
                  <a:pt x="1035" y="87"/>
                  <a:pt x="1120" y="100"/>
                  <a:pt x="1196" y="120"/>
                </a:cubicBezTo>
                <a:cubicBezTo>
                  <a:pt x="1215" y="125"/>
                  <a:pt x="1232" y="135"/>
                  <a:pt x="1250" y="139"/>
                </a:cubicBezTo>
                <a:cubicBezTo>
                  <a:pt x="1263" y="142"/>
                  <a:pt x="1279" y="142"/>
                  <a:pt x="1295" y="145"/>
                </a:cubicBezTo>
                <a:cubicBezTo>
                  <a:pt x="1310" y="148"/>
                  <a:pt x="1324" y="154"/>
                  <a:pt x="1338" y="159"/>
                </a:cubicBezTo>
                <a:cubicBezTo>
                  <a:pt x="1354" y="181"/>
                  <a:pt x="1335" y="192"/>
                  <a:pt x="1322" y="203"/>
                </a:cubicBezTo>
                <a:cubicBezTo>
                  <a:pt x="1302" y="209"/>
                  <a:pt x="1287" y="225"/>
                  <a:pt x="1269" y="235"/>
                </a:cubicBezTo>
                <a:cubicBezTo>
                  <a:pt x="1259" y="239"/>
                  <a:pt x="1248" y="241"/>
                  <a:pt x="1239" y="246"/>
                </a:cubicBezTo>
                <a:cubicBezTo>
                  <a:pt x="1217" y="258"/>
                  <a:pt x="1196" y="268"/>
                  <a:pt x="1174" y="278"/>
                </a:cubicBezTo>
                <a:cubicBezTo>
                  <a:pt x="1110" y="308"/>
                  <a:pt x="1051" y="349"/>
                  <a:pt x="990" y="383"/>
                </a:cubicBezTo>
                <a:cubicBezTo>
                  <a:pt x="1028" y="427"/>
                  <a:pt x="1067" y="473"/>
                  <a:pt x="1084" y="533"/>
                </a:cubicBezTo>
                <a:cubicBezTo>
                  <a:pt x="1097" y="524"/>
                  <a:pt x="1109" y="511"/>
                  <a:pt x="1128" y="514"/>
                </a:cubicBezTo>
                <a:cubicBezTo>
                  <a:pt x="1157" y="517"/>
                  <a:pt x="1135" y="549"/>
                  <a:pt x="1143" y="567"/>
                </a:cubicBezTo>
                <a:cubicBezTo>
                  <a:pt x="1150" y="585"/>
                  <a:pt x="1180" y="586"/>
                  <a:pt x="1180" y="611"/>
                </a:cubicBezTo>
                <a:cubicBezTo>
                  <a:pt x="1216" y="599"/>
                  <a:pt x="1245" y="579"/>
                  <a:pt x="1273" y="557"/>
                </a:cubicBezTo>
                <a:cubicBezTo>
                  <a:pt x="1300" y="537"/>
                  <a:pt x="1337" y="518"/>
                  <a:pt x="1359" y="492"/>
                </a:cubicBezTo>
                <a:cubicBezTo>
                  <a:pt x="1390" y="489"/>
                  <a:pt x="1425" y="503"/>
                  <a:pt x="1449" y="522"/>
                </a:cubicBezTo>
                <a:cubicBezTo>
                  <a:pt x="1478" y="556"/>
                  <a:pt x="1500" y="604"/>
                  <a:pt x="1505" y="656"/>
                </a:cubicBezTo>
                <a:cubicBezTo>
                  <a:pt x="1507" y="671"/>
                  <a:pt x="1506" y="679"/>
                  <a:pt x="1503" y="687"/>
                </a:cubicBezTo>
                <a:cubicBezTo>
                  <a:pt x="1510" y="702"/>
                  <a:pt x="1498" y="708"/>
                  <a:pt x="1489" y="709"/>
                </a:cubicBezTo>
                <a:cubicBezTo>
                  <a:pt x="1441" y="714"/>
                  <a:pt x="1405" y="725"/>
                  <a:pt x="1359" y="738"/>
                </a:cubicBezTo>
                <a:cubicBezTo>
                  <a:pt x="1348" y="741"/>
                  <a:pt x="1337" y="744"/>
                  <a:pt x="1327" y="746"/>
                </a:cubicBezTo>
                <a:cubicBezTo>
                  <a:pt x="1311" y="750"/>
                  <a:pt x="1300" y="758"/>
                  <a:pt x="1281" y="761"/>
                </a:cubicBezTo>
                <a:cubicBezTo>
                  <a:pt x="1274" y="763"/>
                  <a:pt x="1264" y="768"/>
                  <a:pt x="1254" y="771"/>
                </a:cubicBezTo>
                <a:cubicBezTo>
                  <a:pt x="1233" y="777"/>
                  <a:pt x="1211" y="779"/>
                  <a:pt x="1198" y="786"/>
                </a:cubicBezTo>
                <a:cubicBezTo>
                  <a:pt x="1186" y="792"/>
                  <a:pt x="1181" y="800"/>
                  <a:pt x="1169" y="790"/>
                </a:cubicBezTo>
                <a:cubicBezTo>
                  <a:pt x="1165" y="795"/>
                  <a:pt x="1163" y="802"/>
                  <a:pt x="1159" y="806"/>
                </a:cubicBezTo>
                <a:cubicBezTo>
                  <a:pt x="1136" y="806"/>
                  <a:pt x="1114" y="833"/>
                  <a:pt x="1099" y="820"/>
                </a:cubicBezTo>
                <a:cubicBezTo>
                  <a:pt x="1046" y="838"/>
                  <a:pt x="990" y="857"/>
                  <a:pt x="938" y="882"/>
                </a:cubicBezTo>
                <a:cubicBezTo>
                  <a:pt x="898" y="902"/>
                  <a:pt x="858" y="924"/>
                  <a:pt x="821" y="948"/>
                </a:cubicBezTo>
                <a:cubicBezTo>
                  <a:pt x="808" y="956"/>
                  <a:pt x="794" y="963"/>
                  <a:pt x="783" y="971"/>
                </a:cubicBezTo>
                <a:cubicBezTo>
                  <a:pt x="776" y="975"/>
                  <a:pt x="772" y="983"/>
                  <a:pt x="765" y="986"/>
                </a:cubicBezTo>
                <a:cubicBezTo>
                  <a:pt x="731" y="999"/>
                  <a:pt x="694" y="966"/>
                  <a:pt x="676" y="949"/>
                </a:cubicBezTo>
                <a:cubicBezTo>
                  <a:pt x="657" y="932"/>
                  <a:pt x="652" y="913"/>
                  <a:pt x="643" y="882"/>
                </a:cubicBezTo>
                <a:cubicBezTo>
                  <a:pt x="640" y="870"/>
                  <a:pt x="637" y="855"/>
                  <a:pt x="637" y="839"/>
                </a:cubicBezTo>
                <a:cubicBezTo>
                  <a:pt x="581" y="831"/>
                  <a:pt x="530" y="826"/>
                  <a:pt x="474" y="812"/>
                </a:cubicBezTo>
                <a:cubicBezTo>
                  <a:pt x="388" y="792"/>
                  <a:pt x="311" y="748"/>
                  <a:pt x="247" y="705"/>
                </a:cubicBezTo>
                <a:cubicBezTo>
                  <a:pt x="244" y="710"/>
                  <a:pt x="248" y="713"/>
                  <a:pt x="245" y="717"/>
                </a:cubicBezTo>
                <a:cubicBezTo>
                  <a:pt x="238" y="721"/>
                  <a:pt x="233" y="722"/>
                  <a:pt x="224" y="725"/>
                </a:cubicBezTo>
                <a:cubicBezTo>
                  <a:pt x="226" y="734"/>
                  <a:pt x="229" y="742"/>
                  <a:pt x="229" y="746"/>
                </a:cubicBezTo>
                <a:cubicBezTo>
                  <a:pt x="206" y="770"/>
                  <a:pt x="169" y="789"/>
                  <a:pt x="128" y="778"/>
                </a:cubicBezTo>
                <a:cubicBezTo>
                  <a:pt x="123" y="776"/>
                  <a:pt x="121" y="772"/>
                  <a:pt x="115" y="771"/>
                </a:cubicBezTo>
                <a:cubicBezTo>
                  <a:pt x="112" y="770"/>
                  <a:pt x="109" y="775"/>
                  <a:pt x="105" y="773"/>
                </a:cubicBezTo>
                <a:cubicBezTo>
                  <a:pt x="71" y="758"/>
                  <a:pt x="48" y="733"/>
                  <a:pt x="31" y="704"/>
                </a:cubicBezTo>
                <a:cubicBezTo>
                  <a:pt x="61" y="668"/>
                  <a:pt x="66" y="586"/>
                  <a:pt x="95" y="541"/>
                </a:cubicBezTo>
                <a:cubicBezTo>
                  <a:pt x="100" y="534"/>
                  <a:pt x="117" y="518"/>
                  <a:pt x="119" y="521"/>
                </a:cubicBezTo>
                <a:close/>
                <a:moveTo>
                  <a:pt x="1305" y="744"/>
                </a:moveTo>
                <a:cubicBezTo>
                  <a:pt x="1345" y="731"/>
                  <a:pt x="1394" y="717"/>
                  <a:pt x="1437" y="707"/>
                </a:cubicBezTo>
                <a:cubicBezTo>
                  <a:pt x="1457" y="702"/>
                  <a:pt x="1481" y="702"/>
                  <a:pt x="1490" y="688"/>
                </a:cubicBezTo>
                <a:cubicBezTo>
                  <a:pt x="1500" y="656"/>
                  <a:pt x="1489" y="611"/>
                  <a:pt x="1474" y="583"/>
                </a:cubicBezTo>
                <a:cubicBezTo>
                  <a:pt x="1465" y="566"/>
                  <a:pt x="1450" y="536"/>
                  <a:pt x="1440" y="528"/>
                </a:cubicBezTo>
                <a:cubicBezTo>
                  <a:pt x="1420" y="514"/>
                  <a:pt x="1401" y="504"/>
                  <a:pt x="1378" y="504"/>
                </a:cubicBezTo>
                <a:cubicBezTo>
                  <a:pt x="1326" y="527"/>
                  <a:pt x="1281" y="566"/>
                  <a:pt x="1232" y="599"/>
                </a:cubicBezTo>
                <a:cubicBezTo>
                  <a:pt x="1219" y="608"/>
                  <a:pt x="1206" y="613"/>
                  <a:pt x="1191" y="618"/>
                </a:cubicBezTo>
                <a:cubicBezTo>
                  <a:pt x="1188" y="620"/>
                  <a:pt x="1185" y="628"/>
                  <a:pt x="1181" y="626"/>
                </a:cubicBezTo>
                <a:cubicBezTo>
                  <a:pt x="1191" y="652"/>
                  <a:pt x="1167" y="661"/>
                  <a:pt x="1148" y="660"/>
                </a:cubicBezTo>
                <a:cubicBezTo>
                  <a:pt x="1176" y="685"/>
                  <a:pt x="1198" y="728"/>
                  <a:pt x="1198" y="773"/>
                </a:cubicBezTo>
                <a:cubicBezTo>
                  <a:pt x="1232" y="761"/>
                  <a:pt x="1269" y="756"/>
                  <a:pt x="1305" y="744"/>
                </a:cubicBezTo>
                <a:close/>
                <a:moveTo>
                  <a:pt x="595" y="238"/>
                </a:moveTo>
                <a:cubicBezTo>
                  <a:pt x="576" y="236"/>
                  <a:pt x="562" y="235"/>
                  <a:pt x="551" y="227"/>
                </a:cubicBezTo>
                <a:cubicBezTo>
                  <a:pt x="543" y="221"/>
                  <a:pt x="537" y="225"/>
                  <a:pt x="523" y="231"/>
                </a:cubicBezTo>
                <a:cubicBezTo>
                  <a:pt x="499" y="241"/>
                  <a:pt x="474" y="256"/>
                  <a:pt x="455" y="264"/>
                </a:cubicBezTo>
                <a:cubicBezTo>
                  <a:pt x="376" y="302"/>
                  <a:pt x="296" y="361"/>
                  <a:pt x="217" y="403"/>
                </a:cubicBezTo>
                <a:cubicBezTo>
                  <a:pt x="216" y="403"/>
                  <a:pt x="214" y="405"/>
                  <a:pt x="216" y="405"/>
                </a:cubicBezTo>
                <a:cubicBezTo>
                  <a:pt x="216" y="404"/>
                  <a:pt x="216" y="404"/>
                  <a:pt x="217" y="404"/>
                </a:cubicBezTo>
                <a:cubicBezTo>
                  <a:pt x="264" y="413"/>
                  <a:pt x="300" y="425"/>
                  <a:pt x="340" y="444"/>
                </a:cubicBezTo>
                <a:cubicBezTo>
                  <a:pt x="365" y="456"/>
                  <a:pt x="394" y="465"/>
                  <a:pt x="422" y="472"/>
                </a:cubicBezTo>
                <a:cubicBezTo>
                  <a:pt x="465" y="485"/>
                  <a:pt x="508" y="498"/>
                  <a:pt x="544" y="512"/>
                </a:cubicBezTo>
                <a:cubicBezTo>
                  <a:pt x="558" y="518"/>
                  <a:pt x="571" y="521"/>
                  <a:pt x="584" y="526"/>
                </a:cubicBezTo>
                <a:cubicBezTo>
                  <a:pt x="606" y="535"/>
                  <a:pt x="642" y="561"/>
                  <a:pt x="667" y="561"/>
                </a:cubicBezTo>
                <a:cubicBezTo>
                  <a:pt x="676" y="561"/>
                  <a:pt x="683" y="554"/>
                  <a:pt x="692" y="557"/>
                </a:cubicBezTo>
                <a:cubicBezTo>
                  <a:pt x="781" y="491"/>
                  <a:pt x="891" y="444"/>
                  <a:pt x="980" y="377"/>
                </a:cubicBezTo>
                <a:cubicBezTo>
                  <a:pt x="1037" y="346"/>
                  <a:pt x="1093" y="308"/>
                  <a:pt x="1154" y="277"/>
                </a:cubicBezTo>
                <a:cubicBezTo>
                  <a:pt x="1214" y="246"/>
                  <a:pt x="1281" y="223"/>
                  <a:pt x="1331" y="179"/>
                </a:cubicBezTo>
                <a:cubicBezTo>
                  <a:pt x="1322" y="159"/>
                  <a:pt x="1300" y="158"/>
                  <a:pt x="1282" y="154"/>
                </a:cubicBezTo>
                <a:cubicBezTo>
                  <a:pt x="1263" y="149"/>
                  <a:pt x="1242" y="147"/>
                  <a:pt x="1224" y="140"/>
                </a:cubicBezTo>
                <a:cubicBezTo>
                  <a:pt x="1167" y="118"/>
                  <a:pt x="1106" y="109"/>
                  <a:pt x="1043" y="99"/>
                </a:cubicBezTo>
                <a:cubicBezTo>
                  <a:pt x="974" y="88"/>
                  <a:pt x="912" y="79"/>
                  <a:pt x="848" y="75"/>
                </a:cubicBezTo>
                <a:cubicBezTo>
                  <a:pt x="821" y="67"/>
                  <a:pt x="793" y="63"/>
                  <a:pt x="765" y="57"/>
                </a:cubicBezTo>
                <a:cubicBezTo>
                  <a:pt x="738" y="51"/>
                  <a:pt x="712" y="44"/>
                  <a:pt x="689" y="35"/>
                </a:cubicBezTo>
                <a:cubicBezTo>
                  <a:pt x="637" y="21"/>
                  <a:pt x="587" y="1"/>
                  <a:pt x="539" y="24"/>
                </a:cubicBezTo>
                <a:cubicBezTo>
                  <a:pt x="512" y="37"/>
                  <a:pt x="484" y="55"/>
                  <a:pt x="458" y="71"/>
                </a:cubicBezTo>
                <a:cubicBezTo>
                  <a:pt x="404" y="105"/>
                  <a:pt x="350" y="135"/>
                  <a:pt x="297" y="166"/>
                </a:cubicBezTo>
                <a:cubicBezTo>
                  <a:pt x="270" y="182"/>
                  <a:pt x="245" y="199"/>
                  <a:pt x="219" y="212"/>
                </a:cubicBezTo>
                <a:cubicBezTo>
                  <a:pt x="168" y="238"/>
                  <a:pt x="109" y="267"/>
                  <a:pt x="54" y="291"/>
                </a:cubicBezTo>
                <a:cubicBezTo>
                  <a:pt x="51" y="306"/>
                  <a:pt x="28" y="312"/>
                  <a:pt x="26" y="328"/>
                </a:cubicBezTo>
                <a:cubicBezTo>
                  <a:pt x="24" y="340"/>
                  <a:pt x="40" y="349"/>
                  <a:pt x="54" y="349"/>
                </a:cubicBezTo>
                <a:cubicBezTo>
                  <a:pt x="70" y="358"/>
                  <a:pt x="91" y="367"/>
                  <a:pt x="108" y="370"/>
                </a:cubicBezTo>
                <a:cubicBezTo>
                  <a:pt x="122" y="381"/>
                  <a:pt x="141" y="390"/>
                  <a:pt x="160" y="392"/>
                </a:cubicBezTo>
                <a:cubicBezTo>
                  <a:pt x="179" y="376"/>
                  <a:pt x="205" y="374"/>
                  <a:pt x="225" y="360"/>
                </a:cubicBezTo>
                <a:cubicBezTo>
                  <a:pt x="237" y="352"/>
                  <a:pt x="245" y="341"/>
                  <a:pt x="257" y="333"/>
                </a:cubicBezTo>
                <a:cubicBezTo>
                  <a:pt x="269" y="325"/>
                  <a:pt x="283" y="318"/>
                  <a:pt x="296" y="311"/>
                </a:cubicBezTo>
                <a:cubicBezTo>
                  <a:pt x="321" y="295"/>
                  <a:pt x="344" y="276"/>
                  <a:pt x="372" y="264"/>
                </a:cubicBezTo>
                <a:cubicBezTo>
                  <a:pt x="427" y="241"/>
                  <a:pt x="480" y="213"/>
                  <a:pt x="539" y="192"/>
                </a:cubicBezTo>
                <a:cubicBezTo>
                  <a:pt x="553" y="170"/>
                  <a:pt x="570" y="152"/>
                  <a:pt x="601" y="147"/>
                </a:cubicBezTo>
                <a:cubicBezTo>
                  <a:pt x="615" y="145"/>
                  <a:pt x="616" y="146"/>
                  <a:pt x="627" y="147"/>
                </a:cubicBezTo>
                <a:cubicBezTo>
                  <a:pt x="646" y="150"/>
                  <a:pt x="657" y="152"/>
                  <a:pt x="666" y="159"/>
                </a:cubicBezTo>
                <a:cubicBezTo>
                  <a:pt x="676" y="166"/>
                  <a:pt x="682" y="181"/>
                  <a:pt x="688" y="191"/>
                </a:cubicBezTo>
                <a:cubicBezTo>
                  <a:pt x="687" y="211"/>
                  <a:pt x="678" y="223"/>
                  <a:pt x="666" y="232"/>
                </a:cubicBezTo>
                <a:cubicBezTo>
                  <a:pt x="642" y="245"/>
                  <a:pt x="620" y="242"/>
                  <a:pt x="595" y="238"/>
                </a:cubicBezTo>
                <a:close/>
                <a:moveTo>
                  <a:pt x="1163" y="688"/>
                </a:moveTo>
                <a:cubicBezTo>
                  <a:pt x="1152" y="679"/>
                  <a:pt x="1142" y="670"/>
                  <a:pt x="1133" y="660"/>
                </a:cubicBezTo>
                <a:cubicBezTo>
                  <a:pt x="1120" y="662"/>
                  <a:pt x="1102" y="664"/>
                  <a:pt x="1090" y="667"/>
                </a:cubicBezTo>
                <a:cubicBezTo>
                  <a:pt x="1094" y="678"/>
                  <a:pt x="1100" y="687"/>
                  <a:pt x="1105" y="697"/>
                </a:cubicBezTo>
                <a:cubicBezTo>
                  <a:pt x="1104" y="711"/>
                  <a:pt x="1107" y="724"/>
                  <a:pt x="1105" y="738"/>
                </a:cubicBezTo>
                <a:cubicBezTo>
                  <a:pt x="1105" y="744"/>
                  <a:pt x="1101" y="751"/>
                  <a:pt x="1102" y="758"/>
                </a:cubicBezTo>
                <a:cubicBezTo>
                  <a:pt x="1103" y="765"/>
                  <a:pt x="1110" y="773"/>
                  <a:pt x="1112" y="783"/>
                </a:cubicBezTo>
                <a:cubicBezTo>
                  <a:pt x="1113" y="792"/>
                  <a:pt x="1111" y="800"/>
                  <a:pt x="1113" y="810"/>
                </a:cubicBezTo>
                <a:cubicBezTo>
                  <a:pt x="1122" y="810"/>
                  <a:pt x="1124" y="802"/>
                  <a:pt x="1132" y="800"/>
                </a:cubicBezTo>
                <a:cubicBezTo>
                  <a:pt x="1133" y="790"/>
                  <a:pt x="1134" y="781"/>
                  <a:pt x="1133" y="771"/>
                </a:cubicBezTo>
                <a:cubicBezTo>
                  <a:pt x="1132" y="761"/>
                  <a:pt x="1125" y="749"/>
                  <a:pt x="1132" y="743"/>
                </a:cubicBezTo>
                <a:cubicBezTo>
                  <a:pt x="1138" y="758"/>
                  <a:pt x="1140" y="783"/>
                  <a:pt x="1141" y="799"/>
                </a:cubicBezTo>
                <a:cubicBezTo>
                  <a:pt x="1145" y="798"/>
                  <a:pt x="1150" y="798"/>
                  <a:pt x="1153" y="796"/>
                </a:cubicBezTo>
                <a:cubicBezTo>
                  <a:pt x="1153" y="783"/>
                  <a:pt x="1155" y="774"/>
                  <a:pt x="1155" y="763"/>
                </a:cubicBezTo>
                <a:cubicBezTo>
                  <a:pt x="1150" y="756"/>
                  <a:pt x="1152" y="747"/>
                  <a:pt x="1149" y="739"/>
                </a:cubicBezTo>
                <a:cubicBezTo>
                  <a:pt x="1146" y="728"/>
                  <a:pt x="1135" y="718"/>
                  <a:pt x="1139" y="709"/>
                </a:cubicBezTo>
                <a:cubicBezTo>
                  <a:pt x="1152" y="725"/>
                  <a:pt x="1159" y="752"/>
                  <a:pt x="1163" y="774"/>
                </a:cubicBezTo>
                <a:cubicBezTo>
                  <a:pt x="1172" y="774"/>
                  <a:pt x="1176" y="781"/>
                  <a:pt x="1184" y="780"/>
                </a:cubicBezTo>
                <a:cubicBezTo>
                  <a:pt x="1197" y="748"/>
                  <a:pt x="1171" y="715"/>
                  <a:pt x="1163" y="688"/>
                </a:cubicBezTo>
                <a:close/>
                <a:moveTo>
                  <a:pt x="1138" y="651"/>
                </a:moveTo>
                <a:cubicBezTo>
                  <a:pt x="1153" y="648"/>
                  <a:pt x="1170" y="650"/>
                  <a:pt x="1171" y="634"/>
                </a:cubicBezTo>
                <a:cubicBezTo>
                  <a:pt x="1175" y="602"/>
                  <a:pt x="1152" y="588"/>
                  <a:pt x="1135" y="576"/>
                </a:cubicBezTo>
                <a:cubicBezTo>
                  <a:pt x="1127" y="556"/>
                  <a:pt x="1146" y="523"/>
                  <a:pt x="1124" y="521"/>
                </a:cubicBezTo>
                <a:cubicBezTo>
                  <a:pt x="1122" y="521"/>
                  <a:pt x="1111" y="524"/>
                  <a:pt x="1107" y="526"/>
                </a:cubicBezTo>
                <a:cubicBezTo>
                  <a:pt x="1100" y="529"/>
                  <a:pt x="1095" y="539"/>
                  <a:pt x="1088" y="541"/>
                </a:cubicBezTo>
                <a:cubicBezTo>
                  <a:pt x="1087" y="550"/>
                  <a:pt x="1097" y="564"/>
                  <a:pt x="1082" y="563"/>
                </a:cubicBezTo>
                <a:cubicBezTo>
                  <a:pt x="1082" y="559"/>
                  <a:pt x="1081" y="555"/>
                  <a:pt x="1079" y="553"/>
                </a:cubicBezTo>
                <a:cubicBezTo>
                  <a:pt x="1068" y="573"/>
                  <a:pt x="1055" y="601"/>
                  <a:pt x="1061" y="622"/>
                </a:cubicBezTo>
                <a:cubicBezTo>
                  <a:pt x="1076" y="606"/>
                  <a:pt x="1089" y="577"/>
                  <a:pt x="1110" y="590"/>
                </a:cubicBezTo>
                <a:cubicBezTo>
                  <a:pt x="1141" y="623"/>
                  <a:pt x="1058" y="622"/>
                  <a:pt x="1080" y="656"/>
                </a:cubicBezTo>
                <a:cubicBezTo>
                  <a:pt x="1088" y="655"/>
                  <a:pt x="1106" y="654"/>
                  <a:pt x="1119" y="652"/>
                </a:cubicBezTo>
                <a:cubicBezTo>
                  <a:pt x="1121" y="647"/>
                  <a:pt x="1126" y="645"/>
                  <a:pt x="1132" y="644"/>
                </a:cubicBezTo>
                <a:cubicBezTo>
                  <a:pt x="1132" y="648"/>
                  <a:pt x="1135" y="649"/>
                  <a:pt x="1138" y="651"/>
                </a:cubicBezTo>
                <a:close/>
                <a:moveTo>
                  <a:pt x="1074" y="626"/>
                </a:moveTo>
                <a:cubicBezTo>
                  <a:pt x="1083" y="617"/>
                  <a:pt x="1097" y="615"/>
                  <a:pt x="1104" y="604"/>
                </a:cubicBezTo>
                <a:cubicBezTo>
                  <a:pt x="1103" y="602"/>
                  <a:pt x="1099" y="602"/>
                  <a:pt x="1098" y="599"/>
                </a:cubicBezTo>
                <a:cubicBezTo>
                  <a:pt x="1086" y="602"/>
                  <a:pt x="1075" y="622"/>
                  <a:pt x="1074" y="626"/>
                </a:cubicBezTo>
                <a:close/>
                <a:moveTo>
                  <a:pt x="1097" y="769"/>
                </a:moveTo>
                <a:cubicBezTo>
                  <a:pt x="1096" y="776"/>
                  <a:pt x="1096" y="779"/>
                  <a:pt x="1089" y="781"/>
                </a:cubicBezTo>
                <a:cubicBezTo>
                  <a:pt x="1074" y="774"/>
                  <a:pt x="1053" y="779"/>
                  <a:pt x="1041" y="783"/>
                </a:cubicBezTo>
                <a:cubicBezTo>
                  <a:pt x="1042" y="779"/>
                  <a:pt x="1038" y="780"/>
                  <a:pt x="1038" y="778"/>
                </a:cubicBezTo>
                <a:cubicBezTo>
                  <a:pt x="1052" y="755"/>
                  <a:pt x="1062" y="728"/>
                  <a:pt x="1068" y="697"/>
                </a:cubicBezTo>
                <a:cubicBezTo>
                  <a:pt x="1062" y="693"/>
                  <a:pt x="1060" y="686"/>
                  <a:pt x="1053" y="683"/>
                </a:cubicBezTo>
                <a:cubicBezTo>
                  <a:pt x="1046" y="690"/>
                  <a:pt x="1036" y="700"/>
                  <a:pt x="1026" y="695"/>
                </a:cubicBezTo>
                <a:cubicBezTo>
                  <a:pt x="995" y="714"/>
                  <a:pt x="968" y="743"/>
                  <a:pt x="953" y="776"/>
                </a:cubicBezTo>
                <a:cubicBezTo>
                  <a:pt x="952" y="779"/>
                  <a:pt x="951" y="782"/>
                  <a:pt x="952" y="785"/>
                </a:cubicBezTo>
                <a:cubicBezTo>
                  <a:pt x="946" y="790"/>
                  <a:pt x="941" y="811"/>
                  <a:pt x="931" y="797"/>
                </a:cubicBezTo>
                <a:cubicBezTo>
                  <a:pt x="931" y="788"/>
                  <a:pt x="925" y="772"/>
                  <a:pt x="917" y="764"/>
                </a:cubicBezTo>
                <a:cubicBezTo>
                  <a:pt x="902" y="749"/>
                  <a:pt x="883" y="750"/>
                  <a:pt x="870" y="743"/>
                </a:cubicBezTo>
                <a:cubicBezTo>
                  <a:pt x="866" y="737"/>
                  <a:pt x="877" y="735"/>
                  <a:pt x="872" y="730"/>
                </a:cubicBezTo>
                <a:cubicBezTo>
                  <a:pt x="827" y="744"/>
                  <a:pt x="765" y="758"/>
                  <a:pt x="713" y="751"/>
                </a:cubicBezTo>
                <a:cubicBezTo>
                  <a:pt x="716" y="760"/>
                  <a:pt x="730" y="768"/>
                  <a:pt x="738" y="775"/>
                </a:cubicBezTo>
                <a:cubicBezTo>
                  <a:pt x="772" y="815"/>
                  <a:pt x="802" y="882"/>
                  <a:pt x="787" y="956"/>
                </a:cubicBezTo>
                <a:cubicBezTo>
                  <a:pt x="859" y="912"/>
                  <a:pt x="935" y="868"/>
                  <a:pt x="1018" y="836"/>
                </a:cubicBezTo>
                <a:cubicBezTo>
                  <a:pt x="1046" y="825"/>
                  <a:pt x="1077" y="819"/>
                  <a:pt x="1103" y="802"/>
                </a:cubicBezTo>
                <a:cubicBezTo>
                  <a:pt x="1103" y="790"/>
                  <a:pt x="1104" y="776"/>
                  <a:pt x="1097" y="769"/>
                </a:cubicBezTo>
                <a:close/>
                <a:moveTo>
                  <a:pt x="1094" y="743"/>
                </a:moveTo>
                <a:cubicBezTo>
                  <a:pt x="1101" y="720"/>
                  <a:pt x="1096" y="690"/>
                  <a:pt x="1083" y="677"/>
                </a:cubicBezTo>
                <a:cubicBezTo>
                  <a:pt x="1084" y="687"/>
                  <a:pt x="1077" y="690"/>
                  <a:pt x="1075" y="695"/>
                </a:cubicBezTo>
                <a:cubicBezTo>
                  <a:pt x="1074" y="699"/>
                  <a:pt x="1077" y="705"/>
                  <a:pt x="1075" y="712"/>
                </a:cubicBezTo>
                <a:cubicBezTo>
                  <a:pt x="1071" y="731"/>
                  <a:pt x="1057" y="747"/>
                  <a:pt x="1057" y="768"/>
                </a:cubicBezTo>
                <a:cubicBezTo>
                  <a:pt x="1065" y="768"/>
                  <a:pt x="1089" y="773"/>
                  <a:pt x="1092" y="758"/>
                </a:cubicBezTo>
                <a:cubicBezTo>
                  <a:pt x="1092" y="752"/>
                  <a:pt x="1088" y="751"/>
                  <a:pt x="1089" y="745"/>
                </a:cubicBezTo>
                <a:cubicBezTo>
                  <a:pt x="1091" y="742"/>
                  <a:pt x="1095" y="748"/>
                  <a:pt x="1094" y="743"/>
                </a:cubicBezTo>
                <a:close/>
                <a:moveTo>
                  <a:pt x="1077" y="542"/>
                </a:moveTo>
                <a:cubicBezTo>
                  <a:pt x="1076" y="541"/>
                  <a:pt x="1076" y="540"/>
                  <a:pt x="1075" y="538"/>
                </a:cubicBezTo>
                <a:cubicBezTo>
                  <a:pt x="1052" y="479"/>
                  <a:pt x="1025" y="427"/>
                  <a:pt x="978" y="392"/>
                </a:cubicBezTo>
                <a:cubicBezTo>
                  <a:pt x="883" y="456"/>
                  <a:pt x="779" y="506"/>
                  <a:pt x="686" y="573"/>
                </a:cubicBezTo>
                <a:cubicBezTo>
                  <a:pt x="651" y="573"/>
                  <a:pt x="632" y="557"/>
                  <a:pt x="605" y="546"/>
                </a:cubicBezTo>
                <a:cubicBezTo>
                  <a:pt x="601" y="544"/>
                  <a:pt x="596" y="545"/>
                  <a:pt x="592" y="543"/>
                </a:cubicBezTo>
                <a:cubicBezTo>
                  <a:pt x="576" y="537"/>
                  <a:pt x="560" y="527"/>
                  <a:pt x="544" y="521"/>
                </a:cubicBezTo>
                <a:cubicBezTo>
                  <a:pt x="526" y="514"/>
                  <a:pt x="508" y="510"/>
                  <a:pt x="489" y="505"/>
                </a:cubicBezTo>
                <a:cubicBezTo>
                  <a:pt x="466" y="498"/>
                  <a:pt x="445" y="488"/>
                  <a:pt x="423" y="481"/>
                </a:cubicBezTo>
                <a:cubicBezTo>
                  <a:pt x="399" y="473"/>
                  <a:pt x="374" y="467"/>
                  <a:pt x="349" y="459"/>
                </a:cubicBezTo>
                <a:cubicBezTo>
                  <a:pt x="342" y="463"/>
                  <a:pt x="337" y="471"/>
                  <a:pt x="330" y="475"/>
                </a:cubicBezTo>
                <a:cubicBezTo>
                  <a:pt x="288" y="530"/>
                  <a:pt x="256" y="596"/>
                  <a:pt x="232" y="669"/>
                </a:cubicBezTo>
                <a:cubicBezTo>
                  <a:pt x="237" y="669"/>
                  <a:pt x="237" y="676"/>
                  <a:pt x="235" y="678"/>
                </a:cubicBezTo>
                <a:cubicBezTo>
                  <a:pt x="239" y="682"/>
                  <a:pt x="244" y="686"/>
                  <a:pt x="246" y="693"/>
                </a:cubicBezTo>
                <a:cubicBezTo>
                  <a:pt x="336" y="753"/>
                  <a:pt x="440" y="805"/>
                  <a:pt x="570" y="816"/>
                </a:cubicBezTo>
                <a:cubicBezTo>
                  <a:pt x="576" y="821"/>
                  <a:pt x="580" y="819"/>
                  <a:pt x="587" y="820"/>
                </a:cubicBezTo>
                <a:cubicBezTo>
                  <a:pt x="603" y="821"/>
                  <a:pt x="622" y="830"/>
                  <a:pt x="638" y="825"/>
                </a:cubicBezTo>
                <a:cubicBezTo>
                  <a:pt x="643" y="804"/>
                  <a:pt x="655" y="792"/>
                  <a:pt x="668" y="780"/>
                </a:cubicBezTo>
                <a:cubicBezTo>
                  <a:pt x="686" y="770"/>
                  <a:pt x="704" y="781"/>
                  <a:pt x="722" y="774"/>
                </a:cubicBezTo>
                <a:cubicBezTo>
                  <a:pt x="712" y="762"/>
                  <a:pt x="699" y="757"/>
                  <a:pt x="684" y="753"/>
                </a:cubicBezTo>
                <a:cubicBezTo>
                  <a:pt x="684" y="744"/>
                  <a:pt x="690" y="742"/>
                  <a:pt x="697" y="741"/>
                </a:cubicBezTo>
                <a:cubicBezTo>
                  <a:pt x="721" y="738"/>
                  <a:pt x="748" y="746"/>
                  <a:pt x="774" y="743"/>
                </a:cubicBezTo>
                <a:cubicBezTo>
                  <a:pt x="813" y="738"/>
                  <a:pt x="848" y="726"/>
                  <a:pt x="885" y="718"/>
                </a:cubicBezTo>
                <a:cubicBezTo>
                  <a:pt x="913" y="695"/>
                  <a:pt x="952" y="682"/>
                  <a:pt x="983" y="665"/>
                </a:cubicBezTo>
                <a:cubicBezTo>
                  <a:pt x="962" y="658"/>
                  <a:pt x="947" y="649"/>
                  <a:pt x="930" y="633"/>
                </a:cubicBezTo>
                <a:cubicBezTo>
                  <a:pt x="909" y="614"/>
                  <a:pt x="885" y="587"/>
                  <a:pt x="911" y="565"/>
                </a:cubicBezTo>
                <a:cubicBezTo>
                  <a:pt x="926" y="558"/>
                  <a:pt x="939" y="565"/>
                  <a:pt x="947" y="555"/>
                </a:cubicBezTo>
                <a:cubicBezTo>
                  <a:pt x="955" y="545"/>
                  <a:pt x="950" y="528"/>
                  <a:pt x="955" y="516"/>
                </a:cubicBezTo>
                <a:cubicBezTo>
                  <a:pt x="958" y="509"/>
                  <a:pt x="966" y="503"/>
                  <a:pt x="972" y="501"/>
                </a:cubicBezTo>
                <a:cubicBezTo>
                  <a:pt x="1021" y="514"/>
                  <a:pt x="1037" y="561"/>
                  <a:pt x="1052" y="608"/>
                </a:cubicBezTo>
                <a:cubicBezTo>
                  <a:pt x="1054" y="581"/>
                  <a:pt x="1064" y="562"/>
                  <a:pt x="1077" y="542"/>
                </a:cubicBezTo>
                <a:close/>
                <a:moveTo>
                  <a:pt x="1036" y="639"/>
                </a:moveTo>
                <a:cubicBezTo>
                  <a:pt x="1027" y="653"/>
                  <a:pt x="1027" y="668"/>
                  <a:pt x="1031" y="685"/>
                </a:cubicBezTo>
                <a:cubicBezTo>
                  <a:pt x="1044" y="685"/>
                  <a:pt x="1043" y="671"/>
                  <a:pt x="1053" y="668"/>
                </a:cubicBezTo>
                <a:cubicBezTo>
                  <a:pt x="1061" y="670"/>
                  <a:pt x="1061" y="681"/>
                  <a:pt x="1071" y="682"/>
                </a:cubicBezTo>
                <a:cubicBezTo>
                  <a:pt x="1076" y="654"/>
                  <a:pt x="1059" y="639"/>
                  <a:pt x="1036" y="639"/>
                </a:cubicBezTo>
                <a:close/>
                <a:moveTo>
                  <a:pt x="1024" y="563"/>
                </a:moveTo>
                <a:cubicBezTo>
                  <a:pt x="1011" y="550"/>
                  <a:pt x="999" y="555"/>
                  <a:pt x="988" y="566"/>
                </a:cubicBezTo>
                <a:cubicBezTo>
                  <a:pt x="1004" y="578"/>
                  <a:pt x="1019" y="593"/>
                  <a:pt x="1027" y="611"/>
                </a:cubicBezTo>
                <a:cubicBezTo>
                  <a:pt x="1030" y="616"/>
                  <a:pt x="1028" y="627"/>
                  <a:pt x="1037" y="628"/>
                </a:cubicBezTo>
                <a:cubicBezTo>
                  <a:pt x="1044" y="615"/>
                  <a:pt x="1039" y="577"/>
                  <a:pt x="1024" y="563"/>
                </a:cubicBezTo>
                <a:close/>
                <a:moveTo>
                  <a:pt x="986" y="573"/>
                </a:moveTo>
                <a:cubicBezTo>
                  <a:pt x="988" y="601"/>
                  <a:pt x="1008" y="616"/>
                  <a:pt x="1022" y="627"/>
                </a:cubicBezTo>
                <a:cubicBezTo>
                  <a:pt x="1015" y="604"/>
                  <a:pt x="1003" y="586"/>
                  <a:pt x="986" y="573"/>
                </a:cubicBezTo>
                <a:close/>
                <a:moveTo>
                  <a:pt x="986" y="552"/>
                </a:moveTo>
                <a:cubicBezTo>
                  <a:pt x="992" y="547"/>
                  <a:pt x="999" y="541"/>
                  <a:pt x="1009" y="542"/>
                </a:cubicBezTo>
                <a:cubicBezTo>
                  <a:pt x="1012" y="543"/>
                  <a:pt x="1019" y="551"/>
                  <a:pt x="1017" y="546"/>
                </a:cubicBezTo>
                <a:cubicBezTo>
                  <a:pt x="1010" y="536"/>
                  <a:pt x="988" y="511"/>
                  <a:pt x="975" y="512"/>
                </a:cubicBezTo>
                <a:cubicBezTo>
                  <a:pt x="955" y="514"/>
                  <a:pt x="967" y="549"/>
                  <a:pt x="955" y="562"/>
                </a:cubicBezTo>
                <a:cubicBezTo>
                  <a:pt x="942" y="576"/>
                  <a:pt x="930" y="567"/>
                  <a:pt x="915" y="575"/>
                </a:cubicBezTo>
                <a:cubicBezTo>
                  <a:pt x="902" y="589"/>
                  <a:pt x="919" y="610"/>
                  <a:pt x="931" y="622"/>
                </a:cubicBezTo>
                <a:cubicBezTo>
                  <a:pt x="951" y="642"/>
                  <a:pt x="976" y="653"/>
                  <a:pt x="1001" y="659"/>
                </a:cubicBezTo>
                <a:cubicBezTo>
                  <a:pt x="1009" y="656"/>
                  <a:pt x="1014" y="657"/>
                  <a:pt x="1019" y="659"/>
                </a:cubicBezTo>
                <a:cubicBezTo>
                  <a:pt x="1019" y="653"/>
                  <a:pt x="1021" y="649"/>
                  <a:pt x="1022" y="644"/>
                </a:cubicBezTo>
                <a:cubicBezTo>
                  <a:pt x="1001" y="619"/>
                  <a:pt x="963" y="591"/>
                  <a:pt x="978" y="552"/>
                </a:cubicBezTo>
                <a:cubicBezTo>
                  <a:pt x="983" y="549"/>
                  <a:pt x="983" y="554"/>
                  <a:pt x="986" y="552"/>
                </a:cubicBezTo>
                <a:close/>
                <a:moveTo>
                  <a:pt x="982" y="718"/>
                </a:moveTo>
                <a:cubicBezTo>
                  <a:pt x="993" y="706"/>
                  <a:pt x="1026" y="692"/>
                  <a:pt x="1019" y="673"/>
                </a:cubicBezTo>
                <a:cubicBezTo>
                  <a:pt x="1014" y="670"/>
                  <a:pt x="1009" y="674"/>
                  <a:pt x="1003" y="670"/>
                </a:cubicBezTo>
                <a:cubicBezTo>
                  <a:pt x="971" y="682"/>
                  <a:pt x="933" y="698"/>
                  <a:pt x="902" y="715"/>
                </a:cubicBezTo>
                <a:cubicBezTo>
                  <a:pt x="903" y="718"/>
                  <a:pt x="902" y="720"/>
                  <a:pt x="900" y="722"/>
                </a:cubicBezTo>
                <a:cubicBezTo>
                  <a:pt x="893" y="725"/>
                  <a:pt x="885" y="727"/>
                  <a:pt x="884" y="736"/>
                </a:cubicBezTo>
                <a:cubicBezTo>
                  <a:pt x="901" y="741"/>
                  <a:pt x="911" y="750"/>
                  <a:pt x="926" y="759"/>
                </a:cubicBezTo>
                <a:cubicBezTo>
                  <a:pt x="931" y="768"/>
                  <a:pt x="933" y="778"/>
                  <a:pt x="941" y="784"/>
                </a:cubicBezTo>
                <a:cubicBezTo>
                  <a:pt x="952" y="762"/>
                  <a:pt x="963" y="737"/>
                  <a:pt x="982" y="718"/>
                </a:cubicBezTo>
                <a:close/>
                <a:moveTo>
                  <a:pt x="647" y="839"/>
                </a:moveTo>
                <a:cubicBezTo>
                  <a:pt x="652" y="876"/>
                  <a:pt x="657" y="917"/>
                  <a:pt x="679" y="941"/>
                </a:cubicBezTo>
                <a:cubicBezTo>
                  <a:pt x="703" y="966"/>
                  <a:pt x="749" y="994"/>
                  <a:pt x="775" y="959"/>
                </a:cubicBezTo>
                <a:cubicBezTo>
                  <a:pt x="781" y="938"/>
                  <a:pt x="782" y="911"/>
                  <a:pt x="779" y="893"/>
                </a:cubicBezTo>
                <a:cubicBezTo>
                  <a:pt x="756" y="900"/>
                  <a:pt x="749" y="916"/>
                  <a:pt x="721" y="918"/>
                </a:cubicBezTo>
                <a:cubicBezTo>
                  <a:pt x="699" y="912"/>
                  <a:pt x="692" y="889"/>
                  <a:pt x="684" y="871"/>
                </a:cubicBezTo>
                <a:cubicBezTo>
                  <a:pt x="679" y="857"/>
                  <a:pt x="670" y="850"/>
                  <a:pt x="679" y="842"/>
                </a:cubicBezTo>
                <a:cubicBezTo>
                  <a:pt x="695" y="852"/>
                  <a:pt x="719" y="847"/>
                  <a:pt x="737" y="839"/>
                </a:cubicBezTo>
                <a:cubicBezTo>
                  <a:pt x="727" y="813"/>
                  <a:pt x="711" y="790"/>
                  <a:pt x="683" y="786"/>
                </a:cubicBezTo>
                <a:cubicBezTo>
                  <a:pt x="666" y="793"/>
                  <a:pt x="656" y="807"/>
                  <a:pt x="650" y="825"/>
                </a:cubicBezTo>
                <a:cubicBezTo>
                  <a:pt x="652" y="826"/>
                  <a:pt x="654" y="829"/>
                  <a:pt x="653" y="834"/>
                </a:cubicBezTo>
                <a:cubicBezTo>
                  <a:pt x="652" y="836"/>
                  <a:pt x="650" y="838"/>
                  <a:pt x="647" y="839"/>
                </a:cubicBezTo>
                <a:close/>
                <a:moveTo>
                  <a:pt x="729" y="784"/>
                </a:moveTo>
                <a:cubicBezTo>
                  <a:pt x="723" y="786"/>
                  <a:pt x="719" y="784"/>
                  <a:pt x="713" y="789"/>
                </a:cubicBezTo>
                <a:cubicBezTo>
                  <a:pt x="743" y="807"/>
                  <a:pt x="759" y="853"/>
                  <a:pt x="749" y="896"/>
                </a:cubicBezTo>
                <a:cubicBezTo>
                  <a:pt x="761" y="891"/>
                  <a:pt x="770" y="884"/>
                  <a:pt x="778" y="876"/>
                </a:cubicBezTo>
                <a:cubicBezTo>
                  <a:pt x="771" y="839"/>
                  <a:pt x="753" y="807"/>
                  <a:pt x="729" y="784"/>
                </a:cubicBezTo>
                <a:close/>
                <a:moveTo>
                  <a:pt x="722" y="907"/>
                </a:moveTo>
                <a:cubicBezTo>
                  <a:pt x="743" y="907"/>
                  <a:pt x="746" y="865"/>
                  <a:pt x="739" y="849"/>
                </a:cubicBezTo>
                <a:cubicBezTo>
                  <a:pt x="728" y="858"/>
                  <a:pt x="706" y="859"/>
                  <a:pt x="689" y="860"/>
                </a:cubicBezTo>
                <a:cubicBezTo>
                  <a:pt x="698" y="871"/>
                  <a:pt x="704" y="907"/>
                  <a:pt x="722" y="907"/>
                </a:cubicBezTo>
                <a:close/>
                <a:moveTo>
                  <a:pt x="559" y="207"/>
                </a:moveTo>
                <a:cubicBezTo>
                  <a:pt x="556" y="201"/>
                  <a:pt x="556" y="192"/>
                  <a:pt x="554" y="187"/>
                </a:cubicBezTo>
                <a:cubicBezTo>
                  <a:pt x="550" y="191"/>
                  <a:pt x="548" y="196"/>
                  <a:pt x="547" y="202"/>
                </a:cubicBezTo>
                <a:cubicBezTo>
                  <a:pt x="553" y="206"/>
                  <a:pt x="559" y="209"/>
                  <a:pt x="559" y="218"/>
                </a:cubicBezTo>
                <a:cubicBezTo>
                  <a:pt x="590" y="233"/>
                  <a:pt x="669" y="247"/>
                  <a:pt x="674" y="197"/>
                </a:cubicBezTo>
                <a:cubicBezTo>
                  <a:pt x="653" y="230"/>
                  <a:pt x="590" y="229"/>
                  <a:pt x="559" y="207"/>
                </a:cubicBezTo>
                <a:close/>
                <a:moveTo>
                  <a:pt x="656" y="171"/>
                </a:moveTo>
                <a:cubicBezTo>
                  <a:pt x="654" y="167"/>
                  <a:pt x="651" y="165"/>
                  <a:pt x="648" y="162"/>
                </a:cubicBezTo>
                <a:cubicBezTo>
                  <a:pt x="622" y="153"/>
                  <a:pt x="542" y="156"/>
                  <a:pt x="572" y="203"/>
                </a:cubicBezTo>
                <a:cubicBezTo>
                  <a:pt x="595" y="219"/>
                  <a:pt x="668" y="220"/>
                  <a:pt x="666" y="182"/>
                </a:cubicBezTo>
                <a:cubicBezTo>
                  <a:pt x="661" y="179"/>
                  <a:pt x="658" y="174"/>
                  <a:pt x="653" y="170"/>
                </a:cubicBezTo>
                <a:cubicBezTo>
                  <a:pt x="655" y="170"/>
                  <a:pt x="655" y="171"/>
                  <a:pt x="656" y="171"/>
                </a:cubicBezTo>
                <a:close/>
                <a:moveTo>
                  <a:pt x="536" y="206"/>
                </a:moveTo>
                <a:cubicBezTo>
                  <a:pt x="519" y="211"/>
                  <a:pt x="503" y="217"/>
                  <a:pt x="491" y="225"/>
                </a:cubicBezTo>
                <a:cubicBezTo>
                  <a:pt x="484" y="226"/>
                  <a:pt x="478" y="229"/>
                  <a:pt x="473" y="232"/>
                </a:cubicBezTo>
                <a:cubicBezTo>
                  <a:pt x="439" y="242"/>
                  <a:pt x="413" y="261"/>
                  <a:pt x="382" y="273"/>
                </a:cubicBezTo>
                <a:cubicBezTo>
                  <a:pt x="353" y="278"/>
                  <a:pt x="341" y="299"/>
                  <a:pt x="317" y="308"/>
                </a:cubicBezTo>
                <a:cubicBezTo>
                  <a:pt x="303" y="324"/>
                  <a:pt x="279" y="330"/>
                  <a:pt x="262" y="342"/>
                </a:cubicBezTo>
                <a:cubicBezTo>
                  <a:pt x="236" y="360"/>
                  <a:pt x="211" y="385"/>
                  <a:pt x="181" y="396"/>
                </a:cubicBezTo>
                <a:cubicBezTo>
                  <a:pt x="177" y="396"/>
                  <a:pt x="177" y="396"/>
                  <a:pt x="174" y="395"/>
                </a:cubicBezTo>
                <a:cubicBezTo>
                  <a:pt x="159" y="405"/>
                  <a:pt x="157" y="423"/>
                  <a:pt x="154" y="443"/>
                </a:cubicBezTo>
                <a:cubicBezTo>
                  <a:pt x="163" y="445"/>
                  <a:pt x="166" y="447"/>
                  <a:pt x="174" y="451"/>
                </a:cubicBezTo>
                <a:cubicBezTo>
                  <a:pt x="178" y="438"/>
                  <a:pt x="175" y="421"/>
                  <a:pt x="180" y="410"/>
                </a:cubicBezTo>
                <a:cubicBezTo>
                  <a:pt x="188" y="407"/>
                  <a:pt x="190" y="401"/>
                  <a:pt x="198" y="396"/>
                </a:cubicBezTo>
                <a:cubicBezTo>
                  <a:pt x="203" y="394"/>
                  <a:pt x="209" y="394"/>
                  <a:pt x="215" y="392"/>
                </a:cubicBezTo>
                <a:cubicBezTo>
                  <a:pt x="219" y="390"/>
                  <a:pt x="223" y="385"/>
                  <a:pt x="227" y="383"/>
                </a:cubicBezTo>
                <a:cubicBezTo>
                  <a:pt x="261" y="365"/>
                  <a:pt x="298" y="348"/>
                  <a:pt x="326" y="326"/>
                </a:cubicBezTo>
                <a:cubicBezTo>
                  <a:pt x="330" y="324"/>
                  <a:pt x="333" y="321"/>
                  <a:pt x="338" y="321"/>
                </a:cubicBezTo>
                <a:cubicBezTo>
                  <a:pt x="397" y="277"/>
                  <a:pt x="469" y="246"/>
                  <a:pt x="538" y="212"/>
                </a:cubicBezTo>
                <a:cubicBezTo>
                  <a:pt x="538" y="212"/>
                  <a:pt x="539" y="212"/>
                  <a:pt x="539" y="211"/>
                </a:cubicBezTo>
                <a:cubicBezTo>
                  <a:pt x="535" y="212"/>
                  <a:pt x="537" y="208"/>
                  <a:pt x="536" y="206"/>
                </a:cubicBezTo>
                <a:close/>
                <a:moveTo>
                  <a:pt x="336" y="454"/>
                </a:moveTo>
                <a:cubicBezTo>
                  <a:pt x="336" y="453"/>
                  <a:pt x="336" y="452"/>
                  <a:pt x="336" y="451"/>
                </a:cubicBezTo>
                <a:cubicBezTo>
                  <a:pt x="289" y="433"/>
                  <a:pt x="248" y="418"/>
                  <a:pt x="195" y="413"/>
                </a:cubicBezTo>
                <a:cubicBezTo>
                  <a:pt x="185" y="422"/>
                  <a:pt x="184" y="440"/>
                  <a:pt x="181" y="456"/>
                </a:cubicBezTo>
                <a:cubicBezTo>
                  <a:pt x="201" y="464"/>
                  <a:pt x="212" y="488"/>
                  <a:pt x="201" y="511"/>
                </a:cubicBezTo>
                <a:cubicBezTo>
                  <a:pt x="198" y="519"/>
                  <a:pt x="189" y="522"/>
                  <a:pt x="185" y="528"/>
                </a:cubicBezTo>
                <a:cubicBezTo>
                  <a:pt x="217" y="554"/>
                  <a:pt x="214" y="615"/>
                  <a:pt x="227" y="656"/>
                </a:cubicBezTo>
                <a:cubicBezTo>
                  <a:pt x="251" y="576"/>
                  <a:pt x="288" y="509"/>
                  <a:pt x="336" y="454"/>
                </a:cubicBezTo>
                <a:close/>
                <a:moveTo>
                  <a:pt x="214" y="642"/>
                </a:moveTo>
                <a:cubicBezTo>
                  <a:pt x="209" y="619"/>
                  <a:pt x="205" y="588"/>
                  <a:pt x="199" y="570"/>
                </a:cubicBezTo>
                <a:cubicBezTo>
                  <a:pt x="193" y="550"/>
                  <a:pt x="180" y="526"/>
                  <a:pt x="159" y="536"/>
                </a:cubicBezTo>
                <a:cubicBezTo>
                  <a:pt x="157" y="565"/>
                  <a:pt x="170" y="592"/>
                  <a:pt x="160" y="614"/>
                </a:cubicBezTo>
                <a:cubicBezTo>
                  <a:pt x="154" y="587"/>
                  <a:pt x="157" y="565"/>
                  <a:pt x="148" y="538"/>
                </a:cubicBezTo>
                <a:cubicBezTo>
                  <a:pt x="143" y="559"/>
                  <a:pt x="149" y="592"/>
                  <a:pt x="140" y="608"/>
                </a:cubicBezTo>
                <a:cubicBezTo>
                  <a:pt x="138" y="590"/>
                  <a:pt x="137" y="580"/>
                  <a:pt x="138" y="565"/>
                </a:cubicBezTo>
                <a:cubicBezTo>
                  <a:pt x="138" y="549"/>
                  <a:pt x="145" y="531"/>
                  <a:pt x="130" y="531"/>
                </a:cubicBezTo>
                <a:cubicBezTo>
                  <a:pt x="122" y="542"/>
                  <a:pt x="118" y="558"/>
                  <a:pt x="109" y="568"/>
                </a:cubicBezTo>
                <a:cubicBezTo>
                  <a:pt x="106" y="551"/>
                  <a:pt x="117" y="546"/>
                  <a:pt x="119" y="531"/>
                </a:cubicBezTo>
                <a:cubicBezTo>
                  <a:pt x="72" y="568"/>
                  <a:pt x="74" y="653"/>
                  <a:pt x="44" y="708"/>
                </a:cubicBezTo>
                <a:cubicBezTo>
                  <a:pt x="60" y="719"/>
                  <a:pt x="67" y="746"/>
                  <a:pt x="87" y="749"/>
                </a:cubicBezTo>
                <a:cubicBezTo>
                  <a:pt x="95" y="706"/>
                  <a:pt x="94" y="653"/>
                  <a:pt x="104" y="612"/>
                </a:cubicBezTo>
                <a:cubicBezTo>
                  <a:pt x="106" y="605"/>
                  <a:pt x="107" y="591"/>
                  <a:pt x="117" y="591"/>
                </a:cubicBezTo>
                <a:cubicBezTo>
                  <a:pt x="103" y="643"/>
                  <a:pt x="100" y="686"/>
                  <a:pt x="99" y="736"/>
                </a:cubicBezTo>
                <a:cubicBezTo>
                  <a:pt x="93" y="741"/>
                  <a:pt x="94" y="757"/>
                  <a:pt x="103" y="758"/>
                </a:cubicBezTo>
                <a:cubicBezTo>
                  <a:pt x="107" y="737"/>
                  <a:pt x="107" y="713"/>
                  <a:pt x="115" y="694"/>
                </a:cubicBezTo>
                <a:cubicBezTo>
                  <a:pt x="119" y="715"/>
                  <a:pt x="109" y="745"/>
                  <a:pt x="113" y="763"/>
                </a:cubicBezTo>
                <a:cubicBezTo>
                  <a:pt x="117" y="762"/>
                  <a:pt x="118" y="765"/>
                  <a:pt x="123" y="764"/>
                </a:cubicBezTo>
                <a:cubicBezTo>
                  <a:pt x="126" y="750"/>
                  <a:pt x="121" y="726"/>
                  <a:pt x="128" y="717"/>
                </a:cubicBezTo>
                <a:cubicBezTo>
                  <a:pt x="129" y="731"/>
                  <a:pt x="131" y="751"/>
                  <a:pt x="132" y="766"/>
                </a:cubicBezTo>
                <a:cubicBezTo>
                  <a:pt x="138" y="768"/>
                  <a:pt x="157" y="774"/>
                  <a:pt x="168" y="768"/>
                </a:cubicBezTo>
                <a:cubicBezTo>
                  <a:pt x="173" y="746"/>
                  <a:pt x="163" y="722"/>
                  <a:pt x="169" y="704"/>
                </a:cubicBezTo>
                <a:cubicBezTo>
                  <a:pt x="172" y="723"/>
                  <a:pt x="177" y="746"/>
                  <a:pt x="178" y="766"/>
                </a:cubicBezTo>
                <a:cubicBezTo>
                  <a:pt x="194" y="763"/>
                  <a:pt x="202" y="752"/>
                  <a:pt x="212" y="743"/>
                </a:cubicBezTo>
                <a:cubicBezTo>
                  <a:pt x="212" y="733"/>
                  <a:pt x="215" y="728"/>
                  <a:pt x="209" y="725"/>
                </a:cubicBezTo>
                <a:cubicBezTo>
                  <a:pt x="210" y="723"/>
                  <a:pt x="212" y="720"/>
                  <a:pt x="211" y="715"/>
                </a:cubicBezTo>
                <a:cubicBezTo>
                  <a:pt x="202" y="679"/>
                  <a:pt x="192" y="636"/>
                  <a:pt x="185" y="601"/>
                </a:cubicBezTo>
                <a:cubicBezTo>
                  <a:pt x="184" y="596"/>
                  <a:pt x="176" y="589"/>
                  <a:pt x="186" y="585"/>
                </a:cubicBezTo>
                <a:cubicBezTo>
                  <a:pt x="196" y="597"/>
                  <a:pt x="195" y="615"/>
                  <a:pt x="198" y="631"/>
                </a:cubicBezTo>
                <a:cubicBezTo>
                  <a:pt x="203" y="662"/>
                  <a:pt x="216" y="692"/>
                  <a:pt x="222" y="717"/>
                </a:cubicBezTo>
                <a:cubicBezTo>
                  <a:pt x="225" y="714"/>
                  <a:pt x="230" y="713"/>
                  <a:pt x="232" y="710"/>
                </a:cubicBezTo>
                <a:cubicBezTo>
                  <a:pt x="228" y="692"/>
                  <a:pt x="218" y="662"/>
                  <a:pt x="214" y="642"/>
                </a:cubicBezTo>
                <a:close/>
                <a:moveTo>
                  <a:pt x="171" y="519"/>
                </a:moveTo>
                <a:cubicBezTo>
                  <a:pt x="178" y="524"/>
                  <a:pt x="196" y="507"/>
                  <a:pt x="193" y="495"/>
                </a:cubicBezTo>
                <a:cubicBezTo>
                  <a:pt x="186" y="503"/>
                  <a:pt x="180" y="512"/>
                  <a:pt x="171" y="519"/>
                </a:cubicBezTo>
                <a:close/>
                <a:moveTo>
                  <a:pt x="191" y="477"/>
                </a:moveTo>
                <a:cubicBezTo>
                  <a:pt x="188" y="476"/>
                  <a:pt x="189" y="470"/>
                  <a:pt x="184" y="471"/>
                </a:cubicBezTo>
                <a:cubicBezTo>
                  <a:pt x="181" y="497"/>
                  <a:pt x="156" y="509"/>
                  <a:pt x="128" y="514"/>
                </a:cubicBezTo>
                <a:cubicBezTo>
                  <a:pt x="154" y="539"/>
                  <a:pt x="182" y="500"/>
                  <a:pt x="191" y="477"/>
                </a:cubicBezTo>
                <a:close/>
                <a:moveTo>
                  <a:pt x="130" y="502"/>
                </a:moveTo>
                <a:cubicBezTo>
                  <a:pt x="150" y="502"/>
                  <a:pt x="185" y="484"/>
                  <a:pt x="168" y="464"/>
                </a:cubicBezTo>
                <a:cubicBezTo>
                  <a:pt x="155" y="478"/>
                  <a:pt x="138" y="488"/>
                  <a:pt x="120" y="497"/>
                </a:cubicBezTo>
                <a:cubicBezTo>
                  <a:pt x="120" y="503"/>
                  <a:pt x="127" y="502"/>
                  <a:pt x="130" y="502"/>
                </a:cubicBezTo>
                <a:close/>
                <a:moveTo>
                  <a:pt x="145" y="455"/>
                </a:moveTo>
                <a:cubicBezTo>
                  <a:pt x="125" y="458"/>
                  <a:pt x="116" y="475"/>
                  <a:pt x="119" y="489"/>
                </a:cubicBezTo>
                <a:cubicBezTo>
                  <a:pt x="135" y="483"/>
                  <a:pt x="144" y="471"/>
                  <a:pt x="156" y="462"/>
                </a:cubicBezTo>
                <a:cubicBezTo>
                  <a:pt x="155" y="461"/>
                  <a:pt x="156" y="460"/>
                  <a:pt x="156" y="458"/>
                </a:cubicBezTo>
                <a:cubicBezTo>
                  <a:pt x="151" y="459"/>
                  <a:pt x="150" y="456"/>
                  <a:pt x="145" y="45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12" name="文本框 1211"/>
          <p:cNvSpPr txBox="1"/>
          <p:nvPr/>
        </p:nvSpPr>
        <p:spPr>
          <a:xfrm>
            <a:off x="3585845" y="3637915"/>
            <a:ext cx="5146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Blackboard style graduation reply powerpoint template.</a:t>
            </a:r>
          </a:p>
        </p:txBody>
      </p:sp>
      <p:sp>
        <p:nvSpPr>
          <p:cNvPr id="1202" name="文本框 1201"/>
          <p:cNvSpPr txBox="1"/>
          <p:nvPr/>
        </p:nvSpPr>
        <p:spPr>
          <a:xfrm>
            <a:off x="3510280" y="2906395"/>
            <a:ext cx="5374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欢迎各位老师指导</a:t>
            </a:r>
            <a:endParaRPr lang="zh-CN" altLang="en-US" sz="4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12" grpId="0"/>
      <p:bldP spid="1202" grpId="0"/>
    </p:bldLst>
  </p:timing>
</p:sld>
</file>

<file path=ppt/theme/theme1.xml><?xml version="1.0" encoding="utf-8"?>
<a:theme xmlns:a="http://schemas.openxmlformats.org/drawingml/2006/main" name="更多作品请在稻壳儿搜索艺随风&#10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更多作品请在稻壳儿搜索艺随风&#10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更多作品请在稻壳儿搜索艺随风&#10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130</Words>
  <Application>Microsoft Office PowerPoint</Application>
  <PresentationFormat>自定义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更多作品请在稻壳儿搜索艺随风
</vt:lpstr>
      <vt:lpstr>1_更多作品请在稻壳儿搜索艺随风
</vt:lpstr>
      <vt:lpstr>2_更多作品请在稻壳儿搜索艺随风
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zengfuqiang</dc:creator>
  <cp:lastModifiedBy>PC</cp:lastModifiedBy>
  <cp:revision>79</cp:revision>
  <dcterms:created xsi:type="dcterms:W3CDTF">2015-05-05T08:02:00Z</dcterms:created>
  <dcterms:modified xsi:type="dcterms:W3CDTF">2018-07-12T13:34:21Z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