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7" r:id="rId4"/>
    <p:sldId id="258" r:id="rId5"/>
    <p:sldId id="260" r:id="rId6"/>
    <p:sldId id="259" r:id="rId7"/>
    <p:sldId id="267" r:id="rId8"/>
    <p:sldId id="261" r:id="rId9"/>
    <p:sldId id="262" r:id="rId10"/>
    <p:sldId id="264" r:id="rId11"/>
    <p:sldId id="263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" initials="z" lastIdx="1" clrIdx="0">
    <p:extLst>
      <p:ext uri="{19B8F6BF-5375-455C-9EA6-DF929625EA0E}">
        <p15:presenceInfo xmlns:p15="http://schemas.microsoft.com/office/powerpoint/2012/main" userId="zh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9B228-786D-416E-A30A-1B737132CF6F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3902D-5DE7-4097-9F46-5E4A000E9C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84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902D-5DE7-4097-9F46-5E4A000E9C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20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902D-5DE7-4097-9F46-5E4A000E9C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6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2792B-FF87-41C9-992B-876D19A11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6BCBF8-A1E6-4DB8-8F3A-732169600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BC173-3B37-4490-89AB-26DD29CB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BD3-765F-4849-A369-1B94DAA0226F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B3A6B8-0197-4051-867B-5BD78F3F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B69CD-71E9-4E9F-861A-BD7F5F5D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28C3-0E06-4B20-9CE4-C2355107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52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DF604-3417-406C-B707-B9369B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FEA43C-501D-487F-AD26-22520C8E8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0726C-0E70-4974-9BED-EE77AE92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BD3-765F-4849-A369-1B94DAA0226F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243C6-FDE8-4631-8323-C10D854B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F4D3E-E34D-4B36-BD0B-DD59BBA8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28C3-0E06-4B20-9CE4-C2355107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66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F5F2BB-3F7C-47CE-BC30-0CFE86D00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7C08EA-E101-44FE-ABEE-6675E15CA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C0B1E-FFC4-496A-8239-E352AAB8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BD3-765F-4849-A369-1B94DAA0226F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750D8-F7D4-4792-9372-DD2E8EBF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AD5B0-1CFE-4D92-8F67-991D75F6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28C3-0E06-4B20-9CE4-C2355107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08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0B1AB-6436-4B20-A4AF-DC73419B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396F5-F95A-497C-BF93-DC988D7F9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CFD92-A77C-4C10-B5E8-8637B087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BD3-765F-4849-A369-1B94DAA0226F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7040B-7BC8-47FD-9CED-20EC0141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A7497-ECA5-41E5-A614-82546A6A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28C3-0E06-4B20-9CE4-C2355107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01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BC43A-180B-49EE-8264-0A2BE9ED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C917A0-2469-4D1C-917A-854726D14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0AD204-2C95-4141-AB09-7F0E97C3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BD3-765F-4849-A369-1B94DAA0226F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78C0C-8A1B-493A-A395-5E08A7A3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F01B9-51D6-4B3C-8BB5-8BC7BF2C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28C3-0E06-4B20-9CE4-C2355107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59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3489C-9457-41D2-AB89-4F690DD4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8F7E6-0661-4ECC-ABCA-D33B7583F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3276A5-DA7E-4B06-ACFB-DC19C97C9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EECA76-DE6F-42B8-A7D5-96D5A5E6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BD3-765F-4849-A369-1B94DAA0226F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B535D3-F4AC-4BDF-8DBC-B25FAEB8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D6661E-6FBB-435B-A5DD-55850912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28C3-0E06-4B20-9CE4-C2355107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43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3AE5C-9581-4ABF-9C8A-E074CC6AA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14CAB4-0439-4DA3-AA8E-B78B22035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85FBB-0F31-4FD3-AEA4-0EB422524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E81522-BBA2-4D0F-9878-BE18A8E5C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4EC268-BBFD-46F5-AA10-5733E6D81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862443-1F27-4227-8973-4114F073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BD3-765F-4849-A369-1B94DAA0226F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4820C5-F211-480C-B0DE-3F1C45D9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B2ABAD-64CF-4857-A287-D3C63700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28C3-0E06-4B20-9CE4-C2355107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17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BE50A-660D-440A-BF22-8F822185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DF39A6-AC2C-49B5-B827-E010AE51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BD3-765F-4849-A369-1B94DAA0226F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D1F519-B517-4275-A8E2-4F81457F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E1BCD8-7284-42AF-964E-72DA3D5B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28C3-0E06-4B20-9CE4-C2355107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7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1C657D-E1D6-4939-9A6C-7C7FD6DF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BD3-765F-4849-A369-1B94DAA0226F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2F39FF-3CF3-4497-923E-A914BFC0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D7366C-C836-4426-8F66-38E4A734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28C3-0E06-4B20-9CE4-C2355107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BAAA5-CC30-4400-949D-4358E4DA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36D2D-C206-4A04-B2BC-E35BFCE3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1D759A-B29F-4B6F-A21A-752A1177A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146E1F-D2D5-4B11-93D8-9B0582D6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BD3-765F-4849-A369-1B94DAA0226F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7C1E88-4D50-47F5-A114-AF28718A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CD4DD9-281B-4B19-BD3C-52413B21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28C3-0E06-4B20-9CE4-C2355107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6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9B5A9-42E4-489D-9604-82B8A23D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D58F44-A442-4D93-9EE8-298487D61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B99AB7-E1AC-4978-813B-C4D83BCC4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DF02B9-3C42-4D94-88FC-F0E87CE0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7BD3-765F-4849-A369-1B94DAA0226F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1E673E-57B6-4A55-A321-FC73FA70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A5FDC4-D811-498E-BD89-6C4A2C0B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28C3-0E06-4B20-9CE4-C2355107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82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C835F9-6A11-45C9-A19E-A2EDFF36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58287B-405B-4723-9C6D-6D47EA27A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D79187-F038-4773-90F5-BEFCABF10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67BD3-765F-4849-A369-1B94DAA0226F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739E1-F58B-47AB-9510-ADC957EE6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DC8E9-2F3B-43B3-B2A3-6A0EB92B1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728C3-0E06-4B20-9CE4-C2355107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70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3871CD0-E41E-4B7C-B080-E66602BEB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6852" y="4224143"/>
            <a:ext cx="5645834" cy="702676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电商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151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赵国强   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2015012751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07E9B0-4751-429C-B18A-151554463AA4}"/>
              </a:ext>
            </a:extLst>
          </p:cNvPr>
          <p:cNvSpPr/>
          <p:nvPr/>
        </p:nvSpPr>
        <p:spPr>
          <a:xfrm>
            <a:off x="0" y="1858922"/>
            <a:ext cx="12192000" cy="1885071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2C35E2-8399-4817-A173-AAAE077D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975" y="2090969"/>
            <a:ext cx="4555588" cy="1510500"/>
          </a:xfrm>
        </p:spPr>
        <p:txBody>
          <a:bodyPr>
            <a:normAutofit fontScale="90000"/>
          </a:bodyPr>
          <a:lstStyle/>
          <a:p>
            <a:r>
              <a:rPr lang="zh-CN" altLang="en-US" sz="11500" b="1" dirty="0">
                <a:solidFill>
                  <a:schemeClr val="bg1"/>
                </a:solidFill>
                <a:latin typeface="+mn-ea"/>
                <a:ea typeface="+mn-ea"/>
              </a:rPr>
              <a:t>购物袋</a:t>
            </a:r>
          </a:p>
        </p:txBody>
      </p:sp>
    </p:spTree>
    <p:extLst>
      <p:ext uri="{BB962C8B-B14F-4D97-AF65-F5344CB8AC3E}">
        <p14:creationId xmlns:p14="http://schemas.microsoft.com/office/powerpoint/2010/main" val="196874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5F820A6-392F-4C93-AC52-18A5C0A2E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1182"/>
            <a:ext cx="10520173" cy="36598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080F8E-3A69-4247-8C39-086C07AE2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714" y="419708"/>
            <a:ext cx="4624286" cy="20214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953C6FD-E25C-4644-9BB0-C9A8D92BDD37}"/>
              </a:ext>
            </a:extLst>
          </p:cNvPr>
          <p:cNvSpPr txBox="1"/>
          <p:nvPr/>
        </p:nvSpPr>
        <p:spPr>
          <a:xfrm>
            <a:off x="838200" y="1168835"/>
            <a:ext cx="6614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商品展示，采取左右布局，利用</a:t>
            </a:r>
            <a:r>
              <a:rPr lang="en-US" altLang="zh-CN" sz="2800" dirty="0"/>
              <a:t>float</a:t>
            </a:r>
            <a:r>
              <a:rPr lang="zh-CN" altLang="en-US" sz="2800" dirty="0"/>
              <a:t>对齐</a:t>
            </a:r>
          </a:p>
        </p:txBody>
      </p:sp>
    </p:spTree>
    <p:extLst>
      <p:ext uri="{BB962C8B-B14F-4D97-AF65-F5344CB8AC3E}">
        <p14:creationId xmlns:p14="http://schemas.microsoft.com/office/powerpoint/2010/main" val="2887101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C34102E-AEEA-4DEE-BFEE-A5494930A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128" y="916154"/>
            <a:ext cx="7520846" cy="19503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5B4E82-0F7D-4AD0-B381-A3378A3BF3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128" y="3928073"/>
            <a:ext cx="7520846" cy="2645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2F9FB1-AEE1-4A28-9561-C7DD7FAE2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47" y="4950595"/>
            <a:ext cx="3371035" cy="162257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276C219-C30C-40AB-8EAB-4A284F713C92}"/>
              </a:ext>
            </a:extLst>
          </p:cNvPr>
          <p:cNvSpPr txBox="1"/>
          <p:nvPr/>
        </p:nvSpPr>
        <p:spPr>
          <a:xfrm>
            <a:off x="294026" y="1314834"/>
            <a:ext cx="3897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按钮：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先去除默认样式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由于按钮是</a:t>
            </a:r>
            <a:r>
              <a:rPr lang="en-US" altLang="zh-CN" dirty="0"/>
              <a:t>inline-block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所以需要添加宽高，才能具有宽高</a:t>
            </a:r>
          </a:p>
        </p:txBody>
      </p:sp>
    </p:spTree>
    <p:extLst>
      <p:ext uri="{BB962C8B-B14F-4D97-AF65-F5344CB8AC3E}">
        <p14:creationId xmlns:p14="http://schemas.microsoft.com/office/powerpoint/2010/main" val="102641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F8BD82-B422-4ADA-AC98-D07E7F90CE11}"/>
              </a:ext>
            </a:extLst>
          </p:cNvPr>
          <p:cNvSpPr/>
          <p:nvPr/>
        </p:nvSpPr>
        <p:spPr>
          <a:xfrm>
            <a:off x="0" y="0"/>
            <a:ext cx="12192000" cy="20086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795B5C5-6F71-4128-9337-9119B008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900" y="546126"/>
            <a:ext cx="2986789" cy="1325563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后期任务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197F17-D5A5-4DC2-8AE1-FA865A446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502" y="2400743"/>
            <a:ext cx="8290809" cy="391113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/>
              <a:t>利用</a:t>
            </a:r>
            <a:r>
              <a:rPr lang="en-US" altLang="zh-CN" sz="3200" dirty="0" err="1"/>
              <a:t>js</a:t>
            </a:r>
            <a:r>
              <a:rPr lang="zh-CN" altLang="en-US" sz="3200" dirty="0"/>
              <a:t>实现改变商品数量动态改变总价</a:t>
            </a:r>
            <a:endParaRPr lang="en-US" altLang="zh-CN" sz="3200" dirty="0"/>
          </a:p>
          <a:p>
            <a:pPr>
              <a:lnSpc>
                <a:spcPct val="200000"/>
              </a:lnSpc>
            </a:pPr>
            <a:r>
              <a:rPr lang="zh-CN" altLang="en-US" sz="3200" dirty="0"/>
              <a:t>添加超链接</a:t>
            </a:r>
            <a:endParaRPr lang="en-US" altLang="zh-CN" sz="3200" dirty="0"/>
          </a:p>
          <a:p>
            <a:pPr>
              <a:lnSpc>
                <a:spcPct val="200000"/>
              </a:lnSpc>
            </a:pPr>
            <a:r>
              <a:rPr lang="zh-CN" altLang="en-US" sz="3200" dirty="0"/>
              <a:t>完善当前不足之处</a:t>
            </a:r>
          </a:p>
        </p:txBody>
      </p:sp>
    </p:spTree>
    <p:extLst>
      <p:ext uri="{BB962C8B-B14F-4D97-AF65-F5344CB8AC3E}">
        <p14:creationId xmlns:p14="http://schemas.microsoft.com/office/powerpoint/2010/main" val="136565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5DF9F-3B67-4BBF-8C90-B47E66310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2" y="114461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我的任务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0D2AB-C7C8-4671-BB4D-0D86FDA42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122" y="3151188"/>
            <a:ext cx="10515600" cy="1603375"/>
          </a:xfrm>
        </p:spPr>
        <p:txBody>
          <a:bodyPr/>
          <a:lstStyle/>
          <a:p>
            <a:r>
              <a:rPr lang="zh-CN" altLang="en-US" dirty="0"/>
              <a:t>负责项目目标定位，确定风格为简约风格</a:t>
            </a:r>
            <a:endParaRPr lang="en-US" altLang="zh-CN" dirty="0"/>
          </a:p>
          <a:p>
            <a:r>
              <a:rPr lang="zh-CN" altLang="en-US" dirty="0"/>
              <a:t>负责购物袋页面设计，编码</a:t>
            </a:r>
            <a:endParaRPr lang="en-US" altLang="zh-CN" dirty="0"/>
          </a:p>
          <a:p>
            <a:r>
              <a:rPr lang="zh-CN" altLang="en-US" dirty="0"/>
              <a:t>参与团队的日常交流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036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DCFABD0-EA50-42A2-9C8F-63538A8899A8}"/>
              </a:ext>
            </a:extLst>
          </p:cNvPr>
          <p:cNvSpPr txBox="1"/>
          <p:nvPr/>
        </p:nvSpPr>
        <p:spPr>
          <a:xfrm>
            <a:off x="4316644" y="794934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页面设计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16320B-9C9A-4A96-958C-7F45887D7F41}"/>
              </a:ext>
            </a:extLst>
          </p:cNvPr>
          <p:cNvSpPr txBox="1"/>
          <p:nvPr/>
        </p:nvSpPr>
        <p:spPr>
          <a:xfrm>
            <a:off x="3470258" y="2581532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按照苹果官网风格，进行版式设计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B669D7-7962-4D1B-BC48-ECBBD4A84150}"/>
              </a:ext>
            </a:extLst>
          </p:cNvPr>
          <p:cNvSpPr txBox="1"/>
          <p:nvPr/>
        </p:nvSpPr>
        <p:spPr>
          <a:xfrm>
            <a:off x="4376958" y="3890448"/>
            <a:ext cx="3757357" cy="167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用到标尺，使宽高更加整齐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分层操作，便于产生一定的结构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样式设计，使页面产生立体结构</a:t>
            </a:r>
          </a:p>
        </p:txBody>
      </p:sp>
    </p:spTree>
    <p:extLst>
      <p:ext uri="{BB962C8B-B14F-4D97-AF65-F5344CB8AC3E}">
        <p14:creationId xmlns:p14="http://schemas.microsoft.com/office/powerpoint/2010/main" val="167662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ABD44C2-B22A-423D-9E69-2257C1D10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2398"/>
            <a:ext cx="12192000" cy="607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7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40768D5-575A-426B-AAC8-3EB46720F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33" y="710784"/>
            <a:ext cx="8128000" cy="304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D1D56C7-6A03-4185-B846-DD10B5B9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647" y="3758784"/>
            <a:ext cx="8840372" cy="1325563"/>
          </a:xfrm>
        </p:spPr>
        <p:txBody>
          <a:bodyPr/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利用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markman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进行颜色吸取，定位</a:t>
            </a:r>
          </a:p>
        </p:txBody>
      </p:sp>
    </p:spTree>
    <p:extLst>
      <p:ext uri="{BB962C8B-B14F-4D97-AF65-F5344CB8AC3E}">
        <p14:creationId xmlns:p14="http://schemas.microsoft.com/office/powerpoint/2010/main" val="351455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463947-2024-4777-8261-D483DEA68A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20"/>
          <a:stretch/>
        </p:blipFill>
        <p:spPr>
          <a:xfrm>
            <a:off x="0" y="-1"/>
            <a:ext cx="12309231" cy="719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1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3637E-24E9-4421-AC67-293CB0F42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61" y="1519367"/>
            <a:ext cx="1470285" cy="3063875"/>
          </a:xfrm>
        </p:spPr>
        <p:txBody>
          <a:bodyPr vert="eaVert">
            <a:normAutofit/>
          </a:bodyPr>
          <a:lstStyle/>
          <a:p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编 码 页 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1F5EF4-18B9-4084-9D11-9316FBAB0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910" y="365125"/>
            <a:ext cx="8638095" cy="5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4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6264D-5C27-4924-BF61-C7B388EC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892" y="1875384"/>
            <a:ext cx="5792449" cy="1553616"/>
          </a:xfrm>
        </p:spPr>
        <p:txBody>
          <a:bodyPr>
            <a:normAutofit/>
          </a:bodyPr>
          <a:lstStyle/>
          <a:p>
            <a:pPr algn="ctr"/>
            <a:r>
              <a:rPr lang="zh-CN" altLang="en-US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编码阶段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A1D673-068B-4F7E-8963-0804EA989F0F}"/>
              </a:ext>
            </a:extLst>
          </p:cNvPr>
          <p:cNvSpPr txBox="1"/>
          <p:nvPr/>
        </p:nvSpPr>
        <p:spPr>
          <a:xfrm>
            <a:off x="5259526" y="389744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难点</a:t>
            </a:r>
          </a:p>
        </p:txBody>
      </p:sp>
    </p:spTree>
    <p:extLst>
      <p:ext uri="{BB962C8B-B14F-4D97-AF65-F5344CB8AC3E}">
        <p14:creationId xmlns:p14="http://schemas.microsoft.com/office/powerpoint/2010/main" val="350883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9DAFDAF-2955-4DC7-8715-66D19FE82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451" y="2668629"/>
            <a:ext cx="9011787" cy="40019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D3324A-8D96-4323-BEA9-6C30B3913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6176"/>
            <a:ext cx="12192000" cy="15126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887AC2B-4573-4630-AB73-C816FBCBE6ED}"/>
              </a:ext>
            </a:extLst>
          </p:cNvPr>
          <p:cNvSpPr txBox="1"/>
          <p:nvPr/>
        </p:nvSpPr>
        <p:spPr>
          <a:xfrm>
            <a:off x="104932" y="306203"/>
            <a:ext cx="8723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顶部居中效果实现，利用子元素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margin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左右边距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auto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，实现自适应 左右居中</a:t>
            </a:r>
          </a:p>
        </p:txBody>
      </p:sp>
    </p:spTree>
    <p:extLst>
      <p:ext uri="{BB962C8B-B14F-4D97-AF65-F5344CB8AC3E}">
        <p14:creationId xmlns:p14="http://schemas.microsoft.com/office/powerpoint/2010/main" val="68445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156</Words>
  <Application>Microsoft Office PowerPoint</Application>
  <PresentationFormat>宽屏</PresentationFormat>
  <Paragraphs>28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购物袋</vt:lpstr>
      <vt:lpstr>我的任务</vt:lpstr>
      <vt:lpstr>PowerPoint 演示文稿</vt:lpstr>
      <vt:lpstr>PowerPoint 演示文稿</vt:lpstr>
      <vt:lpstr>利用markman进行颜色吸取，定位</vt:lpstr>
      <vt:lpstr>PowerPoint 演示文稿</vt:lpstr>
      <vt:lpstr>编 码 页 面</vt:lpstr>
      <vt:lpstr>编码阶段</vt:lpstr>
      <vt:lpstr>PowerPoint 演示文稿</vt:lpstr>
      <vt:lpstr>PowerPoint 演示文稿</vt:lpstr>
      <vt:lpstr>PowerPoint 演示文稿</vt:lpstr>
      <vt:lpstr>后期任务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购物袋</dc:title>
  <dc:creator>zhao</dc:creator>
  <cp:lastModifiedBy>zhao</cp:lastModifiedBy>
  <cp:revision>10</cp:revision>
  <dcterms:created xsi:type="dcterms:W3CDTF">2018-06-27T15:15:10Z</dcterms:created>
  <dcterms:modified xsi:type="dcterms:W3CDTF">2018-06-27T16:22:48Z</dcterms:modified>
</cp:coreProperties>
</file>