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3167A-E19F-4148-ADCA-A0129321F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B5ED15-A0B6-4342-879C-669B2DC69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0542B7-2FC1-4124-B596-FA0E0E59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191951-52CB-4B83-A36E-66B799FD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6A7694-BE46-45F5-B4DC-F9F77925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92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BEDB5B-688C-4CDA-BCD4-EECB9CB6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23AA92-03DF-4E7B-BFF1-C942A450A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8DFA5B-90F0-489F-AD55-9D56DC55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63A077-C050-427C-82DC-68FF8CE4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DA5337-4209-49A6-B7EF-4DF6372A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91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615B54-628F-433E-A8D0-E9EBE9FAD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88C9FB-05B8-4C4C-8A66-A05129049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353CCA-DA32-4CCD-9FFF-F901454E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936D0B-C773-4259-9A44-589BB744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FF1A4-E23F-4725-8254-261D8D61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1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BC1D8-3CC1-4F4B-AF92-25C3C445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3570B7-202D-4532-A586-4A2B53ED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53F937-05F7-4552-B840-7F6DFBEE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788280-73AB-4181-9328-E31C47E0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1DDD97-58EE-4DC6-BE71-77D0AB16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115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1751AB-3F9E-4D69-A35D-93D53545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FFE7F4-6997-4C1D-8AA4-C3B6184FE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F7D864-8B96-4C68-8BC1-CB49826F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64374E-8E1E-4405-BD33-9C6D3965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5188D5-7C13-47B8-8CBE-69EF80C6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484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162F7-30B6-4EF3-9657-924D689AD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33E08C-619E-4E32-9CFC-67605B82E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6993D9-CB76-405E-819D-0B596E032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C2F8EC4-1641-4B17-9102-BF110884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23AC08-1228-428C-97DE-F8A5B7E1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C95E36-40F5-417B-AE94-76CCDA4B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227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D846B9-B756-433F-9A8A-FD072F559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322599-FB98-4B32-961A-97023AEC3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6FB6F3-251B-4B96-A40F-39D4DB7B8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BD61661-9EF9-4727-9696-331F9BD71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A5FE6E-AF64-47AD-9299-16A7E5D96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B4E3B8-3131-4C1A-B5AC-4F918539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864E34D-538C-4DBC-88FC-36111CAA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99ECE4-8130-4F36-8F61-6EBB49847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9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E6A7A-310A-4A2C-BD3A-C0EF9EF4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CC6753-38AB-4879-9357-D22E3478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89EF83-4C24-4EF7-9979-522B2209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C5BF3B-5B0E-49F8-AFD8-949EB44A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838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3A83BD-9199-4F8F-AD11-4F1BD2B3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CF6842-9E4E-4D3F-9DD6-1DF5B503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4C4914-9067-4655-8D79-A5F3CBAE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65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BDE70-CC00-4571-B38D-44E48C8E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7C92C-93F5-4AF9-9ACB-0894C38C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C2F9D7-DDFA-4DCD-A00F-245394424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8FC7E0-96A1-4C22-8FB3-4488FC6F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9906BB-E87E-416A-952D-089FB831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200001-71B7-4C79-B4C6-1159A09C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39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FA88F-B6BB-4A80-8950-77AB3970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301A5C-3368-4FA5-993E-9B72922B2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16F7D3-4C04-4F5C-A20E-FC80A5A77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69D3DD-4026-46FB-B229-1F784E10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C58C-061C-44F1-A237-2E36B5F906E4}" type="datetimeFigureOut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223613-F49D-479E-9D95-A37393F1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4206FE-67FF-4327-9629-1F610ED5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69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041089-F928-43C0-8E6F-B97331FA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F25D22-E19E-4539-8D21-9EB916CE9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555973-0209-4A78-88EF-362ABDA88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3C58C-061C-44F1-A237-2E36B5F906E4}" type="datetimeFigureOut">
              <a:rPr kumimoji="1" lang="ja-JP" altLang="en-US" smtClean="0"/>
              <a:t>2020/6/27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0857E4-6299-4C8A-A030-29D289901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749B6D-5371-4ED3-B0E1-76FF23098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F98B-2048-4EFC-8AD6-96661E6022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45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A1A96F4-BB3A-49C2-B614-14D1BEDE1D2E}"/>
              </a:ext>
            </a:extLst>
          </p:cNvPr>
          <p:cNvSpPr/>
          <p:nvPr/>
        </p:nvSpPr>
        <p:spPr>
          <a:xfrm>
            <a:off x="2495999" y="1274566"/>
            <a:ext cx="7200000" cy="360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六角形 6">
            <a:extLst>
              <a:ext uri="{FF2B5EF4-FFF2-40B4-BE49-F238E27FC236}">
                <a16:creationId xmlns:a16="http://schemas.microsoft.com/office/drawing/2014/main" id="{90F3E3DE-EF48-40E6-A56B-305EC76D17CB}"/>
              </a:ext>
            </a:extLst>
          </p:cNvPr>
          <p:cNvSpPr/>
          <p:nvPr/>
        </p:nvSpPr>
        <p:spPr>
          <a:xfrm>
            <a:off x="4219207" y="1692210"/>
            <a:ext cx="4077049" cy="2994870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  <p:sp>
        <p:nvSpPr>
          <p:cNvPr id="4" name="六角形 3">
            <a:extLst>
              <a:ext uri="{FF2B5EF4-FFF2-40B4-BE49-F238E27FC236}">
                <a16:creationId xmlns:a16="http://schemas.microsoft.com/office/drawing/2014/main" id="{75E6C7AC-44AE-4A82-801F-2317367B3E0B}"/>
              </a:ext>
            </a:extLst>
          </p:cNvPr>
          <p:cNvSpPr/>
          <p:nvPr/>
        </p:nvSpPr>
        <p:spPr>
          <a:xfrm>
            <a:off x="4057475" y="1577131"/>
            <a:ext cx="4077049" cy="2994870"/>
          </a:xfrm>
          <a:prstGeom prst="hexagon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4400" dirty="0"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28013C-3455-40AB-9EB8-9A2BFF2CD1F7}"/>
              </a:ext>
            </a:extLst>
          </p:cNvPr>
          <p:cNvSpPr/>
          <p:nvPr/>
        </p:nvSpPr>
        <p:spPr>
          <a:xfrm>
            <a:off x="5075483" y="2117361"/>
            <a:ext cx="27320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4000" dirty="0">
                <a:solidFill>
                  <a:srgbClr val="00B0F0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V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irtual </a:t>
            </a:r>
          </a:p>
          <a:p>
            <a:r>
              <a:rPr lang="en-US" altLang="ja-JP" sz="4000" dirty="0">
                <a:solidFill>
                  <a:srgbClr val="FF21D5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M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otion</a:t>
            </a:r>
          </a:p>
          <a:p>
            <a:r>
              <a:rPr lang="en-US" altLang="ja-JP" sz="4000" dirty="0">
                <a:solidFill>
                  <a:srgbClr val="FFFF00"/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T</a:t>
            </a:r>
            <a:r>
              <a:rPr lang="en-US" altLang="ja-JP" sz="4000" dirty="0">
                <a:solidFill>
                  <a:schemeClr val="bg1">
                    <a:lumMod val="65000"/>
                  </a:schemeClr>
                </a:solidFill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racker</a:t>
            </a:r>
            <a:endParaRPr lang="ja-JP" altLang="en-US" sz="4000" dirty="0">
              <a:solidFill>
                <a:schemeClr val="bg1">
                  <a:lumMod val="65000"/>
                </a:schemeClr>
              </a:solidFill>
              <a:latin typeface="M+ 2p medium" panose="020B0603020203020204" pitchFamily="50" charset="-128"/>
              <a:ea typeface="M+ 2p medium" panose="020B0603020203020204" pitchFamily="50" charset="-128"/>
              <a:cs typeface="M+ 2p medium" panose="020B06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474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M+ 2p medium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GPS NMEA</dc:creator>
  <cp:lastModifiedBy>GPS NMEA</cp:lastModifiedBy>
  <cp:revision>2</cp:revision>
  <dcterms:created xsi:type="dcterms:W3CDTF">2020-06-26T15:27:02Z</dcterms:created>
  <dcterms:modified xsi:type="dcterms:W3CDTF">2020-06-26T15:36:55Z</dcterms:modified>
</cp:coreProperties>
</file>