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>
        <p:scale>
          <a:sx n="134" d="100"/>
          <a:sy n="134" d="100"/>
        </p:scale>
        <p:origin x="1448" y="14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41E0-186B-B74B-991D-79B892DB749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BBD6-9DEA-4744-B1DD-2E56AF76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E42-00F4-064F-B8D9-B7F49E604D2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76B1-572E-4147-B5F6-DB9F31B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45F3F4-B6BB-5749-92FA-B7151B2D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114300"/>
            <a:ext cx="5400000" cy="351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27E45-350A-5F49-8134-91637C27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3630127"/>
            <a:ext cx="5400000" cy="2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4980C-0585-8E44-986F-C8CB061E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113248"/>
            <a:ext cx="7920000" cy="2906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EBF04-37A6-F24D-8FC1-20874A77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85725"/>
            <a:ext cx="7920000" cy="30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6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FUJIANG JI</dc:creator>
  <cp:lastModifiedBy>FUJIANG JI</cp:lastModifiedBy>
  <cp:revision>4</cp:revision>
  <dcterms:created xsi:type="dcterms:W3CDTF">2024-04-12T21:54:33Z</dcterms:created>
  <dcterms:modified xsi:type="dcterms:W3CDTF">2024-04-13T03:52:21Z</dcterms:modified>
</cp:coreProperties>
</file>