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0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142F-9595-9EEB-F101-72B99E454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400EF-8C36-DFE6-7BED-C7789915E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15383-FA2A-EE69-65AD-F84C16E5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ABA8-B6F0-4A86-BC76-DF004690B22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8AAD-70AC-866B-F01A-519E9291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4A146-83EF-2772-852C-B65616B6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16F5-B912-407A-BC4C-E23AA049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2D61-3E24-4C8F-CAC3-A79AE2A0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978EB-ACF2-0ED2-66D6-932862224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3EF58-EAE9-78F1-A4D2-C744C70F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ABA8-B6F0-4A86-BC76-DF004690B22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DA811-BD9A-012F-D9DA-3BD2ECC3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204B1-92A8-8B24-1FB2-49287D87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16F5-B912-407A-BC4C-E23AA049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5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B3498-1D93-DE0F-AF70-8777F14F7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5A4E3-5634-995A-A094-BA2AD9FEA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5CBE0-1290-0C4B-978C-5C651BE4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ABA8-B6F0-4A86-BC76-DF004690B22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2B7AB-0AF5-1946-FF44-58C42D35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96C74-D256-4D77-7509-823D0593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16F5-B912-407A-BC4C-E23AA049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1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5FF8-6641-536F-9174-710FDB9B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AF4B-DA8D-DF8B-32C1-CA170B860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F312A-C996-1DF7-D240-B76B9C13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ABA8-B6F0-4A86-BC76-DF004690B22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3B698-62F2-BEDB-F1A8-2442E9F5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E9ACB-55CB-7419-6AE0-C9F56627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16F5-B912-407A-BC4C-E23AA049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6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5E38-1C7B-DA39-EADD-F8D67B3D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247C-4355-0459-CC2D-CF4460C74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0BF27-8FC1-C7AB-74F8-9EDE5C44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ABA8-B6F0-4A86-BC76-DF004690B22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B999A-1245-FAE3-D434-BC51A2DD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5D3F1-1DBE-8796-61F5-6B773CF7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16F5-B912-407A-BC4C-E23AA049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87D3-9EDE-C25C-A255-AC5C8574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1998-5385-FF6B-B7E9-248193BAF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136EC-A4C0-E038-A0EC-EB0BBE47E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9CB34-242B-F4CF-89C7-BCE03AB4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ABA8-B6F0-4A86-BC76-DF004690B22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91F12-BCB1-BD65-58E9-1549B807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7EC61-CD26-4046-FAFE-F8B14006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16F5-B912-407A-BC4C-E23AA049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0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E852-EF9A-B791-4E47-86378C8D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AA7B4-3CE6-17DB-A5AE-A782B0B4C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43A28-5F5B-316F-E300-F671A6224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297CD-BCDA-2D20-BCA4-FBF2F4813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91C49-2771-BBA4-B7DC-ECC6F31E0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90E61-65E2-C652-6F4B-64D41E32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ABA8-B6F0-4A86-BC76-DF004690B22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540A7-D932-0EAD-325E-4E3159BF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6A778-8882-93AD-D87B-AA607654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16F5-B912-407A-BC4C-E23AA049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3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843F-9F7A-77F9-918D-D714CD02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AB16D-B49B-506C-155F-C43BFF11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ABA8-B6F0-4A86-BC76-DF004690B22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929AC-88F7-F594-C516-ED78F83D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E9AEC-67AA-4A38-2C2A-097986C8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16F5-B912-407A-BC4C-E23AA049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4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F8CA8-FD66-0AB3-2197-8612D80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ABA8-B6F0-4A86-BC76-DF004690B22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3CDC1-28A0-8CB2-1D4C-93ED3EA0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F0F64-6BD2-662F-8AA0-57BDFAD7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16F5-B912-407A-BC4C-E23AA049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2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2EF8-3387-4A93-C30F-79BD7E66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C542-42DE-93BE-488C-AC852DA0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6315A-7CA9-4F50-1E7F-2AA59971C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3E02C-425F-9DB6-062A-591C4DE6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ABA8-B6F0-4A86-BC76-DF004690B22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9C367-D025-0213-E2DB-D770FDA6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A863-764D-B816-365A-6C3FC72D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16F5-B912-407A-BC4C-E23AA049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5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84D3-248B-2D06-8AA8-FA0A6300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E26F6-F39D-B14A-C437-E2E417366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43065-10C2-E6E2-A05E-30FEA317C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AEB10-E1B6-1B2C-B6FE-7B773E08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ABA8-B6F0-4A86-BC76-DF004690B22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8D213-5DA1-66F9-B278-47E3103D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01B50-4A13-48B3-F5C4-514BC47F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16F5-B912-407A-BC4C-E23AA049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6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33B9C-E5D5-1876-19D6-33A671C3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5DA92-FFF6-6D1B-9B83-AD20F5C29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F6667-DF6E-86E0-E2DA-6F5DAD993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ABA8-B6F0-4A86-BC76-DF004690B22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56239-7D36-80BC-AF10-30254F226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7331B-FC43-DE9D-901F-237BE2F0B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416F5-B912-407A-BC4C-E23AA049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4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3A68A1-F3AB-AE67-9F76-2C51B981389E}"/>
              </a:ext>
            </a:extLst>
          </p:cNvPr>
          <p:cNvSpPr/>
          <p:nvPr/>
        </p:nvSpPr>
        <p:spPr>
          <a:xfrm>
            <a:off x="2581813" y="2588567"/>
            <a:ext cx="7307675" cy="1680865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US" sz="5400" b="1" cap="none" spc="0" dirty="0" err="1">
                <a:ln w="0"/>
                <a:solidFill>
                  <a:schemeClr val="bg1"/>
                </a:solidFill>
                <a:latin typeface="Headline R" panose="02030504000101010101" pitchFamily="18" charset="-127"/>
                <a:ea typeface="Headline R" panose="02030504000101010101" pitchFamily="18" charset="-127"/>
              </a:rPr>
              <a:t>Umer</a:t>
            </a:r>
            <a:r>
              <a:rPr lang="en-US" sz="5400" b="1" dirty="0">
                <a:ln w="0"/>
                <a:solidFill>
                  <a:schemeClr val="bg1"/>
                </a:solidFill>
                <a:latin typeface="Headline R" panose="02030504000101010101" pitchFamily="18" charset="-127"/>
                <a:ea typeface="Headline R" panose="02030504000101010101" pitchFamily="18" charset="-127"/>
              </a:rPr>
              <a:t>/</a:t>
            </a:r>
            <a:r>
              <a:rPr lang="ko-KR" altLang="en-US" sz="5400" cap="none" spc="0" dirty="0" err="1">
                <a:ln w="0"/>
                <a:solidFill>
                  <a:schemeClr val="bg1"/>
                </a:solidFill>
                <a:latin typeface="Headline R" panose="02030504000101010101" pitchFamily="18" charset="-127"/>
                <a:ea typeface="Headline R" panose="02030504000101010101" pitchFamily="18" charset="-127"/>
              </a:rPr>
              <a:t>우머</a:t>
            </a:r>
            <a:endParaRPr lang="en-US" sz="5400" b="1" cap="none" spc="0" dirty="0">
              <a:ln w="0"/>
              <a:solidFill>
                <a:schemeClr val="bg1"/>
              </a:solidFill>
              <a:latin typeface="Headline R" panose="02030504000101010101" pitchFamily="18" charset="-127"/>
              <a:ea typeface="Headline R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66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Headline 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</cp:revision>
  <dcterms:created xsi:type="dcterms:W3CDTF">2022-08-11T03:36:28Z</dcterms:created>
  <dcterms:modified xsi:type="dcterms:W3CDTF">2022-08-11T05:05:09Z</dcterms:modified>
</cp:coreProperties>
</file>