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6FD0-9C40-3A55-A5DF-F83739A1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2849-C553-0E8F-478F-51648989B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CDA3-5335-B575-12BD-412546C7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C31B-C82D-C7AE-757B-88C9BB05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8216-5BE6-EF4D-8E1B-97A2E67D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9D4D-6426-FA18-88BE-AB99A00C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54A83-D16C-E830-D932-CAAE431B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5612-732F-4A67-F3AB-7E235005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FF90-6B4E-70B9-907E-494A86B1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237E-818C-3485-2002-F4B2A1DC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CBD8D-5787-055A-75FD-F6CC78EBE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9FFA8-17CC-ED12-F90C-C4037BFCE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F4DF-9C9C-D8FE-9354-62FD7FC5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76B5-E948-CC90-A3C9-E9061BF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99F6-9370-BE19-6524-3D6CD1E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1B00-3C2D-0A9F-AF44-9E1FB3F0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30C8-15FD-614F-7767-2059C64C8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1B5F-47A4-EE6A-0675-A686E098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520-B5EE-4F0E-4659-3302324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B912-1139-FAE2-ED82-99F0D1B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6F7-6295-1818-85DE-3D359AB2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60E6-1B13-6A93-E371-4E3813E7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BE8-574F-9D17-D29C-A2215CE4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C742-9755-E32C-0505-C61DC059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02C5-8680-EAD6-E542-146F42C4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1CC-4496-BCA6-B84B-D24991DE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B606-B7A9-02B2-2D45-834ACE5E9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DFB6-7138-C969-5676-671A9E92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A400E-EAE5-9B3D-44D3-829532A7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8CBC-C8B9-D047-C830-C20EC6F6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669C-969B-3225-0C0E-09D9685F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E4E-0B0A-ECBD-0139-E484C855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7D47-CD25-CCDF-C910-0394BCF3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A8B7-F921-C9B7-3D74-29B33D0F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F6637-8C42-FA63-1415-BF8BD5A51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01214-0C6E-8919-F964-065CA289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A8471-2948-4289-B347-1B6FB79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1B84-1078-F00E-C3D1-579CC165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1758C-D55C-3C3D-BFD4-ED177719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BD1F-155F-15D0-AE08-C1F3B057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AE606-578A-5390-E22D-53957091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C2F8-1217-9FEB-F736-1A9B8D4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BF310-CA30-0152-8E40-F73914EE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DAFE6-45AF-731F-2D2A-D1B7501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CFE50-A55A-7349-A362-0BAB8FE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D388-B264-3CDE-A2F4-870916C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1CAB-3E15-6AE5-8F6B-E6A81E2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92D-DA80-EA79-6625-5DAA381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4E72B-3238-66FE-341A-C619D2A0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D0E3-E57F-2E31-DD82-F99B4E82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3773-A965-F53A-55CE-D32B4BDB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2255-3BBA-7AFA-8A6F-312A44B8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6F0C-C0C6-84EC-5751-69B93137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46739-426F-686B-0D34-48463E486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6104-4015-8532-E98E-23C1B972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314B1-E201-B9C0-6427-06FB1F15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A109-37C6-2267-7F3A-DFE75CF0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67AE-FC87-7272-54E6-91F039F1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EC7BC-03A8-A128-E941-F29988F0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67B4-A02C-AE2F-9334-47A1EE82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BD65-A254-2850-367E-D1886C120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21025-9AC7-4605-9AFB-EAC7C89E21C1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B729-9FE4-AC4D-F6A9-93E51B357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6A87-C8BE-857B-DE3A-2EA5593E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7CC-2D04-41B2-B056-F9BF8D082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5E2267-D089-35DC-4261-2F2372C0E324}"/>
              </a:ext>
            </a:extLst>
          </p:cNvPr>
          <p:cNvSpPr/>
          <p:nvPr/>
        </p:nvSpPr>
        <p:spPr>
          <a:xfrm>
            <a:off x="4766733" y="177209"/>
            <a:ext cx="4854351" cy="642206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30000" b="1" cap="none" spc="0" dirty="0">
                <a:ln w="38100">
                  <a:solidFill>
                    <a:schemeClr val="tx1"/>
                  </a:solidFill>
                </a:ln>
                <a:noFill/>
                <a:latin typeface="Headline R" panose="02030504000101010101" pitchFamily="18" charset="-127"/>
                <a:ea typeface="Headline R" panose="02030504000101010101" pitchFamily="18" charset="-127"/>
              </a:rPr>
              <a:t>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9C27D-53FD-EE80-375D-E2D43FC5C1A8}"/>
              </a:ext>
            </a:extLst>
          </p:cNvPr>
          <p:cNvSpPr/>
          <p:nvPr/>
        </p:nvSpPr>
        <p:spPr>
          <a:xfrm>
            <a:off x="5657705" y="177208"/>
            <a:ext cx="4854351" cy="6422064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300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Headline R" panose="02030504000101010101" pitchFamily="18" charset="-127"/>
                <a:ea typeface="Headline R" panose="02030504000101010101" pitchFamily="18" charset="-127"/>
                <a:cs typeface="Times New Roman" panose="02020603050405020304" pitchFamily="18" charset="0"/>
              </a:rPr>
              <a:t>U</a:t>
            </a:r>
            <a:endParaRPr lang="en-US" sz="30000" b="1" cap="none" spc="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Headline R" panose="02030504000101010101" pitchFamily="18" charset="-127"/>
              <a:ea typeface="Headline R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Headline 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2022-08-12T01:45:05Z</dcterms:created>
  <dcterms:modified xsi:type="dcterms:W3CDTF">2022-08-12T01:49:05Z</dcterms:modified>
</cp:coreProperties>
</file>