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10FB-F11A-44AD-8884-66F22B9C57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8218" y="647268"/>
            <a:ext cx="8792422" cy="5762636"/>
            <a:chOff x="172066" y="546684"/>
            <a:chExt cx="8792422" cy="5762636"/>
          </a:xfrm>
        </p:grpSpPr>
        <p:sp>
          <p:nvSpPr>
            <p:cNvPr id="5" name="Rounded Rectangle 4"/>
            <p:cNvSpPr/>
            <p:nvPr/>
          </p:nvSpPr>
          <p:spPr bwMode="gray">
            <a:xfrm>
              <a:off x="172066" y="546684"/>
              <a:ext cx="8792422" cy="576263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6" name="Rounded Rectangle 5"/>
            <p:cNvSpPr/>
            <p:nvPr/>
          </p:nvSpPr>
          <p:spPr bwMode="gray">
            <a:xfrm>
              <a:off x="310896" y="1988840"/>
              <a:ext cx="8509576" cy="3960440"/>
            </a:xfrm>
            <a:prstGeom prst="roundRect">
              <a:avLst/>
            </a:prstGeom>
            <a:solidFill>
              <a:srgbClr val="CACAC7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7" name="Rounded Rectangle 6"/>
            <p:cNvSpPr/>
            <p:nvPr/>
          </p:nvSpPr>
          <p:spPr bwMode="gray">
            <a:xfrm>
              <a:off x="971600" y="1196753"/>
              <a:ext cx="1440160" cy="466055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Metrics Agent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326453" y="2670920"/>
              <a:ext cx="2885507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Monitoring API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9" name="Rounded Rectangle 8"/>
            <p:cNvSpPr/>
            <p:nvPr/>
          </p:nvSpPr>
          <p:spPr bwMode="gray">
            <a:xfrm>
              <a:off x="548478" y="3463008"/>
              <a:ext cx="7407898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                                                                             Message Queue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gray">
            <a:xfrm>
              <a:off x="2915816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T</a:t>
              </a:r>
              <a:r>
                <a:rPr lang="en-US" sz="1000" b="1" dirty="0">
                  <a:solidFill>
                    <a:schemeClr val="tx1"/>
                  </a:solidFill>
                  <a:latin typeface="Fujitsu Sans"/>
                </a:rPr>
                <a:t>hres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hold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Engine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gray">
            <a:xfrm>
              <a:off x="1835696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Notification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Engine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gray">
            <a:xfrm>
              <a:off x="755576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Persister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592510" y="5119192"/>
              <a:ext cx="1296144" cy="720080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Metrics and Alarms 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Database</a:t>
              </a: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2411760" y="5119192"/>
              <a:ext cx="974032" cy="720080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Config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Database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5" name="Flowchart: Magnetic Disk 14"/>
            <p:cNvSpPr/>
            <p:nvPr/>
          </p:nvSpPr>
          <p:spPr bwMode="auto">
            <a:xfrm>
              <a:off x="6588224" y="5119192"/>
              <a:ext cx="974032" cy="720080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 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Database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gray">
            <a:xfrm>
              <a:off x="3131840" y="1196753"/>
              <a:ext cx="1440160" cy="466055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Horizon Plugin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gray">
            <a:xfrm>
              <a:off x="5292080" y="1196753"/>
              <a:ext cx="1440160" cy="466055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 Log Agent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gray">
            <a:xfrm>
              <a:off x="6982344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</a:t>
              </a:r>
            </a:p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Persister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gray">
            <a:xfrm>
              <a:off x="5004048" y="2670920"/>
              <a:ext cx="1800200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 API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gray">
            <a:xfrm>
              <a:off x="7164288" y="2670920"/>
              <a:ext cx="1512168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Kibana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Server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1691680" y="1662808"/>
              <a:ext cx="0" cy="100811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Rounded Rectangle 21"/>
            <p:cNvSpPr/>
            <p:nvPr/>
          </p:nvSpPr>
          <p:spPr bwMode="gray">
            <a:xfrm>
              <a:off x="340567" y="2022848"/>
              <a:ext cx="1225100" cy="432048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Monitoring Service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3851920" y="1662808"/>
              <a:ext cx="0" cy="100811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411760" y="2958952"/>
              <a:ext cx="0" cy="50405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Elbow Connector 24"/>
            <p:cNvCxnSpPr>
              <a:stCxn id="8" idx="1"/>
              <a:endCxn id="13" idx="2"/>
            </p:cNvCxnSpPr>
            <p:nvPr/>
          </p:nvCxnSpPr>
          <p:spPr bwMode="auto">
            <a:xfrm rot="10800000" flipV="1">
              <a:off x="592511" y="2814936"/>
              <a:ext cx="733943" cy="2664296"/>
            </a:xfrm>
            <a:prstGeom prst="bentConnector3">
              <a:avLst>
                <a:gd name="adj1" fmla="val 123672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2" idx="2"/>
              <a:endCxn id="13" idx="1"/>
            </p:cNvCxnSpPr>
            <p:nvPr/>
          </p:nvCxnSpPr>
          <p:spPr bwMode="auto">
            <a:xfrm flipH="1">
              <a:off x="1240582" y="4606752"/>
              <a:ext cx="2010" cy="51244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endCxn id="12" idx="0"/>
            </p:cNvCxnSpPr>
            <p:nvPr/>
          </p:nvCxnSpPr>
          <p:spPr bwMode="auto">
            <a:xfrm>
              <a:off x="1242592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339752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419872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7452320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7380312" y="4615136"/>
              <a:ext cx="0" cy="51244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2699792" y="4615136"/>
              <a:ext cx="0" cy="504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059832" y="4615136"/>
              <a:ext cx="0" cy="50400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Elbow Connector 33"/>
            <p:cNvCxnSpPr>
              <a:stCxn id="8" idx="3"/>
              <a:endCxn id="14" idx="4"/>
            </p:cNvCxnSpPr>
            <p:nvPr/>
          </p:nvCxnSpPr>
          <p:spPr bwMode="auto">
            <a:xfrm flipH="1">
              <a:off x="3385792" y="2814936"/>
              <a:ext cx="826168" cy="2664296"/>
            </a:xfrm>
            <a:prstGeom prst="bentConnector3">
              <a:avLst>
                <a:gd name="adj1" fmla="val -2767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6012160" y="2958952"/>
              <a:ext cx="0" cy="50405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Elbow Connector 35"/>
            <p:cNvCxnSpPr/>
            <p:nvPr/>
          </p:nvCxnSpPr>
          <p:spPr bwMode="auto">
            <a:xfrm rot="16200000" flipH="1">
              <a:off x="5275077" y="-90520"/>
              <a:ext cx="1474167" cy="4068452"/>
            </a:xfrm>
            <a:prstGeom prst="bentConnector3">
              <a:avLst>
                <a:gd name="adj1" fmla="val -1550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Elbow Connector 36"/>
            <p:cNvCxnSpPr/>
            <p:nvPr/>
          </p:nvCxnSpPr>
          <p:spPr bwMode="auto">
            <a:xfrm rot="5400000">
              <a:off x="6620004" y="4034385"/>
              <a:ext cx="2520280" cy="358116"/>
            </a:xfrm>
            <a:prstGeom prst="bentConnector2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012160" y="1662808"/>
              <a:ext cx="0" cy="100811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1692913" y="2060848"/>
              <a:ext cx="8883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Post metrics</a:t>
              </a:r>
              <a:endParaRPr lang="de-DE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36321" y="2060848"/>
              <a:ext cx="12971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Query metrics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Handle alarms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Handle notifications</a:t>
              </a:r>
              <a:endParaRPr lang="de-DE" sz="1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05104" y="2060848"/>
              <a:ext cx="7088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Post logs</a:t>
              </a:r>
              <a:endParaRPr lang="de-DE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36665" y="1484784"/>
              <a:ext cx="5677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Query </a:t>
              </a:r>
              <a:r>
                <a:rPr lang="en-US" sz="1000" dirty="0">
                  <a:solidFill>
                    <a:schemeClr val="tx1"/>
                  </a:solidFill>
                  <a:latin typeface="Fujitsu Sans"/>
                </a:rPr>
                <a:t/>
              </a:r>
              <a:br>
                <a:rPr lang="en-US" sz="1000" dirty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logs</a:t>
              </a:r>
              <a:endParaRPr lang="de-DE" sz="1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59024" y="3006821"/>
              <a:ext cx="8723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Publish logs</a:t>
              </a:r>
              <a:endParaRPr lang="de-DE" sz="1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67434" y="4809346"/>
              <a:ext cx="104067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Store alarm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definitions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and notification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methods</a:t>
              </a:r>
              <a:endParaRPr lang="de-DE" sz="1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0993" y="2924944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Query 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metrics </a:t>
              </a:r>
              <a:endParaRPr lang="de-DE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97217" y="3028890"/>
              <a:ext cx="6030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Publish</a:t>
              </a:r>
              <a:br>
                <a:rPr lang="en-US" sz="1000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metrics</a:t>
              </a:r>
              <a:endParaRPr lang="de-DE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080" y="620688"/>
              <a:ext cx="4572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OpenStack 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Environment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gray">
            <a:xfrm>
              <a:off x="5902224" y="4185000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 smtClean="0">
                <a:solidFill>
                  <a:schemeClr val="tx1"/>
                </a:solidFill>
                <a:latin typeface="Fujitsu Sans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Transformer</a:t>
              </a:r>
            </a:p>
            <a:p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6372200" y="375300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292080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Rounded Rectangle 50"/>
            <p:cNvSpPr/>
            <p:nvPr/>
          </p:nvSpPr>
          <p:spPr bwMode="gray">
            <a:xfrm>
              <a:off x="4822104" y="4196100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 smtClean="0">
                <a:solidFill>
                  <a:schemeClr val="tx1"/>
                </a:solidFill>
                <a:latin typeface="Fujitsu Sans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Metrics</a:t>
              </a:r>
            </a:p>
            <a:p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9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3</cp:revision>
  <dcterms:created xsi:type="dcterms:W3CDTF">2017-04-19T12:05:17Z</dcterms:created>
  <dcterms:modified xsi:type="dcterms:W3CDTF">2017-05-03T09:16:11Z</dcterms:modified>
</cp:coreProperties>
</file>