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C539-23B9-4B80-9137-56B4B02330C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403648" y="912168"/>
            <a:ext cx="7374309" cy="5685184"/>
            <a:chOff x="1403648" y="912168"/>
            <a:chExt cx="7374309" cy="5685184"/>
          </a:xfrm>
        </p:grpSpPr>
        <p:grpSp>
          <p:nvGrpSpPr>
            <p:cNvPr id="29" name="Group 28"/>
            <p:cNvGrpSpPr/>
            <p:nvPr/>
          </p:nvGrpSpPr>
          <p:grpSpPr>
            <a:xfrm>
              <a:off x="1403648" y="912168"/>
              <a:ext cx="7374309" cy="5685184"/>
              <a:chOff x="1403648" y="912168"/>
              <a:chExt cx="7374309" cy="568518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290722" y="6258798"/>
                <a:ext cx="1433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Fujitsu Sans" panose="020B0404060202020204" pitchFamily="34" charset="0"/>
                  </a:rPr>
                  <a:t>OpenStack Operator</a:t>
                </a:r>
                <a:endParaRPr lang="en-US" sz="1600" dirty="0" smtClean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627784" y="6258798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>
                    <a:latin typeface="Fujitsu Sans" panose="020B0404060202020204" pitchFamily="34" charset="0"/>
                  </a:rPr>
                  <a:t>Application</a:t>
                </a:r>
                <a:r>
                  <a:rPr lang="de-DE" sz="1600" dirty="0" smtClean="0">
                    <a:latin typeface="Fujitsu Sans" panose="020B0404060202020204" pitchFamily="34" charset="0"/>
                  </a:rPr>
                  <a:t> Operator</a:t>
                </a:r>
                <a:endParaRPr lang="en-US" sz="1600" dirty="0" smtClean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35037" y="5301208"/>
                <a:ext cx="1572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Fujitsu Sans" panose="020B0404060202020204" pitchFamily="34" charset="0"/>
                  </a:rPr>
                  <a:t>Monitors VM for Service A 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204540" y="1196752"/>
                <a:ext cx="2108650" cy="3600400"/>
              </a:xfrm>
              <a:prstGeom prst="rect">
                <a:avLst/>
              </a:prstGeom>
              <a:solidFill>
                <a:srgbClr val="CACAC7"/>
              </a:solidFill>
              <a:ln w="6350" cap="flat" cmpd="sng" algn="ctr">
                <a:solidFill>
                  <a:srgbClr val="57564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endParaRPr lang="en-US" sz="10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gray">
              <a:xfrm>
                <a:off x="3348555" y="1484784"/>
                <a:ext cx="1670767" cy="934381"/>
              </a:xfrm>
              <a:prstGeom prst="roundRect">
                <a:avLst/>
              </a:prstGeom>
              <a:solidFill>
                <a:srgbClr val="7E7D76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03648" y="2594774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Fujitsu Sans" panose="020B0404060202020204" pitchFamily="34" charset="0"/>
                  </a:rPr>
                  <a:t>End User</a:t>
                </a:r>
                <a:endParaRPr lang="en-US" sz="1600" dirty="0" smtClean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20272" y="2594774"/>
                <a:ext cx="1757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Fujitsu Sans" panose="020B0404060202020204" pitchFamily="34" charset="0"/>
                  </a:rPr>
                  <a:t>     Monitoring Service </a:t>
                </a:r>
              </a:p>
            </p:txBody>
          </p:sp>
          <p:cxnSp>
            <p:nvCxnSpPr>
              <p:cNvPr id="12" name="Elbow Connector 4"/>
              <p:cNvCxnSpPr/>
              <p:nvPr/>
            </p:nvCxnSpPr>
            <p:spPr bwMode="auto">
              <a:xfrm>
                <a:off x="2267744" y="1916832"/>
                <a:ext cx="1030669" cy="12700"/>
              </a:xfrm>
              <a:prstGeom prst="curvedConnector3">
                <a:avLst>
                  <a:gd name="adj1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Rectangle 12"/>
              <p:cNvSpPr/>
              <p:nvPr/>
            </p:nvSpPr>
            <p:spPr bwMode="auto">
              <a:xfrm>
                <a:off x="2844500" y="912168"/>
                <a:ext cx="2778127" cy="41532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jitsu Sans" panose="020B0404060202020204" pitchFamily="34" charset="0"/>
                    <a:ea typeface="ＭＳ Ｐゴシック" pitchFamily="50" charset="-128"/>
                  </a:rPr>
                  <a:t>Cloud Infrastructure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20563" y="2004765"/>
                <a:ext cx="471553" cy="344115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VM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960465" y="2004766"/>
                <a:ext cx="468210" cy="344114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AP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500683" y="2004765"/>
                <a:ext cx="452331" cy="344115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DB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gray">
              <a:xfrm>
                <a:off x="3348556" y="3624496"/>
                <a:ext cx="1656184" cy="884624"/>
              </a:xfrm>
              <a:prstGeom prst="roundRect">
                <a:avLst/>
              </a:prstGeom>
              <a:solidFill>
                <a:srgbClr val="7E7D76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456529" y="3903716"/>
                <a:ext cx="1404194" cy="317372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Open Stack Nova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cxnSp>
            <p:nvCxnSpPr>
              <p:cNvPr id="19" name="Elbow Connector 4"/>
              <p:cNvCxnSpPr/>
              <p:nvPr/>
            </p:nvCxnSpPr>
            <p:spPr bwMode="auto">
              <a:xfrm>
                <a:off x="2267744" y="3056260"/>
                <a:ext cx="1080120" cy="12700"/>
              </a:xfrm>
              <a:prstGeom prst="curvedConnector3">
                <a:avLst>
                  <a:gd name="adj1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Elbow Connector 4"/>
              <p:cNvCxnSpPr/>
              <p:nvPr/>
            </p:nvCxnSpPr>
            <p:spPr bwMode="auto">
              <a:xfrm rot="10800000">
                <a:off x="5292080" y="2628000"/>
                <a:ext cx="1799510" cy="8912"/>
              </a:xfrm>
              <a:prstGeom prst="curvedConnector3">
                <a:avLst>
                  <a:gd name="adj1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Elbow Connector 4"/>
              <p:cNvCxnSpPr/>
              <p:nvPr/>
            </p:nvCxnSpPr>
            <p:spPr bwMode="auto">
              <a:xfrm rot="5400000" flipH="1" flipV="1">
                <a:off x="4382843" y="5225675"/>
                <a:ext cx="863396" cy="6351"/>
              </a:xfrm>
              <a:prstGeom prst="curvedConnector3">
                <a:avLst>
                  <a:gd name="adj1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ounded Rectangle 21"/>
              <p:cNvSpPr/>
              <p:nvPr/>
            </p:nvSpPr>
            <p:spPr>
              <a:xfrm>
                <a:off x="3635896" y="1599460"/>
                <a:ext cx="1070509" cy="317372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Service A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gray">
              <a:xfrm>
                <a:off x="3347864" y="2566627"/>
                <a:ext cx="1670767" cy="934381"/>
              </a:xfrm>
              <a:prstGeom prst="roundRect">
                <a:avLst/>
              </a:prstGeom>
              <a:solidFill>
                <a:srgbClr val="7E7D76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635896" y="2636912"/>
                <a:ext cx="1070509" cy="317372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Service B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419872" y="3084885"/>
                <a:ext cx="471553" cy="344115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VM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956431" y="3084885"/>
                <a:ext cx="471553" cy="344115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AP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499992" y="3084885"/>
                <a:ext cx="471553" cy="344115"/>
              </a:xfrm>
              <a:prstGeom prst="roundRect">
                <a:avLst>
                  <a:gd name="adj" fmla="val 24699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 smtClean="0">
                    <a:solidFill>
                      <a:schemeClr val="bg1"/>
                    </a:solidFill>
                    <a:latin typeface="Fujitsu Sans" panose="020B0404060202020204" pitchFamily="34" charset="0"/>
                  </a:rPr>
                  <a:t>AP</a:t>
                </a:r>
                <a:endParaRPr lang="en-US" sz="1600" dirty="0">
                  <a:solidFill>
                    <a:schemeClr val="bg1"/>
                  </a:solidFill>
                  <a:latin typeface="Fujitsu Sans" panose="020B0404060202020204" pitchFamily="34" charset="0"/>
                </a:endParaRPr>
              </a:p>
            </p:txBody>
          </p:sp>
          <p:cxnSp>
            <p:nvCxnSpPr>
              <p:cNvPr id="28" name="Elbow Connector 4"/>
              <p:cNvCxnSpPr/>
              <p:nvPr/>
            </p:nvCxnSpPr>
            <p:spPr bwMode="auto">
              <a:xfrm rot="5400000" flipH="1" flipV="1">
                <a:off x="3279382" y="5225675"/>
                <a:ext cx="863396" cy="6351"/>
              </a:xfrm>
              <a:prstGeom prst="curvedConnector3">
                <a:avLst>
                  <a:gd name="adj1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pic>
            <p:nvPicPr>
              <p:cNvPr id="30" name="Picture 2" descr="D:\11FDL\20151113ServerView_Cloud_Monitoring_Manager\02作成\ddl_download\8699_00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3649" y="2122773"/>
                <a:ext cx="720079" cy="505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D:\11FDL\20151113ServerView_Cloud_Monitoring_Manager\02作成\ddl_download\8699_00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312" y="2131686"/>
                <a:ext cx="720079" cy="505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3243553" y="1187460"/>
                <a:ext cx="822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de-DE" sz="1600" dirty="0">
                    <a:latin typeface="Fujitsu Sans" panose="020B0404060202020204" pitchFamily="34" charset="0"/>
                  </a:rPr>
                  <a:t>Monitoring</a:t>
                </a:r>
                <a:endParaRPr lang="en-US" sz="1600" dirty="0">
                  <a:latin typeface="Fujitsu Sans" panose="020B0404060202020204" pitchFamily="34" charset="0"/>
                </a:endParaRPr>
              </a:p>
            </p:txBody>
          </p:sp>
          <p:pic>
            <p:nvPicPr>
              <p:cNvPr id="33" name="Picture 2" descr="D:\11FDL\20151113ServerView_Cloud_Monitoring_Manager\02作成\ddl_download\8699_00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3849" y="5733256"/>
                <a:ext cx="720079" cy="505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 descr="D:\11FDL\20151113ServerView_Cloud_Monitoring_Manager\02作成\ddl_download\8699_00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5" y="5733256"/>
                <a:ext cx="720079" cy="505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971326" y="1614379"/>
                <a:ext cx="9444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       Uses</a:t>
                </a:r>
                <a:br>
                  <a:rPr lang="en-US" sz="1400" dirty="0" smtClean="0">
                    <a:latin typeface="Fujitsu Sans" panose="020B0404060202020204" pitchFamily="34" charset="0"/>
                  </a:rPr>
                </a:br>
                <a:r>
                  <a:rPr lang="en-US" sz="1400" dirty="0" smtClean="0">
                    <a:latin typeface="Fujitsu Sans" panose="020B0404060202020204" pitchFamily="34" charset="0"/>
                  </a:rPr>
                  <a:t>       Service A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78875" y="2736979"/>
                <a:ext cx="912429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       Uses</a:t>
                </a:r>
                <a:br>
                  <a:rPr lang="en-US" sz="1400" dirty="0" smtClean="0">
                    <a:latin typeface="Fujitsu Sans" panose="020B0404060202020204" pitchFamily="34" charset="0"/>
                  </a:rPr>
                </a:br>
                <a:r>
                  <a:rPr lang="en-US" sz="1400" dirty="0" smtClean="0">
                    <a:latin typeface="Fujitsu Sans" panose="020B0404060202020204" pitchFamily="34" charset="0"/>
                  </a:rPr>
                  <a:t>       Service B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524328" y="2730406"/>
                <a:ext cx="7232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ujitsu Sans" panose="020B0404060202020204" pitchFamily="34" charset="0"/>
                  </a:rPr>
                  <a:t>Operator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657382" y="2295862"/>
                <a:ext cx="198254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Monitors the</a:t>
                </a:r>
                <a:endParaRPr lang="en-US" sz="1400" dirty="0">
                  <a:latin typeface="Fujitsu Sans" panose="020B0404060202020204" pitchFamily="34" charset="0"/>
                </a:endParaRPr>
              </a:p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Monitoring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Service itself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4511" y="2636912"/>
                <a:ext cx="178069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Collects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and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analyzes</a:t>
                </a:r>
                <a:endParaRPr lang="en-US" sz="1400" dirty="0">
                  <a:latin typeface="Fujitsu Sans" panose="020B0404060202020204" pitchFamily="34" charset="0"/>
                </a:endParaRPr>
              </a:p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log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data on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the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4726" y="5221417"/>
                <a:ext cx="3450322" cy="25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Monitors </a:t>
                </a:r>
                <a:r>
                  <a:rPr lang="en-US" sz="1400" dirty="0">
                    <a:latin typeface="Fujitsu Sans" panose="020B0404060202020204" pitchFamily="34" charset="0"/>
                  </a:rPr>
                  <a:t>OpenStack </a:t>
                </a:r>
                <a:r>
                  <a:rPr lang="en-US" sz="1400" dirty="0" smtClean="0">
                    <a:latin typeface="Fujitsu Sans" panose="020B0404060202020204" pitchFamily="34" charset="0"/>
                  </a:rPr>
                  <a:t>Nova</a:t>
                </a:r>
                <a:endParaRPr lang="en-US" sz="1400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25582" y="5364783"/>
                <a:ext cx="3450322" cy="25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80"/>
                  </a:lnSpc>
                </a:pPr>
                <a:r>
                  <a:rPr lang="en-US" sz="1400" dirty="0" smtClean="0">
                    <a:latin typeface="Fujitsu Sans" panose="020B0404060202020204" pitchFamily="34" charset="0"/>
                  </a:rPr>
                  <a:t>Collects </a:t>
                </a:r>
                <a:r>
                  <a:rPr lang="en-US" sz="1400" dirty="0">
                    <a:latin typeface="Fujitsu Sans" panose="020B0404060202020204" pitchFamily="34" charset="0"/>
                  </a:rPr>
                  <a:t>and analyzes log data on OpenStack Nova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659751" y="2899040"/>
              <a:ext cx="1780692" cy="25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Monitoring </a:t>
              </a:r>
              <a:r>
                <a:rPr lang="en-US" sz="1400" dirty="0" smtClean="0">
                  <a:latin typeface="Fujitsu Sans" panose="020B0404060202020204" pitchFamily="34" charset="0"/>
                </a:rPr>
                <a:t>Service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5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6</cp:revision>
  <dcterms:created xsi:type="dcterms:W3CDTF">2017-04-19T12:01:17Z</dcterms:created>
  <dcterms:modified xsi:type="dcterms:W3CDTF">2017-05-02T10:49:04Z</dcterms:modified>
</cp:coreProperties>
</file>