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3"/>
  </p:notesMasterIdLst>
  <p:handoutMasterIdLst>
    <p:handoutMasterId r:id="rId4"/>
  </p:handoutMasterIdLst>
  <p:sldIdLst>
    <p:sldId id="492" r:id="rId2"/>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AC7"/>
    <a:srgbClr val="FBE2E1"/>
    <a:srgbClr val="57564F"/>
    <a:srgbClr val="7E7D76"/>
    <a:srgbClr val="706ABA"/>
    <a:srgbClr val="1782DB"/>
    <a:srgbClr val="1BA12B"/>
    <a:srgbClr val="8B8807"/>
    <a:srgbClr val="C07000"/>
    <a:srgbClr val="E73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81" autoAdjust="0"/>
    <p:restoredTop sz="94362" autoAdjust="0"/>
  </p:normalViewPr>
  <p:slideViewPr>
    <p:cSldViewPr>
      <p:cViewPr varScale="1">
        <p:scale>
          <a:sx n="105" d="100"/>
          <a:sy n="105" d="100"/>
        </p:scale>
        <p:origin x="1308" y="102"/>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1" d="100"/>
          <a:sy n="51" d="100"/>
        </p:scale>
        <p:origin x="-2952"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2010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F292DE00-67A6-4030-A170-04D30452685C}" type="slidenum">
              <a:rPr lang="en-GB" altLang="ja-JP"/>
              <a:pPr/>
              <a:t>‹#›</a:t>
            </a:fld>
            <a:endParaRPr lang="en-GB"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4133182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2015 FUJITSU LIMITED</a:t>
            </a:r>
            <a:endParaRPr lang="en-US" altLang="ja-JP"/>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E3650301-5E60-4036-A5B1-57856FD26B45}" type="slidenum">
              <a:rPr lang="en-US" altLang="ja-JP"/>
              <a:pPr/>
              <a:t>‹#›</a:t>
            </a:fld>
            <a:endParaRPr lang="en-US"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1521308896"/>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userDrawn="1"/>
        </p:nvGrpSpPr>
        <p:grpSpPr bwMode="auto">
          <a:xfrm>
            <a:off x="7308850"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7173" name="Rectangle 5"/>
          <p:cNvSpPr>
            <a:spLocks noGrp="1" noChangeArrowheads="1"/>
          </p:cNvSpPr>
          <p:nvPr>
            <p:ph type="subTitle" idx="1"/>
          </p:nvPr>
        </p:nvSpPr>
        <p:spPr>
          <a:xfrm>
            <a:off x="323850" y="4579938"/>
            <a:ext cx="7920038" cy="1784350"/>
          </a:xfrm>
        </p:spPr>
        <p:txBody>
          <a:bodyPr/>
          <a:lstStyle>
            <a:lvl1pPr marL="0" indent="0">
              <a:lnSpc>
                <a:spcPct val="100000"/>
              </a:lnSpc>
              <a:spcBef>
                <a:spcPct val="0"/>
              </a:spcBef>
              <a:spcAft>
                <a:spcPct val="0"/>
              </a:spcAft>
              <a:buFont typeface="Wingdings" pitchFamily="2" charset="2"/>
              <a:buNone/>
              <a:defRPr/>
            </a:lvl1pPr>
          </a:lstStyle>
          <a:p>
            <a:pPr lvl="0"/>
            <a:r>
              <a:rPr lang="en-US" altLang="ja-JP" noProof="0" smtClean="0"/>
              <a:t>Master subtitle</a:t>
            </a:r>
          </a:p>
          <a:p>
            <a:pPr lvl="0"/>
            <a:r>
              <a:rPr lang="en-US" altLang="ja-JP" noProof="0" smtClean="0"/>
              <a:t>Master subtitle</a:t>
            </a:r>
          </a:p>
          <a:p>
            <a:pPr lvl="0"/>
            <a:r>
              <a:rPr lang="en-US" altLang="ja-JP" noProof="0" smtClean="0"/>
              <a:t>Master subtitle</a:t>
            </a:r>
          </a:p>
          <a:p>
            <a:pPr lvl="0"/>
            <a:r>
              <a:rPr lang="en-US" altLang="ja-JP" noProof="0" smtClean="0"/>
              <a:t>Master subtitle</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Master title</a:t>
            </a:r>
            <a:br>
              <a:rPr lang="en-US" altLang="ja-JP" noProof="0" smtClean="0"/>
            </a:br>
            <a:r>
              <a:rPr lang="en-US" altLang="ja-JP" noProof="0" smtClean="0"/>
              <a:t>Master title</a:t>
            </a:r>
            <a:br>
              <a:rPr lang="en-US" altLang="ja-JP" noProof="0" smtClean="0"/>
            </a:br>
            <a:r>
              <a:rPr lang="en-US" altLang="ja-JP" noProof="0" smtClean="0"/>
              <a:t>Master title</a:t>
            </a:r>
            <a:endParaRPr lang="de-DE" altLang="ja-JP" noProof="0" smtClean="0"/>
          </a:p>
        </p:txBody>
      </p:sp>
      <p:sp>
        <p:nvSpPr>
          <p:cNvPr id="647211" name="Rectangle 43"/>
          <p:cNvSpPr>
            <a:spLocks noGrp="1" noChangeArrowheads="1"/>
          </p:cNvSpPr>
          <p:nvPr>
            <p:ph type="ftr" sz="quarter" idx="3"/>
          </p:nvPr>
        </p:nvSpPr>
        <p:spPr/>
        <p:txBody>
          <a:bodyPr/>
          <a:lstStyle>
            <a:lvl1pPr>
              <a:defRPr/>
            </a:lvl1pPr>
          </a:lstStyle>
          <a:p>
            <a:r>
              <a:rPr lang="de-DE" altLang="ja-JP"/>
              <a:t>Copyright 2010 FUJITSU LIMITED</a:t>
            </a: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DAFF58-AF20-4BE5-A565-900D0004609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31882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9575" y="-1588"/>
            <a:ext cx="2195513" cy="64643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8275" y="-1588"/>
            <a:ext cx="6438900" cy="64643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108F92-EC49-4A1F-AD32-DE059EDD1816}"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86159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87B82A-CA21-49DD-8C10-E6A012C0F0FD}"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15027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1F8EC89-891A-49B1-912D-4EA89E33C13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47215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DE7949C-D400-4B6E-AD92-40CA8AD54833}"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91589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B1F2A04-FE19-4F39-A010-03B39F500265}" type="slidenum">
              <a:rPr lang="de-DE" altLang="ja-JP"/>
              <a:pPr/>
              <a:t>‹#›</a:t>
            </a:fld>
            <a:endParaRPr lang="de-DE" altLang="ja-JP"/>
          </a:p>
        </p:txBody>
      </p:sp>
      <p:sp>
        <p:nvSpPr>
          <p:cNvPr id="8" name="Footer Placeholder 7"/>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09986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996CC071-FBE5-43FB-94B9-72B76D7F46A5}" type="slidenum">
              <a:rPr lang="de-DE" altLang="ja-JP"/>
              <a:pPr/>
              <a:t>‹#›</a:t>
            </a:fld>
            <a:endParaRPr lang="de-DE" altLang="ja-JP"/>
          </a:p>
        </p:txBody>
      </p:sp>
      <p:sp>
        <p:nvSpPr>
          <p:cNvPr id="4" name="Footer Placeholder 3"/>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405718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D8CB003-5A8F-43E9-B34F-EE630469B62B}" type="slidenum">
              <a:rPr lang="de-DE" altLang="ja-JP"/>
              <a:pPr/>
              <a:t>‹#›</a:t>
            </a:fld>
            <a:endParaRPr lang="de-DE" altLang="ja-JP"/>
          </a:p>
        </p:txBody>
      </p:sp>
      <p:sp>
        <p:nvSpPr>
          <p:cNvPr id="3" name="Footer Placeholder 2"/>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2825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003F25C-6046-4706-B668-B6FD8D722F3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34717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0FF2B31-301F-4947-8CA4-91F3B8D47B1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79397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0" name="Picture 26"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userDrawn="1"/>
        </p:nvGrpSpPr>
        <p:grpSpPr bwMode="auto">
          <a:xfrm>
            <a:off x="7888288" y="79375"/>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smtClean="0"/>
              <a:t>Master title</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smtClean="0"/>
              <a:t>Headline Headline Headline Headline Headline Headline Headline Headline Headline Headline Headline Headline</a:t>
            </a:r>
          </a:p>
          <a:p>
            <a:pPr lvl="1"/>
            <a:r>
              <a:rPr lang="en-US" altLang="ja-JP" smtClean="0"/>
              <a:t>1st subhead 1st subhead 1st subhead 1st subhead 1st subhead 1st subhead 1st subhead 1st subhead 1st subhead 1st subhead </a:t>
            </a:r>
          </a:p>
          <a:p>
            <a:pPr lvl="2"/>
            <a:r>
              <a:rPr lang="en-US" altLang="ja-JP" smtClean="0"/>
              <a:t>2nd subhead 2nd subhead 2nd subhead 2nd subhead 2nd subhead 2nd subhead 2nd subhead 2nd subhead 2nd subhead 2nd subhead </a:t>
            </a:r>
          </a:p>
          <a:p>
            <a:pPr lvl="3"/>
            <a:r>
              <a:rPr lang="en-US" altLang="ja-JP" smtClean="0"/>
              <a:t>Text Text Text Text Text Text Text Text Text Text Text Text Text Text Text Text Text Text Text Text Text Text Text Text Text Text Text Text Text Text Text Text </a:t>
            </a:r>
          </a:p>
        </p:txBody>
      </p:sp>
      <p:sp>
        <p:nvSpPr>
          <p:cNvPr id="646168" name="Rectangle 24"/>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399B58B7-46DE-4E5D-88AD-93F99721E43C}" type="slidenum">
              <a:rPr lang="de-DE" altLang="ja-JP"/>
              <a:pPr/>
              <a:t>‹#›</a:t>
            </a:fld>
            <a:endParaRPr lang="de-DE" altLang="ja-JP"/>
          </a:p>
        </p:txBody>
      </p:sp>
      <p:sp>
        <p:nvSpPr>
          <p:cNvPr id="646169" name="Rectangle 25"/>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t>Copyright 2015 FUJITSU LIMITED</a:t>
            </a:r>
            <a:endParaRPr lang="de-DE" altLang="ja-JP"/>
          </a:p>
        </p:txBody>
      </p:sp>
      <p:pic>
        <p:nvPicPr>
          <p:cNvPr id="2" name="Pictur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fld id="{4187B82A-CA21-49DD-8C10-E6A012C0F0FD}" type="slidenum">
              <a:rPr lang="de-DE" altLang="ja-JP" smtClean="0"/>
              <a:pPr/>
              <a:t>0</a:t>
            </a:fld>
            <a:endParaRPr lang="de-DE" altLang="ja-JP"/>
          </a:p>
        </p:txBody>
      </p:sp>
      <p:sp>
        <p:nvSpPr>
          <p:cNvPr id="5" name="Footer Placeholder 4"/>
          <p:cNvSpPr>
            <a:spLocks noGrp="1"/>
          </p:cNvSpPr>
          <p:nvPr>
            <p:ph type="ftr" sz="quarter" idx="11"/>
          </p:nvPr>
        </p:nvSpPr>
        <p:spPr/>
        <p:txBody>
          <a:bodyPr/>
          <a:lstStyle/>
          <a:p>
            <a:r>
              <a:rPr lang="de-DE" altLang="ja-JP" smtClean="0"/>
              <a:t>Copyright 2010 FUJITSU LIMITED</a:t>
            </a:r>
            <a:endParaRPr lang="de-DE" altLang="ja-JP"/>
          </a:p>
        </p:txBody>
      </p:sp>
      <p:grpSp>
        <p:nvGrpSpPr>
          <p:cNvPr id="11" name="Group 10"/>
          <p:cNvGrpSpPr/>
          <p:nvPr/>
        </p:nvGrpSpPr>
        <p:grpSpPr>
          <a:xfrm>
            <a:off x="1619671" y="1888236"/>
            <a:ext cx="5040561" cy="2057410"/>
            <a:chOff x="1619671" y="1888236"/>
            <a:chExt cx="5040561" cy="2057410"/>
          </a:xfrm>
        </p:grpSpPr>
        <p:sp>
          <p:nvSpPr>
            <p:cNvPr id="7" name="Rectangle 5"/>
            <p:cNvSpPr/>
            <p:nvPr/>
          </p:nvSpPr>
          <p:spPr bwMode="auto">
            <a:xfrm rot="10800000">
              <a:off x="1763688" y="1888236"/>
              <a:ext cx="4896544" cy="2057409"/>
            </a:xfrm>
            <a:custGeom>
              <a:avLst/>
              <a:gdLst>
                <a:gd name="connsiteX0" fmla="*/ 0 w 2880444"/>
                <a:gd name="connsiteY0" fmla="*/ 0 h 1152128"/>
                <a:gd name="connsiteX1" fmla="*/ 1440160 w 2880444"/>
                <a:gd name="connsiteY1" fmla="*/ 0 h 1152128"/>
                <a:gd name="connsiteX2" fmla="*/ 1430670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32568 w 2880444"/>
                <a:gd name="connsiteY1" fmla="*/ 0 h 1152128"/>
                <a:gd name="connsiteX2" fmla="*/ 1430670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32568 w 2880444"/>
                <a:gd name="connsiteY1" fmla="*/ 0 h 1152128"/>
                <a:gd name="connsiteX2" fmla="*/ 1421179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21180 w 2880444"/>
                <a:gd name="connsiteY1" fmla="*/ 0 h 1152128"/>
                <a:gd name="connsiteX2" fmla="*/ 1421179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444" h="1152128">
                  <a:moveTo>
                    <a:pt x="0" y="0"/>
                  </a:moveTo>
                  <a:lnTo>
                    <a:pt x="1421180" y="0"/>
                  </a:lnTo>
                  <a:cubicBezTo>
                    <a:pt x="1420547" y="192021"/>
                    <a:pt x="1421812" y="384043"/>
                    <a:pt x="1421179" y="576064"/>
                  </a:cubicBezTo>
                  <a:lnTo>
                    <a:pt x="2880444" y="576064"/>
                  </a:lnTo>
                  <a:lnTo>
                    <a:pt x="2880444" y="1152128"/>
                  </a:lnTo>
                  <a:lnTo>
                    <a:pt x="1440160" y="1152128"/>
                  </a:lnTo>
                  <a:lnTo>
                    <a:pt x="732408" y="1152128"/>
                  </a:lnTo>
                  <a:lnTo>
                    <a:pt x="0" y="1152128"/>
                  </a:lnTo>
                  <a:lnTo>
                    <a:pt x="0" y="0"/>
                  </a:lnTo>
                  <a:close/>
                </a:path>
              </a:pathLst>
            </a:custGeom>
            <a:solidFill>
              <a:srgbClr val="FBE2E1"/>
            </a:solidFill>
            <a:ln w="19050">
              <a:solidFill>
                <a:schemeClr val="tx1"/>
              </a:solid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9" name="Rectangle 8"/>
            <p:cNvSpPr/>
            <p:nvPr/>
          </p:nvSpPr>
          <p:spPr bwMode="auto">
            <a:xfrm>
              <a:off x="4788024" y="2663180"/>
              <a:ext cx="1440160" cy="261764"/>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Horizon</a:t>
              </a:r>
              <a:r>
                <a:rPr kumimoji="1" lang="en-US" sz="1600" b="0" i="0" u="none" strike="noStrike" cap="none" normalizeH="0" dirty="0" smtClean="0">
                  <a:ln>
                    <a:noFill/>
                  </a:ln>
                  <a:solidFill>
                    <a:schemeClr val="bg1"/>
                  </a:solidFill>
                  <a:effectLst/>
                  <a:latin typeface="Fujitsu Sans" panose="020B0404060202020204" pitchFamily="34" charset="0"/>
                  <a:ea typeface="ＭＳ Ｐゴシック" pitchFamily="50" charset="-128"/>
                </a:rPr>
                <a:t> </a:t>
              </a: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Plugin</a:t>
              </a:r>
            </a:p>
          </p:txBody>
        </p:sp>
        <p:sp>
          <p:nvSpPr>
            <p:cNvPr id="10" name="TextBox 9"/>
            <p:cNvSpPr txBox="1"/>
            <p:nvPr/>
          </p:nvSpPr>
          <p:spPr>
            <a:xfrm>
              <a:off x="1763686" y="1916832"/>
              <a:ext cx="1008113" cy="338554"/>
            </a:xfrm>
            <a:prstGeom prst="rect">
              <a:avLst/>
            </a:prstGeom>
            <a:noFill/>
          </p:spPr>
          <p:txBody>
            <a:bodyPr wrap="square" rtlCol="0">
              <a:spAutoFit/>
            </a:bodyPr>
            <a:lstStyle/>
            <a:p>
              <a:r>
                <a:rPr lang="en-US" sz="1600" b="1" dirty="0" smtClean="0">
                  <a:latin typeface="Fujitsu Sans" panose="020B0404060202020204" pitchFamily="34" charset="0"/>
                </a:rPr>
                <a:t>OpenStack </a:t>
              </a:r>
              <a:endParaRPr lang="en-US" sz="1600" b="1" dirty="0">
                <a:latin typeface="Fujitsu Sans" panose="020B0404060202020204" pitchFamily="34" charset="0"/>
              </a:endParaRPr>
            </a:p>
          </p:txBody>
        </p:sp>
        <p:sp>
          <p:nvSpPr>
            <p:cNvPr id="13" name="Rectangle 12"/>
            <p:cNvSpPr/>
            <p:nvPr/>
          </p:nvSpPr>
          <p:spPr bwMode="auto">
            <a:xfrm>
              <a:off x="4716016" y="2267976"/>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Keystone</a:t>
              </a:r>
            </a:p>
          </p:txBody>
        </p:sp>
        <p:sp>
          <p:nvSpPr>
            <p:cNvPr id="14" name="Rectangle 13"/>
            <p:cNvSpPr/>
            <p:nvPr/>
          </p:nvSpPr>
          <p:spPr bwMode="auto">
            <a:xfrm>
              <a:off x="5580112" y="2267976"/>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Horizon</a:t>
              </a:r>
            </a:p>
          </p:txBody>
        </p:sp>
        <p:sp>
          <p:nvSpPr>
            <p:cNvPr id="15" name="Rectangle 14"/>
            <p:cNvSpPr/>
            <p:nvPr/>
          </p:nvSpPr>
          <p:spPr bwMode="auto">
            <a:xfrm>
              <a:off x="3707904" y="2267976"/>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en-US" sz="1600" dirty="0" smtClean="0">
                  <a:solidFill>
                    <a:schemeClr val="tx1"/>
                  </a:solidFill>
                  <a:latin typeface="Fujitsu Sans" panose="020B0404060202020204" pitchFamily="34" charset="0"/>
                  <a:ea typeface="ＭＳ Ｐゴシック" pitchFamily="50" charset="-128"/>
                </a:rPr>
                <a:t>Cinder</a:t>
              </a:r>
              <a:endPar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16" name="Rectangle 15"/>
            <p:cNvSpPr/>
            <p:nvPr/>
          </p:nvSpPr>
          <p:spPr bwMode="auto">
            <a:xfrm>
              <a:off x="2843808" y="2267976"/>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Neutron</a:t>
              </a:r>
            </a:p>
          </p:txBody>
        </p:sp>
        <p:sp>
          <p:nvSpPr>
            <p:cNvPr id="17" name="Rectangle 16"/>
            <p:cNvSpPr/>
            <p:nvPr/>
          </p:nvSpPr>
          <p:spPr bwMode="auto">
            <a:xfrm>
              <a:off x="1979712" y="2267976"/>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Nova</a:t>
              </a:r>
            </a:p>
          </p:txBody>
        </p:sp>
        <p:sp>
          <p:nvSpPr>
            <p:cNvPr id="19" name="Rectangle 18"/>
            <p:cNvSpPr/>
            <p:nvPr/>
          </p:nvSpPr>
          <p:spPr bwMode="auto">
            <a:xfrm>
              <a:off x="4932040" y="3501008"/>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2" name="Rectangle 21"/>
            <p:cNvSpPr/>
            <p:nvPr/>
          </p:nvSpPr>
          <p:spPr bwMode="auto">
            <a:xfrm>
              <a:off x="4932040" y="3212976"/>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3" name="Rectangle 22"/>
            <p:cNvSpPr/>
            <p:nvPr/>
          </p:nvSpPr>
          <p:spPr bwMode="auto">
            <a:xfrm>
              <a:off x="5364088" y="3212976"/>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4" name="Rectangle 23"/>
            <p:cNvSpPr/>
            <p:nvPr/>
          </p:nvSpPr>
          <p:spPr bwMode="auto">
            <a:xfrm>
              <a:off x="5364088" y="3501008"/>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5" name="Rectangle 24"/>
            <p:cNvSpPr/>
            <p:nvPr/>
          </p:nvSpPr>
          <p:spPr bwMode="auto">
            <a:xfrm>
              <a:off x="5796136" y="3212976"/>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6" name="Rectangle 25"/>
            <p:cNvSpPr/>
            <p:nvPr/>
          </p:nvSpPr>
          <p:spPr bwMode="auto">
            <a:xfrm>
              <a:off x="5796136" y="3501008"/>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1" name="Rectangle 20"/>
            <p:cNvSpPr/>
            <p:nvPr/>
          </p:nvSpPr>
          <p:spPr bwMode="auto">
            <a:xfrm>
              <a:off x="1763689" y="2996952"/>
              <a:ext cx="2376264" cy="948694"/>
            </a:xfrm>
            <a:prstGeom prst="rect">
              <a:avLst/>
            </a:prstGeom>
            <a:solidFill>
              <a:schemeClr val="accent5"/>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100" dirty="0" smtClean="0">
                  <a:solidFill>
                    <a:schemeClr val="bg1"/>
                  </a:solidFill>
                  <a:latin typeface="Fujitsu Sans" panose="020B0404060202020204" pitchFamily="34" charset="0"/>
                  <a:ea typeface="ＭＳ Ｐゴシック" pitchFamily="50" charset="-128"/>
                </a:rPr>
                <a:t>                      </a:t>
              </a:r>
            </a:p>
            <a:p>
              <a:pPr algn="l">
                <a:lnSpc>
                  <a:spcPts val="1300"/>
                </a:lnSpc>
              </a:pPr>
              <a:r>
                <a:rPr lang="en-US" sz="1100" dirty="0">
                  <a:solidFill>
                    <a:schemeClr val="bg1"/>
                  </a:solidFill>
                  <a:latin typeface="Fujitsu Sans" panose="020B0404060202020204" pitchFamily="34" charset="0"/>
                  <a:ea typeface="ＭＳ Ｐゴシック" pitchFamily="50" charset="-128"/>
                </a:rPr>
                <a:t> </a:t>
              </a:r>
              <a:r>
                <a:rPr lang="en-US" sz="1100" dirty="0" smtClean="0">
                  <a:solidFill>
                    <a:schemeClr val="bg1"/>
                  </a:solidFill>
                  <a:latin typeface="Fujitsu Sans" panose="020B0404060202020204" pitchFamily="34" charset="0"/>
                  <a:ea typeface="ＭＳ Ｐゴシック" pitchFamily="50" charset="-128"/>
                </a:rPr>
                <a:t>                        </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8" name="Rectangle 7"/>
            <p:cNvSpPr/>
            <p:nvPr/>
          </p:nvSpPr>
          <p:spPr bwMode="auto">
            <a:xfrm>
              <a:off x="1979712" y="3284984"/>
              <a:ext cx="2016224" cy="59664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600" dirty="0" smtClean="0">
                  <a:solidFill>
                    <a:schemeClr val="bg1"/>
                  </a:solidFill>
                  <a:latin typeface="Fujitsu Sans" panose="020B0404060202020204" pitchFamily="34" charset="0"/>
                  <a:ea typeface="ＭＳ Ｐゴシック" pitchFamily="50" charset="-128"/>
                </a:rPr>
                <a:t>CMM Service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28" name="TextBox 27"/>
            <p:cNvSpPr txBox="1"/>
            <p:nvPr/>
          </p:nvSpPr>
          <p:spPr>
            <a:xfrm>
              <a:off x="1619671" y="2996952"/>
              <a:ext cx="1008113" cy="338554"/>
            </a:xfrm>
            <a:prstGeom prst="rect">
              <a:avLst/>
            </a:prstGeom>
            <a:noFill/>
          </p:spPr>
          <p:txBody>
            <a:bodyPr wrap="square" rtlCol="0">
              <a:spAutoFit/>
            </a:bodyPr>
            <a:lstStyle/>
            <a:p>
              <a:r>
                <a:rPr lang="en-US" sz="1600" b="1" dirty="0" smtClean="0">
                  <a:latin typeface="Fujitsu Sans" panose="020B0404060202020204" pitchFamily="34" charset="0"/>
                </a:rPr>
                <a:t>CMM </a:t>
              </a:r>
              <a:endParaRPr lang="en-US" sz="1600" b="1" dirty="0">
                <a:latin typeface="Fujitsu Sans" panose="020B0404060202020204" pitchFamily="34" charset="0"/>
              </a:endParaRPr>
            </a:p>
          </p:txBody>
        </p:sp>
      </p:grpSp>
    </p:spTree>
    <p:extLst>
      <p:ext uri="{BB962C8B-B14F-4D97-AF65-F5344CB8AC3E}">
        <p14:creationId xmlns:p14="http://schemas.microsoft.com/office/powerpoint/2010/main" val="1867066659"/>
      </p:ext>
    </p:extLst>
  </p:cSld>
  <p:clrMapOvr>
    <a:masterClrMapping/>
  </p:clrMapOvr>
</p:sld>
</file>

<file path=ppt/theme/theme1.xml><?xml version="1.0" encoding="utf-8"?>
<a:theme xmlns:a="http://schemas.openxmlformats.org/drawingml/2006/main" name="F_Tool_2_E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EN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Words>
  <Application>Microsoft Office PowerPoint</Application>
  <PresentationFormat>On-screen Show (4:3)</PresentationFormat>
  <Paragraphs>19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Fujitsu Sans</vt:lpstr>
      <vt:lpstr>Wingdings</vt:lpstr>
      <vt:lpstr>F_Tool_2_EN_R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2017-03-07T09:56:28Z</dcterms:modified>
</cp:coreProperties>
</file>