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3"/>
  </p:notesMasterIdLst>
  <p:handoutMasterIdLst>
    <p:handoutMasterId r:id="rId4"/>
  </p:handoutMasterIdLst>
  <p:sldIdLst>
    <p:sldId id="492" r:id="rId2"/>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1F1"/>
    <a:srgbClr val="CACAC7"/>
    <a:srgbClr val="FBE2E1"/>
    <a:srgbClr val="57564F"/>
    <a:srgbClr val="7E7D76"/>
    <a:srgbClr val="706ABA"/>
    <a:srgbClr val="1782DB"/>
    <a:srgbClr val="1BA12B"/>
    <a:srgbClr val="8B8807"/>
    <a:srgbClr val="C07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64" autoAdjust="0"/>
    <p:restoredTop sz="94362" autoAdjust="0"/>
  </p:normalViewPr>
  <p:slideViewPr>
    <p:cSldViewPr>
      <p:cViewPr varScale="1">
        <p:scale>
          <a:sx n="105" d="100"/>
          <a:sy n="105" d="100"/>
        </p:scale>
        <p:origin x="1104" y="102"/>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1" d="100"/>
          <a:sy n="51" d="100"/>
        </p:scale>
        <p:origin x="-2952"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2010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F292DE00-67A6-4030-A170-04D30452685C}" type="slidenum">
              <a:rPr lang="en-GB" altLang="ja-JP"/>
              <a:pPr/>
              <a:t>‹#›</a:t>
            </a:fld>
            <a:endParaRPr lang="en-GB"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4133182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smtClean="0"/>
              <a:t>Copyright 2015 FUJITSU LIMITED</a:t>
            </a:r>
            <a:endParaRPr lang="en-US" altLang="ja-JP"/>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E3650301-5E60-4036-A5B1-57856FD26B45}" type="slidenum">
              <a:rPr lang="en-US" altLang="ja-JP"/>
              <a:pPr/>
              <a:t>‹#›</a:t>
            </a:fld>
            <a:endParaRPr lang="en-US"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1521308896"/>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0</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36865489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userDrawn="1"/>
        </p:nvGrpSpPr>
        <p:grpSpPr bwMode="auto">
          <a:xfrm>
            <a:off x="7308850"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7173" name="Rectangle 5"/>
          <p:cNvSpPr>
            <a:spLocks noGrp="1" noChangeArrowheads="1"/>
          </p:cNvSpPr>
          <p:nvPr>
            <p:ph type="subTitle" idx="1"/>
          </p:nvPr>
        </p:nvSpPr>
        <p:spPr>
          <a:xfrm>
            <a:off x="323850" y="4579938"/>
            <a:ext cx="7920038" cy="1784350"/>
          </a:xfrm>
        </p:spPr>
        <p:txBody>
          <a:bodyPr/>
          <a:lstStyle>
            <a:lvl1pPr marL="0" indent="0">
              <a:lnSpc>
                <a:spcPct val="100000"/>
              </a:lnSpc>
              <a:spcBef>
                <a:spcPct val="0"/>
              </a:spcBef>
              <a:spcAft>
                <a:spcPct val="0"/>
              </a:spcAft>
              <a:buFont typeface="Wingdings" pitchFamily="2" charset="2"/>
              <a:buNone/>
              <a:defRPr/>
            </a:lvl1pPr>
          </a:lstStyle>
          <a:p>
            <a:pPr lvl="0"/>
            <a:r>
              <a:rPr lang="en-US" altLang="ja-JP" noProof="0" smtClean="0"/>
              <a:t>Master subtitle</a:t>
            </a:r>
          </a:p>
          <a:p>
            <a:pPr lvl="0"/>
            <a:r>
              <a:rPr lang="en-US" altLang="ja-JP" noProof="0" smtClean="0"/>
              <a:t>Master subtitle</a:t>
            </a:r>
          </a:p>
          <a:p>
            <a:pPr lvl="0"/>
            <a:r>
              <a:rPr lang="en-US" altLang="ja-JP" noProof="0" smtClean="0"/>
              <a:t>Master subtitle</a:t>
            </a:r>
          </a:p>
          <a:p>
            <a:pPr lvl="0"/>
            <a:r>
              <a:rPr lang="en-US" altLang="ja-JP" noProof="0" smtClean="0"/>
              <a:t>Master subtitle</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Master title</a:t>
            </a:r>
            <a:br>
              <a:rPr lang="en-US" altLang="ja-JP" noProof="0" smtClean="0"/>
            </a:br>
            <a:r>
              <a:rPr lang="en-US" altLang="ja-JP" noProof="0" smtClean="0"/>
              <a:t>Master title</a:t>
            </a:r>
            <a:br>
              <a:rPr lang="en-US" altLang="ja-JP" noProof="0" smtClean="0"/>
            </a:br>
            <a:r>
              <a:rPr lang="en-US" altLang="ja-JP" noProof="0" smtClean="0"/>
              <a:t>Master title</a:t>
            </a:r>
            <a:endParaRPr lang="de-DE" altLang="ja-JP" noProof="0" smtClean="0"/>
          </a:p>
        </p:txBody>
      </p:sp>
      <p:sp>
        <p:nvSpPr>
          <p:cNvPr id="647211" name="Rectangle 43"/>
          <p:cNvSpPr>
            <a:spLocks noGrp="1" noChangeArrowheads="1"/>
          </p:cNvSpPr>
          <p:nvPr>
            <p:ph type="ftr" sz="quarter" idx="3"/>
          </p:nvPr>
        </p:nvSpPr>
        <p:spPr/>
        <p:txBody>
          <a:bodyPr/>
          <a:lstStyle>
            <a:lvl1pPr>
              <a:defRPr/>
            </a:lvl1pPr>
          </a:lstStyle>
          <a:p>
            <a:r>
              <a:rPr lang="de-DE" altLang="ja-JP"/>
              <a:t>Copyright 2010 FUJITSU LIMITED</a:t>
            </a: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DAFF58-AF20-4BE5-A565-900D0004609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31882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9575" y="-1588"/>
            <a:ext cx="2195513" cy="64643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8275" y="-1588"/>
            <a:ext cx="6438900" cy="64643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108F92-EC49-4A1F-AD32-DE059EDD1816}"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86159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87B82A-CA21-49DD-8C10-E6A012C0F0FD}"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15027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1F8EC89-891A-49B1-912D-4EA89E33C13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47215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DE7949C-D400-4B6E-AD92-40CA8AD54833}"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91589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B1F2A04-FE19-4F39-A010-03B39F500265}" type="slidenum">
              <a:rPr lang="de-DE" altLang="ja-JP"/>
              <a:pPr/>
              <a:t>‹#›</a:t>
            </a:fld>
            <a:endParaRPr lang="de-DE" altLang="ja-JP"/>
          </a:p>
        </p:txBody>
      </p:sp>
      <p:sp>
        <p:nvSpPr>
          <p:cNvPr id="8" name="Footer Placeholder 7"/>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09986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996CC071-FBE5-43FB-94B9-72B76D7F46A5}" type="slidenum">
              <a:rPr lang="de-DE" altLang="ja-JP"/>
              <a:pPr/>
              <a:t>‹#›</a:t>
            </a:fld>
            <a:endParaRPr lang="de-DE" altLang="ja-JP"/>
          </a:p>
        </p:txBody>
      </p:sp>
      <p:sp>
        <p:nvSpPr>
          <p:cNvPr id="4" name="Footer Placeholder 3"/>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405718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D8CB003-5A8F-43E9-B34F-EE630469B62B}" type="slidenum">
              <a:rPr lang="de-DE" altLang="ja-JP"/>
              <a:pPr/>
              <a:t>‹#›</a:t>
            </a:fld>
            <a:endParaRPr lang="de-DE" altLang="ja-JP"/>
          </a:p>
        </p:txBody>
      </p:sp>
      <p:sp>
        <p:nvSpPr>
          <p:cNvPr id="3" name="Footer Placeholder 2"/>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2825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003F25C-6046-4706-B668-B6FD8D722F3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34717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0FF2B31-301F-4947-8CA4-91F3B8D47B1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79397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0" name="Picture 26"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userDrawn="1"/>
        </p:nvGrpSpPr>
        <p:grpSpPr bwMode="auto">
          <a:xfrm>
            <a:off x="7888288" y="79375"/>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smtClean="0"/>
              <a:t>Master title</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smtClean="0"/>
              <a:t>Headline Headline Headline Headline Headline Headline Headline Headline Headline Headline Headline Headline</a:t>
            </a:r>
          </a:p>
          <a:p>
            <a:pPr lvl="1"/>
            <a:r>
              <a:rPr lang="en-US" altLang="ja-JP" smtClean="0"/>
              <a:t>1st subhead 1st subhead 1st subhead 1st subhead 1st subhead 1st subhead 1st subhead 1st subhead 1st subhead 1st subhead </a:t>
            </a:r>
          </a:p>
          <a:p>
            <a:pPr lvl="2"/>
            <a:r>
              <a:rPr lang="en-US" altLang="ja-JP" smtClean="0"/>
              <a:t>2nd subhead 2nd subhead 2nd subhead 2nd subhead 2nd subhead 2nd subhead 2nd subhead 2nd subhead 2nd subhead 2nd subhead </a:t>
            </a:r>
          </a:p>
          <a:p>
            <a:pPr lvl="3"/>
            <a:r>
              <a:rPr lang="en-US" altLang="ja-JP" smtClean="0"/>
              <a:t>Text Text Text Text Text Text Text Text Text Text Text Text Text Text Text Text Text Text Text Text Text Text Text Text Text Text Text Text Text Text Text Text </a:t>
            </a:r>
          </a:p>
        </p:txBody>
      </p:sp>
      <p:sp>
        <p:nvSpPr>
          <p:cNvPr id="646168" name="Rectangle 24"/>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399B58B7-46DE-4E5D-88AD-93F99721E43C}" type="slidenum">
              <a:rPr lang="de-DE" altLang="ja-JP"/>
              <a:pPr/>
              <a:t>‹#›</a:t>
            </a:fld>
            <a:endParaRPr lang="de-DE" altLang="ja-JP"/>
          </a:p>
        </p:txBody>
      </p:sp>
      <p:sp>
        <p:nvSpPr>
          <p:cNvPr id="646169" name="Rectangle 25"/>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smtClean="0"/>
              <a:t>Copyright 2015 FUJITSU LIMITED</a:t>
            </a:r>
            <a:endParaRPr lang="de-DE" altLang="ja-JP"/>
          </a:p>
        </p:txBody>
      </p:sp>
      <p:pic>
        <p:nvPicPr>
          <p:cNvPr id="2" name="Pictur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p:txBody>
          <a:bodyPr/>
          <a:lstStyle/>
          <a:p>
            <a:endParaRPr lang="en-US" altLang="en-US">
              <a:latin typeface="Fujitsu Sans" panose="020B0404060202020204" pitchFamily="34" charset="0"/>
            </a:endParaRPr>
          </a:p>
        </p:txBody>
      </p:sp>
      <p:grpSp>
        <p:nvGrpSpPr>
          <p:cNvPr id="8" name="Group 7"/>
          <p:cNvGrpSpPr/>
          <p:nvPr/>
        </p:nvGrpSpPr>
        <p:grpSpPr>
          <a:xfrm>
            <a:off x="2555777" y="3140968"/>
            <a:ext cx="4176462" cy="1728192"/>
            <a:chOff x="2555777" y="3140968"/>
            <a:chExt cx="4176462" cy="1728192"/>
          </a:xfrm>
        </p:grpSpPr>
        <p:sp>
          <p:nvSpPr>
            <p:cNvPr id="41" name="Rectangle 40"/>
            <p:cNvSpPr/>
            <p:nvPr/>
          </p:nvSpPr>
          <p:spPr bwMode="auto">
            <a:xfrm>
              <a:off x="5076056" y="3140968"/>
              <a:ext cx="1656183" cy="1728192"/>
            </a:xfrm>
            <a:prstGeom prst="rect">
              <a:avLst/>
            </a:prstGeom>
            <a:solidFill>
              <a:schemeClr val="accent5"/>
            </a:solidFill>
            <a:ln w="9525">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lnSpc>
                  <a:spcPts val="1400"/>
                </a:lnSpc>
              </a:pPr>
              <a:r>
                <a:rPr lang="en-US" sz="1100" dirty="0" smtClean="0">
                  <a:solidFill>
                    <a:schemeClr val="bg1"/>
                  </a:solidFill>
                  <a:latin typeface="Fujitsu Sans" panose="020B0404060202020204" pitchFamily="34" charset="0"/>
                  <a:ea typeface="ＭＳ Ｐゴシック" pitchFamily="50" charset="-128"/>
                </a:rPr>
                <a:t>                      </a:t>
              </a:r>
            </a:p>
            <a:p>
              <a:pPr algn="l">
                <a:lnSpc>
                  <a:spcPts val="1300"/>
                </a:lnSpc>
              </a:pPr>
              <a:r>
                <a:rPr lang="en-US" sz="1100" dirty="0">
                  <a:solidFill>
                    <a:schemeClr val="bg1"/>
                  </a:solidFill>
                  <a:latin typeface="Fujitsu Sans" panose="020B0404060202020204" pitchFamily="34" charset="0"/>
                  <a:ea typeface="ＭＳ Ｐゴシック" pitchFamily="50" charset="-128"/>
                </a:rPr>
                <a:t> </a:t>
              </a:r>
              <a:r>
                <a:rPr lang="en-US" sz="1100" dirty="0" smtClean="0">
                  <a:solidFill>
                    <a:schemeClr val="bg1"/>
                  </a:solidFill>
                  <a:latin typeface="Fujitsu Sans" panose="020B0404060202020204" pitchFamily="34" charset="0"/>
                  <a:ea typeface="ＭＳ Ｐゴシック" pitchFamily="50" charset="-128"/>
                </a:rPr>
                <a:t>                        AA</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grpSp>
          <p:nvGrpSpPr>
            <p:cNvPr id="2" name="Group 1"/>
            <p:cNvGrpSpPr/>
            <p:nvPr/>
          </p:nvGrpSpPr>
          <p:grpSpPr>
            <a:xfrm>
              <a:off x="2576340" y="3140968"/>
              <a:ext cx="4055373" cy="1728192"/>
              <a:chOff x="2555775" y="3119482"/>
              <a:chExt cx="3949747" cy="1728192"/>
            </a:xfrm>
          </p:grpSpPr>
          <p:sp>
            <p:nvSpPr>
              <p:cNvPr id="32" name="Rectangle 31"/>
              <p:cNvSpPr/>
              <p:nvPr/>
            </p:nvSpPr>
            <p:spPr bwMode="auto">
              <a:xfrm>
                <a:off x="2555775" y="3119482"/>
                <a:ext cx="1656183" cy="1728192"/>
              </a:xfrm>
              <a:prstGeom prst="rect">
                <a:avLst/>
              </a:prstGeom>
              <a:solidFill>
                <a:schemeClr val="accent5"/>
              </a:solidFill>
              <a:ln w="9525">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lnSpc>
                    <a:spcPts val="1400"/>
                  </a:lnSpc>
                </a:pPr>
                <a:r>
                  <a:rPr lang="en-US" sz="1100" dirty="0" smtClean="0">
                    <a:solidFill>
                      <a:schemeClr val="bg1"/>
                    </a:solidFill>
                    <a:latin typeface="Fujitsu Sans" panose="020B0404060202020204" pitchFamily="34" charset="0"/>
                    <a:ea typeface="ＭＳ Ｐゴシック" pitchFamily="50" charset="-128"/>
                  </a:rPr>
                  <a:t>                      </a:t>
                </a:r>
              </a:p>
              <a:p>
                <a:pPr algn="l">
                  <a:lnSpc>
                    <a:spcPts val="1300"/>
                  </a:lnSpc>
                </a:pPr>
                <a:r>
                  <a:rPr lang="en-US" sz="1100" dirty="0">
                    <a:solidFill>
                      <a:schemeClr val="bg1"/>
                    </a:solidFill>
                    <a:latin typeface="Fujitsu Sans" panose="020B0404060202020204" pitchFamily="34" charset="0"/>
                    <a:ea typeface="ＭＳ Ｐゴシック" pitchFamily="50" charset="-128"/>
                  </a:rPr>
                  <a:t> </a:t>
                </a:r>
                <a:r>
                  <a:rPr lang="en-US" sz="1100" dirty="0" smtClean="0">
                    <a:solidFill>
                      <a:schemeClr val="bg1"/>
                    </a:solidFill>
                    <a:latin typeface="Fujitsu Sans" panose="020B0404060202020204" pitchFamily="34" charset="0"/>
                    <a:ea typeface="ＭＳ Ｐゴシック" pitchFamily="50" charset="-128"/>
                  </a:rPr>
                  <a:t>                        AA</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45" name="TextBox 44"/>
              <p:cNvSpPr txBox="1"/>
              <p:nvPr/>
            </p:nvSpPr>
            <p:spPr>
              <a:xfrm>
                <a:off x="4983266" y="3191490"/>
                <a:ext cx="1339635" cy="338554"/>
              </a:xfrm>
              <a:prstGeom prst="rect">
                <a:avLst/>
              </a:prstGeom>
              <a:noFill/>
            </p:spPr>
            <p:txBody>
              <a:bodyPr wrap="square" rtlCol="0">
                <a:spAutoFit/>
              </a:bodyPr>
              <a:lstStyle/>
              <a:p>
                <a:r>
                  <a:rPr lang="en-US" sz="1600" b="1" dirty="0" smtClean="0">
                    <a:latin typeface="Fujitsu Sans" panose="020B0404060202020204" pitchFamily="34" charset="0"/>
                  </a:rPr>
                  <a:t>OpenStack Node </a:t>
                </a:r>
                <a:endParaRPr lang="en-US" sz="1600" b="1" dirty="0">
                  <a:latin typeface="Fujitsu Sans" panose="020B0404060202020204" pitchFamily="34" charset="0"/>
                </a:endParaRPr>
              </a:p>
            </p:txBody>
          </p:sp>
          <p:sp>
            <p:nvSpPr>
              <p:cNvPr id="16" name="Rectangle 15"/>
              <p:cNvSpPr/>
              <p:nvPr/>
            </p:nvSpPr>
            <p:spPr bwMode="auto">
              <a:xfrm>
                <a:off x="5200781" y="3614642"/>
                <a:ext cx="1304741" cy="224920"/>
              </a:xfrm>
              <a:prstGeom prst="rect">
                <a:avLst/>
              </a:prstGeom>
              <a:solidFill>
                <a:srgbClr val="FDF1F1"/>
              </a:solidFill>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Horizon Service</a:t>
                </a:r>
                <a:endPar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
            <p:nvSpPr>
              <p:cNvPr id="23" name="Rectangle 22"/>
              <p:cNvSpPr/>
              <p:nvPr/>
            </p:nvSpPr>
            <p:spPr bwMode="auto">
              <a:xfrm>
                <a:off x="2771800" y="4343618"/>
                <a:ext cx="1339634" cy="224920"/>
              </a:xfrm>
              <a:prstGeom prst="rect">
                <a:avLst/>
              </a:prstGeom>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Log Agent</a:t>
                </a:r>
              </a:p>
            </p:txBody>
          </p:sp>
          <p:sp>
            <p:nvSpPr>
              <p:cNvPr id="39" name="Rectangle 38"/>
              <p:cNvSpPr/>
              <p:nvPr/>
            </p:nvSpPr>
            <p:spPr bwMode="auto">
              <a:xfrm>
                <a:off x="2771799" y="3551530"/>
                <a:ext cx="1339635" cy="648072"/>
              </a:xfrm>
              <a:prstGeom prst="rect">
                <a:avLst/>
              </a:prstGeom>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lnSpc>
                    <a:spcPts val="1400"/>
                  </a:lnSpc>
                </a:pPr>
                <a:r>
                  <a:rPr lang="en-US" sz="1600" dirty="0" smtClean="0">
                    <a:solidFill>
                      <a:schemeClr val="bg1"/>
                    </a:solidFill>
                    <a:latin typeface="Fujitsu Sans" panose="020B0404060202020204" pitchFamily="34" charset="0"/>
                    <a:ea typeface="ＭＳ Ｐゴシック" pitchFamily="50" charset="-128"/>
                  </a:rPr>
                  <a:t>Monitoring Service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24" name="Rectangle 23"/>
              <p:cNvSpPr/>
              <p:nvPr/>
            </p:nvSpPr>
            <p:spPr bwMode="auto">
              <a:xfrm>
                <a:off x="2771799" y="4127594"/>
                <a:ext cx="1339635" cy="238056"/>
              </a:xfrm>
              <a:prstGeom prst="rect">
                <a:avLst/>
              </a:prstGeom>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Metrics Agent </a:t>
                </a:r>
              </a:p>
            </p:txBody>
          </p:sp>
        </p:grpSp>
        <p:sp>
          <p:nvSpPr>
            <p:cNvPr id="34" name="TextBox 33"/>
            <p:cNvSpPr txBox="1"/>
            <p:nvPr/>
          </p:nvSpPr>
          <p:spPr>
            <a:xfrm>
              <a:off x="2555777" y="3212976"/>
              <a:ext cx="1008112" cy="338554"/>
            </a:xfrm>
            <a:prstGeom prst="rect">
              <a:avLst/>
            </a:prstGeom>
            <a:noFill/>
          </p:spPr>
          <p:txBody>
            <a:bodyPr wrap="square" rtlCol="0">
              <a:spAutoFit/>
            </a:bodyPr>
            <a:lstStyle/>
            <a:p>
              <a:r>
                <a:rPr lang="en-US" sz="1600" b="1" dirty="0" smtClean="0">
                  <a:latin typeface="Fujitsu Sans" panose="020B0404060202020204" pitchFamily="34" charset="0"/>
                </a:rPr>
                <a:t>CMM Node </a:t>
              </a:r>
              <a:endParaRPr lang="en-US" sz="1600" b="1" dirty="0">
                <a:latin typeface="Fujitsu Sans" panose="020B0404060202020204" pitchFamily="34" charset="0"/>
              </a:endParaRPr>
            </a:p>
          </p:txBody>
        </p:sp>
        <p:sp>
          <p:nvSpPr>
            <p:cNvPr id="40" name="Rectangle 39"/>
            <p:cNvSpPr/>
            <p:nvPr/>
          </p:nvSpPr>
          <p:spPr bwMode="auto">
            <a:xfrm>
              <a:off x="5292080" y="3933056"/>
              <a:ext cx="1339634" cy="238056"/>
            </a:xfrm>
            <a:prstGeom prst="rect">
              <a:avLst/>
            </a:prstGeom>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Horizon Plugin </a:t>
              </a:r>
            </a:p>
          </p:txBody>
        </p:sp>
        <p:sp>
          <p:nvSpPr>
            <p:cNvPr id="43" name="Rectangle 42"/>
            <p:cNvSpPr/>
            <p:nvPr/>
          </p:nvSpPr>
          <p:spPr bwMode="auto">
            <a:xfrm>
              <a:off x="5292079" y="4221088"/>
              <a:ext cx="1339635" cy="238056"/>
            </a:xfrm>
            <a:prstGeom prst="rect">
              <a:avLst/>
            </a:prstGeom>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Metrics Agent </a:t>
              </a:r>
            </a:p>
          </p:txBody>
        </p:sp>
        <p:sp>
          <p:nvSpPr>
            <p:cNvPr id="44" name="Rectangle 43"/>
            <p:cNvSpPr/>
            <p:nvPr/>
          </p:nvSpPr>
          <p:spPr bwMode="auto">
            <a:xfrm>
              <a:off x="5292079" y="4509120"/>
              <a:ext cx="1339634" cy="224920"/>
            </a:xfrm>
            <a:prstGeom prst="rect">
              <a:avLst/>
            </a:prstGeom>
            <a:ln w="9525">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Log Agent</a:t>
              </a:r>
            </a:p>
          </p:txBody>
        </p:sp>
      </p:grpSp>
    </p:spTree>
    <p:extLst>
      <p:ext uri="{BB962C8B-B14F-4D97-AF65-F5344CB8AC3E}">
        <p14:creationId xmlns:p14="http://schemas.microsoft.com/office/powerpoint/2010/main" val="1514169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2_E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EN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Words>
  <Application>Microsoft Office PowerPoint</Application>
  <PresentationFormat>On-screen Show (4:3)</PresentationFormat>
  <Paragraphs>15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Fujitsu Sans</vt:lpstr>
      <vt:lpstr>Wingdings</vt:lpstr>
      <vt:lpstr>F_Tool_2_EN_R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2017-12-04T12:07:16Z</dcterms:modified>
</cp:coreProperties>
</file>