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7"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p:scale>
          <a:sx n="200" d="100"/>
          <a:sy n="200" d="100"/>
        </p:scale>
        <p:origin x="1500" y="253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3" name="Group 2"/>
          <p:cNvGrpSpPr/>
          <p:nvPr/>
        </p:nvGrpSpPr>
        <p:grpSpPr>
          <a:xfrm>
            <a:off x="1607898" y="3501007"/>
            <a:ext cx="3900206" cy="1182326"/>
            <a:chOff x="1607898" y="3501007"/>
            <a:chExt cx="3900206" cy="1182326"/>
          </a:xfrm>
        </p:grpSpPr>
        <p:sp>
          <p:nvSpPr>
            <p:cNvPr id="11" name="Rectangle 10"/>
            <p:cNvSpPr/>
            <p:nvPr/>
          </p:nvSpPr>
          <p:spPr bwMode="auto">
            <a:xfrm>
              <a:off x="1621259" y="3501007"/>
              <a:ext cx="3277591" cy="1152129"/>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sz="1000" dirty="0" smtClean="0">
                  <a:solidFill>
                    <a:schemeClr val="tx1"/>
                  </a:solidFill>
                  <a:latin typeface="Fujitsu Sans" panose="020B0404060202020204" pitchFamily="34" charset="0"/>
                </a:rPr>
                <a:t>Measurement</a:t>
              </a:r>
              <a:r>
                <a:rPr lang="en-US" sz="1000" dirty="0">
                  <a:solidFill>
                    <a:schemeClr val="tx1"/>
                  </a:solidFill>
                  <a:latin typeface="Fujitsu Sans" panose="020B0404060202020204" pitchFamily="34" charset="0"/>
                </a:rPr>
                <a:t>: </a:t>
              </a:r>
              <a:r>
                <a:rPr lang="en-US" sz="1000" dirty="0" err="1">
                  <a:solidFill>
                    <a:schemeClr val="tx1"/>
                  </a:solidFill>
                  <a:latin typeface="Fujitsu Sans" panose="020B0404060202020204" pitchFamily="34" charset="0"/>
                </a:rPr>
                <a:t>cpu.user_perc</a:t>
              </a:r>
              <a:endParaRPr lang="en-US" sz="1000" dirty="0">
                <a:latin typeface="Fujitsu Sans" panose="020B0404060202020204" pitchFamily="34" charset="0"/>
              </a:endParaRPr>
            </a:p>
          </p:txBody>
        </p:sp>
        <p:sp>
          <p:nvSpPr>
            <p:cNvPr id="40" name="Rectangle 39"/>
            <p:cNvSpPr/>
            <p:nvPr/>
          </p:nvSpPr>
          <p:spPr bwMode="auto">
            <a:xfrm>
              <a:off x="1607898" y="3789040"/>
              <a:ext cx="1447938" cy="21602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0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Timestamp</a:t>
              </a:r>
            </a:p>
          </p:txBody>
        </p:sp>
        <p:sp>
          <p:nvSpPr>
            <p:cNvPr id="14" name="Rectangle 13"/>
            <p:cNvSpPr/>
            <p:nvPr/>
          </p:nvSpPr>
          <p:spPr bwMode="auto">
            <a:xfrm>
              <a:off x="3055161" y="3789040"/>
              <a:ext cx="936104" cy="2160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0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a:t>
              </a:r>
            </a:p>
          </p:txBody>
        </p:sp>
        <p:sp>
          <p:nvSpPr>
            <p:cNvPr id="15" name="Rectangle 14"/>
            <p:cNvSpPr/>
            <p:nvPr/>
          </p:nvSpPr>
          <p:spPr bwMode="auto">
            <a:xfrm>
              <a:off x="3991265" y="3789040"/>
              <a:ext cx="907586" cy="21602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0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Value</a:t>
              </a:r>
            </a:p>
          </p:txBody>
        </p:sp>
        <p:sp>
          <p:nvSpPr>
            <p:cNvPr id="2" name="Rectangle 1"/>
            <p:cNvSpPr/>
            <p:nvPr/>
          </p:nvSpPr>
          <p:spPr bwMode="auto">
            <a:xfrm>
              <a:off x="1622847" y="4035260"/>
              <a:ext cx="1433901" cy="191861"/>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solidFill>
                    <a:schemeClr val="tx1"/>
                  </a:solidFill>
                  <a:latin typeface="Fujitsu Sans" panose="020B0404060202020204" pitchFamily="34" charset="0"/>
                </a:rPr>
                <a:t>2015-08-11T11:55:03Z</a:t>
              </a:r>
              <a:endParaRPr lang="en-US" sz="1000" dirty="0">
                <a:latin typeface="Fujitsu Sans" panose="020B0404060202020204" pitchFamily="34" charset="0"/>
              </a:endParaRPr>
            </a:p>
          </p:txBody>
        </p:sp>
        <p:sp>
          <p:nvSpPr>
            <p:cNvPr id="16" name="Rectangle 15"/>
            <p:cNvSpPr/>
            <p:nvPr/>
          </p:nvSpPr>
          <p:spPr bwMode="auto">
            <a:xfrm>
              <a:off x="3053523" y="4035260"/>
              <a:ext cx="937742"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err="1">
                  <a:latin typeface="Fujitsu Sans" panose="020B0404060202020204" pitchFamily="34" charset="0"/>
                </a:rPr>
                <a:t>cpu.user_perc</a:t>
              </a:r>
              <a:endParaRPr lang="en-US" sz="1000" dirty="0">
                <a:latin typeface="Fujitsu Sans" panose="020B0404060202020204" pitchFamily="34" charset="0"/>
              </a:endParaRPr>
            </a:p>
          </p:txBody>
        </p:sp>
        <p:sp>
          <p:nvSpPr>
            <p:cNvPr id="17" name="Rectangle 16"/>
            <p:cNvSpPr/>
            <p:nvPr/>
          </p:nvSpPr>
          <p:spPr bwMode="auto">
            <a:xfrm>
              <a:off x="3989677" y="4035260"/>
              <a:ext cx="909174"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latin typeface="Fujitsu Sans" panose="020B0404060202020204" pitchFamily="34" charset="0"/>
                </a:rPr>
                <a:t>80</a:t>
              </a:r>
              <a:endParaRPr lang="en-US" sz="1000" dirty="0">
                <a:latin typeface="Fujitsu Sans" panose="020B0404060202020204" pitchFamily="34" charset="0"/>
              </a:endParaRPr>
            </a:p>
          </p:txBody>
        </p:sp>
        <p:sp>
          <p:nvSpPr>
            <p:cNvPr id="18" name="Rectangle 17"/>
            <p:cNvSpPr/>
            <p:nvPr/>
          </p:nvSpPr>
          <p:spPr bwMode="auto">
            <a:xfrm>
              <a:off x="1621259" y="4251284"/>
              <a:ext cx="1433901" cy="191861"/>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solidFill>
                    <a:schemeClr val="tx1"/>
                  </a:solidFill>
                  <a:latin typeface="Fujitsu Sans" panose="020B0404060202020204" pitchFamily="34" charset="0"/>
                </a:rPr>
                <a:t>2015-08-11T12:55:03Z</a:t>
              </a:r>
              <a:endParaRPr lang="en-US" sz="1000" dirty="0">
                <a:latin typeface="Fujitsu Sans" panose="020B0404060202020204" pitchFamily="34" charset="0"/>
              </a:endParaRPr>
            </a:p>
          </p:txBody>
        </p:sp>
        <p:sp>
          <p:nvSpPr>
            <p:cNvPr id="19" name="Rectangle 18"/>
            <p:cNvSpPr/>
            <p:nvPr/>
          </p:nvSpPr>
          <p:spPr bwMode="auto">
            <a:xfrm>
              <a:off x="3051935" y="4251284"/>
              <a:ext cx="937742"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err="1">
                  <a:latin typeface="Fujitsu Sans" panose="020B0404060202020204" pitchFamily="34" charset="0"/>
                </a:rPr>
                <a:t>cpu.user_perc</a:t>
              </a:r>
              <a:endParaRPr lang="en-US" sz="1000" dirty="0">
                <a:latin typeface="Fujitsu Sans" panose="020B0404060202020204" pitchFamily="34" charset="0"/>
              </a:endParaRPr>
            </a:p>
          </p:txBody>
        </p:sp>
        <p:sp>
          <p:nvSpPr>
            <p:cNvPr id="20" name="Rectangle 19"/>
            <p:cNvSpPr/>
            <p:nvPr/>
          </p:nvSpPr>
          <p:spPr bwMode="auto">
            <a:xfrm>
              <a:off x="3988089" y="4251284"/>
              <a:ext cx="909174"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latin typeface="Fujitsu Sans" panose="020B0404060202020204" pitchFamily="34" charset="0"/>
                </a:rPr>
                <a:t>70</a:t>
              </a:r>
              <a:endParaRPr lang="en-US" sz="1000" dirty="0">
                <a:latin typeface="Fujitsu Sans" panose="020B0404060202020204" pitchFamily="34" charset="0"/>
              </a:endParaRPr>
            </a:p>
          </p:txBody>
        </p:sp>
        <p:sp>
          <p:nvSpPr>
            <p:cNvPr id="21" name="Rectangle 20"/>
            <p:cNvSpPr/>
            <p:nvPr/>
          </p:nvSpPr>
          <p:spPr bwMode="auto">
            <a:xfrm>
              <a:off x="1621259" y="4467308"/>
              <a:ext cx="1433901" cy="191861"/>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solidFill>
                    <a:schemeClr val="tx1"/>
                  </a:solidFill>
                  <a:latin typeface="Fujitsu Sans" panose="020B0404060202020204" pitchFamily="34" charset="0"/>
                </a:rPr>
                <a:t>2015-08-11T13:55:03Z</a:t>
              </a:r>
              <a:endParaRPr lang="en-US" sz="1000" dirty="0">
                <a:latin typeface="Fujitsu Sans" panose="020B0404060202020204" pitchFamily="34" charset="0"/>
              </a:endParaRPr>
            </a:p>
          </p:txBody>
        </p:sp>
        <p:sp>
          <p:nvSpPr>
            <p:cNvPr id="22" name="Rectangle 21"/>
            <p:cNvSpPr/>
            <p:nvPr/>
          </p:nvSpPr>
          <p:spPr bwMode="auto">
            <a:xfrm>
              <a:off x="3051935" y="4467308"/>
              <a:ext cx="937742"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err="1">
                  <a:latin typeface="Fujitsu Sans" panose="020B0404060202020204" pitchFamily="34" charset="0"/>
                </a:rPr>
                <a:t>cpu.user_perc</a:t>
              </a:r>
              <a:endParaRPr lang="en-US" sz="1000" dirty="0">
                <a:latin typeface="Fujitsu Sans" panose="020B0404060202020204" pitchFamily="34" charset="0"/>
              </a:endParaRPr>
            </a:p>
          </p:txBody>
        </p:sp>
        <p:sp>
          <p:nvSpPr>
            <p:cNvPr id="23" name="Rectangle 22"/>
            <p:cNvSpPr/>
            <p:nvPr/>
          </p:nvSpPr>
          <p:spPr bwMode="auto">
            <a:xfrm>
              <a:off x="3988089" y="4467308"/>
              <a:ext cx="909174" cy="17979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en-US" sz="1000" dirty="0" smtClean="0">
                  <a:latin typeface="Fujitsu Sans" panose="020B0404060202020204" pitchFamily="34" charset="0"/>
                </a:rPr>
                <a:t>100</a:t>
              </a:r>
              <a:endParaRPr lang="en-US" sz="1000" dirty="0">
                <a:latin typeface="Fujitsu Sans" panose="020B0404060202020204" pitchFamily="34" charset="0"/>
              </a:endParaRPr>
            </a:p>
          </p:txBody>
        </p:sp>
        <p:sp>
          <p:nvSpPr>
            <p:cNvPr id="4" name="Rectangle 3"/>
            <p:cNvSpPr/>
            <p:nvPr/>
          </p:nvSpPr>
          <p:spPr>
            <a:xfrm>
              <a:off x="4855361" y="4005064"/>
              <a:ext cx="652743" cy="246221"/>
            </a:xfrm>
            <a:prstGeom prst="rect">
              <a:avLst/>
            </a:prstGeom>
          </p:spPr>
          <p:txBody>
            <a:bodyPr wrap="none">
              <a:spAutoFit/>
            </a:bodyPr>
            <a:lstStyle/>
            <a:p>
              <a:pPr algn="l"/>
              <a:r>
                <a:rPr lang="en-US" sz="1000" dirty="0" smtClean="0">
                  <a:solidFill>
                    <a:schemeClr val="tx1"/>
                  </a:solidFill>
                  <a:latin typeface="Fujitsu Sans" panose="020B0404060202020204" pitchFamily="34" charset="0"/>
                </a:rPr>
                <a:t>Series 1</a:t>
              </a:r>
              <a:endParaRPr lang="en-US" sz="1000" dirty="0">
                <a:latin typeface="Fujitsu Sans" panose="020B0404060202020204" pitchFamily="34" charset="0"/>
              </a:endParaRPr>
            </a:p>
          </p:txBody>
        </p:sp>
        <p:sp>
          <p:nvSpPr>
            <p:cNvPr id="24" name="Rectangle 23"/>
            <p:cNvSpPr/>
            <p:nvPr/>
          </p:nvSpPr>
          <p:spPr>
            <a:xfrm>
              <a:off x="4855361" y="4221088"/>
              <a:ext cx="652743" cy="246221"/>
            </a:xfrm>
            <a:prstGeom prst="rect">
              <a:avLst/>
            </a:prstGeom>
          </p:spPr>
          <p:txBody>
            <a:bodyPr wrap="none">
              <a:spAutoFit/>
            </a:bodyPr>
            <a:lstStyle/>
            <a:p>
              <a:pPr algn="l"/>
              <a:r>
                <a:rPr lang="en-US" sz="1000" dirty="0" smtClean="0">
                  <a:solidFill>
                    <a:schemeClr val="tx1"/>
                  </a:solidFill>
                  <a:latin typeface="Fujitsu Sans" panose="020B0404060202020204" pitchFamily="34" charset="0"/>
                </a:rPr>
                <a:t>Series 2</a:t>
              </a:r>
              <a:endParaRPr lang="en-US" sz="1000" dirty="0">
                <a:latin typeface="Fujitsu Sans" panose="020B0404060202020204" pitchFamily="34" charset="0"/>
              </a:endParaRPr>
            </a:p>
          </p:txBody>
        </p:sp>
        <p:sp>
          <p:nvSpPr>
            <p:cNvPr id="25" name="Rectangle 24"/>
            <p:cNvSpPr/>
            <p:nvPr/>
          </p:nvSpPr>
          <p:spPr>
            <a:xfrm>
              <a:off x="4855361" y="4437112"/>
              <a:ext cx="652743" cy="246221"/>
            </a:xfrm>
            <a:prstGeom prst="rect">
              <a:avLst/>
            </a:prstGeom>
          </p:spPr>
          <p:txBody>
            <a:bodyPr wrap="none">
              <a:spAutoFit/>
            </a:bodyPr>
            <a:lstStyle/>
            <a:p>
              <a:pPr algn="l"/>
              <a:r>
                <a:rPr lang="en-US" sz="1000" dirty="0" smtClean="0">
                  <a:solidFill>
                    <a:schemeClr val="tx1"/>
                  </a:solidFill>
                  <a:latin typeface="Fujitsu Sans" panose="020B0404060202020204" pitchFamily="34" charset="0"/>
                </a:rPr>
                <a:t>Series 3</a:t>
              </a:r>
              <a:endParaRPr lang="en-US" sz="1000" dirty="0">
                <a:latin typeface="Fujitsu Sans" panose="020B0404060202020204"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Words>
  <Application>Microsoft Office PowerPoint</Application>
  <PresentationFormat>On-screen Show (4:3)</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F_Tool_2_EN_R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2015-09-08T08:04:33Z</dcterms:modified>
</cp:coreProperties>
</file>