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removePersonalInfoOnSave="1" saveSubsetFonts="1">
  <p:sldMasterIdLst>
    <p:sldMasterId id="2147483652" r:id="rId1"/>
  </p:sldMasterIdLst>
  <p:notesMasterIdLst>
    <p:notesMasterId r:id="rId3"/>
  </p:notesMasterIdLst>
  <p:handoutMasterIdLst>
    <p:handoutMasterId r:id="rId4"/>
  </p:handoutMasterIdLst>
  <p:sldIdLst>
    <p:sldId id="488" r:id="rId2"/>
  </p:sldIdLst>
  <p:sldSz cx="9144000" cy="6858000" type="screen4x3"/>
  <p:notesSz cx="6805613" cy="9939338"/>
  <p:defaultTextStyle>
    <a:defPPr>
      <a:defRPr lang="ja-JP"/>
    </a:defPPr>
    <a:lvl1pPr algn="ctr" rtl="0" fontAlgn="ctr">
      <a:spcBef>
        <a:spcPct val="0"/>
      </a:spcBef>
      <a:spcAft>
        <a:spcPct val="0"/>
      </a:spcAft>
      <a:defRPr kumimoji="1" kern="1200">
        <a:solidFill>
          <a:srgbClr val="000000"/>
        </a:solidFill>
        <a:latin typeface="ＭＳ Ｐゴシック" pitchFamily="50" charset="-128"/>
        <a:ea typeface="ＭＳ Ｐゴシック" pitchFamily="50" charset="-128"/>
        <a:cs typeface="+mn-cs"/>
      </a:defRPr>
    </a:lvl1pPr>
    <a:lvl2pPr marL="457200" algn="ctr" rtl="0" fontAlgn="ctr">
      <a:spcBef>
        <a:spcPct val="0"/>
      </a:spcBef>
      <a:spcAft>
        <a:spcPct val="0"/>
      </a:spcAft>
      <a:defRPr kumimoji="1" kern="1200">
        <a:solidFill>
          <a:srgbClr val="000000"/>
        </a:solidFill>
        <a:latin typeface="ＭＳ Ｐゴシック" pitchFamily="50" charset="-128"/>
        <a:ea typeface="ＭＳ Ｐゴシック" pitchFamily="50" charset="-128"/>
        <a:cs typeface="+mn-cs"/>
      </a:defRPr>
    </a:lvl2pPr>
    <a:lvl3pPr marL="914400" algn="ctr" rtl="0" fontAlgn="ctr">
      <a:spcBef>
        <a:spcPct val="0"/>
      </a:spcBef>
      <a:spcAft>
        <a:spcPct val="0"/>
      </a:spcAft>
      <a:defRPr kumimoji="1" kern="1200">
        <a:solidFill>
          <a:srgbClr val="000000"/>
        </a:solidFill>
        <a:latin typeface="ＭＳ Ｐゴシック" pitchFamily="50" charset="-128"/>
        <a:ea typeface="ＭＳ Ｐゴシック" pitchFamily="50" charset="-128"/>
        <a:cs typeface="+mn-cs"/>
      </a:defRPr>
    </a:lvl3pPr>
    <a:lvl4pPr marL="1371600" algn="ctr" rtl="0" fontAlgn="ctr">
      <a:spcBef>
        <a:spcPct val="0"/>
      </a:spcBef>
      <a:spcAft>
        <a:spcPct val="0"/>
      </a:spcAft>
      <a:defRPr kumimoji="1" kern="1200">
        <a:solidFill>
          <a:srgbClr val="000000"/>
        </a:solidFill>
        <a:latin typeface="ＭＳ Ｐゴシック" pitchFamily="50" charset="-128"/>
        <a:ea typeface="ＭＳ Ｐゴシック" pitchFamily="50" charset="-128"/>
        <a:cs typeface="+mn-cs"/>
      </a:defRPr>
    </a:lvl4pPr>
    <a:lvl5pPr marL="1828800" algn="ctr" rtl="0" fontAlgn="ctr">
      <a:spcBef>
        <a:spcPct val="0"/>
      </a:spcBef>
      <a:spcAft>
        <a:spcPct val="0"/>
      </a:spcAft>
      <a:defRPr kumimoji="1" kern="1200">
        <a:solidFill>
          <a:srgbClr val="000000"/>
        </a:solidFill>
        <a:latin typeface="ＭＳ Ｐゴシック" pitchFamily="50" charset="-128"/>
        <a:ea typeface="ＭＳ Ｐゴシック" pitchFamily="50" charset="-128"/>
        <a:cs typeface="+mn-cs"/>
      </a:defRPr>
    </a:lvl5pPr>
    <a:lvl6pPr marL="2286000" algn="l" defTabSz="914400" rtl="0" eaLnBrk="1" latinLnBrk="0" hangingPunct="1">
      <a:defRPr kumimoji="1" kern="1200">
        <a:solidFill>
          <a:srgbClr val="000000"/>
        </a:solidFill>
        <a:latin typeface="ＭＳ Ｐゴシック" pitchFamily="50" charset="-128"/>
        <a:ea typeface="ＭＳ Ｐゴシック" pitchFamily="50" charset="-128"/>
        <a:cs typeface="+mn-cs"/>
      </a:defRPr>
    </a:lvl6pPr>
    <a:lvl7pPr marL="2743200" algn="l" defTabSz="914400" rtl="0" eaLnBrk="1" latinLnBrk="0" hangingPunct="1">
      <a:defRPr kumimoji="1" kern="1200">
        <a:solidFill>
          <a:srgbClr val="000000"/>
        </a:solidFill>
        <a:latin typeface="ＭＳ Ｐゴシック" pitchFamily="50" charset="-128"/>
        <a:ea typeface="ＭＳ Ｐゴシック" pitchFamily="50" charset="-128"/>
        <a:cs typeface="+mn-cs"/>
      </a:defRPr>
    </a:lvl7pPr>
    <a:lvl8pPr marL="3200400" algn="l" defTabSz="914400" rtl="0" eaLnBrk="1" latinLnBrk="0" hangingPunct="1">
      <a:defRPr kumimoji="1" kern="1200">
        <a:solidFill>
          <a:srgbClr val="000000"/>
        </a:solidFill>
        <a:latin typeface="ＭＳ Ｐゴシック" pitchFamily="50" charset="-128"/>
        <a:ea typeface="ＭＳ Ｐゴシック" pitchFamily="50" charset="-128"/>
        <a:cs typeface="+mn-cs"/>
      </a:defRPr>
    </a:lvl8pPr>
    <a:lvl9pPr marL="3657600" algn="l" defTabSz="914400" rtl="0" eaLnBrk="1" latinLnBrk="0" hangingPunct="1">
      <a:defRPr kumimoji="1" kern="1200">
        <a:solidFill>
          <a:srgbClr val="000000"/>
        </a:solidFill>
        <a:latin typeface="ＭＳ Ｐゴシック" pitchFamily="50" charset="-128"/>
        <a:ea typeface="ＭＳ Ｐゴシック" pitchFamily="50"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ACAC7"/>
    <a:srgbClr val="FBE2E1"/>
    <a:srgbClr val="57564F"/>
    <a:srgbClr val="7E7D76"/>
    <a:srgbClr val="706ABA"/>
    <a:srgbClr val="1782DB"/>
    <a:srgbClr val="1BA12B"/>
    <a:srgbClr val="8B8807"/>
    <a:srgbClr val="C07000"/>
    <a:srgbClr val="E734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986" autoAdjust="0"/>
    <p:restoredTop sz="94362" autoAdjust="0"/>
  </p:normalViewPr>
  <p:slideViewPr>
    <p:cSldViewPr>
      <p:cViewPr>
        <p:scale>
          <a:sx n="100" d="100"/>
          <a:sy n="100" d="100"/>
        </p:scale>
        <p:origin x="-1380" y="408"/>
      </p:cViewPr>
      <p:guideLst>
        <p:guide orient="horz" pos="4073"/>
        <p:guide orient="horz" pos="551"/>
        <p:guide pos="5641"/>
        <p:guide pos="122"/>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0"/>
    </p:cViewPr>
  </p:sorterViewPr>
  <p:notesViewPr>
    <p:cSldViewPr>
      <p:cViewPr varScale="1">
        <p:scale>
          <a:sx n="51" d="100"/>
          <a:sy n="51" d="100"/>
        </p:scale>
        <p:origin x="-2952" y="-102"/>
      </p:cViewPr>
      <p:guideLst>
        <p:guide orient="horz" pos="3130"/>
        <p:guide pos="214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3218" name="Rectangle 2"/>
          <p:cNvSpPr>
            <a:spLocks noGrp="1" noChangeArrowheads="1"/>
          </p:cNvSpPr>
          <p:nvPr>
            <p:ph type="hdr" sz="quarter"/>
          </p:nvPr>
        </p:nvSpPr>
        <p:spPr bwMode="auto">
          <a:xfrm>
            <a:off x="3856038" y="0"/>
            <a:ext cx="2949575"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220" tIns="46110" rIns="92220" bIns="46110" numCol="1" anchor="t" anchorCtr="0" compatLnSpc="1">
            <a:prstTxWarp prst="textNoShape">
              <a:avLst/>
            </a:prstTxWarp>
          </a:bodyPr>
          <a:lstStyle>
            <a:lvl1pPr algn="r" defTabSz="922338" fontAlgn="base">
              <a:defRPr sz="1200">
                <a:solidFill>
                  <a:schemeClr val="tx1"/>
                </a:solidFill>
                <a:latin typeface="Arial" charset="0"/>
              </a:defRPr>
            </a:lvl1pPr>
          </a:lstStyle>
          <a:p>
            <a:endParaRPr lang="en-GB" altLang="ja-JP"/>
          </a:p>
        </p:txBody>
      </p:sp>
      <p:sp>
        <p:nvSpPr>
          <p:cNvPr id="393219" name="Rectangle 3"/>
          <p:cNvSpPr>
            <a:spLocks noGrp="1" noChangeArrowheads="1"/>
          </p:cNvSpPr>
          <p:nvPr>
            <p:ph type="dt" sz="quarter" idx="1"/>
          </p:nvPr>
        </p:nvSpPr>
        <p:spPr bwMode="auto">
          <a:xfrm>
            <a:off x="0" y="0"/>
            <a:ext cx="2949575"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220" tIns="46110" rIns="92220" bIns="46110" numCol="1" anchor="t" anchorCtr="0" compatLnSpc="1">
            <a:prstTxWarp prst="textNoShape">
              <a:avLst/>
            </a:prstTxWarp>
          </a:bodyPr>
          <a:lstStyle>
            <a:lvl1pPr algn="l" defTabSz="922338" fontAlgn="base">
              <a:defRPr sz="1200">
                <a:solidFill>
                  <a:schemeClr val="tx1"/>
                </a:solidFill>
                <a:latin typeface="Arial" charset="0"/>
              </a:defRPr>
            </a:lvl1pPr>
          </a:lstStyle>
          <a:p>
            <a:endParaRPr lang="en-GB" altLang="ja-JP"/>
          </a:p>
        </p:txBody>
      </p:sp>
      <p:sp>
        <p:nvSpPr>
          <p:cNvPr id="393220" name="Rectangle 4"/>
          <p:cNvSpPr>
            <a:spLocks noGrp="1" noChangeArrowheads="1"/>
          </p:cNvSpPr>
          <p:nvPr>
            <p:ph type="ftr" sz="quarter" idx="2"/>
          </p:nvPr>
        </p:nvSpPr>
        <p:spPr bwMode="auto">
          <a:xfrm>
            <a:off x="0" y="9440863"/>
            <a:ext cx="2949575"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220" tIns="46110" rIns="92220" bIns="46110" numCol="1" anchor="b" anchorCtr="0" compatLnSpc="1">
            <a:prstTxWarp prst="textNoShape">
              <a:avLst/>
            </a:prstTxWarp>
          </a:bodyPr>
          <a:lstStyle>
            <a:lvl1pPr algn="l" defTabSz="922338" fontAlgn="base">
              <a:defRPr sz="1000">
                <a:solidFill>
                  <a:schemeClr val="tx1"/>
                </a:solidFill>
                <a:latin typeface="Arial" charset="0"/>
              </a:defRPr>
            </a:lvl1pPr>
          </a:lstStyle>
          <a:p>
            <a:r>
              <a:rPr lang="en-GB" altLang="ja-JP"/>
              <a:t>Copyright 2010 FUJITSU LIMITED</a:t>
            </a:r>
          </a:p>
        </p:txBody>
      </p:sp>
      <p:sp>
        <p:nvSpPr>
          <p:cNvPr id="393221" name="Rectangle 5"/>
          <p:cNvSpPr>
            <a:spLocks noGrp="1" noChangeArrowheads="1"/>
          </p:cNvSpPr>
          <p:nvPr>
            <p:ph type="sldNum" sz="quarter" idx="3"/>
          </p:nvPr>
        </p:nvSpPr>
        <p:spPr bwMode="auto">
          <a:xfrm>
            <a:off x="3854450" y="9440863"/>
            <a:ext cx="2949575"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220" tIns="46110" rIns="92220" bIns="46110" numCol="1" anchor="b" anchorCtr="0" compatLnSpc="1">
            <a:prstTxWarp prst="textNoShape">
              <a:avLst/>
            </a:prstTxWarp>
          </a:bodyPr>
          <a:lstStyle>
            <a:lvl1pPr algn="r" defTabSz="922338" fontAlgn="base">
              <a:defRPr sz="1000">
                <a:solidFill>
                  <a:schemeClr val="tx1"/>
                </a:solidFill>
                <a:latin typeface="Arial" charset="0"/>
              </a:defRPr>
            </a:lvl1pPr>
          </a:lstStyle>
          <a:p>
            <a:fld id="{F292DE00-67A6-4030-A170-04D30452685C}" type="slidenum">
              <a:rPr lang="en-GB" altLang="ja-JP"/>
              <a:pPr/>
              <a:t>‹#›</a:t>
            </a:fld>
            <a:endParaRPr lang="en-GB" altLang="ja-JP"/>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975" y="53975"/>
            <a:ext cx="1583789" cy="192158"/>
          </a:xfrm>
          <a:prstGeom prst="rect">
            <a:avLst/>
          </a:prstGeom>
        </p:spPr>
      </p:pic>
    </p:spTree>
    <p:extLst>
      <p:ext uri="{BB962C8B-B14F-4D97-AF65-F5344CB8AC3E}">
        <p14:creationId xmlns:p14="http://schemas.microsoft.com/office/powerpoint/2010/main" val="41331820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7938" name="Rectangle 2"/>
          <p:cNvSpPr>
            <a:spLocks noGrp="1" noChangeArrowheads="1"/>
          </p:cNvSpPr>
          <p:nvPr>
            <p:ph type="hdr" sz="quarter"/>
          </p:nvPr>
        </p:nvSpPr>
        <p:spPr bwMode="auto">
          <a:xfrm>
            <a:off x="3856038" y="0"/>
            <a:ext cx="2949575"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220" tIns="46110" rIns="92220" bIns="46110" numCol="1" anchor="t" anchorCtr="0" compatLnSpc="1">
            <a:prstTxWarp prst="textNoShape">
              <a:avLst/>
            </a:prstTxWarp>
          </a:bodyPr>
          <a:lstStyle>
            <a:lvl1pPr algn="r" defTabSz="922338" fontAlgn="base">
              <a:defRPr sz="1200">
                <a:solidFill>
                  <a:schemeClr val="tx1"/>
                </a:solidFill>
                <a:latin typeface="Arial" charset="0"/>
              </a:defRPr>
            </a:lvl1pPr>
          </a:lstStyle>
          <a:p>
            <a:endParaRPr lang="en-US" altLang="ja-JP"/>
          </a:p>
        </p:txBody>
      </p:sp>
      <p:sp>
        <p:nvSpPr>
          <p:cNvPr id="167939" name="Rectangle 3"/>
          <p:cNvSpPr>
            <a:spLocks noGrp="1" noChangeArrowheads="1"/>
          </p:cNvSpPr>
          <p:nvPr>
            <p:ph type="dt" idx="1"/>
          </p:nvPr>
        </p:nvSpPr>
        <p:spPr bwMode="auto">
          <a:xfrm>
            <a:off x="0" y="0"/>
            <a:ext cx="2949575"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220" tIns="46110" rIns="92220" bIns="46110" numCol="1" anchor="t" anchorCtr="0" compatLnSpc="1">
            <a:prstTxWarp prst="textNoShape">
              <a:avLst/>
            </a:prstTxWarp>
          </a:bodyPr>
          <a:lstStyle>
            <a:lvl1pPr algn="l" defTabSz="922338" fontAlgn="base">
              <a:defRPr sz="1200">
                <a:solidFill>
                  <a:schemeClr val="tx1"/>
                </a:solidFill>
                <a:latin typeface="Arial" charset="0"/>
              </a:defRPr>
            </a:lvl1pPr>
          </a:lstStyle>
          <a:p>
            <a:endParaRPr lang="en-US" altLang="ja-JP"/>
          </a:p>
        </p:txBody>
      </p:sp>
      <p:sp>
        <p:nvSpPr>
          <p:cNvPr id="167940" name="Rectangle 4"/>
          <p:cNvSpPr>
            <a:spLocks noGrp="1" noRot="1" noChangeAspect="1" noChangeArrowheads="1" noTextEdit="1"/>
          </p:cNvSpPr>
          <p:nvPr>
            <p:ph type="sldImg" idx="2"/>
          </p:nvPr>
        </p:nvSpPr>
        <p:spPr bwMode="auto">
          <a:xfrm>
            <a:off x="917575" y="744538"/>
            <a:ext cx="4972050" cy="3729037"/>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67941" name="Rectangle 5"/>
          <p:cNvSpPr>
            <a:spLocks noGrp="1" noChangeArrowheads="1"/>
          </p:cNvSpPr>
          <p:nvPr>
            <p:ph type="body" sz="quarter" idx="3"/>
          </p:nvPr>
        </p:nvSpPr>
        <p:spPr bwMode="auto">
          <a:xfrm>
            <a:off x="679450" y="4721225"/>
            <a:ext cx="5446713" cy="4473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220" tIns="46110" rIns="92220" bIns="46110" numCol="1" anchor="t" anchorCtr="0" compatLnSpc="1">
            <a:prstTxWarp prst="textNoShape">
              <a:avLst/>
            </a:prstTxWarp>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p>
        </p:txBody>
      </p:sp>
      <p:sp>
        <p:nvSpPr>
          <p:cNvPr id="167942" name="Rectangle 6"/>
          <p:cNvSpPr>
            <a:spLocks noGrp="1" noChangeArrowheads="1"/>
          </p:cNvSpPr>
          <p:nvPr>
            <p:ph type="ftr" sz="quarter" idx="4"/>
          </p:nvPr>
        </p:nvSpPr>
        <p:spPr bwMode="auto">
          <a:xfrm>
            <a:off x="0" y="9440863"/>
            <a:ext cx="2949575"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220" tIns="46110" rIns="92220" bIns="46110" numCol="1" anchor="b" anchorCtr="0" compatLnSpc="1">
            <a:prstTxWarp prst="textNoShape">
              <a:avLst/>
            </a:prstTxWarp>
          </a:bodyPr>
          <a:lstStyle>
            <a:lvl1pPr algn="l" defTabSz="922338" fontAlgn="base">
              <a:defRPr sz="1000">
                <a:solidFill>
                  <a:schemeClr val="tx1"/>
                </a:solidFill>
                <a:latin typeface="Arial" charset="0"/>
              </a:defRPr>
            </a:lvl1pPr>
          </a:lstStyle>
          <a:p>
            <a:r>
              <a:rPr lang="en-US" altLang="ja-JP" smtClean="0"/>
              <a:t>Copyright 2015 FUJITSU LIMITED</a:t>
            </a:r>
            <a:endParaRPr lang="en-US" altLang="ja-JP"/>
          </a:p>
        </p:txBody>
      </p:sp>
      <p:sp>
        <p:nvSpPr>
          <p:cNvPr id="167943" name="Rectangle 7"/>
          <p:cNvSpPr>
            <a:spLocks noGrp="1" noChangeArrowheads="1"/>
          </p:cNvSpPr>
          <p:nvPr>
            <p:ph type="sldNum" sz="quarter" idx="5"/>
          </p:nvPr>
        </p:nvSpPr>
        <p:spPr bwMode="auto">
          <a:xfrm>
            <a:off x="3854450" y="9440863"/>
            <a:ext cx="2949575"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220" tIns="46110" rIns="92220" bIns="46110" numCol="1" anchor="b" anchorCtr="0" compatLnSpc="1">
            <a:prstTxWarp prst="textNoShape">
              <a:avLst/>
            </a:prstTxWarp>
          </a:bodyPr>
          <a:lstStyle>
            <a:lvl1pPr algn="r" defTabSz="922338" fontAlgn="base">
              <a:defRPr sz="1000">
                <a:solidFill>
                  <a:schemeClr val="tx1"/>
                </a:solidFill>
                <a:latin typeface="Arial" charset="0"/>
              </a:defRPr>
            </a:lvl1pPr>
          </a:lstStyle>
          <a:p>
            <a:fld id="{E3650301-5E60-4036-A5B1-57856FD26B45}" type="slidenum">
              <a:rPr lang="en-US" altLang="ja-JP"/>
              <a:pPr/>
              <a:t>‹#›</a:t>
            </a:fld>
            <a:endParaRPr lang="en-US" altLang="ja-JP"/>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975" y="53975"/>
            <a:ext cx="1583789" cy="192158"/>
          </a:xfrm>
          <a:prstGeom prst="rect">
            <a:avLst/>
          </a:prstGeom>
        </p:spPr>
      </p:pic>
    </p:spTree>
    <p:extLst>
      <p:ext uri="{BB962C8B-B14F-4D97-AF65-F5344CB8AC3E}">
        <p14:creationId xmlns:p14="http://schemas.microsoft.com/office/powerpoint/2010/main" val="1521308896"/>
      </p:ext>
    </p:extLst>
  </p:cSld>
  <p:clrMap bg1="lt1" tx1="dk1" bg2="lt2" tx2="dk2" accent1="accent1" accent2="accent2" accent3="accent3" accent4="accent4" accent5="accent5" accent6="accent6" hlink="hlink" folHlink="folHlink"/>
  <p:hf hdr="0" dt="0"/>
  <p:notesStyle>
    <a:lvl1pPr algn="l" rtl="0" fontAlgn="base">
      <a:spcBef>
        <a:spcPct val="30000"/>
      </a:spcBef>
      <a:spcAft>
        <a:spcPct val="0"/>
      </a:spcAft>
      <a:defRPr kumimoji="1" sz="1200" kern="1200">
        <a:solidFill>
          <a:schemeClr val="tx1"/>
        </a:solidFill>
        <a:latin typeface="Arial" charset="0"/>
        <a:ea typeface="ＭＳ Ｐゴシック" pitchFamily="50" charset="-128"/>
        <a:cs typeface="+mn-cs"/>
      </a:defRPr>
    </a:lvl1pPr>
    <a:lvl2pPr marL="457200" algn="l" rtl="0" fontAlgn="base">
      <a:spcBef>
        <a:spcPct val="30000"/>
      </a:spcBef>
      <a:spcAft>
        <a:spcPct val="0"/>
      </a:spcAft>
      <a:defRPr kumimoji="1" sz="1200" kern="1200">
        <a:solidFill>
          <a:schemeClr val="tx1"/>
        </a:solidFill>
        <a:latin typeface="Arial" charset="0"/>
        <a:ea typeface="ＭＳ Ｐゴシック" pitchFamily="50" charset="-128"/>
        <a:cs typeface="+mn-cs"/>
      </a:defRPr>
    </a:lvl2pPr>
    <a:lvl3pPr marL="914400" algn="l" rtl="0" fontAlgn="base">
      <a:spcBef>
        <a:spcPct val="30000"/>
      </a:spcBef>
      <a:spcAft>
        <a:spcPct val="0"/>
      </a:spcAft>
      <a:defRPr kumimoji="1" sz="1200" kern="1200">
        <a:solidFill>
          <a:schemeClr val="tx1"/>
        </a:solidFill>
        <a:latin typeface="Arial" charset="0"/>
        <a:ea typeface="ＭＳ Ｐゴシック" pitchFamily="50" charset="-128"/>
        <a:cs typeface="+mn-cs"/>
      </a:defRPr>
    </a:lvl3pPr>
    <a:lvl4pPr marL="1371600" algn="l" rtl="0" fontAlgn="base">
      <a:spcBef>
        <a:spcPct val="30000"/>
      </a:spcBef>
      <a:spcAft>
        <a:spcPct val="0"/>
      </a:spcAft>
      <a:defRPr kumimoji="1" sz="1200" kern="1200">
        <a:solidFill>
          <a:schemeClr val="tx1"/>
        </a:solidFill>
        <a:latin typeface="Arial" charset="0"/>
        <a:ea typeface="ＭＳ Ｐゴシック" pitchFamily="50" charset="-128"/>
        <a:cs typeface="+mn-cs"/>
      </a:defRPr>
    </a:lvl4pPr>
    <a:lvl5pPr marL="1828800" algn="l" rtl="0" fontAlgn="base">
      <a:spcBef>
        <a:spcPct val="30000"/>
      </a:spcBef>
      <a:spcAft>
        <a:spcPct val="0"/>
      </a:spcAft>
      <a:defRPr kumimoji="1" sz="1200" kern="1200">
        <a:solidFill>
          <a:schemeClr val="tx1"/>
        </a:solidFill>
        <a:latin typeface="Arial" charset="0"/>
        <a:ea typeface="ＭＳ Ｐゴシック" pitchFamily="50"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Grp="1" noChangeArrowheads="1"/>
          </p:cNvSpPr>
          <p:nvPr>
            <p:ph type="ftr" sz="quarter" idx="4"/>
          </p:nvPr>
        </p:nvSpPr>
        <p:spPr>
          <a:ln/>
        </p:spPr>
        <p:txBody>
          <a:bodyPr/>
          <a:lstStyle/>
          <a:p>
            <a:r>
              <a:rPr lang="en-US" altLang="ja-JP"/>
              <a:t>Copyright 2010 FUJITSU LIMITED</a:t>
            </a:r>
          </a:p>
        </p:txBody>
      </p:sp>
      <p:sp>
        <p:nvSpPr>
          <p:cNvPr id="7" name="Rectangle 7"/>
          <p:cNvSpPr>
            <a:spLocks noGrp="1" noChangeArrowheads="1"/>
          </p:cNvSpPr>
          <p:nvPr>
            <p:ph type="sldNum" sz="quarter" idx="5"/>
          </p:nvPr>
        </p:nvSpPr>
        <p:spPr>
          <a:ln/>
        </p:spPr>
        <p:txBody>
          <a:bodyPr/>
          <a:lstStyle/>
          <a:p>
            <a:fld id="{AFAB1BD4-F0CB-46F8-BF26-B2A12923A773}" type="slidenum">
              <a:rPr lang="en-US" altLang="ja-JP"/>
              <a:pPr/>
              <a:t>0</a:t>
            </a:fld>
            <a:endParaRPr lang="en-US" altLang="ja-JP"/>
          </a:p>
        </p:txBody>
      </p:sp>
      <p:sp>
        <p:nvSpPr>
          <p:cNvPr id="387074" name="Rectangle 2"/>
          <p:cNvSpPr>
            <a:spLocks noGrp="1" noRot="1" noChangeAspect="1" noChangeArrowheads="1" noTextEdit="1"/>
          </p:cNvSpPr>
          <p:nvPr>
            <p:ph type="sldImg"/>
          </p:nvPr>
        </p:nvSpPr>
        <p:spPr>
          <a:ln/>
        </p:spPr>
      </p:sp>
      <p:sp>
        <p:nvSpPr>
          <p:cNvPr id="387075" name="Rectangle 3"/>
          <p:cNvSpPr>
            <a:spLocks noGrp="1" noChangeArrowheads="1"/>
          </p:cNvSpPr>
          <p:nvPr>
            <p:ph type="body" idx="1"/>
          </p:nvPr>
        </p:nvSpPr>
        <p:spPr>
          <a:xfrm>
            <a:off x="679450" y="4721225"/>
            <a:ext cx="5626100" cy="4891088"/>
          </a:xfrm>
        </p:spPr>
        <p:txBody>
          <a:bodyPr/>
          <a:lstStyle/>
          <a:p>
            <a:pPr>
              <a:spcBef>
                <a:spcPct val="20000"/>
              </a:spcBef>
              <a:buClr>
                <a:srgbClr val="FF0000"/>
              </a:buClr>
              <a:buSzPct val="80000"/>
              <a:buFont typeface="Wingdings" pitchFamily="2" charset="2"/>
              <a:buNone/>
            </a:pPr>
            <a:endParaRPr lang="en-GB" altLang="ja-JP"/>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47214" name="Picture 46" descr="TitleRed_L150"/>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gray">
          <a:xfrm>
            <a:off x="0" y="0"/>
            <a:ext cx="9144000" cy="4852988"/>
          </a:xfrm>
          <a:prstGeom prst="rect">
            <a:avLst/>
          </a:prstGeom>
          <a:noFill/>
          <a:extLst>
            <a:ext uri="{909E8E84-426E-40DD-AFC4-6F175D3DCCD1}">
              <a14:hiddenFill xmlns:a14="http://schemas.microsoft.com/office/drawing/2010/main">
                <a:solidFill>
                  <a:srgbClr val="FFFFFF"/>
                </a:solidFill>
              </a14:hiddenFill>
            </a:ext>
          </a:extLst>
        </p:spPr>
      </p:pic>
      <p:grpSp>
        <p:nvGrpSpPr>
          <p:cNvPr id="647215" name="Group 47"/>
          <p:cNvGrpSpPr>
            <a:grpSpLocks noChangeAspect="1"/>
          </p:cNvGrpSpPr>
          <p:nvPr userDrawn="1"/>
        </p:nvGrpSpPr>
        <p:grpSpPr bwMode="auto">
          <a:xfrm>
            <a:off x="7308850" y="185738"/>
            <a:ext cx="1647825" cy="920750"/>
            <a:chOff x="4604" y="117"/>
            <a:chExt cx="1038" cy="580"/>
          </a:xfrm>
        </p:grpSpPr>
        <p:sp>
          <p:nvSpPr>
            <p:cNvPr id="647216" name="AutoShape 48"/>
            <p:cNvSpPr>
              <a:spLocks noChangeAspect="1" noChangeArrowheads="1" noTextEdit="1"/>
            </p:cNvSpPr>
            <p:nvPr userDrawn="1"/>
          </p:nvSpPr>
          <p:spPr bwMode="gray">
            <a:xfrm>
              <a:off x="4604" y="117"/>
              <a:ext cx="1038" cy="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647217" name="Freeform 49"/>
            <p:cNvSpPr>
              <a:spLocks/>
            </p:cNvSpPr>
            <p:nvPr userDrawn="1"/>
          </p:nvSpPr>
          <p:spPr bwMode="gray">
            <a:xfrm>
              <a:off x="4655" y="604"/>
              <a:ext cx="26" cy="43"/>
            </a:xfrm>
            <a:custGeom>
              <a:avLst/>
              <a:gdLst>
                <a:gd name="T0" fmla="*/ 0 w 463"/>
                <a:gd name="T1" fmla="*/ 731 h 762"/>
                <a:gd name="T2" fmla="*/ 0 w 463"/>
                <a:gd name="T3" fmla="*/ 643 h 762"/>
                <a:gd name="T4" fmla="*/ 177 w 463"/>
                <a:gd name="T5" fmla="*/ 684 h 762"/>
                <a:gd name="T6" fmla="*/ 355 w 463"/>
                <a:gd name="T7" fmla="*/ 568 h 762"/>
                <a:gd name="T8" fmla="*/ 325 w 463"/>
                <a:gd name="T9" fmla="*/ 493 h 762"/>
                <a:gd name="T10" fmla="*/ 271 w 463"/>
                <a:gd name="T11" fmla="*/ 452 h 762"/>
                <a:gd name="T12" fmla="*/ 203 w 463"/>
                <a:gd name="T13" fmla="*/ 417 h 762"/>
                <a:gd name="T14" fmla="*/ 62 w 463"/>
                <a:gd name="T15" fmla="*/ 323 h 762"/>
                <a:gd name="T16" fmla="*/ 12 w 463"/>
                <a:gd name="T17" fmla="*/ 190 h 762"/>
                <a:gd name="T18" fmla="*/ 90 w 463"/>
                <a:gd name="T19" fmla="*/ 41 h 762"/>
                <a:gd name="T20" fmla="*/ 257 w 463"/>
                <a:gd name="T21" fmla="*/ 0 h 762"/>
                <a:gd name="T22" fmla="*/ 411 w 463"/>
                <a:gd name="T23" fmla="*/ 24 h 762"/>
                <a:gd name="T24" fmla="*/ 411 w 463"/>
                <a:gd name="T25" fmla="*/ 106 h 762"/>
                <a:gd name="T26" fmla="*/ 262 w 463"/>
                <a:gd name="T27" fmla="*/ 74 h 762"/>
                <a:gd name="T28" fmla="*/ 162 w 463"/>
                <a:gd name="T29" fmla="*/ 98 h 762"/>
                <a:gd name="T30" fmla="*/ 120 w 463"/>
                <a:gd name="T31" fmla="*/ 178 h 762"/>
                <a:gd name="T32" fmla="*/ 149 w 463"/>
                <a:gd name="T33" fmla="*/ 253 h 762"/>
                <a:gd name="T34" fmla="*/ 273 w 463"/>
                <a:gd name="T35" fmla="*/ 331 h 762"/>
                <a:gd name="T36" fmla="*/ 374 w 463"/>
                <a:gd name="T37" fmla="*/ 388 h 762"/>
                <a:gd name="T38" fmla="*/ 444 w 463"/>
                <a:gd name="T39" fmla="*/ 465 h 762"/>
                <a:gd name="T40" fmla="*/ 463 w 463"/>
                <a:gd name="T41" fmla="*/ 556 h 762"/>
                <a:gd name="T42" fmla="*/ 184 w 463"/>
                <a:gd name="T43" fmla="*/ 762 h 762"/>
                <a:gd name="T44" fmla="*/ 0 w 463"/>
                <a:gd name="T45" fmla="*/ 731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63" h="762">
                  <a:moveTo>
                    <a:pt x="0" y="731"/>
                  </a:moveTo>
                  <a:cubicBezTo>
                    <a:pt x="0" y="643"/>
                    <a:pt x="0" y="643"/>
                    <a:pt x="0" y="643"/>
                  </a:cubicBezTo>
                  <a:cubicBezTo>
                    <a:pt x="48" y="670"/>
                    <a:pt x="107" y="684"/>
                    <a:pt x="177" y="684"/>
                  </a:cubicBezTo>
                  <a:cubicBezTo>
                    <a:pt x="296" y="684"/>
                    <a:pt x="355" y="645"/>
                    <a:pt x="355" y="568"/>
                  </a:cubicBezTo>
                  <a:cubicBezTo>
                    <a:pt x="355" y="538"/>
                    <a:pt x="345" y="513"/>
                    <a:pt x="325" y="493"/>
                  </a:cubicBezTo>
                  <a:cubicBezTo>
                    <a:pt x="309" y="477"/>
                    <a:pt x="291" y="463"/>
                    <a:pt x="271" y="452"/>
                  </a:cubicBezTo>
                  <a:cubicBezTo>
                    <a:pt x="253" y="442"/>
                    <a:pt x="231" y="431"/>
                    <a:pt x="203" y="417"/>
                  </a:cubicBezTo>
                  <a:cubicBezTo>
                    <a:pt x="135" y="384"/>
                    <a:pt x="89" y="352"/>
                    <a:pt x="62" y="323"/>
                  </a:cubicBezTo>
                  <a:cubicBezTo>
                    <a:pt x="29" y="286"/>
                    <a:pt x="12" y="242"/>
                    <a:pt x="12" y="190"/>
                  </a:cubicBezTo>
                  <a:cubicBezTo>
                    <a:pt x="12" y="124"/>
                    <a:pt x="38" y="74"/>
                    <a:pt x="90" y="41"/>
                  </a:cubicBezTo>
                  <a:cubicBezTo>
                    <a:pt x="134" y="13"/>
                    <a:pt x="189" y="0"/>
                    <a:pt x="257" y="0"/>
                  </a:cubicBezTo>
                  <a:cubicBezTo>
                    <a:pt x="304" y="0"/>
                    <a:pt x="355" y="8"/>
                    <a:pt x="411" y="24"/>
                  </a:cubicBezTo>
                  <a:cubicBezTo>
                    <a:pt x="411" y="106"/>
                    <a:pt x="411" y="106"/>
                    <a:pt x="411" y="106"/>
                  </a:cubicBezTo>
                  <a:cubicBezTo>
                    <a:pt x="364" y="85"/>
                    <a:pt x="314" y="74"/>
                    <a:pt x="262" y="74"/>
                  </a:cubicBezTo>
                  <a:cubicBezTo>
                    <a:pt x="222" y="74"/>
                    <a:pt x="188" y="82"/>
                    <a:pt x="162" y="98"/>
                  </a:cubicBezTo>
                  <a:cubicBezTo>
                    <a:pt x="134" y="115"/>
                    <a:pt x="120" y="141"/>
                    <a:pt x="120" y="178"/>
                  </a:cubicBezTo>
                  <a:cubicBezTo>
                    <a:pt x="120" y="209"/>
                    <a:pt x="130" y="234"/>
                    <a:pt x="149" y="253"/>
                  </a:cubicBezTo>
                  <a:cubicBezTo>
                    <a:pt x="168" y="273"/>
                    <a:pt x="209" y="298"/>
                    <a:pt x="273" y="331"/>
                  </a:cubicBezTo>
                  <a:cubicBezTo>
                    <a:pt x="324" y="356"/>
                    <a:pt x="357" y="375"/>
                    <a:pt x="374" y="388"/>
                  </a:cubicBezTo>
                  <a:cubicBezTo>
                    <a:pt x="407" y="412"/>
                    <a:pt x="430" y="437"/>
                    <a:pt x="444" y="465"/>
                  </a:cubicBezTo>
                  <a:cubicBezTo>
                    <a:pt x="457" y="490"/>
                    <a:pt x="463" y="520"/>
                    <a:pt x="463" y="556"/>
                  </a:cubicBezTo>
                  <a:cubicBezTo>
                    <a:pt x="463" y="693"/>
                    <a:pt x="370" y="762"/>
                    <a:pt x="184" y="762"/>
                  </a:cubicBezTo>
                  <a:cubicBezTo>
                    <a:pt x="109" y="762"/>
                    <a:pt x="48" y="752"/>
                    <a:pt x="0" y="73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18" name="Freeform 50"/>
            <p:cNvSpPr>
              <a:spLocks/>
            </p:cNvSpPr>
            <p:nvPr userDrawn="1"/>
          </p:nvSpPr>
          <p:spPr bwMode="gray">
            <a:xfrm>
              <a:off x="4691" y="585"/>
              <a:ext cx="30" cy="61"/>
            </a:xfrm>
            <a:custGeom>
              <a:avLst/>
              <a:gdLst>
                <a:gd name="T0" fmla="*/ 0 w 548"/>
                <a:gd name="T1" fmla="*/ 1087 h 1087"/>
                <a:gd name="T2" fmla="*/ 0 w 548"/>
                <a:gd name="T3" fmla="*/ 0 h 1087"/>
                <a:gd name="T4" fmla="*/ 124 w 548"/>
                <a:gd name="T5" fmla="*/ 0 h 1087"/>
                <a:gd name="T6" fmla="*/ 124 w 548"/>
                <a:gd name="T7" fmla="*/ 382 h 1087"/>
                <a:gd name="T8" fmla="*/ 306 w 548"/>
                <a:gd name="T9" fmla="*/ 345 h 1087"/>
                <a:gd name="T10" fmla="*/ 526 w 548"/>
                <a:gd name="T11" fmla="*/ 458 h 1087"/>
                <a:gd name="T12" fmla="*/ 548 w 548"/>
                <a:gd name="T13" fmla="*/ 644 h 1087"/>
                <a:gd name="T14" fmla="*/ 548 w 548"/>
                <a:gd name="T15" fmla="*/ 1087 h 1087"/>
                <a:gd name="T16" fmla="*/ 425 w 548"/>
                <a:gd name="T17" fmla="*/ 1087 h 1087"/>
                <a:gd name="T18" fmla="*/ 425 w 548"/>
                <a:gd name="T19" fmla="*/ 624 h 1087"/>
                <a:gd name="T20" fmla="*/ 403 w 548"/>
                <a:gd name="T21" fmla="*/ 477 h 1087"/>
                <a:gd name="T22" fmla="*/ 294 w 548"/>
                <a:gd name="T23" fmla="*/ 419 h 1087"/>
                <a:gd name="T24" fmla="*/ 124 w 548"/>
                <a:gd name="T25" fmla="*/ 463 h 1087"/>
                <a:gd name="T26" fmla="*/ 124 w 548"/>
                <a:gd name="T27" fmla="*/ 1087 h 1087"/>
                <a:gd name="T28" fmla="*/ 0 w 548"/>
                <a:gd name="T29" fmla="*/ 1087 h 10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48" h="1087">
                  <a:moveTo>
                    <a:pt x="0" y="1087"/>
                  </a:moveTo>
                  <a:cubicBezTo>
                    <a:pt x="0" y="0"/>
                    <a:pt x="0" y="0"/>
                    <a:pt x="0" y="0"/>
                  </a:cubicBezTo>
                  <a:cubicBezTo>
                    <a:pt x="124" y="0"/>
                    <a:pt x="124" y="0"/>
                    <a:pt x="124" y="0"/>
                  </a:cubicBezTo>
                  <a:cubicBezTo>
                    <a:pt x="124" y="382"/>
                    <a:pt x="124" y="382"/>
                    <a:pt x="124" y="382"/>
                  </a:cubicBezTo>
                  <a:cubicBezTo>
                    <a:pt x="188" y="357"/>
                    <a:pt x="249" y="345"/>
                    <a:pt x="306" y="345"/>
                  </a:cubicBezTo>
                  <a:cubicBezTo>
                    <a:pt x="420" y="345"/>
                    <a:pt x="493" y="382"/>
                    <a:pt x="526" y="458"/>
                  </a:cubicBezTo>
                  <a:cubicBezTo>
                    <a:pt x="541" y="492"/>
                    <a:pt x="548" y="554"/>
                    <a:pt x="548" y="644"/>
                  </a:cubicBezTo>
                  <a:cubicBezTo>
                    <a:pt x="548" y="1087"/>
                    <a:pt x="548" y="1087"/>
                    <a:pt x="548" y="1087"/>
                  </a:cubicBezTo>
                  <a:cubicBezTo>
                    <a:pt x="425" y="1087"/>
                    <a:pt x="425" y="1087"/>
                    <a:pt x="425" y="1087"/>
                  </a:cubicBezTo>
                  <a:cubicBezTo>
                    <a:pt x="425" y="624"/>
                    <a:pt x="425" y="624"/>
                    <a:pt x="425" y="624"/>
                  </a:cubicBezTo>
                  <a:cubicBezTo>
                    <a:pt x="425" y="555"/>
                    <a:pt x="418" y="506"/>
                    <a:pt x="403" y="477"/>
                  </a:cubicBezTo>
                  <a:cubicBezTo>
                    <a:pt x="384" y="439"/>
                    <a:pt x="347" y="419"/>
                    <a:pt x="294" y="419"/>
                  </a:cubicBezTo>
                  <a:cubicBezTo>
                    <a:pt x="245" y="419"/>
                    <a:pt x="189" y="434"/>
                    <a:pt x="124" y="463"/>
                  </a:cubicBezTo>
                  <a:cubicBezTo>
                    <a:pt x="124" y="1087"/>
                    <a:pt x="124" y="1087"/>
                    <a:pt x="124" y="1087"/>
                  </a:cubicBezTo>
                  <a:lnTo>
                    <a:pt x="0" y="10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19" name="Freeform 51"/>
            <p:cNvSpPr>
              <a:spLocks noEditPoints="1"/>
            </p:cNvSpPr>
            <p:nvPr userDrawn="1"/>
          </p:nvSpPr>
          <p:spPr bwMode="gray">
            <a:xfrm>
              <a:off x="4730" y="604"/>
              <a:ext cx="32" cy="43"/>
            </a:xfrm>
            <a:custGeom>
              <a:avLst/>
              <a:gdLst>
                <a:gd name="T0" fmla="*/ 437 w 561"/>
                <a:gd name="T1" fmla="*/ 286 h 762"/>
                <a:gd name="T2" fmla="*/ 437 w 561"/>
                <a:gd name="T3" fmla="*/ 248 h 762"/>
                <a:gd name="T4" fmla="*/ 415 w 561"/>
                <a:gd name="T5" fmla="*/ 138 h 762"/>
                <a:gd name="T6" fmla="*/ 271 w 561"/>
                <a:gd name="T7" fmla="*/ 77 h 762"/>
                <a:gd name="T8" fmla="*/ 70 w 561"/>
                <a:gd name="T9" fmla="*/ 118 h 762"/>
                <a:gd name="T10" fmla="*/ 70 w 561"/>
                <a:gd name="T11" fmla="*/ 31 h 762"/>
                <a:gd name="T12" fmla="*/ 284 w 561"/>
                <a:gd name="T13" fmla="*/ 0 h 762"/>
                <a:gd name="T14" fmla="*/ 516 w 561"/>
                <a:gd name="T15" fmla="*/ 76 h 762"/>
                <a:gd name="T16" fmla="*/ 558 w 561"/>
                <a:gd name="T17" fmla="*/ 200 h 762"/>
                <a:gd name="T18" fmla="*/ 561 w 561"/>
                <a:gd name="T19" fmla="*/ 290 h 762"/>
                <a:gd name="T20" fmla="*/ 561 w 561"/>
                <a:gd name="T21" fmla="*/ 727 h 762"/>
                <a:gd name="T22" fmla="*/ 293 w 561"/>
                <a:gd name="T23" fmla="*/ 762 h 762"/>
                <a:gd name="T24" fmla="*/ 83 w 561"/>
                <a:gd name="T25" fmla="*/ 720 h 762"/>
                <a:gd name="T26" fmla="*/ 0 w 561"/>
                <a:gd name="T27" fmla="*/ 558 h 762"/>
                <a:gd name="T28" fmla="*/ 96 w 561"/>
                <a:gd name="T29" fmla="*/ 363 h 762"/>
                <a:gd name="T30" fmla="*/ 336 w 561"/>
                <a:gd name="T31" fmla="*/ 297 h 762"/>
                <a:gd name="T32" fmla="*/ 437 w 561"/>
                <a:gd name="T33" fmla="*/ 286 h 762"/>
                <a:gd name="T34" fmla="*/ 437 w 561"/>
                <a:gd name="T35" fmla="*/ 356 h 762"/>
                <a:gd name="T36" fmla="*/ 267 w 561"/>
                <a:gd name="T37" fmla="*/ 382 h 762"/>
                <a:gd name="T38" fmla="*/ 127 w 561"/>
                <a:gd name="T39" fmla="*/ 545 h 762"/>
                <a:gd name="T40" fmla="*/ 168 w 561"/>
                <a:gd name="T41" fmla="*/ 650 h 762"/>
                <a:gd name="T42" fmla="*/ 312 w 561"/>
                <a:gd name="T43" fmla="*/ 687 h 762"/>
                <a:gd name="T44" fmla="*/ 437 w 561"/>
                <a:gd name="T45" fmla="*/ 670 h 762"/>
                <a:gd name="T46" fmla="*/ 437 w 561"/>
                <a:gd name="T47" fmla="*/ 356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61" h="762">
                  <a:moveTo>
                    <a:pt x="437" y="286"/>
                  </a:moveTo>
                  <a:cubicBezTo>
                    <a:pt x="437" y="248"/>
                    <a:pt x="437" y="248"/>
                    <a:pt x="437" y="248"/>
                  </a:cubicBezTo>
                  <a:cubicBezTo>
                    <a:pt x="437" y="200"/>
                    <a:pt x="430" y="164"/>
                    <a:pt x="415" y="138"/>
                  </a:cubicBezTo>
                  <a:cubicBezTo>
                    <a:pt x="392" y="97"/>
                    <a:pt x="344" y="77"/>
                    <a:pt x="271" y="77"/>
                  </a:cubicBezTo>
                  <a:cubicBezTo>
                    <a:pt x="206" y="77"/>
                    <a:pt x="139" y="91"/>
                    <a:pt x="70" y="118"/>
                  </a:cubicBezTo>
                  <a:cubicBezTo>
                    <a:pt x="70" y="31"/>
                    <a:pt x="70" y="31"/>
                    <a:pt x="70" y="31"/>
                  </a:cubicBezTo>
                  <a:cubicBezTo>
                    <a:pt x="139" y="10"/>
                    <a:pt x="210" y="0"/>
                    <a:pt x="284" y="0"/>
                  </a:cubicBezTo>
                  <a:cubicBezTo>
                    <a:pt x="397" y="0"/>
                    <a:pt x="474" y="25"/>
                    <a:pt x="516" y="76"/>
                  </a:cubicBezTo>
                  <a:cubicBezTo>
                    <a:pt x="539" y="104"/>
                    <a:pt x="553" y="145"/>
                    <a:pt x="558" y="200"/>
                  </a:cubicBezTo>
                  <a:cubicBezTo>
                    <a:pt x="560" y="220"/>
                    <a:pt x="561" y="250"/>
                    <a:pt x="561" y="290"/>
                  </a:cubicBezTo>
                  <a:cubicBezTo>
                    <a:pt x="561" y="727"/>
                    <a:pt x="561" y="727"/>
                    <a:pt x="561" y="727"/>
                  </a:cubicBezTo>
                  <a:cubicBezTo>
                    <a:pt x="477" y="750"/>
                    <a:pt x="387" y="762"/>
                    <a:pt x="293" y="762"/>
                  </a:cubicBezTo>
                  <a:cubicBezTo>
                    <a:pt x="203" y="762"/>
                    <a:pt x="133" y="748"/>
                    <a:pt x="83" y="720"/>
                  </a:cubicBezTo>
                  <a:cubicBezTo>
                    <a:pt x="28" y="689"/>
                    <a:pt x="0" y="635"/>
                    <a:pt x="0" y="558"/>
                  </a:cubicBezTo>
                  <a:cubicBezTo>
                    <a:pt x="0" y="470"/>
                    <a:pt x="32" y="405"/>
                    <a:pt x="96" y="363"/>
                  </a:cubicBezTo>
                  <a:cubicBezTo>
                    <a:pt x="143" y="332"/>
                    <a:pt x="223" y="310"/>
                    <a:pt x="336" y="297"/>
                  </a:cubicBezTo>
                  <a:cubicBezTo>
                    <a:pt x="357" y="294"/>
                    <a:pt x="391" y="291"/>
                    <a:pt x="437" y="286"/>
                  </a:cubicBezTo>
                  <a:close/>
                  <a:moveTo>
                    <a:pt x="437" y="356"/>
                  </a:moveTo>
                  <a:cubicBezTo>
                    <a:pt x="362" y="363"/>
                    <a:pt x="305" y="372"/>
                    <a:pt x="267" y="382"/>
                  </a:cubicBezTo>
                  <a:cubicBezTo>
                    <a:pt x="173" y="405"/>
                    <a:pt x="127" y="460"/>
                    <a:pt x="127" y="545"/>
                  </a:cubicBezTo>
                  <a:cubicBezTo>
                    <a:pt x="127" y="593"/>
                    <a:pt x="140" y="627"/>
                    <a:pt x="168" y="650"/>
                  </a:cubicBezTo>
                  <a:cubicBezTo>
                    <a:pt x="198" y="675"/>
                    <a:pt x="246" y="687"/>
                    <a:pt x="312" y="687"/>
                  </a:cubicBezTo>
                  <a:cubicBezTo>
                    <a:pt x="357" y="687"/>
                    <a:pt x="398" y="681"/>
                    <a:pt x="437" y="670"/>
                  </a:cubicBezTo>
                  <a:lnTo>
                    <a:pt x="437" y="35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20" name="Freeform 52"/>
            <p:cNvSpPr>
              <a:spLocks noEditPoints="1"/>
            </p:cNvSpPr>
            <p:nvPr userDrawn="1"/>
          </p:nvSpPr>
          <p:spPr bwMode="gray">
            <a:xfrm>
              <a:off x="4774" y="604"/>
              <a:ext cx="32" cy="61"/>
            </a:xfrm>
            <a:custGeom>
              <a:avLst/>
              <a:gdLst>
                <a:gd name="T0" fmla="*/ 123 w 567"/>
                <a:gd name="T1" fmla="*/ 711 h 1087"/>
                <a:gd name="T2" fmla="*/ 123 w 567"/>
                <a:gd name="T3" fmla="*/ 1087 h 1087"/>
                <a:gd name="T4" fmla="*/ 0 w 567"/>
                <a:gd name="T5" fmla="*/ 1087 h 1087"/>
                <a:gd name="T6" fmla="*/ 0 w 567"/>
                <a:gd name="T7" fmla="*/ 28 h 1087"/>
                <a:gd name="T8" fmla="*/ 249 w 567"/>
                <a:gd name="T9" fmla="*/ 0 h 1087"/>
                <a:gd name="T10" fmla="*/ 505 w 567"/>
                <a:gd name="T11" fmla="*/ 113 h 1087"/>
                <a:gd name="T12" fmla="*/ 567 w 567"/>
                <a:gd name="T13" fmla="*/ 379 h 1087"/>
                <a:gd name="T14" fmla="*/ 489 w 567"/>
                <a:gd name="T15" fmla="*/ 662 h 1087"/>
                <a:gd name="T16" fmla="*/ 274 w 567"/>
                <a:gd name="T17" fmla="*/ 762 h 1087"/>
                <a:gd name="T18" fmla="*/ 172 w 567"/>
                <a:gd name="T19" fmla="*/ 742 h 1087"/>
                <a:gd name="T20" fmla="*/ 123 w 567"/>
                <a:gd name="T21" fmla="*/ 711 h 1087"/>
                <a:gd name="T22" fmla="*/ 123 w 567"/>
                <a:gd name="T23" fmla="*/ 625 h 1087"/>
                <a:gd name="T24" fmla="*/ 260 w 567"/>
                <a:gd name="T25" fmla="*/ 687 h 1087"/>
                <a:gd name="T26" fmla="*/ 400 w 567"/>
                <a:gd name="T27" fmla="*/ 591 h 1087"/>
                <a:gd name="T28" fmla="*/ 441 w 567"/>
                <a:gd name="T29" fmla="*/ 378 h 1087"/>
                <a:gd name="T30" fmla="*/ 386 w 567"/>
                <a:gd name="T31" fmla="*/ 140 h 1087"/>
                <a:gd name="T32" fmla="*/ 230 w 567"/>
                <a:gd name="T33" fmla="*/ 74 h 1087"/>
                <a:gd name="T34" fmla="*/ 123 w 567"/>
                <a:gd name="T35" fmla="*/ 83 h 1087"/>
                <a:gd name="T36" fmla="*/ 123 w 567"/>
                <a:gd name="T37" fmla="*/ 625 h 10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67" h="1087">
                  <a:moveTo>
                    <a:pt x="123" y="711"/>
                  </a:moveTo>
                  <a:cubicBezTo>
                    <a:pt x="123" y="1087"/>
                    <a:pt x="123" y="1087"/>
                    <a:pt x="123" y="1087"/>
                  </a:cubicBezTo>
                  <a:cubicBezTo>
                    <a:pt x="0" y="1087"/>
                    <a:pt x="0" y="1087"/>
                    <a:pt x="0" y="1087"/>
                  </a:cubicBezTo>
                  <a:cubicBezTo>
                    <a:pt x="0" y="28"/>
                    <a:pt x="0" y="28"/>
                    <a:pt x="0" y="28"/>
                  </a:cubicBezTo>
                  <a:cubicBezTo>
                    <a:pt x="85" y="9"/>
                    <a:pt x="168" y="0"/>
                    <a:pt x="249" y="0"/>
                  </a:cubicBezTo>
                  <a:cubicBezTo>
                    <a:pt x="374" y="0"/>
                    <a:pt x="459" y="37"/>
                    <a:pt x="505" y="113"/>
                  </a:cubicBezTo>
                  <a:cubicBezTo>
                    <a:pt x="546" y="180"/>
                    <a:pt x="567" y="269"/>
                    <a:pt x="567" y="379"/>
                  </a:cubicBezTo>
                  <a:cubicBezTo>
                    <a:pt x="567" y="495"/>
                    <a:pt x="541" y="590"/>
                    <a:pt x="489" y="662"/>
                  </a:cubicBezTo>
                  <a:cubicBezTo>
                    <a:pt x="440" y="728"/>
                    <a:pt x="369" y="762"/>
                    <a:pt x="274" y="762"/>
                  </a:cubicBezTo>
                  <a:cubicBezTo>
                    <a:pt x="234" y="762"/>
                    <a:pt x="200" y="755"/>
                    <a:pt x="172" y="742"/>
                  </a:cubicBezTo>
                  <a:cubicBezTo>
                    <a:pt x="159" y="736"/>
                    <a:pt x="142" y="725"/>
                    <a:pt x="123" y="711"/>
                  </a:cubicBezTo>
                  <a:close/>
                  <a:moveTo>
                    <a:pt x="123" y="625"/>
                  </a:moveTo>
                  <a:cubicBezTo>
                    <a:pt x="165" y="666"/>
                    <a:pt x="210" y="687"/>
                    <a:pt x="260" y="687"/>
                  </a:cubicBezTo>
                  <a:cubicBezTo>
                    <a:pt x="324" y="687"/>
                    <a:pt x="371" y="655"/>
                    <a:pt x="400" y="591"/>
                  </a:cubicBezTo>
                  <a:cubicBezTo>
                    <a:pt x="427" y="533"/>
                    <a:pt x="441" y="462"/>
                    <a:pt x="441" y="378"/>
                  </a:cubicBezTo>
                  <a:cubicBezTo>
                    <a:pt x="441" y="272"/>
                    <a:pt x="422" y="193"/>
                    <a:pt x="386" y="140"/>
                  </a:cubicBezTo>
                  <a:cubicBezTo>
                    <a:pt x="356" y="96"/>
                    <a:pt x="304" y="74"/>
                    <a:pt x="230" y="74"/>
                  </a:cubicBezTo>
                  <a:cubicBezTo>
                    <a:pt x="198" y="74"/>
                    <a:pt x="162" y="77"/>
                    <a:pt x="123" y="83"/>
                  </a:cubicBezTo>
                  <a:lnTo>
                    <a:pt x="123" y="6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21" name="Freeform 53"/>
            <p:cNvSpPr>
              <a:spLocks noEditPoints="1"/>
            </p:cNvSpPr>
            <p:nvPr userDrawn="1"/>
          </p:nvSpPr>
          <p:spPr bwMode="gray">
            <a:xfrm>
              <a:off x="4815" y="591"/>
              <a:ext cx="9" cy="55"/>
            </a:xfrm>
            <a:custGeom>
              <a:avLst/>
              <a:gdLst>
                <a:gd name="T0" fmla="*/ 75 w 150"/>
                <a:gd name="T1" fmla="*/ 0 h 987"/>
                <a:gd name="T2" fmla="*/ 131 w 150"/>
                <a:gd name="T3" fmla="*/ 25 h 987"/>
                <a:gd name="T4" fmla="*/ 150 w 150"/>
                <a:gd name="T5" fmla="*/ 76 h 987"/>
                <a:gd name="T6" fmla="*/ 126 w 150"/>
                <a:gd name="T7" fmla="*/ 132 h 987"/>
                <a:gd name="T8" fmla="*/ 74 w 150"/>
                <a:gd name="T9" fmla="*/ 151 h 987"/>
                <a:gd name="T10" fmla="*/ 19 w 150"/>
                <a:gd name="T11" fmla="*/ 127 h 987"/>
                <a:gd name="T12" fmla="*/ 0 w 150"/>
                <a:gd name="T13" fmla="*/ 75 h 987"/>
                <a:gd name="T14" fmla="*/ 24 w 150"/>
                <a:gd name="T15" fmla="*/ 20 h 987"/>
                <a:gd name="T16" fmla="*/ 75 w 150"/>
                <a:gd name="T17" fmla="*/ 0 h 987"/>
                <a:gd name="T18" fmla="*/ 15 w 150"/>
                <a:gd name="T19" fmla="*/ 987 h 987"/>
                <a:gd name="T20" fmla="*/ 15 w 150"/>
                <a:gd name="T21" fmla="*/ 265 h 987"/>
                <a:gd name="T22" fmla="*/ 138 w 150"/>
                <a:gd name="T23" fmla="*/ 265 h 987"/>
                <a:gd name="T24" fmla="*/ 138 w 150"/>
                <a:gd name="T25" fmla="*/ 987 h 987"/>
                <a:gd name="T26" fmla="*/ 15 w 150"/>
                <a:gd name="T27" fmla="*/ 987 h 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0" h="987">
                  <a:moveTo>
                    <a:pt x="75" y="0"/>
                  </a:moveTo>
                  <a:cubicBezTo>
                    <a:pt x="97" y="0"/>
                    <a:pt x="116" y="9"/>
                    <a:pt x="131" y="25"/>
                  </a:cubicBezTo>
                  <a:cubicBezTo>
                    <a:pt x="144" y="40"/>
                    <a:pt x="150" y="57"/>
                    <a:pt x="150" y="76"/>
                  </a:cubicBezTo>
                  <a:cubicBezTo>
                    <a:pt x="150" y="98"/>
                    <a:pt x="142" y="117"/>
                    <a:pt x="126" y="132"/>
                  </a:cubicBezTo>
                  <a:cubicBezTo>
                    <a:pt x="112" y="145"/>
                    <a:pt x="94" y="151"/>
                    <a:pt x="74" y="151"/>
                  </a:cubicBezTo>
                  <a:cubicBezTo>
                    <a:pt x="52" y="151"/>
                    <a:pt x="33" y="143"/>
                    <a:pt x="19" y="127"/>
                  </a:cubicBezTo>
                  <a:cubicBezTo>
                    <a:pt x="6" y="112"/>
                    <a:pt x="0" y="95"/>
                    <a:pt x="0" y="75"/>
                  </a:cubicBezTo>
                  <a:cubicBezTo>
                    <a:pt x="0" y="53"/>
                    <a:pt x="8" y="35"/>
                    <a:pt x="24" y="20"/>
                  </a:cubicBezTo>
                  <a:cubicBezTo>
                    <a:pt x="38" y="7"/>
                    <a:pt x="55" y="0"/>
                    <a:pt x="75" y="0"/>
                  </a:cubicBezTo>
                  <a:close/>
                  <a:moveTo>
                    <a:pt x="15" y="987"/>
                  </a:moveTo>
                  <a:cubicBezTo>
                    <a:pt x="15" y="265"/>
                    <a:pt x="15" y="265"/>
                    <a:pt x="15" y="265"/>
                  </a:cubicBezTo>
                  <a:cubicBezTo>
                    <a:pt x="138" y="265"/>
                    <a:pt x="138" y="265"/>
                    <a:pt x="138" y="265"/>
                  </a:cubicBezTo>
                  <a:cubicBezTo>
                    <a:pt x="138" y="987"/>
                    <a:pt x="138" y="987"/>
                    <a:pt x="138" y="987"/>
                  </a:cubicBezTo>
                  <a:lnTo>
                    <a:pt x="15" y="9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22" name="Freeform 54"/>
            <p:cNvSpPr>
              <a:spLocks/>
            </p:cNvSpPr>
            <p:nvPr userDrawn="1"/>
          </p:nvSpPr>
          <p:spPr bwMode="gray">
            <a:xfrm>
              <a:off x="4836" y="604"/>
              <a:ext cx="31" cy="42"/>
            </a:xfrm>
            <a:custGeom>
              <a:avLst/>
              <a:gdLst>
                <a:gd name="T0" fmla="*/ 0 w 548"/>
                <a:gd name="T1" fmla="*/ 742 h 742"/>
                <a:gd name="T2" fmla="*/ 0 w 548"/>
                <a:gd name="T3" fmla="*/ 28 h 742"/>
                <a:gd name="T4" fmla="*/ 289 w 548"/>
                <a:gd name="T5" fmla="*/ 0 h 742"/>
                <a:gd name="T6" fmla="*/ 526 w 548"/>
                <a:gd name="T7" fmla="*/ 113 h 742"/>
                <a:gd name="T8" fmla="*/ 548 w 548"/>
                <a:gd name="T9" fmla="*/ 299 h 742"/>
                <a:gd name="T10" fmla="*/ 548 w 548"/>
                <a:gd name="T11" fmla="*/ 742 h 742"/>
                <a:gd name="T12" fmla="*/ 424 w 548"/>
                <a:gd name="T13" fmla="*/ 742 h 742"/>
                <a:gd name="T14" fmla="*/ 424 w 548"/>
                <a:gd name="T15" fmla="*/ 306 h 742"/>
                <a:gd name="T16" fmla="*/ 403 w 548"/>
                <a:gd name="T17" fmla="*/ 134 h 742"/>
                <a:gd name="T18" fmla="*/ 277 w 548"/>
                <a:gd name="T19" fmla="*/ 74 h 742"/>
                <a:gd name="T20" fmla="*/ 123 w 548"/>
                <a:gd name="T21" fmla="*/ 90 h 742"/>
                <a:gd name="T22" fmla="*/ 123 w 548"/>
                <a:gd name="T23" fmla="*/ 742 h 742"/>
                <a:gd name="T24" fmla="*/ 0 w 548"/>
                <a:gd name="T25" fmla="*/ 742 h 7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48" h="742">
                  <a:moveTo>
                    <a:pt x="0" y="742"/>
                  </a:moveTo>
                  <a:cubicBezTo>
                    <a:pt x="0" y="28"/>
                    <a:pt x="0" y="28"/>
                    <a:pt x="0" y="28"/>
                  </a:cubicBezTo>
                  <a:cubicBezTo>
                    <a:pt x="114" y="9"/>
                    <a:pt x="210" y="0"/>
                    <a:pt x="289" y="0"/>
                  </a:cubicBezTo>
                  <a:cubicBezTo>
                    <a:pt x="415" y="0"/>
                    <a:pt x="494" y="38"/>
                    <a:pt x="526" y="113"/>
                  </a:cubicBezTo>
                  <a:cubicBezTo>
                    <a:pt x="541" y="149"/>
                    <a:pt x="548" y="210"/>
                    <a:pt x="548" y="299"/>
                  </a:cubicBezTo>
                  <a:cubicBezTo>
                    <a:pt x="548" y="742"/>
                    <a:pt x="548" y="742"/>
                    <a:pt x="548" y="742"/>
                  </a:cubicBezTo>
                  <a:cubicBezTo>
                    <a:pt x="424" y="742"/>
                    <a:pt x="424" y="742"/>
                    <a:pt x="424" y="742"/>
                  </a:cubicBezTo>
                  <a:cubicBezTo>
                    <a:pt x="424" y="306"/>
                    <a:pt x="424" y="306"/>
                    <a:pt x="424" y="306"/>
                  </a:cubicBezTo>
                  <a:cubicBezTo>
                    <a:pt x="424" y="221"/>
                    <a:pt x="417" y="163"/>
                    <a:pt x="403" y="134"/>
                  </a:cubicBezTo>
                  <a:cubicBezTo>
                    <a:pt x="382" y="94"/>
                    <a:pt x="341" y="74"/>
                    <a:pt x="277" y="74"/>
                  </a:cubicBezTo>
                  <a:cubicBezTo>
                    <a:pt x="227" y="74"/>
                    <a:pt x="176" y="80"/>
                    <a:pt x="123" y="90"/>
                  </a:cubicBezTo>
                  <a:cubicBezTo>
                    <a:pt x="123" y="742"/>
                    <a:pt x="123" y="742"/>
                    <a:pt x="123" y="742"/>
                  </a:cubicBezTo>
                  <a:lnTo>
                    <a:pt x="0" y="7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23" name="Freeform 55"/>
            <p:cNvSpPr>
              <a:spLocks noEditPoints="1"/>
            </p:cNvSpPr>
            <p:nvPr userDrawn="1"/>
          </p:nvSpPr>
          <p:spPr bwMode="gray">
            <a:xfrm>
              <a:off x="4876" y="604"/>
              <a:ext cx="32" cy="62"/>
            </a:xfrm>
            <a:custGeom>
              <a:avLst/>
              <a:gdLst>
                <a:gd name="T0" fmla="*/ 445 w 569"/>
                <a:gd name="T1" fmla="*/ 677 h 1098"/>
                <a:gd name="T2" fmla="*/ 399 w 569"/>
                <a:gd name="T3" fmla="*/ 721 h 1098"/>
                <a:gd name="T4" fmla="*/ 257 w 569"/>
                <a:gd name="T5" fmla="*/ 762 h 1098"/>
                <a:gd name="T6" fmla="*/ 97 w 569"/>
                <a:gd name="T7" fmla="*/ 708 h 1098"/>
                <a:gd name="T8" fmla="*/ 0 w 569"/>
                <a:gd name="T9" fmla="*/ 414 h 1098"/>
                <a:gd name="T10" fmla="*/ 71 w 569"/>
                <a:gd name="T11" fmla="*/ 131 h 1098"/>
                <a:gd name="T12" fmla="*/ 340 w 569"/>
                <a:gd name="T13" fmla="*/ 0 h 1098"/>
                <a:gd name="T14" fmla="*/ 569 w 569"/>
                <a:gd name="T15" fmla="*/ 28 h 1098"/>
                <a:gd name="T16" fmla="*/ 569 w 569"/>
                <a:gd name="T17" fmla="*/ 601 h 1098"/>
                <a:gd name="T18" fmla="*/ 555 w 569"/>
                <a:gd name="T19" fmla="*/ 843 h 1098"/>
                <a:gd name="T20" fmla="*/ 422 w 569"/>
                <a:gd name="T21" fmla="*/ 1052 h 1098"/>
                <a:gd name="T22" fmla="*/ 191 w 569"/>
                <a:gd name="T23" fmla="*/ 1098 h 1098"/>
                <a:gd name="T24" fmla="*/ 98 w 569"/>
                <a:gd name="T25" fmla="*/ 1092 h 1098"/>
                <a:gd name="T26" fmla="*/ 98 w 569"/>
                <a:gd name="T27" fmla="*/ 1018 h 1098"/>
                <a:gd name="T28" fmla="*/ 190 w 569"/>
                <a:gd name="T29" fmla="*/ 1024 h 1098"/>
                <a:gd name="T30" fmla="*/ 341 w 569"/>
                <a:gd name="T31" fmla="*/ 997 h 1098"/>
                <a:gd name="T32" fmla="*/ 434 w 569"/>
                <a:gd name="T33" fmla="*/ 858 h 1098"/>
                <a:gd name="T34" fmla="*/ 445 w 569"/>
                <a:gd name="T35" fmla="*/ 716 h 1098"/>
                <a:gd name="T36" fmla="*/ 445 w 569"/>
                <a:gd name="T37" fmla="*/ 677 h 1098"/>
                <a:gd name="T38" fmla="*/ 445 w 569"/>
                <a:gd name="T39" fmla="*/ 81 h 1098"/>
                <a:gd name="T40" fmla="*/ 353 w 569"/>
                <a:gd name="T41" fmla="*/ 74 h 1098"/>
                <a:gd name="T42" fmla="*/ 231 w 569"/>
                <a:gd name="T43" fmla="*/ 106 h 1098"/>
                <a:gd name="T44" fmla="*/ 152 w 569"/>
                <a:gd name="T45" fmla="*/ 233 h 1098"/>
                <a:gd name="T46" fmla="*/ 126 w 569"/>
                <a:gd name="T47" fmla="*/ 419 h 1098"/>
                <a:gd name="T48" fmla="*/ 174 w 569"/>
                <a:gd name="T49" fmla="*/ 633 h 1098"/>
                <a:gd name="T50" fmla="*/ 274 w 569"/>
                <a:gd name="T51" fmla="*/ 687 h 1098"/>
                <a:gd name="T52" fmla="*/ 371 w 569"/>
                <a:gd name="T53" fmla="*/ 654 h 1098"/>
                <a:gd name="T54" fmla="*/ 435 w 569"/>
                <a:gd name="T55" fmla="*/ 566 h 1098"/>
                <a:gd name="T56" fmla="*/ 445 w 569"/>
                <a:gd name="T57" fmla="*/ 483 h 1098"/>
                <a:gd name="T58" fmla="*/ 445 w 569"/>
                <a:gd name="T59" fmla="*/ 81 h 10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69" h="1098">
                  <a:moveTo>
                    <a:pt x="445" y="677"/>
                  </a:moveTo>
                  <a:cubicBezTo>
                    <a:pt x="427" y="697"/>
                    <a:pt x="412" y="712"/>
                    <a:pt x="399" y="721"/>
                  </a:cubicBezTo>
                  <a:cubicBezTo>
                    <a:pt x="362" y="748"/>
                    <a:pt x="314" y="762"/>
                    <a:pt x="257" y="762"/>
                  </a:cubicBezTo>
                  <a:cubicBezTo>
                    <a:pt x="192" y="762"/>
                    <a:pt x="139" y="744"/>
                    <a:pt x="97" y="708"/>
                  </a:cubicBezTo>
                  <a:cubicBezTo>
                    <a:pt x="32" y="654"/>
                    <a:pt x="0" y="556"/>
                    <a:pt x="0" y="414"/>
                  </a:cubicBezTo>
                  <a:cubicBezTo>
                    <a:pt x="0" y="300"/>
                    <a:pt x="24" y="206"/>
                    <a:pt x="71" y="131"/>
                  </a:cubicBezTo>
                  <a:cubicBezTo>
                    <a:pt x="126" y="44"/>
                    <a:pt x="216" y="0"/>
                    <a:pt x="340" y="0"/>
                  </a:cubicBezTo>
                  <a:cubicBezTo>
                    <a:pt x="414" y="0"/>
                    <a:pt x="490" y="9"/>
                    <a:pt x="569" y="28"/>
                  </a:cubicBezTo>
                  <a:cubicBezTo>
                    <a:pt x="569" y="601"/>
                    <a:pt x="569" y="601"/>
                    <a:pt x="569" y="601"/>
                  </a:cubicBezTo>
                  <a:cubicBezTo>
                    <a:pt x="569" y="707"/>
                    <a:pt x="564" y="788"/>
                    <a:pt x="555" y="843"/>
                  </a:cubicBezTo>
                  <a:cubicBezTo>
                    <a:pt x="538" y="944"/>
                    <a:pt x="494" y="1013"/>
                    <a:pt x="422" y="1052"/>
                  </a:cubicBezTo>
                  <a:cubicBezTo>
                    <a:pt x="363" y="1083"/>
                    <a:pt x="286" y="1098"/>
                    <a:pt x="191" y="1098"/>
                  </a:cubicBezTo>
                  <a:cubicBezTo>
                    <a:pt x="164" y="1098"/>
                    <a:pt x="133" y="1096"/>
                    <a:pt x="98" y="1092"/>
                  </a:cubicBezTo>
                  <a:cubicBezTo>
                    <a:pt x="98" y="1018"/>
                    <a:pt x="98" y="1018"/>
                    <a:pt x="98" y="1018"/>
                  </a:cubicBezTo>
                  <a:cubicBezTo>
                    <a:pt x="130" y="1022"/>
                    <a:pt x="160" y="1024"/>
                    <a:pt x="190" y="1024"/>
                  </a:cubicBezTo>
                  <a:cubicBezTo>
                    <a:pt x="258" y="1024"/>
                    <a:pt x="308" y="1015"/>
                    <a:pt x="341" y="997"/>
                  </a:cubicBezTo>
                  <a:cubicBezTo>
                    <a:pt x="390" y="971"/>
                    <a:pt x="421" y="924"/>
                    <a:pt x="434" y="858"/>
                  </a:cubicBezTo>
                  <a:cubicBezTo>
                    <a:pt x="442" y="821"/>
                    <a:pt x="445" y="773"/>
                    <a:pt x="445" y="716"/>
                  </a:cubicBezTo>
                  <a:lnTo>
                    <a:pt x="445" y="677"/>
                  </a:lnTo>
                  <a:close/>
                  <a:moveTo>
                    <a:pt x="445" y="81"/>
                  </a:moveTo>
                  <a:cubicBezTo>
                    <a:pt x="411" y="77"/>
                    <a:pt x="380" y="74"/>
                    <a:pt x="353" y="74"/>
                  </a:cubicBezTo>
                  <a:cubicBezTo>
                    <a:pt x="301" y="74"/>
                    <a:pt x="260" y="85"/>
                    <a:pt x="231" y="106"/>
                  </a:cubicBezTo>
                  <a:cubicBezTo>
                    <a:pt x="197" y="130"/>
                    <a:pt x="171" y="173"/>
                    <a:pt x="152" y="233"/>
                  </a:cubicBezTo>
                  <a:cubicBezTo>
                    <a:pt x="135" y="287"/>
                    <a:pt x="126" y="348"/>
                    <a:pt x="126" y="419"/>
                  </a:cubicBezTo>
                  <a:cubicBezTo>
                    <a:pt x="126" y="517"/>
                    <a:pt x="142" y="589"/>
                    <a:pt x="174" y="633"/>
                  </a:cubicBezTo>
                  <a:cubicBezTo>
                    <a:pt x="199" y="669"/>
                    <a:pt x="233" y="687"/>
                    <a:pt x="274" y="687"/>
                  </a:cubicBezTo>
                  <a:cubicBezTo>
                    <a:pt x="308" y="687"/>
                    <a:pt x="341" y="676"/>
                    <a:pt x="371" y="654"/>
                  </a:cubicBezTo>
                  <a:cubicBezTo>
                    <a:pt x="401" y="631"/>
                    <a:pt x="423" y="602"/>
                    <a:pt x="435" y="566"/>
                  </a:cubicBezTo>
                  <a:cubicBezTo>
                    <a:pt x="442" y="547"/>
                    <a:pt x="445" y="520"/>
                    <a:pt x="445" y="483"/>
                  </a:cubicBezTo>
                  <a:lnTo>
                    <a:pt x="445" y="8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24" name="Freeform 56"/>
            <p:cNvSpPr>
              <a:spLocks/>
            </p:cNvSpPr>
            <p:nvPr userDrawn="1"/>
          </p:nvSpPr>
          <p:spPr bwMode="gray">
            <a:xfrm>
              <a:off x="4939" y="595"/>
              <a:ext cx="18" cy="51"/>
            </a:xfrm>
            <a:custGeom>
              <a:avLst/>
              <a:gdLst>
                <a:gd name="T0" fmla="*/ 0 w 318"/>
                <a:gd name="T1" fmla="*/ 0 h 917"/>
                <a:gd name="T2" fmla="*/ 124 w 318"/>
                <a:gd name="T3" fmla="*/ 0 h 917"/>
                <a:gd name="T4" fmla="*/ 124 w 318"/>
                <a:gd name="T5" fmla="*/ 195 h 917"/>
                <a:gd name="T6" fmla="*/ 318 w 318"/>
                <a:gd name="T7" fmla="*/ 195 h 917"/>
                <a:gd name="T8" fmla="*/ 318 w 318"/>
                <a:gd name="T9" fmla="*/ 273 h 917"/>
                <a:gd name="T10" fmla="*/ 124 w 318"/>
                <a:gd name="T11" fmla="*/ 273 h 917"/>
                <a:gd name="T12" fmla="*/ 124 w 318"/>
                <a:gd name="T13" fmla="*/ 656 h 917"/>
                <a:gd name="T14" fmla="*/ 156 w 318"/>
                <a:gd name="T15" fmla="*/ 804 h 917"/>
                <a:gd name="T16" fmla="*/ 225 w 318"/>
                <a:gd name="T17" fmla="*/ 836 h 917"/>
                <a:gd name="T18" fmla="*/ 277 w 318"/>
                <a:gd name="T19" fmla="*/ 838 h 917"/>
                <a:gd name="T20" fmla="*/ 318 w 318"/>
                <a:gd name="T21" fmla="*/ 838 h 917"/>
                <a:gd name="T22" fmla="*/ 318 w 318"/>
                <a:gd name="T23" fmla="*/ 917 h 917"/>
                <a:gd name="T24" fmla="*/ 251 w 318"/>
                <a:gd name="T25" fmla="*/ 917 h 917"/>
                <a:gd name="T26" fmla="*/ 127 w 318"/>
                <a:gd name="T27" fmla="*/ 904 h 917"/>
                <a:gd name="T28" fmla="*/ 11 w 318"/>
                <a:gd name="T29" fmla="*/ 782 h 917"/>
                <a:gd name="T30" fmla="*/ 0 w 318"/>
                <a:gd name="T31" fmla="*/ 638 h 917"/>
                <a:gd name="T32" fmla="*/ 0 w 318"/>
                <a:gd name="T33" fmla="*/ 0 h 9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18" h="917">
                  <a:moveTo>
                    <a:pt x="0" y="0"/>
                  </a:moveTo>
                  <a:cubicBezTo>
                    <a:pt x="124" y="0"/>
                    <a:pt x="124" y="0"/>
                    <a:pt x="124" y="0"/>
                  </a:cubicBezTo>
                  <a:cubicBezTo>
                    <a:pt x="124" y="195"/>
                    <a:pt x="124" y="195"/>
                    <a:pt x="124" y="195"/>
                  </a:cubicBezTo>
                  <a:cubicBezTo>
                    <a:pt x="318" y="195"/>
                    <a:pt x="318" y="195"/>
                    <a:pt x="318" y="195"/>
                  </a:cubicBezTo>
                  <a:cubicBezTo>
                    <a:pt x="318" y="273"/>
                    <a:pt x="318" y="273"/>
                    <a:pt x="318" y="273"/>
                  </a:cubicBezTo>
                  <a:cubicBezTo>
                    <a:pt x="124" y="273"/>
                    <a:pt x="124" y="273"/>
                    <a:pt x="124" y="273"/>
                  </a:cubicBezTo>
                  <a:cubicBezTo>
                    <a:pt x="124" y="656"/>
                    <a:pt x="124" y="656"/>
                    <a:pt x="124" y="656"/>
                  </a:cubicBezTo>
                  <a:cubicBezTo>
                    <a:pt x="124" y="729"/>
                    <a:pt x="135" y="778"/>
                    <a:pt x="156" y="804"/>
                  </a:cubicBezTo>
                  <a:cubicBezTo>
                    <a:pt x="171" y="821"/>
                    <a:pt x="194" y="832"/>
                    <a:pt x="225" y="836"/>
                  </a:cubicBezTo>
                  <a:cubicBezTo>
                    <a:pt x="235" y="837"/>
                    <a:pt x="252" y="838"/>
                    <a:pt x="277" y="838"/>
                  </a:cubicBezTo>
                  <a:cubicBezTo>
                    <a:pt x="318" y="838"/>
                    <a:pt x="318" y="838"/>
                    <a:pt x="318" y="838"/>
                  </a:cubicBezTo>
                  <a:cubicBezTo>
                    <a:pt x="318" y="917"/>
                    <a:pt x="318" y="917"/>
                    <a:pt x="318" y="917"/>
                  </a:cubicBezTo>
                  <a:cubicBezTo>
                    <a:pt x="251" y="917"/>
                    <a:pt x="251" y="917"/>
                    <a:pt x="251" y="917"/>
                  </a:cubicBezTo>
                  <a:cubicBezTo>
                    <a:pt x="198" y="917"/>
                    <a:pt x="157" y="913"/>
                    <a:pt x="127" y="904"/>
                  </a:cubicBezTo>
                  <a:cubicBezTo>
                    <a:pt x="64" y="887"/>
                    <a:pt x="26" y="846"/>
                    <a:pt x="11" y="782"/>
                  </a:cubicBezTo>
                  <a:cubicBezTo>
                    <a:pt x="4" y="747"/>
                    <a:pt x="0" y="699"/>
                    <a:pt x="0" y="638"/>
                  </a:cubicBez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25" name="Freeform 57"/>
            <p:cNvSpPr>
              <a:spLocks noEditPoints="1"/>
            </p:cNvSpPr>
            <p:nvPr userDrawn="1"/>
          </p:nvSpPr>
          <p:spPr bwMode="gray">
            <a:xfrm>
              <a:off x="4963" y="604"/>
              <a:ext cx="34" cy="43"/>
            </a:xfrm>
            <a:custGeom>
              <a:avLst/>
              <a:gdLst>
                <a:gd name="T0" fmla="*/ 304 w 607"/>
                <a:gd name="T1" fmla="*/ 0 h 762"/>
                <a:gd name="T2" fmla="*/ 534 w 607"/>
                <a:gd name="T3" fmla="*/ 103 h 762"/>
                <a:gd name="T4" fmla="*/ 607 w 607"/>
                <a:gd name="T5" fmla="*/ 381 h 762"/>
                <a:gd name="T6" fmla="*/ 534 w 607"/>
                <a:gd name="T7" fmla="*/ 659 h 762"/>
                <a:gd name="T8" fmla="*/ 304 w 607"/>
                <a:gd name="T9" fmla="*/ 762 h 762"/>
                <a:gd name="T10" fmla="*/ 0 w 607"/>
                <a:gd name="T11" fmla="*/ 375 h 762"/>
                <a:gd name="T12" fmla="*/ 73 w 607"/>
                <a:gd name="T13" fmla="*/ 103 h 762"/>
                <a:gd name="T14" fmla="*/ 304 w 607"/>
                <a:gd name="T15" fmla="*/ 0 h 762"/>
                <a:gd name="T16" fmla="*/ 304 w 607"/>
                <a:gd name="T17" fmla="*/ 74 h 762"/>
                <a:gd name="T18" fmla="*/ 159 w 607"/>
                <a:gd name="T19" fmla="*/ 168 h 762"/>
                <a:gd name="T20" fmla="*/ 126 w 607"/>
                <a:gd name="T21" fmla="*/ 377 h 762"/>
                <a:gd name="T22" fmla="*/ 159 w 607"/>
                <a:gd name="T23" fmla="*/ 593 h 762"/>
                <a:gd name="T24" fmla="*/ 304 w 607"/>
                <a:gd name="T25" fmla="*/ 687 h 762"/>
                <a:gd name="T26" fmla="*/ 448 w 607"/>
                <a:gd name="T27" fmla="*/ 593 h 762"/>
                <a:gd name="T28" fmla="*/ 481 w 607"/>
                <a:gd name="T29" fmla="*/ 380 h 762"/>
                <a:gd name="T30" fmla="*/ 448 w 607"/>
                <a:gd name="T31" fmla="*/ 168 h 762"/>
                <a:gd name="T32" fmla="*/ 304 w 607"/>
                <a:gd name="T33" fmla="*/ 74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4" y="762"/>
                  </a:cubicBezTo>
                  <a:cubicBezTo>
                    <a:pt x="101" y="762"/>
                    <a:pt x="0" y="633"/>
                    <a:pt x="0" y="375"/>
                  </a:cubicBezTo>
                  <a:cubicBezTo>
                    <a:pt x="0" y="260"/>
                    <a:pt x="24" y="169"/>
                    <a:pt x="73" y="103"/>
                  </a:cubicBezTo>
                  <a:cubicBezTo>
                    <a:pt x="123" y="34"/>
                    <a:pt x="200" y="0"/>
                    <a:pt x="304" y="0"/>
                  </a:cubicBezTo>
                  <a:close/>
                  <a:moveTo>
                    <a:pt x="304" y="74"/>
                  </a:moveTo>
                  <a:cubicBezTo>
                    <a:pt x="234" y="74"/>
                    <a:pt x="186" y="106"/>
                    <a:pt x="159" y="168"/>
                  </a:cubicBezTo>
                  <a:cubicBezTo>
                    <a:pt x="137" y="220"/>
                    <a:pt x="126" y="290"/>
                    <a:pt x="126" y="377"/>
                  </a:cubicBezTo>
                  <a:cubicBezTo>
                    <a:pt x="126" y="469"/>
                    <a:pt x="137" y="541"/>
                    <a:pt x="159" y="593"/>
                  </a:cubicBezTo>
                  <a:cubicBezTo>
                    <a:pt x="186"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26" name="Freeform 58"/>
            <p:cNvSpPr>
              <a:spLocks/>
            </p:cNvSpPr>
            <p:nvPr userDrawn="1"/>
          </p:nvSpPr>
          <p:spPr bwMode="gray">
            <a:xfrm>
              <a:off x="5007" y="604"/>
              <a:ext cx="52" cy="42"/>
            </a:xfrm>
            <a:custGeom>
              <a:avLst/>
              <a:gdLst>
                <a:gd name="T0" fmla="*/ 0 w 933"/>
                <a:gd name="T1" fmla="*/ 742 h 742"/>
                <a:gd name="T2" fmla="*/ 0 w 933"/>
                <a:gd name="T3" fmla="*/ 28 h 742"/>
                <a:gd name="T4" fmla="*/ 267 w 933"/>
                <a:gd name="T5" fmla="*/ 0 h 742"/>
                <a:gd name="T6" fmla="*/ 460 w 933"/>
                <a:gd name="T7" fmla="*/ 46 h 742"/>
                <a:gd name="T8" fmla="*/ 691 w 933"/>
                <a:gd name="T9" fmla="*/ 0 h 742"/>
                <a:gd name="T10" fmla="*/ 912 w 933"/>
                <a:gd name="T11" fmla="*/ 114 h 742"/>
                <a:gd name="T12" fmla="*/ 933 w 933"/>
                <a:gd name="T13" fmla="*/ 299 h 742"/>
                <a:gd name="T14" fmla="*/ 933 w 933"/>
                <a:gd name="T15" fmla="*/ 742 h 742"/>
                <a:gd name="T16" fmla="*/ 809 w 933"/>
                <a:gd name="T17" fmla="*/ 742 h 742"/>
                <a:gd name="T18" fmla="*/ 809 w 933"/>
                <a:gd name="T19" fmla="*/ 306 h 742"/>
                <a:gd name="T20" fmla="*/ 790 w 933"/>
                <a:gd name="T21" fmla="*/ 135 h 742"/>
                <a:gd name="T22" fmla="*/ 675 w 933"/>
                <a:gd name="T23" fmla="*/ 74 h 742"/>
                <a:gd name="T24" fmla="*/ 528 w 933"/>
                <a:gd name="T25" fmla="*/ 108 h 742"/>
                <a:gd name="T26" fmla="*/ 528 w 933"/>
                <a:gd name="T27" fmla="*/ 742 h 742"/>
                <a:gd name="T28" fmla="*/ 405 w 933"/>
                <a:gd name="T29" fmla="*/ 742 h 742"/>
                <a:gd name="T30" fmla="*/ 405 w 933"/>
                <a:gd name="T31" fmla="*/ 301 h 742"/>
                <a:gd name="T32" fmla="*/ 385 w 933"/>
                <a:gd name="T33" fmla="*/ 135 h 742"/>
                <a:gd name="T34" fmla="*/ 267 w 933"/>
                <a:gd name="T35" fmla="*/ 74 h 742"/>
                <a:gd name="T36" fmla="*/ 124 w 933"/>
                <a:gd name="T37" fmla="*/ 90 h 742"/>
                <a:gd name="T38" fmla="*/ 124 w 933"/>
                <a:gd name="T39" fmla="*/ 742 h 742"/>
                <a:gd name="T40" fmla="*/ 0 w 933"/>
                <a:gd name="T41" fmla="*/ 742 h 7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33" h="742">
                  <a:moveTo>
                    <a:pt x="0" y="742"/>
                  </a:moveTo>
                  <a:cubicBezTo>
                    <a:pt x="0" y="28"/>
                    <a:pt x="0" y="28"/>
                    <a:pt x="0" y="28"/>
                  </a:cubicBezTo>
                  <a:cubicBezTo>
                    <a:pt x="113" y="9"/>
                    <a:pt x="202" y="0"/>
                    <a:pt x="267" y="0"/>
                  </a:cubicBezTo>
                  <a:cubicBezTo>
                    <a:pt x="352" y="0"/>
                    <a:pt x="417" y="15"/>
                    <a:pt x="460" y="46"/>
                  </a:cubicBezTo>
                  <a:cubicBezTo>
                    <a:pt x="538" y="15"/>
                    <a:pt x="615" y="0"/>
                    <a:pt x="691" y="0"/>
                  </a:cubicBezTo>
                  <a:cubicBezTo>
                    <a:pt x="808" y="0"/>
                    <a:pt x="881" y="38"/>
                    <a:pt x="912" y="114"/>
                  </a:cubicBezTo>
                  <a:cubicBezTo>
                    <a:pt x="926" y="149"/>
                    <a:pt x="933" y="211"/>
                    <a:pt x="933" y="299"/>
                  </a:cubicBezTo>
                  <a:cubicBezTo>
                    <a:pt x="933" y="742"/>
                    <a:pt x="933" y="742"/>
                    <a:pt x="933" y="742"/>
                  </a:cubicBezTo>
                  <a:cubicBezTo>
                    <a:pt x="809" y="742"/>
                    <a:pt x="809" y="742"/>
                    <a:pt x="809" y="742"/>
                  </a:cubicBezTo>
                  <a:cubicBezTo>
                    <a:pt x="809" y="306"/>
                    <a:pt x="809" y="306"/>
                    <a:pt x="809" y="306"/>
                  </a:cubicBezTo>
                  <a:cubicBezTo>
                    <a:pt x="809" y="222"/>
                    <a:pt x="803" y="164"/>
                    <a:pt x="790" y="135"/>
                  </a:cubicBezTo>
                  <a:cubicBezTo>
                    <a:pt x="771" y="94"/>
                    <a:pt x="733" y="74"/>
                    <a:pt x="675" y="74"/>
                  </a:cubicBezTo>
                  <a:cubicBezTo>
                    <a:pt x="627" y="74"/>
                    <a:pt x="578" y="86"/>
                    <a:pt x="528" y="108"/>
                  </a:cubicBezTo>
                  <a:cubicBezTo>
                    <a:pt x="528" y="742"/>
                    <a:pt x="528" y="742"/>
                    <a:pt x="528" y="742"/>
                  </a:cubicBezTo>
                  <a:cubicBezTo>
                    <a:pt x="405" y="742"/>
                    <a:pt x="405" y="742"/>
                    <a:pt x="405" y="742"/>
                  </a:cubicBezTo>
                  <a:cubicBezTo>
                    <a:pt x="405" y="301"/>
                    <a:pt x="405" y="301"/>
                    <a:pt x="405" y="301"/>
                  </a:cubicBezTo>
                  <a:cubicBezTo>
                    <a:pt x="405" y="219"/>
                    <a:pt x="398" y="164"/>
                    <a:pt x="385" y="135"/>
                  </a:cubicBezTo>
                  <a:cubicBezTo>
                    <a:pt x="366" y="94"/>
                    <a:pt x="327" y="74"/>
                    <a:pt x="267" y="74"/>
                  </a:cubicBezTo>
                  <a:cubicBezTo>
                    <a:pt x="221" y="74"/>
                    <a:pt x="173" y="80"/>
                    <a:pt x="124" y="90"/>
                  </a:cubicBezTo>
                  <a:cubicBezTo>
                    <a:pt x="124" y="742"/>
                    <a:pt x="124" y="742"/>
                    <a:pt x="124" y="742"/>
                  </a:cubicBezTo>
                  <a:lnTo>
                    <a:pt x="0" y="7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27" name="Freeform 59"/>
            <p:cNvSpPr>
              <a:spLocks noEditPoints="1"/>
            </p:cNvSpPr>
            <p:nvPr userDrawn="1"/>
          </p:nvSpPr>
          <p:spPr bwMode="gray">
            <a:xfrm>
              <a:off x="5069" y="604"/>
              <a:ext cx="34" cy="43"/>
            </a:xfrm>
            <a:custGeom>
              <a:avLst/>
              <a:gdLst>
                <a:gd name="T0" fmla="*/ 304 w 607"/>
                <a:gd name="T1" fmla="*/ 0 h 762"/>
                <a:gd name="T2" fmla="*/ 534 w 607"/>
                <a:gd name="T3" fmla="*/ 103 h 762"/>
                <a:gd name="T4" fmla="*/ 607 w 607"/>
                <a:gd name="T5" fmla="*/ 381 h 762"/>
                <a:gd name="T6" fmla="*/ 534 w 607"/>
                <a:gd name="T7" fmla="*/ 659 h 762"/>
                <a:gd name="T8" fmla="*/ 304 w 607"/>
                <a:gd name="T9" fmla="*/ 762 h 762"/>
                <a:gd name="T10" fmla="*/ 0 w 607"/>
                <a:gd name="T11" fmla="*/ 375 h 762"/>
                <a:gd name="T12" fmla="*/ 73 w 607"/>
                <a:gd name="T13" fmla="*/ 103 h 762"/>
                <a:gd name="T14" fmla="*/ 304 w 607"/>
                <a:gd name="T15" fmla="*/ 0 h 762"/>
                <a:gd name="T16" fmla="*/ 304 w 607"/>
                <a:gd name="T17" fmla="*/ 74 h 762"/>
                <a:gd name="T18" fmla="*/ 159 w 607"/>
                <a:gd name="T19" fmla="*/ 168 h 762"/>
                <a:gd name="T20" fmla="*/ 126 w 607"/>
                <a:gd name="T21" fmla="*/ 377 h 762"/>
                <a:gd name="T22" fmla="*/ 159 w 607"/>
                <a:gd name="T23" fmla="*/ 593 h 762"/>
                <a:gd name="T24" fmla="*/ 304 w 607"/>
                <a:gd name="T25" fmla="*/ 687 h 762"/>
                <a:gd name="T26" fmla="*/ 448 w 607"/>
                <a:gd name="T27" fmla="*/ 593 h 762"/>
                <a:gd name="T28" fmla="*/ 481 w 607"/>
                <a:gd name="T29" fmla="*/ 380 h 762"/>
                <a:gd name="T30" fmla="*/ 448 w 607"/>
                <a:gd name="T31" fmla="*/ 168 h 762"/>
                <a:gd name="T32" fmla="*/ 304 w 607"/>
                <a:gd name="T33" fmla="*/ 74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4" y="762"/>
                  </a:cubicBezTo>
                  <a:cubicBezTo>
                    <a:pt x="101" y="762"/>
                    <a:pt x="0" y="633"/>
                    <a:pt x="0" y="375"/>
                  </a:cubicBezTo>
                  <a:cubicBezTo>
                    <a:pt x="0" y="260"/>
                    <a:pt x="24" y="169"/>
                    <a:pt x="73" y="103"/>
                  </a:cubicBezTo>
                  <a:cubicBezTo>
                    <a:pt x="123" y="34"/>
                    <a:pt x="200" y="0"/>
                    <a:pt x="304" y="0"/>
                  </a:cubicBezTo>
                  <a:close/>
                  <a:moveTo>
                    <a:pt x="304" y="74"/>
                  </a:moveTo>
                  <a:cubicBezTo>
                    <a:pt x="234" y="74"/>
                    <a:pt x="186" y="106"/>
                    <a:pt x="159" y="168"/>
                  </a:cubicBezTo>
                  <a:cubicBezTo>
                    <a:pt x="137" y="220"/>
                    <a:pt x="126" y="290"/>
                    <a:pt x="126" y="377"/>
                  </a:cubicBezTo>
                  <a:cubicBezTo>
                    <a:pt x="126" y="469"/>
                    <a:pt x="137" y="541"/>
                    <a:pt x="159" y="593"/>
                  </a:cubicBezTo>
                  <a:cubicBezTo>
                    <a:pt x="186"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28" name="Freeform 60"/>
            <p:cNvSpPr>
              <a:spLocks/>
            </p:cNvSpPr>
            <p:nvPr userDrawn="1"/>
          </p:nvSpPr>
          <p:spPr bwMode="gray">
            <a:xfrm>
              <a:off x="5113" y="604"/>
              <a:ext cx="17" cy="42"/>
            </a:xfrm>
            <a:custGeom>
              <a:avLst/>
              <a:gdLst>
                <a:gd name="T0" fmla="*/ 0 w 312"/>
                <a:gd name="T1" fmla="*/ 742 h 742"/>
                <a:gd name="T2" fmla="*/ 0 w 312"/>
                <a:gd name="T3" fmla="*/ 31 h 742"/>
                <a:gd name="T4" fmla="*/ 312 w 312"/>
                <a:gd name="T5" fmla="*/ 0 h 742"/>
                <a:gd name="T6" fmla="*/ 312 w 312"/>
                <a:gd name="T7" fmla="*/ 77 h 742"/>
                <a:gd name="T8" fmla="*/ 124 w 312"/>
                <a:gd name="T9" fmla="*/ 90 h 742"/>
                <a:gd name="T10" fmla="*/ 124 w 312"/>
                <a:gd name="T11" fmla="*/ 742 h 742"/>
                <a:gd name="T12" fmla="*/ 0 w 312"/>
                <a:gd name="T13" fmla="*/ 742 h 742"/>
              </a:gdLst>
              <a:ahLst/>
              <a:cxnLst>
                <a:cxn ang="0">
                  <a:pos x="T0" y="T1"/>
                </a:cxn>
                <a:cxn ang="0">
                  <a:pos x="T2" y="T3"/>
                </a:cxn>
                <a:cxn ang="0">
                  <a:pos x="T4" y="T5"/>
                </a:cxn>
                <a:cxn ang="0">
                  <a:pos x="T6" y="T7"/>
                </a:cxn>
                <a:cxn ang="0">
                  <a:pos x="T8" y="T9"/>
                </a:cxn>
                <a:cxn ang="0">
                  <a:pos x="T10" y="T11"/>
                </a:cxn>
                <a:cxn ang="0">
                  <a:pos x="T12" y="T13"/>
                </a:cxn>
              </a:cxnLst>
              <a:rect l="0" t="0" r="r" b="b"/>
              <a:pathLst>
                <a:path w="312" h="742">
                  <a:moveTo>
                    <a:pt x="0" y="742"/>
                  </a:moveTo>
                  <a:cubicBezTo>
                    <a:pt x="0" y="31"/>
                    <a:pt x="0" y="31"/>
                    <a:pt x="0" y="31"/>
                  </a:cubicBezTo>
                  <a:cubicBezTo>
                    <a:pt x="94" y="11"/>
                    <a:pt x="198" y="1"/>
                    <a:pt x="312" y="0"/>
                  </a:cubicBezTo>
                  <a:cubicBezTo>
                    <a:pt x="312" y="77"/>
                    <a:pt x="312" y="77"/>
                    <a:pt x="312" y="77"/>
                  </a:cubicBezTo>
                  <a:cubicBezTo>
                    <a:pt x="243" y="78"/>
                    <a:pt x="180" y="82"/>
                    <a:pt x="124" y="90"/>
                  </a:cubicBezTo>
                  <a:cubicBezTo>
                    <a:pt x="124" y="742"/>
                    <a:pt x="124" y="742"/>
                    <a:pt x="124" y="742"/>
                  </a:cubicBezTo>
                  <a:lnTo>
                    <a:pt x="0" y="7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29" name="Freeform 61"/>
            <p:cNvSpPr>
              <a:spLocks/>
            </p:cNvSpPr>
            <p:nvPr userDrawn="1"/>
          </p:nvSpPr>
          <p:spPr bwMode="gray">
            <a:xfrm>
              <a:off x="5138" y="604"/>
              <a:ext cx="17" cy="42"/>
            </a:xfrm>
            <a:custGeom>
              <a:avLst/>
              <a:gdLst>
                <a:gd name="T0" fmla="*/ 0 w 312"/>
                <a:gd name="T1" fmla="*/ 742 h 742"/>
                <a:gd name="T2" fmla="*/ 0 w 312"/>
                <a:gd name="T3" fmla="*/ 31 h 742"/>
                <a:gd name="T4" fmla="*/ 312 w 312"/>
                <a:gd name="T5" fmla="*/ 0 h 742"/>
                <a:gd name="T6" fmla="*/ 312 w 312"/>
                <a:gd name="T7" fmla="*/ 77 h 742"/>
                <a:gd name="T8" fmla="*/ 124 w 312"/>
                <a:gd name="T9" fmla="*/ 90 h 742"/>
                <a:gd name="T10" fmla="*/ 124 w 312"/>
                <a:gd name="T11" fmla="*/ 742 h 742"/>
                <a:gd name="T12" fmla="*/ 0 w 312"/>
                <a:gd name="T13" fmla="*/ 742 h 742"/>
              </a:gdLst>
              <a:ahLst/>
              <a:cxnLst>
                <a:cxn ang="0">
                  <a:pos x="T0" y="T1"/>
                </a:cxn>
                <a:cxn ang="0">
                  <a:pos x="T2" y="T3"/>
                </a:cxn>
                <a:cxn ang="0">
                  <a:pos x="T4" y="T5"/>
                </a:cxn>
                <a:cxn ang="0">
                  <a:pos x="T6" y="T7"/>
                </a:cxn>
                <a:cxn ang="0">
                  <a:pos x="T8" y="T9"/>
                </a:cxn>
                <a:cxn ang="0">
                  <a:pos x="T10" y="T11"/>
                </a:cxn>
                <a:cxn ang="0">
                  <a:pos x="T12" y="T13"/>
                </a:cxn>
              </a:cxnLst>
              <a:rect l="0" t="0" r="r" b="b"/>
              <a:pathLst>
                <a:path w="312" h="742">
                  <a:moveTo>
                    <a:pt x="0" y="742"/>
                  </a:moveTo>
                  <a:cubicBezTo>
                    <a:pt x="0" y="31"/>
                    <a:pt x="0" y="31"/>
                    <a:pt x="0" y="31"/>
                  </a:cubicBezTo>
                  <a:cubicBezTo>
                    <a:pt x="94" y="11"/>
                    <a:pt x="198" y="1"/>
                    <a:pt x="312" y="0"/>
                  </a:cubicBezTo>
                  <a:cubicBezTo>
                    <a:pt x="312" y="77"/>
                    <a:pt x="312" y="77"/>
                    <a:pt x="312" y="77"/>
                  </a:cubicBezTo>
                  <a:cubicBezTo>
                    <a:pt x="243" y="78"/>
                    <a:pt x="180" y="82"/>
                    <a:pt x="124" y="90"/>
                  </a:cubicBezTo>
                  <a:cubicBezTo>
                    <a:pt x="124" y="742"/>
                    <a:pt x="124" y="742"/>
                    <a:pt x="124" y="742"/>
                  </a:cubicBezTo>
                  <a:lnTo>
                    <a:pt x="0" y="7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30" name="Freeform 62"/>
            <p:cNvSpPr>
              <a:spLocks noEditPoints="1"/>
            </p:cNvSpPr>
            <p:nvPr userDrawn="1"/>
          </p:nvSpPr>
          <p:spPr bwMode="gray">
            <a:xfrm>
              <a:off x="5160" y="604"/>
              <a:ext cx="34" cy="43"/>
            </a:xfrm>
            <a:custGeom>
              <a:avLst/>
              <a:gdLst>
                <a:gd name="T0" fmla="*/ 304 w 607"/>
                <a:gd name="T1" fmla="*/ 0 h 762"/>
                <a:gd name="T2" fmla="*/ 534 w 607"/>
                <a:gd name="T3" fmla="*/ 103 h 762"/>
                <a:gd name="T4" fmla="*/ 607 w 607"/>
                <a:gd name="T5" fmla="*/ 381 h 762"/>
                <a:gd name="T6" fmla="*/ 534 w 607"/>
                <a:gd name="T7" fmla="*/ 659 h 762"/>
                <a:gd name="T8" fmla="*/ 305 w 607"/>
                <a:gd name="T9" fmla="*/ 762 h 762"/>
                <a:gd name="T10" fmla="*/ 0 w 607"/>
                <a:gd name="T11" fmla="*/ 375 h 762"/>
                <a:gd name="T12" fmla="*/ 73 w 607"/>
                <a:gd name="T13" fmla="*/ 103 h 762"/>
                <a:gd name="T14" fmla="*/ 304 w 607"/>
                <a:gd name="T15" fmla="*/ 0 h 762"/>
                <a:gd name="T16" fmla="*/ 304 w 607"/>
                <a:gd name="T17" fmla="*/ 74 h 762"/>
                <a:gd name="T18" fmla="*/ 159 w 607"/>
                <a:gd name="T19" fmla="*/ 168 h 762"/>
                <a:gd name="T20" fmla="*/ 126 w 607"/>
                <a:gd name="T21" fmla="*/ 377 h 762"/>
                <a:gd name="T22" fmla="*/ 159 w 607"/>
                <a:gd name="T23" fmla="*/ 593 h 762"/>
                <a:gd name="T24" fmla="*/ 304 w 607"/>
                <a:gd name="T25" fmla="*/ 687 h 762"/>
                <a:gd name="T26" fmla="*/ 448 w 607"/>
                <a:gd name="T27" fmla="*/ 593 h 762"/>
                <a:gd name="T28" fmla="*/ 481 w 607"/>
                <a:gd name="T29" fmla="*/ 380 h 762"/>
                <a:gd name="T30" fmla="*/ 448 w 607"/>
                <a:gd name="T31" fmla="*/ 168 h 762"/>
                <a:gd name="T32" fmla="*/ 304 w 607"/>
                <a:gd name="T33" fmla="*/ 74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5" y="762"/>
                  </a:cubicBezTo>
                  <a:cubicBezTo>
                    <a:pt x="102" y="762"/>
                    <a:pt x="0" y="633"/>
                    <a:pt x="0" y="375"/>
                  </a:cubicBezTo>
                  <a:cubicBezTo>
                    <a:pt x="0" y="260"/>
                    <a:pt x="24" y="169"/>
                    <a:pt x="73" y="103"/>
                  </a:cubicBezTo>
                  <a:cubicBezTo>
                    <a:pt x="123" y="34"/>
                    <a:pt x="200" y="0"/>
                    <a:pt x="304" y="0"/>
                  </a:cubicBezTo>
                  <a:close/>
                  <a:moveTo>
                    <a:pt x="304" y="74"/>
                  </a:moveTo>
                  <a:cubicBezTo>
                    <a:pt x="234" y="74"/>
                    <a:pt x="186" y="106"/>
                    <a:pt x="159" y="168"/>
                  </a:cubicBezTo>
                  <a:cubicBezTo>
                    <a:pt x="137" y="220"/>
                    <a:pt x="126" y="290"/>
                    <a:pt x="126" y="377"/>
                  </a:cubicBezTo>
                  <a:cubicBezTo>
                    <a:pt x="126" y="469"/>
                    <a:pt x="137" y="541"/>
                    <a:pt x="159" y="593"/>
                  </a:cubicBezTo>
                  <a:cubicBezTo>
                    <a:pt x="186"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31" name="Freeform 63"/>
            <p:cNvSpPr>
              <a:spLocks/>
            </p:cNvSpPr>
            <p:nvPr userDrawn="1"/>
          </p:nvSpPr>
          <p:spPr bwMode="gray">
            <a:xfrm>
              <a:off x="5198" y="605"/>
              <a:ext cx="52" cy="41"/>
            </a:xfrm>
            <a:custGeom>
              <a:avLst/>
              <a:gdLst>
                <a:gd name="T0" fmla="*/ 204 w 929"/>
                <a:gd name="T1" fmla="*/ 722 h 722"/>
                <a:gd name="T2" fmla="*/ 0 w 929"/>
                <a:gd name="T3" fmla="*/ 0 h 722"/>
                <a:gd name="T4" fmla="*/ 124 w 929"/>
                <a:gd name="T5" fmla="*/ 0 h 722"/>
                <a:gd name="T6" fmla="*/ 277 w 929"/>
                <a:gd name="T7" fmla="*/ 588 h 722"/>
                <a:gd name="T8" fmla="*/ 412 w 929"/>
                <a:gd name="T9" fmla="*/ 0 h 722"/>
                <a:gd name="T10" fmla="*/ 534 w 929"/>
                <a:gd name="T11" fmla="*/ 0 h 722"/>
                <a:gd name="T12" fmla="*/ 676 w 929"/>
                <a:gd name="T13" fmla="*/ 588 h 722"/>
                <a:gd name="T14" fmla="*/ 828 w 929"/>
                <a:gd name="T15" fmla="*/ 0 h 722"/>
                <a:gd name="T16" fmla="*/ 929 w 929"/>
                <a:gd name="T17" fmla="*/ 0 h 722"/>
                <a:gd name="T18" fmla="*/ 726 w 929"/>
                <a:gd name="T19" fmla="*/ 722 h 722"/>
                <a:gd name="T20" fmla="*/ 603 w 929"/>
                <a:gd name="T21" fmla="*/ 722 h 722"/>
                <a:gd name="T22" fmla="*/ 495 w 929"/>
                <a:gd name="T23" fmla="*/ 255 h 722"/>
                <a:gd name="T24" fmla="*/ 468 w 929"/>
                <a:gd name="T25" fmla="*/ 107 h 722"/>
                <a:gd name="T26" fmla="*/ 440 w 929"/>
                <a:gd name="T27" fmla="*/ 254 h 722"/>
                <a:gd name="T28" fmla="*/ 332 w 929"/>
                <a:gd name="T29" fmla="*/ 722 h 722"/>
                <a:gd name="T30" fmla="*/ 204 w 929"/>
                <a:gd name="T31" fmla="*/ 722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29" h="722">
                  <a:moveTo>
                    <a:pt x="204" y="722"/>
                  </a:moveTo>
                  <a:cubicBezTo>
                    <a:pt x="0" y="0"/>
                    <a:pt x="0" y="0"/>
                    <a:pt x="0" y="0"/>
                  </a:cubicBezTo>
                  <a:cubicBezTo>
                    <a:pt x="124" y="0"/>
                    <a:pt x="124" y="0"/>
                    <a:pt x="124" y="0"/>
                  </a:cubicBezTo>
                  <a:cubicBezTo>
                    <a:pt x="277" y="588"/>
                    <a:pt x="277" y="588"/>
                    <a:pt x="277" y="588"/>
                  </a:cubicBezTo>
                  <a:cubicBezTo>
                    <a:pt x="412" y="0"/>
                    <a:pt x="412" y="0"/>
                    <a:pt x="412" y="0"/>
                  </a:cubicBezTo>
                  <a:cubicBezTo>
                    <a:pt x="534" y="0"/>
                    <a:pt x="534" y="0"/>
                    <a:pt x="534" y="0"/>
                  </a:cubicBezTo>
                  <a:cubicBezTo>
                    <a:pt x="676" y="588"/>
                    <a:pt x="676" y="588"/>
                    <a:pt x="676" y="588"/>
                  </a:cubicBezTo>
                  <a:cubicBezTo>
                    <a:pt x="828" y="0"/>
                    <a:pt x="828" y="0"/>
                    <a:pt x="828" y="0"/>
                  </a:cubicBezTo>
                  <a:cubicBezTo>
                    <a:pt x="929" y="0"/>
                    <a:pt x="929" y="0"/>
                    <a:pt x="929" y="0"/>
                  </a:cubicBezTo>
                  <a:cubicBezTo>
                    <a:pt x="726" y="722"/>
                    <a:pt x="726" y="722"/>
                    <a:pt x="726" y="722"/>
                  </a:cubicBezTo>
                  <a:cubicBezTo>
                    <a:pt x="603" y="722"/>
                    <a:pt x="603" y="722"/>
                    <a:pt x="603" y="722"/>
                  </a:cubicBezTo>
                  <a:cubicBezTo>
                    <a:pt x="495" y="255"/>
                    <a:pt x="495" y="255"/>
                    <a:pt x="495" y="255"/>
                  </a:cubicBezTo>
                  <a:cubicBezTo>
                    <a:pt x="487" y="221"/>
                    <a:pt x="478" y="172"/>
                    <a:pt x="468" y="107"/>
                  </a:cubicBezTo>
                  <a:cubicBezTo>
                    <a:pt x="460" y="159"/>
                    <a:pt x="451" y="208"/>
                    <a:pt x="440" y="254"/>
                  </a:cubicBezTo>
                  <a:cubicBezTo>
                    <a:pt x="332" y="722"/>
                    <a:pt x="332" y="722"/>
                    <a:pt x="332" y="722"/>
                  </a:cubicBezTo>
                  <a:lnTo>
                    <a:pt x="204" y="7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32" name="Freeform 64"/>
            <p:cNvSpPr>
              <a:spLocks/>
            </p:cNvSpPr>
            <p:nvPr userDrawn="1"/>
          </p:nvSpPr>
          <p:spPr bwMode="gray">
            <a:xfrm>
              <a:off x="5270" y="605"/>
              <a:ext cx="52" cy="41"/>
            </a:xfrm>
            <a:custGeom>
              <a:avLst/>
              <a:gdLst>
                <a:gd name="T0" fmla="*/ 204 w 930"/>
                <a:gd name="T1" fmla="*/ 722 h 722"/>
                <a:gd name="T2" fmla="*/ 0 w 930"/>
                <a:gd name="T3" fmla="*/ 0 h 722"/>
                <a:gd name="T4" fmla="*/ 125 w 930"/>
                <a:gd name="T5" fmla="*/ 0 h 722"/>
                <a:gd name="T6" fmla="*/ 277 w 930"/>
                <a:gd name="T7" fmla="*/ 588 h 722"/>
                <a:gd name="T8" fmla="*/ 412 w 930"/>
                <a:gd name="T9" fmla="*/ 0 h 722"/>
                <a:gd name="T10" fmla="*/ 535 w 930"/>
                <a:gd name="T11" fmla="*/ 0 h 722"/>
                <a:gd name="T12" fmla="*/ 676 w 930"/>
                <a:gd name="T13" fmla="*/ 588 h 722"/>
                <a:gd name="T14" fmla="*/ 829 w 930"/>
                <a:gd name="T15" fmla="*/ 0 h 722"/>
                <a:gd name="T16" fmla="*/ 930 w 930"/>
                <a:gd name="T17" fmla="*/ 0 h 722"/>
                <a:gd name="T18" fmla="*/ 726 w 930"/>
                <a:gd name="T19" fmla="*/ 722 h 722"/>
                <a:gd name="T20" fmla="*/ 604 w 930"/>
                <a:gd name="T21" fmla="*/ 722 h 722"/>
                <a:gd name="T22" fmla="*/ 495 w 930"/>
                <a:gd name="T23" fmla="*/ 255 h 722"/>
                <a:gd name="T24" fmla="*/ 468 w 930"/>
                <a:gd name="T25" fmla="*/ 107 h 722"/>
                <a:gd name="T26" fmla="*/ 441 w 930"/>
                <a:gd name="T27" fmla="*/ 254 h 722"/>
                <a:gd name="T28" fmla="*/ 332 w 930"/>
                <a:gd name="T29" fmla="*/ 722 h 722"/>
                <a:gd name="T30" fmla="*/ 204 w 930"/>
                <a:gd name="T31" fmla="*/ 722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30" h="722">
                  <a:moveTo>
                    <a:pt x="204" y="722"/>
                  </a:moveTo>
                  <a:cubicBezTo>
                    <a:pt x="0" y="0"/>
                    <a:pt x="0" y="0"/>
                    <a:pt x="0" y="0"/>
                  </a:cubicBezTo>
                  <a:cubicBezTo>
                    <a:pt x="125" y="0"/>
                    <a:pt x="125" y="0"/>
                    <a:pt x="125" y="0"/>
                  </a:cubicBezTo>
                  <a:cubicBezTo>
                    <a:pt x="277" y="588"/>
                    <a:pt x="277" y="588"/>
                    <a:pt x="277" y="588"/>
                  </a:cubicBezTo>
                  <a:cubicBezTo>
                    <a:pt x="412" y="0"/>
                    <a:pt x="412" y="0"/>
                    <a:pt x="412" y="0"/>
                  </a:cubicBezTo>
                  <a:cubicBezTo>
                    <a:pt x="535" y="0"/>
                    <a:pt x="535" y="0"/>
                    <a:pt x="535" y="0"/>
                  </a:cubicBezTo>
                  <a:cubicBezTo>
                    <a:pt x="676" y="588"/>
                    <a:pt x="676" y="588"/>
                    <a:pt x="676" y="588"/>
                  </a:cubicBezTo>
                  <a:cubicBezTo>
                    <a:pt x="829" y="0"/>
                    <a:pt x="829" y="0"/>
                    <a:pt x="829" y="0"/>
                  </a:cubicBezTo>
                  <a:cubicBezTo>
                    <a:pt x="930" y="0"/>
                    <a:pt x="930" y="0"/>
                    <a:pt x="930" y="0"/>
                  </a:cubicBezTo>
                  <a:cubicBezTo>
                    <a:pt x="726" y="722"/>
                    <a:pt x="726" y="722"/>
                    <a:pt x="726" y="722"/>
                  </a:cubicBezTo>
                  <a:cubicBezTo>
                    <a:pt x="604" y="722"/>
                    <a:pt x="604" y="722"/>
                    <a:pt x="604" y="722"/>
                  </a:cubicBezTo>
                  <a:cubicBezTo>
                    <a:pt x="495" y="255"/>
                    <a:pt x="495" y="255"/>
                    <a:pt x="495" y="255"/>
                  </a:cubicBezTo>
                  <a:cubicBezTo>
                    <a:pt x="488" y="221"/>
                    <a:pt x="479" y="172"/>
                    <a:pt x="468" y="107"/>
                  </a:cubicBezTo>
                  <a:cubicBezTo>
                    <a:pt x="460" y="159"/>
                    <a:pt x="451" y="208"/>
                    <a:pt x="441" y="254"/>
                  </a:cubicBezTo>
                  <a:cubicBezTo>
                    <a:pt x="332" y="722"/>
                    <a:pt x="332" y="722"/>
                    <a:pt x="332" y="722"/>
                  </a:cubicBezTo>
                  <a:lnTo>
                    <a:pt x="204" y="7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33" name="Freeform 65"/>
            <p:cNvSpPr>
              <a:spLocks noEditPoints="1"/>
            </p:cNvSpPr>
            <p:nvPr userDrawn="1"/>
          </p:nvSpPr>
          <p:spPr bwMode="gray">
            <a:xfrm>
              <a:off x="5329" y="591"/>
              <a:ext cx="9" cy="55"/>
            </a:xfrm>
            <a:custGeom>
              <a:avLst/>
              <a:gdLst>
                <a:gd name="T0" fmla="*/ 76 w 151"/>
                <a:gd name="T1" fmla="*/ 0 h 987"/>
                <a:gd name="T2" fmla="*/ 132 w 151"/>
                <a:gd name="T3" fmla="*/ 25 h 987"/>
                <a:gd name="T4" fmla="*/ 151 w 151"/>
                <a:gd name="T5" fmla="*/ 76 h 987"/>
                <a:gd name="T6" fmla="*/ 126 w 151"/>
                <a:gd name="T7" fmla="*/ 132 h 987"/>
                <a:gd name="T8" fmla="*/ 75 w 151"/>
                <a:gd name="T9" fmla="*/ 151 h 987"/>
                <a:gd name="T10" fmla="*/ 20 w 151"/>
                <a:gd name="T11" fmla="*/ 127 h 987"/>
                <a:gd name="T12" fmla="*/ 0 w 151"/>
                <a:gd name="T13" fmla="*/ 75 h 987"/>
                <a:gd name="T14" fmla="*/ 25 w 151"/>
                <a:gd name="T15" fmla="*/ 20 h 987"/>
                <a:gd name="T16" fmla="*/ 76 w 151"/>
                <a:gd name="T17" fmla="*/ 0 h 987"/>
                <a:gd name="T18" fmla="*/ 15 w 151"/>
                <a:gd name="T19" fmla="*/ 987 h 987"/>
                <a:gd name="T20" fmla="*/ 15 w 151"/>
                <a:gd name="T21" fmla="*/ 265 h 987"/>
                <a:gd name="T22" fmla="*/ 139 w 151"/>
                <a:gd name="T23" fmla="*/ 265 h 987"/>
                <a:gd name="T24" fmla="*/ 139 w 151"/>
                <a:gd name="T25" fmla="*/ 987 h 987"/>
                <a:gd name="T26" fmla="*/ 15 w 151"/>
                <a:gd name="T27" fmla="*/ 987 h 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1" h="987">
                  <a:moveTo>
                    <a:pt x="76" y="0"/>
                  </a:moveTo>
                  <a:cubicBezTo>
                    <a:pt x="98" y="0"/>
                    <a:pt x="117" y="9"/>
                    <a:pt x="132" y="25"/>
                  </a:cubicBezTo>
                  <a:cubicBezTo>
                    <a:pt x="145" y="40"/>
                    <a:pt x="151" y="57"/>
                    <a:pt x="151" y="76"/>
                  </a:cubicBezTo>
                  <a:cubicBezTo>
                    <a:pt x="151" y="98"/>
                    <a:pt x="143" y="117"/>
                    <a:pt x="126" y="132"/>
                  </a:cubicBezTo>
                  <a:cubicBezTo>
                    <a:pt x="112" y="145"/>
                    <a:pt x="95" y="151"/>
                    <a:pt x="75" y="151"/>
                  </a:cubicBezTo>
                  <a:cubicBezTo>
                    <a:pt x="53" y="151"/>
                    <a:pt x="34" y="143"/>
                    <a:pt x="20" y="127"/>
                  </a:cubicBezTo>
                  <a:cubicBezTo>
                    <a:pt x="7" y="112"/>
                    <a:pt x="0" y="95"/>
                    <a:pt x="0" y="75"/>
                  </a:cubicBezTo>
                  <a:cubicBezTo>
                    <a:pt x="0" y="53"/>
                    <a:pt x="9" y="35"/>
                    <a:pt x="25" y="20"/>
                  </a:cubicBezTo>
                  <a:cubicBezTo>
                    <a:pt x="39" y="7"/>
                    <a:pt x="56" y="0"/>
                    <a:pt x="76" y="0"/>
                  </a:cubicBezTo>
                  <a:close/>
                  <a:moveTo>
                    <a:pt x="15" y="987"/>
                  </a:moveTo>
                  <a:cubicBezTo>
                    <a:pt x="15" y="265"/>
                    <a:pt x="15" y="265"/>
                    <a:pt x="15" y="265"/>
                  </a:cubicBezTo>
                  <a:cubicBezTo>
                    <a:pt x="139" y="265"/>
                    <a:pt x="139" y="265"/>
                    <a:pt x="139" y="265"/>
                  </a:cubicBezTo>
                  <a:cubicBezTo>
                    <a:pt x="139" y="987"/>
                    <a:pt x="139" y="987"/>
                    <a:pt x="139" y="987"/>
                  </a:cubicBezTo>
                  <a:lnTo>
                    <a:pt x="15" y="9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34" name="Freeform 66"/>
            <p:cNvSpPr>
              <a:spLocks/>
            </p:cNvSpPr>
            <p:nvPr userDrawn="1"/>
          </p:nvSpPr>
          <p:spPr bwMode="gray">
            <a:xfrm>
              <a:off x="5350" y="595"/>
              <a:ext cx="18" cy="51"/>
            </a:xfrm>
            <a:custGeom>
              <a:avLst/>
              <a:gdLst>
                <a:gd name="T0" fmla="*/ 0 w 318"/>
                <a:gd name="T1" fmla="*/ 0 h 917"/>
                <a:gd name="T2" fmla="*/ 124 w 318"/>
                <a:gd name="T3" fmla="*/ 0 h 917"/>
                <a:gd name="T4" fmla="*/ 124 w 318"/>
                <a:gd name="T5" fmla="*/ 195 h 917"/>
                <a:gd name="T6" fmla="*/ 318 w 318"/>
                <a:gd name="T7" fmla="*/ 195 h 917"/>
                <a:gd name="T8" fmla="*/ 318 w 318"/>
                <a:gd name="T9" fmla="*/ 273 h 917"/>
                <a:gd name="T10" fmla="*/ 124 w 318"/>
                <a:gd name="T11" fmla="*/ 273 h 917"/>
                <a:gd name="T12" fmla="*/ 124 w 318"/>
                <a:gd name="T13" fmla="*/ 656 h 917"/>
                <a:gd name="T14" fmla="*/ 156 w 318"/>
                <a:gd name="T15" fmla="*/ 804 h 917"/>
                <a:gd name="T16" fmla="*/ 225 w 318"/>
                <a:gd name="T17" fmla="*/ 836 h 917"/>
                <a:gd name="T18" fmla="*/ 277 w 318"/>
                <a:gd name="T19" fmla="*/ 838 h 917"/>
                <a:gd name="T20" fmla="*/ 318 w 318"/>
                <a:gd name="T21" fmla="*/ 838 h 917"/>
                <a:gd name="T22" fmla="*/ 318 w 318"/>
                <a:gd name="T23" fmla="*/ 917 h 917"/>
                <a:gd name="T24" fmla="*/ 251 w 318"/>
                <a:gd name="T25" fmla="*/ 917 h 917"/>
                <a:gd name="T26" fmla="*/ 127 w 318"/>
                <a:gd name="T27" fmla="*/ 904 h 917"/>
                <a:gd name="T28" fmla="*/ 11 w 318"/>
                <a:gd name="T29" fmla="*/ 782 h 917"/>
                <a:gd name="T30" fmla="*/ 0 w 318"/>
                <a:gd name="T31" fmla="*/ 638 h 917"/>
                <a:gd name="T32" fmla="*/ 0 w 318"/>
                <a:gd name="T33" fmla="*/ 0 h 9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18" h="917">
                  <a:moveTo>
                    <a:pt x="0" y="0"/>
                  </a:moveTo>
                  <a:cubicBezTo>
                    <a:pt x="124" y="0"/>
                    <a:pt x="124" y="0"/>
                    <a:pt x="124" y="0"/>
                  </a:cubicBezTo>
                  <a:cubicBezTo>
                    <a:pt x="124" y="195"/>
                    <a:pt x="124" y="195"/>
                    <a:pt x="124" y="195"/>
                  </a:cubicBezTo>
                  <a:cubicBezTo>
                    <a:pt x="318" y="195"/>
                    <a:pt x="318" y="195"/>
                    <a:pt x="318" y="195"/>
                  </a:cubicBezTo>
                  <a:cubicBezTo>
                    <a:pt x="318" y="273"/>
                    <a:pt x="318" y="273"/>
                    <a:pt x="318" y="273"/>
                  </a:cubicBezTo>
                  <a:cubicBezTo>
                    <a:pt x="124" y="273"/>
                    <a:pt x="124" y="273"/>
                    <a:pt x="124" y="273"/>
                  </a:cubicBezTo>
                  <a:cubicBezTo>
                    <a:pt x="124" y="656"/>
                    <a:pt x="124" y="656"/>
                    <a:pt x="124" y="656"/>
                  </a:cubicBezTo>
                  <a:cubicBezTo>
                    <a:pt x="124" y="729"/>
                    <a:pt x="135" y="778"/>
                    <a:pt x="156" y="804"/>
                  </a:cubicBezTo>
                  <a:cubicBezTo>
                    <a:pt x="171" y="821"/>
                    <a:pt x="194" y="832"/>
                    <a:pt x="225" y="836"/>
                  </a:cubicBezTo>
                  <a:cubicBezTo>
                    <a:pt x="235" y="837"/>
                    <a:pt x="252" y="838"/>
                    <a:pt x="277" y="838"/>
                  </a:cubicBezTo>
                  <a:cubicBezTo>
                    <a:pt x="318" y="838"/>
                    <a:pt x="318" y="838"/>
                    <a:pt x="318" y="838"/>
                  </a:cubicBezTo>
                  <a:cubicBezTo>
                    <a:pt x="318" y="917"/>
                    <a:pt x="318" y="917"/>
                    <a:pt x="318" y="917"/>
                  </a:cubicBezTo>
                  <a:cubicBezTo>
                    <a:pt x="251" y="917"/>
                    <a:pt x="251" y="917"/>
                    <a:pt x="251" y="917"/>
                  </a:cubicBezTo>
                  <a:cubicBezTo>
                    <a:pt x="198" y="917"/>
                    <a:pt x="157" y="913"/>
                    <a:pt x="127" y="904"/>
                  </a:cubicBezTo>
                  <a:cubicBezTo>
                    <a:pt x="64" y="887"/>
                    <a:pt x="25" y="846"/>
                    <a:pt x="11" y="782"/>
                  </a:cubicBezTo>
                  <a:cubicBezTo>
                    <a:pt x="4" y="747"/>
                    <a:pt x="0" y="699"/>
                    <a:pt x="0" y="638"/>
                  </a:cubicBez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35" name="Freeform 67"/>
            <p:cNvSpPr>
              <a:spLocks/>
            </p:cNvSpPr>
            <p:nvPr userDrawn="1"/>
          </p:nvSpPr>
          <p:spPr bwMode="gray">
            <a:xfrm>
              <a:off x="5376" y="585"/>
              <a:ext cx="31" cy="61"/>
            </a:xfrm>
            <a:custGeom>
              <a:avLst/>
              <a:gdLst>
                <a:gd name="T0" fmla="*/ 0 w 548"/>
                <a:gd name="T1" fmla="*/ 1087 h 1087"/>
                <a:gd name="T2" fmla="*/ 0 w 548"/>
                <a:gd name="T3" fmla="*/ 0 h 1087"/>
                <a:gd name="T4" fmla="*/ 124 w 548"/>
                <a:gd name="T5" fmla="*/ 0 h 1087"/>
                <a:gd name="T6" fmla="*/ 124 w 548"/>
                <a:gd name="T7" fmla="*/ 382 h 1087"/>
                <a:gd name="T8" fmla="*/ 306 w 548"/>
                <a:gd name="T9" fmla="*/ 345 h 1087"/>
                <a:gd name="T10" fmla="*/ 526 w 548"/>
                <a:gd name="T11" fmla="*/ 458 h 1087"/>
                <a:gd name="T12" fmla="*/ 548 w 548"/>
                <a:gd name="T13" fmla="*/ 644 h 1087"/>
                <a:gd name="T14" fmla="*/ 548 w 548"/>
                <a:gd name="T15" fmla="*/ 1087 h 1087"/>
                <a:gd name="T16" fmla="*/ 425 w 548"/>
                <a:gd name="T17" fmla="*/ 1087 h 1087"/>
                <a:gd name="T18" fmla="*/ 425 w 548"/>
                <a:gd name="T19" fmla="*/ 624 h 1087"/>
                <a:gd name="T20" fmla="*/ 403 w 548"/>
                <a:gd name="T21" fmla="*/ 477 h 1087"/>
                <a:gd name="T22" fmla="*/ 294 w 548"/>
                <a:gd name="T23" fmla="*/ 419 h 1087"/>
                <a:gd name="T24" fmla="*/ 124 w 548"/>
                <a:gd name="T25" fmla="*/ 463 h 1087"/>
                <a:gd name="T26" fmla="*/ 124 w 548"/>
                <a:gd name="T27" fmla="*/ 1087 h 1087"/>
                <a:gd name="T28" fmla="*/ 0 w 548"/>
                <a:gd name="T29" fmla="*/ 1087 h 10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48" h="1087">
                  <a:moveTo>
                    <a:pt x="0" y="1087"/>
                  </a:moveTo>
                  <a:cubicBezTo>
                    <a:pt x="0" y="0"/>
                    <a:pt x="0" y="0"/>
                    <a:pt x="0" y="0"/>
                  </a:cubicBezTo>
                  <a:cubicBezTo>
                    <a:pt x="124" y="0"/>
                    <a:pt x="124" y="0"/>
                    <a:pt x="124" y="0"/>
                  </a:cubicBezTo>
                  <a:cubicBezTo>
                    <a:pt x="124" y="382"/>
                    <a:pt x="124" y="382"/>
                    <a:pt x="124" y="382"/>
                  </a:cubicBezTo>
                  <a:cubicBezTo>
                    <a:pt x="188" y="357"/>
                    <a:pt x="249" y="345"/>
                    <a:pt x="306" y="345"/>
                  </a:cubicBezTo>
                  <a:cubicBezTo>
                    <a:pt x="420" y="345"/>
                    <a:pt x="493" y="382"/>
                    <a:pt x="526" y="458"/>
                  </a:cubicBezTo>
                  <a:cubicBezTo>
                    <a:pt x="541" y="492"/>
                    <a:pt x="548" y="554"/>
                    <a:pt x="548" y="644"/>
                  </a:cubicBezTo>
                  <a:cubicBezTo>
                    <a:pt x="548" y="1087"/>
                    <a:pt x="548" y="1087"/>
                    <a:pt x="548" y="1087"/>
                  </a:cubicBezTo>
                  <a:cubicBezTo>
                    <a:pt x="425" y="1087"/>
                    <a:pt x="425" y="1087"/>
                    <a:pt x="425" y="1087"/>
                  </a:cubicBezTo>
                  <a:cubicBezTo>
                    <a:pt x="425" y="624"/>
                    <a:pt x="425" y="624"/>
                    <a:pt x="425" y="624"/>
                  </a:cubicBezTo>
                  <a:cubicBezTo>
                    <a:pt x="425" y="555"/>
                    <a:pt x="418" y="506"/>
                    <a:pt x="403" y="477"/>
                  </a:cubicBezTo>
                  <a:cubicBezTo>
                    <a:pt x="384" y="439"/>
                    <a:pt x="347" y="419"/>
                    <a:pt x="294" y="419"/>
                  </a:cubicBezTo>
                  <a:cubicBezTo>
                    <a:pt x="245" y="419"/>
                    <a:pt x="189" y="434"/>
                    <a:pt x="124" y="463"/>
                  </a:cubicBezTo>
                  <a:cubicBezTo>
                    <a:pt x="124" y="1087"/>
                    <a:pt x="124" y="1087"/>
                    <a:pt x="124" y="1087"/>
                  </a:cubicBezTo>
                  <a:lnTo>
                    <a:pt x="0" y="10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36" name="Freeform 68"/>
            <p:cNvSpPr>
              <a:spLocks/>
            </p:cNvSpPr>
            <p:nvPr userDrawn="1"/>
          </p:nvSpPr>
          <p:spPr bwMode="gray">
            <a:xfrm>
              <a:off x="5432" y="605"/>
              <a:ext cx="34" cy="60"/>
            </a:xfrm>
            <a:custGeom>
              <a:avLst/>
              <a:gdLst>
                <a:gd name="T0" fmla="*/ 15 w 34"/>
                <a:gd name="T1" fmla="*/ 41 h 60"/>
                <a:gd name="T2" fmla="*/ 0 w 34"/>
                <a:gd name="T3" fmla="*/ 0 h 60"/>
                <a:gd name="T4" fmla="*/ 7 w 34"/>
                <a:gd name="T5" fmla="*/ 0 h 60"/>
                <a:gd name="T6" fmla="*/ 18 w 34"/>
                <a:gd name="T7" fmla="*/ 33 h 60"/>
                <a:gd name="T8" fmla="*/ 28 w 34"/>
                <a:gd name="T9" fmla="*/ 0 h 60"/>
                <a:gd name="T10" fmla="*/ 34 w 34"/>
                <a:gd name="T11" fmla="*/ 0 h 60"/>
                <a:gd name="T12" fmla="*/ 14 w 34"/>
                <a:gd name="T13" fmla="*/ 60 h 60"/>
                <a:gd name="T14" fmla="*/ 8 w 34"/>
                <a:gd name="T15" fmla="*/ 60 h 60"/>
                <a:gd name="T16" fmla="*/ 15 w 34"/>
                <a:gd name="T17" fmla="*/ 41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60">
                  <a:moveTo>
                    <a:pt x="15" y="41"/>
                  </a:moveTo>
                  <a:lnTo>
                    <a:pt x="0" y="0"/>
                  </a:lnTo>
                  <a:lnTo>
                    <a:pt x="7" y="0"/>
                  </a:lnTo>
                  <a:lnTo>
                    <a:pt x="18" y="33"/>
                  </a:lnTo>
                  <a:lnTo>
                    <a:pt x="28" y="0"/>
                  </a:lnTo>
                  <a:lnTo>
                    <a:pt x="34" y="0"/>
                  </a:lnTo>
                  <a:lnTo>
                    <a:pt x="14" y="60"/>
                  </a:lnTo>
                  <a:lnTo>
                    <a:pt x="8" y="60"/>
                  </a:lnTo>
                  <a:lnTo>
                    <a:pt x="15" y="4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37" name="Freeform 69"/>
            <p:cNvSpPr>
              <a:spLocks noEditPoints="1"/>
            </p:cNvSpPr>
            <p:nvPr userDrawn="1"/>
          </p:nvSpPr>
          <p:spPr bwMode="gray">
            <a:xfrm>
              <a:off x="5470" y="604"/>
              <a:ext cx="34" cy="43"/>
            </a:xfrm>
            <a:custGeom>
              <a:avLst/>
              <a:gdLst>
                <a:gd name="T0" fmla="*/ 304 w 607"/>
                <a:gd name="T1" fmla="*/ 0 h 762"/>
                <a:gd name="T2" fmla="*/ 534 w 607"/>
                <a:gd name="T3" fmla="*/ 103 h 762"/>
                <a:gd name="T4" fmla="*/ 607 w 607"/>
                <a:gd name="T5" fmla="*/ 381 h 762"/>
                <a:gd name="T6" fmla="*/ 534 w 607"/>
                <a:gd name="T7" fmla="*/ 659 h 762"/>
                <a:gd name="T8" fmla="*/ 304 w 607"/>
                <a:gd name="T9" fmla="*/ 762 h 762"/>
                <a:gd name="T10" fmla="*/ 0 w 607"/>
                <a:gd name="T11" fmla="*/ 375 h 762"/>
                <a:gd name="T12" fmla="*/ 73 w 607"/>
                <a:gd name="T13" fmla="*/ 103 h 762"/>
                <a:gd name="T14" fmla="*/ 304 w 607"/>
                <a:gd name="T15" fmla="*/ 0 h 762"/>
                <a:gd name="T16" fmla="*/ 304 w 607"/>
                <a:gd name="T17" fmla="*/ 74 h 762"/>
                <a:gd name="T18" fmla="*/ 159 w 607"/>
                <a:gd name="T19" fmla="*/ 168 h 762"/>
                <a:gd name="T20" fmla="*/ 126 w 607"/>
                <a:gd name="T21" fmla="*/ 377 h 762"/>
                <a:gd name="T22" fmla="*/ 159 w 607"/>
                <a:gd name="T23" fmla="*/ 593 h 762"/>
                <a:gd name="T24" fmla="*/ 304 w 607"/>
                <a:gd name="T25" fmla="*/ 687 h 762"/>
                <a:gd name="T26" fmla="*/ 448 w 607"/>
                <a:gd name="T27" fmla="*/ 593 h 762"/>
                <a:gd name="T28" fmla="*/ 481 w 607"/>
                <a:gd name="T29" fmla="*/ 380 h 762"/>
                <a:gd name="T30" fmla="*/ 448 w 607"/>
                <a:gd name="T31" fmla="*/ 168 h 762"/>
                <a:gd name="T32" fmla="*/ 304 w 607"/>
                <a:gd name="T33" fmla="*/ 74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4" y="762"/>
                  </a:cubicBezTo>
                  <a:cubicBezTo>
                    <a:pt x="101" y="762"/>
                    <a:pt x="0" y="633"/>
                    <a:pt x="0" y="375"/>
                  </a:cubicBezTo>
                  <a:cubicBezTo>
                    <a:pt x="0" y="260"/>
                    <a:pt x="24" y="169"/>
                    <a:pt x="73" y="103"/>
                  </a:cubicBezTo>
                  <a:cubicBezTo>
                    <a:pt x="123" y="34"/>
                    <a:pt x="200" y="0"/>
                    <a:pt x="304" y="0"/>
                  </a:cubicBezTo>
                  <a:close/>
                  <a:moveTo>
                    <a:pt x="304" y="74"/>
                  </a:moveTo>
                  <a:cubicBezTo>
                    <a:pt x="234" y="74"/>
                    <a:pt x="185" y="106"/>
                    <a:pt x="159" y="168"/>
                  </a:cubicBezTo>
                  <a:cubicBezTo>
                    <a:pt x="137" y="220"/>
                    <a:pt x="126" y="290"/>
                    <a:pt x="126" y="377"/>
                  </a:cubicBezTo>
                  <a:cubicBezTo>
                    <a:pt x="126" y="469"/>
                    <a:pt x="137" y="541"/>
                    <a:pt x="159" y="593"/>
                  </a:cubicBezTo>
                  <a:cubicBezTo>
                    <a:pt x="185"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38" name="Freeform 70"/>
            <p:cNvSpPr>
              <a:spLocks/>
            </p:cNvSpPr>
            <p:nvPr userDrawn="1"/>
          </p:nvSpPr>
          <p:spPr bwMode="gray">
            <a:xfrm>
              <a:off x="5514" y="605"/>
              <a:ext cx="29" cy="42"/>
            </a:xfrm>
            <a:custGeom>
              <a:avLst/>
              <a:gdLst>
                <a:gd name="T0" fmla="*/ 0 w 527"/>
                <a:gd name="T1" fmla="*/ 0 h 742"/>
                <a:gd name="T2" fmla="*/ 123 w 527"/>
                <a:gd name="T3" fmla="*/ 0 h 742"/>
                <a:gd name="T4" fmla="*/ 123 w 527"/>
                <a:gd name="T5" fmla="*/ 445 h 742"/>
                <a:gd name="T6" fmla="*/ 145 w 527"/>
                <a:gd name="T7" fmla="*/ 609 h 742"/>
                <a:gd name="T8" fmla="*/ 197 w 527"/>
                <a:gd name="T9" fmla="*/ 656 h 742"/>
                <a:gd name="T10" fmla="*/ 276 w 527"/>
                <a:gd name="T11" fmla="*/ 667 h 742"/>
                <a:gd name="T12" fmla="*/ 403 w 527"/>
                <a:gd name="T13" fmla="*/ 648 h 742"/>
                <a:gd name="T14" fmla="*/ 403 w 527"/>
                <a:gd name="T15" fmla="*/ 0 h 742"/>
                <a:gd name="T16" fmla="*/ 527 w 527"/>
                <a:gd name="T17" fmla="*/ 0 h 742"/>
                <a:gd name="T18" fmla="*/ 527 w 527"/>
                <a:gd name="T19" fmla="*/ 710 h 742"/>
                <a:gd name="T20" fmla="*/ 269 w 527"/>
                <a:gd name="T21" fmla="*/ 742 h 742"/>
                <a:gd name="T22" fmla="*/ 86 w 527"/>
                <a:gd name="T23" fmla="*/ 703 h 742"/>
                <a:gd name="T24" fmla="*/ 6 w 527"/>
                <a:gd name="T25" fmla="*/ 567 h 742"/>
                <a:gd name="T26" fmla="*/ 0 w 527"/>
                <a:gd name="T27" fmla="*/ 454 h 742"/>
                <a:gd name="T28" fmla="*/ 0 w 527"/>
                <a:gd name="T29" fmla="*/ 0 h 7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27" h="742">
                  <a:moveTo>
                    <a:pt x="0" y="0"/>
                  </a:moveTo>
                  <a:cubicBezTo>
                    <a:pt x="123" y="0"/>
                    <a:pt x="123" y="0"/>
                    <a:pt x="123" y="0"/>
                  </a:cubicBezTo>
                  <a:cubicBezTo>
                    <a:pt x="123" y="445"/>
                    <a:pt x="123" y="445"/>
                    <a:pt x="123" y="445"/>
                  </a:cubicBezTo>
                  <a:cubicBezTo>
                    <a:pt x="123" y="527"/>
                    <a:pt x="131" y="582"/>
                    <a:pt x="145" y="609"/>
                  </a:cubicBezTo>
                  <a:cubicBezTo>
                    <a:pt x="157" y="632"/>
                    <a:pt x="174" y="648"/>
                    <a:pt x="197" y="656"/>
                  </a:cubicBezTo>
                  <a:cubicBezTo>
                    <a:pt x="216" y="663"/>
                    <a:pt x="242" y="667"/>
                    <a:pt x="276" y="667"/>
                  </a:cubicBezTo>
                  <a:cubicBezTo>
                    <a:pt x="317" y="667"/>
                    <a:pt x="359" y="661"/>
                    <a:pt x="403" y="648"/>
                  </a:cubicBezTo>
                  <a:cubicBezTo>
                    <a:pt x="403" y="0"/>
                    <a:pt x="403" y="0"/>
                    <a:pt x="403" y="0"/>
                  </a:cubicBezTo>
                  <a:cubicBezTo>
                    <a:pt x="527" y="0"/>
                    <a:pt x="527" y="0"/>
                    <a:pt x="527" y="0"/>
                  </a:cubicBezTo>
                  <a:cubicBezTo>
                    <a:pt x="527" y="710"/>
                    <a:pt x="527" y="710"/>
                    <a:pt x="527" y="710"/>
                  </a:cubicBezTo>
                  <a:cubicBezTo>
                    <a:pt x="435" y="731"/>
                    <a:pt x="349" y="742"/>
                    <a:pt x="269" y="742"/>
                  </a:cubicBezTo>
                  <a:cubicBezTo>
                    <a:pt x="187" y="742"/>
                    <a:pt x="126" y="729"/>
                    <a:pt x="86" y="703"/>
                  </a:cubicBezTo>
                  <a:cubicBezTo>
                    <a:pt x="41" y="674"/>
                    <a:pt x="14" y="629"/>
                    <a:pt x="6" y="567"/>
                  </a:cubicBezTo>
                  <a:cubicBezTo>
                    <a:pt x="2" y="539"/>
                    <a:pt x="0" y="501"/>
                    <a:pt x="0" y="454"/>
                  </a:cubicBez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39" name="Freeform 71"/>
            <p:cNvSpPr>
              <a:spLocks/>
            </p:cNvSpPr>
            <p:nvPr userDrawn="1"/>
          </p:nvSpPr>
          <p:spPr bwMode="gray">
            <a:xfrm>
              <a:off x="5115" y="216"/>
              <a:ext cx="132" cy="102"/>
            </a:xfrm>
            <a:custGeom>
              <a:avLst/>
              <a:gdLst>
                <a:gd name="T0" fmla="*/ 961 w 2365"/>
                <a:gd name="T1" fmla="*/ 764 h 1825"/>
                <a:gd name="T2" fmla="*/ 599 w 2365"/>
                <a:gd name="T3" fmla="*/ 642 h 1825"/>
                <a:gd name="T4" fmla="*/ 1 w 2365"/>
                <a:gd name="T5" fmla="*/ 1235 h 1825"/>
                <a:gd name="T6" fmla="*/ 599 w 2365"/>
                <a:gd name="T7" fmla="*/ 1825 h 1825"/>
                <a:gd name="T8" fmla="*/ 1053 w 2365"/>
                <a:gd name="T9" fmla="*/ 1619 h 1825"/>
                <a:gd name="T10" fmla="*/ 1053 w 2365"/>
                <a:gd name="T11" fmla="*/ 1293 h 1825"/>
                <a:gd name="T12" fmla="*/ 771 w 2365"/>
                <a:gd name="T13" fmla="*/ 1568 h 1825"/>
                <a:gd name="T14" fmla="*/ 599 w 2365"/>
                <a:gd name="T15" fmla="*/ 1604 h 1825"/>
                <a:gd name="T16" fmla="*/ 225 w 2365"/>
                <a:gd name="T17" fmla="*/ 1235 h 1825"/>
                <a:gd name="T18" fmla="*/ 599 w 2365"/>
                <a:gd name="T19" fmla="*/ 863 h 1825"/>
                <a:gd name="T20" fmla="*/ 861 w 2365"/>
                <a:gd name="T21" fmla="*/ 972 h 1825"/>
                <a:gd name="T22" fmla="*/ 1093 w 2365"/>
                <a:gd name="T23" fmla="*/ 1239 h 1825"/>
                <a:gd name="T24" fmla="*/ 1630 w 2365"/>
                <a:gd name="T25" fmla="*/ 1473 h 1825"/>
                <a:gd name="T26" fmla="*/ 2365 w 2365"/>
                <a:gd name="T27" fmla="*/ 741 h 1825"/>
                <a:gd name="T28" fmla="*/ 1630 w 2365"/>
                <a:gd name="T29" fmla="*/ 0 h 1825"/>
                <a:gd name="T30" fmla="*/ 1053 w 2365"/>
                <a:gd name="T31" fmla="*/ 295 h 1825"/>
                <a:gd name="T32" fmla="*/ 1053 w 2365"/>
                <a:gd name="T33" fmla="*/ 735 h 1825"/>
                <a:gd name="T34" fmla="*/ 1630 w 2365"/>
                <a:gd name="T35" fmla="*/ 232 h 1825"/>
                <a:gd name="T36" fmla="*/ 2134 w 2365"/>
                <a:gd name="T37" fmla="*/ 741 h 1825"/>
                <a:gd name="T38" fmla="*/ 1630 w 2365"/>
                <a:gd name="T39" fmla="*/ 1245 h 1825"/>
                <a:gd name="T40" fmla="*/ 1303 w 2365"/>
                <a:gd name="T41" fmla="*/ 1125 h 1825"/>
                <a:gd name="T42" fmla="*/ 961 w 2365"/>
                <a:gd name="T43" fmla="*/ 764 h 1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365" h="1825">
                  <a:moveTo>
                    <a:pt x="961" y="764"/>
                  </a:moveTo>
                  <a:cubicBezTo>
                    <a:pt x="875" y="688"/>
                    <a:pt x="736" y="643"/>
                    <a:pt x="599" y="642"/>
                  </a:cubicBezTo>
                  <a:cubicBezTo>
                    <a:pt x="270" y="641"/>
                    <a:pt x="2" y="900"/>
                    <a:pt x="1" y="1235"/>
                  </a:cubicBezTo>
                  <a:cubicBezTo>
                    <a:pt x="0" y="1563"/>
                    <a:pt x="270" y="1824"/>
                    <a:pt x="599" y="1825"/>
                  </a:cubicBezTo>
                  <a:cubicBezTo>
                    <a:pt x="783" y="1825"/>
                    <a:pt x="943" y="1751"/>
                    <a:pt x="1053" y="1619"/>
                  </a:cubicBezTo>
                  <a:cubicBezTo>
                    <a:pt x="1053" y="1293"/>
                    <a:pt x="1053" y="1293"/>
                    <a:pt x="1053" y="1293"/>
                  </a:cubicBezTo>
                  <a:cubicBezTo>
                    <a:pt x="994" y="1394"/>
                    <a:pt x="877" y="1524"/>
                    <a:pt x="771" y="1568"/>
                  </a:cubicBezTo>
                  <a:cubicBezTo>
                    <a:pt x="717" y="1590"/>
                    <a:pt x="662" y="1604"/>
                    <a:pt x="599" y="1604"/>
                  </a:cubicBezTo>
                  <a:cubicBezTo>
                    <a:pt x="394" y="1604"/>
                    <a:pt x="225" y="1445"/>
                    <a:pt x="225" y="1235"/>
                  </a:cubicBezTo>
                  <a:cubicBezTo>
                    <a:pt x="225" y="1041"/>
                    <a:pt x="380" y="862"/>
                    <a:pt x="599" y="863"/>
                  </a:cubicBezTo>
                  <a:cubicBezTo>
                    <a:pt x="701" y="863"/>
                    <a:pt x="793" y="905"/>
                    <a:pt x="861" y="972"/>
                  </a:cubicBezTo>
                  <a:cubicBezTo>
                    <a:pt x="931" y="1040"/>
                    <a:pt x="1041" y="1183"/>
                    <a:pt x="1093" y="1239"/>
                  </a:cubicBezTo>
                  <a:cubicBezTo>
                    <a:pt x="1227" y="1383"/>
                    <a:pt x="1419" y="1473"/>
                    <a:pt x="1630" y="1473"/>
                  </a:cubicBezTo>
                  <a:cubicBezTo>
                    <a:pt x="2036" y="1474"/>
                    <a:pt x="2365" y="1146"/>
                    <a:pt x="2365" y="741"/>
                  </a:cubicBezTo>
                  <a:cubicBezTo>
                    <a:pt x="2365" y="336"/>
                    <a:pt x="2035" y="0"/>
                    <a:pt x="1630" y="0"/>
                  </a:cubicBezTo>
                  <a:cubicBezTo>
                    <a:pt x="1395" y="0"/>
                    <a:pt x="1187" y="122"/>
                    <a:pt x="1053" y="295"/>
                  </a:cubicBezTo>
                  <a:cubicBezTo>
                    <a:pt x="1053" y="735"/>
                    <a:pt x="1053" y="735"/>
                    <a:pt x="1053" y="735"/>
                  </a:cubicBezTo>
                  <a:cubicBezTo>
                    <a:pt x="1155" y="455"/>
                    <a:pt x="1340" y="232"/>
                    <a:pt x="1630" y="232"/>
                  </a:cubicBezTo>
                  <a:cubicBezTo>
                    <a:pt x="1909" y="232"/>
                    <a:pt x="2135" y="463"/>
                    <a:pt x="2134" y="741"/>
                  </a:cubicBezTo>
                  <a:cubicBezTo>
                    <a:pt x="2134" y="1020"/>
                    <a:pt x="1909" y="1246"/>
                    <a:pt x="1630" y="1245"/>
                  </a:cubicBezTo>
                  <a:cubicBezTo>
                    <a:pt x="1506" y="1244"/>
                    <a:pt x="1391" y="1199"/>
                    <a:pt x="1303" y="1125"/>
                  </a:cubicBezTo>
                  <a:cubicBezTo>
                    <a:pt x="1194" y="1040"/>
                    <a:pt x="1074" y="860"/>
                    <a:pt x="961" y="76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40" name="Freeform 72"/>
            <p:cNvSpPr>
              <a:spLocks/>
            </p:cNvSpPr>
            <p:nvPr userDrawn="1"/>
          </p:nvSpPr>
          <p:spPr bwMode="gray">
            <a:xfrm>
              <a:off x="4899" y="327"/>
              <a:ext cx="91" cy="148"/>
            </a:xfrm>
            <a:custGeom>
              <a:avLst/>
              <a:gdLst>
                <a:gd name="T0" fmla="*/ 0 w 1624"/>
                <a:gd name="T1" fmla="*/ 0 h 2651"/>
                <a:gd name="T2" fmla="*/ 1624 w 1624"/>
                <a:gd name="T3" fmla="*/ 0 h 2651"/>
                <a:gd name="T4" fmla="*/ 1624 w 1624"/>
                <a:gd name="T5" fmla="*/ 452 h 2651"/>
                <a:gd name="T6" fmla="*/ 1365 w 1624"/>
                <a:gd name="T7" fmla="*/ 273 h 2651"/>
                <a:gd name="T8" fmla="*/ 613 w 1624"/>
                <a:gd name="T9" fmla="*/ 273 h 2651"/>
                <a:gd name="T10" fmla="*/ 613 w 1624"/>
                <a:gd name="T11" fmla="*/ 1053 h 2651"/>
                <a:gd name="T12" fmla="*/ 1428 w 1624"/>
                <a:gd name="T13" fmla="*/ 1053 h 2651"/>
                <a:gd name="T14" fmla="*/ 1428 w 1624"/>
                <a:gd name="T15" fmla="*/ 1467 h 2651"/>
                <a:gd name="T16" fmla="*/ 1205 w 1624"/>
                <a:gd name="T17" fmla="*/ 1335 h 2651"/>
                <a:gd name="T18" fmla="*/ 613 w 1624"/>
                <a:gd name="T19" fmla="*/ 1335 h 2651"/>
                <a:gd name="T20" fmla="*/ 613 w 1624"/>
                <a:gd name="T21" fmla="*/ 2401 h 2651"/>
                <a:gd name="T22" fmla="*/ 784 w 1624"/>
                <a:gd name="T23" fmla="*/ 2651 h 2651"/>
                <a:gd name="T24" fmla="*/ 11 w 1624"/>
                <a:gd name="T25" fmla="*/ 2651 h 2651"/>
                <a:gd name="T26" fmla="*/ 173 w 1624"/>
                <a:gd name="T27" fmla="*/ 2401 h 2651"/>
                <a:gd name="T28" fmla="*/ 173 w 1624"/>
                <a:gd name="T29" fmla="*/ 278 h 2651"/>
                <a:gd name="T30" fmla="*/ 0 w 1624"/>
                <a:gd name="T31"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24" h="2651">
                  <a:moveTo>
                    <a:pt x="0" y="0"/>
                  </a:moveTo>
                  <a:cubicBezTo>
                    <a:pt x="1624" y="0"/>
                    <a:pt x="1624" y="0"/>
                    <a:pt x="1624" y="0"/>
                  </a:cubicBezTo>
                  <a:cubicBezTo>
                    <a:pt x="1624" y="452"/>
                    <a:pt x="1624" y="452"/>
                    <a:pt x="1624" y="452"/>
                  </a:cubicBezTo>
                  <a:cubicBezTo>
                    <a:pt x="1624" y="452"/>
                    <a:pt x="1540" y="274"/>
                    <a:pt x="1365" y="273"/>
                  </a:cubicBezTo>
                  <a:cubicBezTo>
                    <a:pt x="613" y="273"/>
                    <a:pt x="613" y="273"/>
                    <a:pt x="613" y="273"/>
                  </a:cubicBezTo>
                  <a:cubicBezTo>
                    <a:pt x="613" y="1053"/>
                    <a:pt x="613" y="1053"/>
                    <a:pt x="613" y="1053"/>
                  </a:cubicBezTo>
                  <a:cubicBezTo>
                    <a:pt x="1428" y="1053"/>
                    <a:pt x="1428" y="1053"/>
                    <a:pt x="1428" y="1053"/>
                  </a:cubicBezTo>
                  <a:cubicBezTo>
                    <a:pt x="1428" y="1467"/>
                    <a:pt x="1428" y="1467"/>
                    <a:pt x="1428" y="1467"/>
                  </a:cubicBezTo>
                  <a:cubicBezTo>
                    <a:pt x="1428" y="1467"/>
                    <a:pt x="1402" y="1335"/>
                    <a:pt x="1205" y="1335"/>
                  </a:cubicBezTo>
                  <a:cubicBezTo>
                    <a:pt x="613" y="1335"/>
                    <a:pt x="613" y="1335"/>
                    <a:pt x="613" y="1335"/>
                  </a:cubicBezTo>
                  <a:cubicBezTo>
                    <a:pt x="613" y="2401"/>
                    <a:pt x="613" y="2401"/>
                    <a:pt x="613" y="2401"/>
                  </a:cubicBezTo>
                  <a:cubicBezTo>
                    <a:pt x="613" y="2558"/>
                    <a:pt x="784" y="2651"/>
                    <a:pt x="784" y="2651"/>
                  </a:cubicBezTo>
                  <a:cubicBezTo>
                    <a:pt x="11" y="2651"/>
                    <a:pt x="11" y="2651"/>
                    <a:pt x="11" y="2651"/>
                  </a:cubicBezTo>
                  <a:cubicBezTo>
                    <a:pt x="11" y="2651"/>
                    <a:pt x="173" y="2569"/>
                    <a:pt x="173" y="2401"/>
                  </a:cubicBezTo>
                  <a:cubicBezTo>
                    <a:pt x="173" y="278"/>
                    <a:pt x="173" y="278"/>
                    <a:pt x="173" y="278"/>
                  </a:cubicBezTo>
                  <a:cubicBezTo>
                    <a:pt x="173" y="99"/>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41" name="Freeform 73"/>
            <p:cNvSpPr>
              <a:spLocks/>
            </p:cNvSpPr>
            <p:nvPr userDrawn="1"/>
          </p:nvSpPr>
          <p:spPr bwMode="gray">
            <a:xfrm>
              <a:off x="5114" y="327"/>
              <a:ext cx="60" cy="207"/>
            </a:xfrm>
            <a:custGeom>
              <a:avLst/>
              <a:gdLst>
                <a:gd name="T0" fmla="*/ 246 w 1072"/>
                <a:gd name="T1" fmla="*/ 0 h 3696"/>
                <a:gd name="T2" fmla="*/ 1072 w 1072"/>
                <a:gd name="T3" fmla="*/ 0 h 3696"/>
                <a:gd name="T4" fmla="*/ 887 w 1072"/>
                <a:gd name="T5" fmla="*/ 230 h 3696"/>
                <a:gd name="T6" fmla="*/ 887 w 1072"/>
                <a:gd name="T7" fmla="*/ 2717 h 3696"/>
                <a:gd name="T8" fmla="*/ 0 w 1072"/>
                <a:gd name="T9" fmla="*/ 3693 h 3696"/>
                <a:gd name="T10" fmla="*/ 423 w 1072"/>
                <a:gd name="T11" fmla="*/ 2717 h 3696"/>
                <a:gd name="T12" fmla="*/ 423 w 1072"/>
                <a:gd name="T13" fmla="*/ 230 h 3696"/>
                <a:gd name="T14" fmla="*/ 246 w 1072"/>
                <a:gd name="T15" fmla="*/ 0 h 36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72" h="3696">
                  <a:moveTo>
                    <a:pt x="246" y="0"/>
                  </a:moveTo>
                  <a:cubicBezTo>
                    <a:pt x="1072" y="0"/>
                    <a:pt x="1072" y="0"/>
                    <a:pt x="1072" y="0"/>
                  </a:cubicBezTo>
                  <a:cubicBezTo>
                    <a:pt x="1072" y="0"/>
                    <a:pt x="887" y="87"/>
                    <a:pt x="887" y="230"/>
                  </a:cubicBezTo>
                  <a:cubicBezTo>
                    <a:pt x="887" y="2717"/>
                    <a:pt x="887" y="2717"/>
                    <a:pt x="887" y="2717"/>
                  </a:cubicBezTo>
                  <a:cubicBezTo>
                    <a:pt x="887" y="3558"/>
                    <a:pt x="44" y="3696"/>
                    <a:pt x="0" y="3693"/>
                  </a:cubicBezTo>
                  <a:cubicBezTo>
                    <a:pt x="72" y="3647"/>
                    <a:pt x="422" y="3349"/>
                    <a:pt x="423" y="2717"/>
                  </a:cubicBezTo>
                  <a:cubicBezTo>
                    <a:pt x="423" y="230"/>
                    <a:pt x="423" y="230"/>
                    <a:pt x="423" y="230"/>
                  </a:cubicBezTo>
                  <a:cubicBezTo>
                    <a:pt x="424" y="96"/>
                    <a:pt x="246" y="0"/>
                    <a:pt x="246"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42" name="Freeform 74"/>
            <p:cNvSpPr>
              <a:spLocks/>
            </p:cNvSpPr>
            <p:nvPr userDrawn="1"/>
          </p:nvSpPr>
          <p:spPr bwMode="gray">
            <a:xfrm>
              <a:off x="5180" y="327"/>
              <a:ext cx="47" cy="148"/>
            </a:xfrm>
            <a:custGeom>
              <a:avLst/>
              <a:gdLst>
                <a:gd name="T0" fmla="*/ 0 w 828"/>
                <a:gd name="T1" fmla="*/ 0 h 2653"/>
                <a:gd name="T2" fmla="*/ 828 w 828"/>
                <a:gd name="T3" fmla="*/ 0 h 2653"/>
                <a:gd name="T4" fmla="*/ 645 w 828"/>
                <a:gd name="T5" fmla="*/ 235 h 2653"/>
                <a:gd name="T6" fmla="*/ 645 w 828"/>
                <a:gd name="T7" fmla="*/ 2401 h 2653"/>
                <a:gd name="T8" fmla="*/ 828 w 828"/>
                <a:gd name="T9" fmla="*/ 2653 h 2653"/>
                <a:gd name="T10" fmla="*/ 0 w 828"/>
                <a:gd name="T11" fmla="*/ 2653 h 2653"/>
                <a:gd name="T12" fmla="*/ 184 w 828"/>
                <a:gd name="T13" fmla="*/ 2401 h 2653"/>
                <a:gd name="T14" fmla="*/ 184 w 828"/>
                <a:gd name="T15" fmla="*/ 235 h 2653"/>
                <a:gd name="T16" fmla="*/ 0 w 828"/>
                <a:gd name="T17" fmla="*/ 0 h 2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8" h="2653">
                  <a:moveTo>
                    <a:pt x="0" y="0"/>
                  </a:moveTo>
                  <a:cubicBezTo>
                    <a:pt x="828" y="0"/>
                    <a:pt x="828" y="0"/>
                    <a:pt x="828" y="0"/>
                  </a:cubicBezTo>
                  <a:cubicBezTo>
                    <a:pt x="828" y="0"/>
                    <a:pt x="645" y="89"/>
                    <a:pt x="645" y="235"/>
                  </a:cubicBezTo>
                  <a:cubicBezTo>
                    <a:pt x="645" y="2401"/>
                    <a:pt x="645" y="2401"/>
                    <a:pt x="645" y="2401"/>
                  </a:cubicBezTo>
                  <a:cubicBezTo>
                    <a:pt x="645" y="2556"/>
                    <a:pt x="828" y="2653"/>
                    <a:pt x="828" y="2653"/>
                  </a:cubicBezTo>
                  <a:cubicBezTo>
                    <a:pt x="0" y="2653"/>
                    <a:pt x="0" y="2653"/>
                    <a:pt x="0" y="2653"/>
                  </a:cubicBezTo>
                  <a:cubicBezTo>
                    <a:pt x="0" y="2653"/>
                    <a:pt x="184" y="2557"/>
                    <a:pt x="184" y="2401"/>
                  </a:cubicBezTo>
                  <a:cubicBezTo>
                    <a:pt x="184" y="235"/>
                    <a:pt x="184" y="235"/>
                    <a:pt x="184" y="235"/>
                  </a:cubicBezTo>
                  <a:cubicBezTo>
                    <a:pt x="184" y="89"/>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43" name="Freeform 75"/>
            <p:cNvSpPr>
              <a:spLocks/>
            </p:cNvSpPr>
            <p:nvPr userDrawn="1"/>
          </p:nvSpPr>
          <p:spPr bwMode="gray">
            <a:xfrm>
              <a:off x="5227" y="327"/>
              <a:ext cx="111" cy="148"/>
            </a:xfrm>
            <a:custGeom>
              <a:avLst/>
              <a:gdLst>
                <a:gd name="T0" fmla="*/ 161 w 1984"/>
                <a:gd name="T1" fmla="*/ 0 h 2651"/>
                <a:gd name="T2" fmla="*/ 1984 w 1984"/>
                <a:gd name="T3" fmla="*/ 0 h 2651"/>
                <a:gd name="T4" fmla="*/ 1829 w 1984"/>
                <a:gd name="T5" fmla="*/ 482 h 2651"/>
                <a:gd name="T6" fmla="*/ 1607 w 1984"/>
                <a:gd name="T7" fmla="*/ 279 h 2651"/>
                <a:gd name="T8" fmla="*/ 1229 w 1984"/>
                <a:gd name="T9" fmla="*/ 279 h 2651"/>
                <a:gd name="T10" fmla="*/ 1229 w 1984"/>
                <a:gd name="T11" fmla="*/ 2401 h 2651"/>
                <a:gd name="T12" fmla="*/ 1407 w 1984"/>
                <a:gd name="T13" fmla="*/ 2651 h 2651"/>
                <a:gd name="T14" fmla="*/ 595 w 1984"/>
                <a:gd name="T15" fmla="*/ 2651 h 2651"/>
                <a:gd name="T16" fmla="*/ 771 w 1984"/>
                <a:gd name="T17" fmla="*/ 2401 h 2651"/>
                <a:gd name="T18" fmla="*/ 771 w 1984"/>
                <a:gd name="T19" fmla="*/ 279 h 2651"/>
                <a:gd name="T20" fmla="*/ 315 w 1984"/>
                <a:gd name="T21" fmla="*/ 279 h 2651"/>
                <a:gd name="T22" fmla="*/ 0 w 1984"/>
                <a:gd name="T23" fmla="*/ 522 h 2651"/>
                <a:gd name="T24" fmla="*/ 161 w 1984"/>
                <a:gd name="T25"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84" h="2651">
                  <a:moveTo>
                    <a:pt x="161" y="0"/>
                  </a:moveTo>
                  <a:cubicBezTo>
                    <a:pt x="1984" y="0"/>
                    <a:pt x="1984" y="0"/>
                    <a:pt x="1984" y="0"/>
                  </a:cubicBezTo>
                  <a:cubicBezTo>
                    <a:pt x="1829" y="482"/>
                    <a:pt x="1829" y="482"/>
                    <a:pt x="1829" y="482"/>
                  </a:cubicBezTo>
                  <a:cubicBezTo>
                    <a:pt x="1829" y="482"/>
                    <a:pt x="1783" y="279"/>
                    <a:pt x="1607" y="279"/>
                  </a:cubicBezTo>
                  <a:cubicBezTo>
                    <a:pt x="1229" y="279"/>
                    <a:pt x="1229" y="279"/>
                    <a:pt x="1229" y="279"/>
                  </a:cubicBezTo>
                  <a:cubicBezTo>
                    <a:pt x="1229" y="2401"/>
                    <a:pt x="1229" y="2401"/>
                    <a:pt x="1229" y="2401"/>
                  </a:cubicBezTo>
                  <a:cubicBezTo>
                    <a:pt x="1229" y="2535"/>
                    <a:pt x="1407" y="2651"/>
                    <a:pt x="1407" y="2651"/>
                  </a:cubicBezTo>
                  <a:cubicBezTo>
                    <a:pt x="595" y="2651"/>
                    <a:pt x="595" y="2651"/>
                    <a:pt x="595" y="2651"/>
                  </a:cubicBezTo>
                  <a:cubicBezTo>
                    <a:pt x="595" y="2651"/>
                    <a:pt x="771" y="2547"/>
                    <a:pt x="771" y="2401"/>
                  </a:cubicBezTo>
                  <a:cubicBezTo>
                    <a:pt x="771" y="279"/>
                    <a:pt x="771" y="279"/>
                    <a:pt x="771" y="279"/>
                  </a:cubicBezTo>
                  <a:cubicBezTo>
                    <a:pt x="315" y="279"/>
                    <a:pt x="315" y="279"/>
                    <a:pt x="315" y="279"/>
                  </a:cubicBezTo>
                  <a:cubicBezTo>
                    <a:pt x="185" y="280"/>
                    <a:pt x="0" y="522"/>
                    <a:pt x="0" y="522"/>
                  </a:cubicBezTo>
                  <a:lnTo>
                    <a:pt x="16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44" name="Freeform 76"/>
            <p:cNvSpPr>
              <a:spLocks/>
            </p:cNvSpPr>
            <p:nvPr userDrawn="1"/>
          </p:nvSpPr>
          <p:spPr bwMode="gray">
            <a:xfrm>
              <a:off x="5429" y="327"/>
              <a:ext cx="124" cy="151"/>
            </a:xfrm>
            <a:custGeom>
              <a:avLst/>
              <a:gdLst>
                <a:gd name="T0" fmla="*/ 1420 w 2219"/>
                <a:gd name="T1" fmla="*/ 0 h 2693"/>
                <a:gd name="T2" fmla="*/ 2219 w 2219"/>
                <a:gd name="T3" fmla="*/ 0 h 2693"/>
                <a:gd name="T4" fmla="*/ 2048 w 2219"/>
                <a:gd name="T5" fmla="*/ 234 h 2693"/>
                <a:gd name="T6" fmla="*/ 2048 w 2219"/>
                <a:gd name="T7" fmla="*/ 1840 h 2693"/>
                <a:gd name="T8" fmla="*/ 1131 w 2219"/>
                <a:gd name="T9" fmla="*/ 2693 h 2693"/>
                <a:gd name="T10" fmla="*/ 176 w 2219"/>
                <a:gd name="T11" fmla="*/ 1840 h 2693"/>
                <a:gd name="T12" fmla="*/ 176 w 2219"/>
                <a:gd name="T13" fmla="*/ 234 h 2693"/>
                <a:gd name="T14" fmla="*/ 0 w 2219"/>
                <a:gd name="T15" fmla="*/ 0 h 2693"/>
                <a:gd name="T16" fmla="*/ 821 w 2219"/>
                <a:gd name="T17" fmla="*/ 0 h 2693"/>
                <a:gd name="T18" fmla="*/ 638 w 2219"/>
                <a:gd name="T19" fmla="*/ 234 h 2693"/>
                <a:gd name="T20" fmla="*/ 638 w 2219"/>
                <a:gd name="T21" fmla="*/ 1840 h 2693"/>
                <a:gd name="T22" fmla="*/ 1131 w 2219"/>
                <a:gd name="T23" fmla="*/ 2406 h 2693"/>
                <a:gd name="T24" fmla="*/ 1601 w 2219"/>
                <a:gd name="T25" fmla="*/ 1840 h 2693"/>
                <a:gd name="T26" fmla="*/ 1601 w 2219"/>
                <a:gd name="T27" fmla="*/ 234 h 2693"/>
                <a:gd name="T28" fmla="*/ 1420 w 2219"/>
                <a:gd name="T29" fmla="*/ 0 h 26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19" h="2693">
                  <a:moveTo>
                    <a:pt x="1420" y="0"/>
                  </a:moveTo>
                  <a:cubicBezTo>
                    <a:pt x="2219" y="0"/>
                    <a:pt x="2219" y="0"/>
                    <a:pt x="2219" y="0"/>
                  </a:cubicBezTo>
                  <a:cubicBezTo>
                    <a:pt x="2219" y="0"/>
                    <a:pt x="2048" y="91"/>
                    <a:pt x="2048" y="234"/>
                  </a:cubicBezTo>
                  <a:cubicBezTo>
                    <a:pt x="2048" y="1840"/>
                    <a:pt x="2048" y="1840"/>
                    <a:pt x="2048" y="1840"/>
                  </a:cubicBezTo>
                  <a:cubicBezTo>
                    <a:pt x="2047" y="2492"/>
                    <a:pt x="1506" y="2693"/>
                    <a:pt x="1131" y="2693"/>
                  </a:cubicBezTo>
                  <a:cubicBezTo>
                    <a:pt x="759" y="2693"/>
                    <a:pt x="175" y="2490"/>
                    <a:pt x="176" y="1840"/>
                  </a:cubicBezTo>
                  <a:cubicBezTo>
                    <a:pt x="176" y="234"/>
                    <a:pt x="176" y="234"/>
                    <a:pt x="176" y="234"/>
                  </a:cubicBezTo>
                  <a:cubicBezTo>
                    <a:pt x="176" y="91"/>
                    <a:pt x="0" y="0"/>
                    <a:pt x="0" y="0"/>
                  </a:cubicBezTo>
                  <a:cubicBezTo>
                    <a:pt x="821" y="0"/>
                    <a:pt x="821" y="0"/>
                    <a:pt x="821" y="0"/>
                  </a:cubicBezTo>
                  <a:cubicBezTo>
                    <a:pt x="821" y="0"/>
                    <a:pt x="638" y="88"/>
                    <a:pt x="638" y="234"/>
                  </a:cubicBezTo>
                  <a:cubicBezTo>
                    <a:pt x="638" y="1840"/>
                    <a:pt x="638" y="1840"/>
                    <a:pt x="638" y="1840"/>
                  </a:cubicBezTo>
                  <a:cubicBezTo>
                    <a:pt x="638" y="2182"/>
                    <a:pt x="865" y="2406"/>
                    <a:pt x="1131" y="2406"/>
                  </a:cubicBezTo>
                  <a:cubicBezTo>
                    <a:pt x="1397" y="2406"/>
                    <a:pt x="1600" y="2173"/>
                    <a:pt x="1601" y="1840"/>
                  </a:cubicBezTo>
                  <a:cubicBezTo>
                    <a:pt x="1601" y="234"/>
                    <a:pt x="1601" y="234"/>
                    <a:pt x="1601" y="234"/>
                  </a:cubicBezTo>
                  <a:cubicBezTo>
                    <a:pt x="1601" y="91"/>
                    <a:pt x="1420" y="0"/>
                    <a:pt x="142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45" name="Freeform 77"/>
            <p:cNvSpPr>
              <a:spLocks/>
            </p:cNvSpPr>
            <p:nvPr userDrawn="1"/>
          </p:nvSpPr>
          <p:spPr bwMode="gray">
            <a:xfrm>
              <a:off x="4994" y="327"/>
              <a:ext cx="125" cy="151"/>
            </a:xfrm>
            <a:custGeom>
              <a:avLst/>
              <a:gdLst>
                <a:gd name="T0" fmla="*/ 1427 w 2240"/>
                <a:gd name="T1" fmla="*/ 0 h 2700"/>
                <a:gd name="T2" fmla="*/ 2240 w 2240"/>
                <a:gd name="T3" fmla="*/ 0 h 2700"/>
                <a:gd name="T4" fmla="*/ 2068 w 2240"/>
                <a:gd name="T5" fmla="*/ 237 h 2700"/>
                <a:gd name="T6" fmla="*/ 2067 w 2240"/>
                <a:gd name="T7" fmla="*/ 1838 h 2700"/>
                <a:gd name="T8" fmla="*/ 1122 w 2240"/>
                <a:gd name="T9" fmla="*/ 2700 h 2700"/>
                <a:gd name="T10" fmla="*/ 166 w 2240"/>
                <a:gd name="T11" fmla="*/ 1838 h 2700"/>
                <a:gd name="T12" fmla="*/ 166 w 2240"/>
                <a:gd name="T13" fmla="*/ 237 h 2700"/>
                <a:gd name="T14" fmla="*/ 0 w 2240"/>
                <a:gd name="T15" fmla="*/ 0 h 2700"/>
                <a:gd name="T16" fmla="*/ 821 w 2240"/>
                <a:gd name="T17" fmla="*/ 0 h 2700"/>
                <a:gd name="T18" fmla="*/ 631 w 2240"/>
                <a:gd name="T19" fmla="*/ 237 h 2700"/>
                <a:gd name="T20" fmla="*/ 630 w 2240"/>
                <a:gd name="T21" fmla="*/ 1838 h 2700"/>
                <a:gd name="T22" fmla="*/ 1122 w 2240"/>
                <a:gd name="T23" fmla="*/ 2413 h 2700"/>
                <a:gd name="T24" fmla="*/ 1602 w 2240"/>
                <a:gd name="T25" fmla="*/ 1838 h 2700"/>
                <a:gd name="T26" fmla="*/ 1603 w 2240"/>
                <a:gd name="T27" fmla="*/ 237 h 2700"/>
                <a:gd name="T28" fmla="*/ 1427 w 2240"/>
                <a:gd name="T29" fmla="*/ 0 h 2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40" h="2700">
                  <a:moveTo>
                    <a:pt x="1427" y="0"/>
                  </a:moveTo>
                  <a:cubicBezTo>
                    <a:pt x="2240" y="0"/>
                    <a:pt x="2240" y="0"/>
                    <a:pt x="2240" y="0"/>
                  </a:cubicBezTo>
                  <a:cubicBezTo>
                    <a:pt x="2240" y="0"/>
                    <a:pt x="2068" y="95"/>
                    <a:pt x="2068" y="237"/>
                  </a:cubicBezTo>
                  <a:cubicBezTo>
                    <a:pt x="2068" y="238"/>
                    <a:pt x="2067" y="1838"/>
                    <a:pt x="2067" y="1838"/>
                  </a:cubicBezTo>
                  <a:cubicBezTo>
                    <a:pt x="2067" y="2494"/>
                    <a:pt x="1501" y="2700"/>
                    <a:pt x="1122" y="2700"/>
                  </a:cubicBezTo>
                  <a:cubicBezTo>
                    <a:pt x="750" y="2700"/>
                    <a:pt x="166" y="2491"/>
                    <a:pt x="166" y="1838"/>
                  </a:cubicBezTo>
                  <a:cubicBezTo>
                    <a:pt x="166" y="237"/>
                    <a:pt x="166" y="237"/>
                    <a:pt x="166" y="237"/>
                  </a:cubicBezTo>
                  <a:cubicBezTo>
                    <a:pt x="166" y="94"/>
                    <a:pt x="0" y="0"/>
                    <a:pt x="0" y="0"/>
                  </a:cubicBezTo>
                  <a:cubicBezTo>
                    <a:pt x="821" y="0"/>
                    <a:pt x="821" y="0"/>
                    <a:pt x="821" y="0"/>
                  </a:cubicBezTo>
                  <a:cubicBezTo>
                    <a:pt x="821" y="0"/>
                    <a:pt x="631" y="94"/>
                    <a:pt x="631" y="237"/>
                  </a:cubicBezTo>
                  <a:cubicBezTo>
                    <a:pt x="630" y="1838"/>
                    <a:pt x="630" y="1838"/>
                    <a:pt x="630" y="1838"/>
                  </a:cubicBezTo>
                  <a:cubicBezTo>
                    <a:pt x="630" y="2178"/>
                    <a:pt x="856" y="2412"/>
                    <a:pt x="1122" y="2413"/>
                  </a:cubicBezTo>
                  <a:cubicBezTo>
                    <a:pt x="1388" y="2414"/>
                    <a:pt x="1602" y="2174"/>
                    <a:pt x="1602" y="1838"/>
                  </a:cubicBezTo>
                  <a:cubicBezTo>
                    <a:pt x="1603" y="237"/>
                    <a:pt x="1603" y="237"/>
                    <a:pt x="1603" y="237"/>
                  </a:cubicBezTo>
                  <a:cubicBezTo>
                    <a:pt x="1603" y="94"/>
                    <a:pt x="1427" y="0"/>
                    <a:pt x="142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46" name="Freeform 78"/>
            <p:cNvSpPr>
              <a:spLocks/>
            </p:cNvSpPr>
            <p:nvPr userDrawn="1"/>
          </p:nvSpPr>
          <p:spPr bwMode="gray">
            <a:xfrm>
              <a:off x="5333" y="324"/>
              <a:ext cx="95" cy="154"/>
            </a:xfrm>
            <a:custGeom>
              <a:avLst/>
              <a:gdLst>
                <a:gd name="T0" fmla="*/ 1467 w 1707"/>
                <a:gd name="T1" fmla="*/ 479 h 2755"/>
                <a:gd name="T2" fmla="*/ 1019 w 1707"/>
                <a:gd name="T3" fmla="*/ 276 h 2755"/>
                <a:gd name="T4" fmla="*/ 504 w 1707"/>
                <a:gd name="T5" fmla="*/ 677 h 2755"/>
                <a:gd name="T6" fmla="*/ 995 w 1707"/>
                <a:gd name="T7" fmla="*/ 1174 h 2755"/>
                <a:gd name="T8" fmla="*/ 1705 w 1707"/>
                <a:gd name="T9" fmla="*/ 1974 h 2755"/>
                <a:gd name="T10" fmla="*/ 651 w 1707"/>
                <a:gd name="T11" fmla="*/ 2755 h 2755"/>
                <a:gd name="T12" fmla="*/ 155 w 1707"/>
                <a:gd name="T13" fmla="*/ 2686 h 2755"/>
                <a:gd name="T14" fmla="*/ 0 w 1707"/>
                <a:gd name="T15" fmla="*/ 2177 h 2755"/>
                <a:gd name="T16" fmla="*/ 658 w 1707"/>
                <a:gd name="T17" fmla="*/ 2466 h 2755"/>
                <a:gd name="T18" fmla="*/ 1252 w 1707"/>
                <a:gd name="T19" fmla="*/ 2030 h 2755"/>
                <a:gd name="T20" fmla="*/ 46 w 1707"/>
                <a:gd name="T21" fmla="*/ 731 h 2755"/>
                <a:gd name="T22" fmla="*/ 973 w 1707"/>
                <a:gd name="T23" fmla="*/ 0 h 2755"/>
                <a:gd name="T24" fmla="*/ 1467 w 1707"/>
                <a:gd name="T25" fmla="*/ 69 h 2755"/>
                <a:gd name="T26" fmla="*/ 1467 w 1707"/>
                <a:gd name="T27" fmla="*/ 479 h 2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07" h="2755">
                  <a:moveTo>
                    <a:pt x="1467" y="479"/>
                  </a:moveTo>
                  <a:cubicBezTo>
                    <a:pt x="1467" y="479"/>
                    <a:pt x="1352" y="277"/>
                    <a:pt x="1019" y="276"/>
                  </a:cubicBezTo>
                  <a:cubicBezTo>
                    <a:pt x="686" y="275"/>
                    <a:pt x="505" y="450"/>
                    <a:pt x="504" y="677"/>
                  </a:cubicBezTo>
                  <a:cubicBezTo>
                    <a:pt x="503" y="934"/>
                    <a:pt x="696" y="1031"/>
                    <a:pt x="995" y="1174"/>
                  </a:cubicBezTo>
                  <a:cubicBezTo>
                    <a:pt x="1279" y="1311"/>
                    <a:pt x="1707" y="1499"/>
                    <a:pt x="1705" y="1974"/>
                  </a:cubicBezTo>
                  <a:cubicBezTo>
                    <a:pt x="1704" y="2399"/>
                    <a:pt x="1327" y="2755"/>
                    <a:pt x="651" y="2755"/>
                  </a:cubicBezTo>
                  <a:cubicBezTo>
                    <a:pt x="442" y="2754"/>
                    <a:pt x="155" y="2686"/>
                    <a:pt x="155" y="2686"/>
                  </a:cubicBezTo>
                  <a:cubicBezTo>
                    <a:pt x="0" y="2177"/>
                    <a:pt x="0" y="2177"/>
                    <a:pt x="0" y="2177"/>
                  </a:cubicBezTo>
                  <a:cubicBezTo>
                    <a:pt x="143" y="2316"/>
                    <a:pt x="397" y="2466"/>
                    <a:pt x="658" y="2466"/>
                  </a:cubicBezTo>
                  <a:cubicBezTo>
                    <a:pt x="929" y="2466"/>
                    <a:pt x="1252" y="2298"/>
                    <a:pt x="1252" y="2030"/>
                  </a:cubicBezTo>
                  <a:cubicBezTo>
                    <a:pt x="1252" y="1512"/>
                    <a:pt x="46" y="1598"/>
                    <a:pt x="46" y="731"/>
                  </a:cubicBezTo>
                  <a:cubicBezTo>
                    <a:pt x="46" y="433"/>
                    <a:pt x="254" y="0"/>
                    <a:pt x="973" y="0"/>
                  </a:cubicBezTo>
                  <a:cubicBezTo>
                    <a:pt x="1207" y="0"/>
                    <a:pt x="1467" y="69"/>
                    <a:pt x="1467" y="69"/>
                  </a:cubicBezTo>
                  <a:lnTo>
                    <a:pt x="1467" y="47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647173" name="Rectangle 5"/>
          <p:cNvSpPr>
            <a:spLocks noGrp="1" noChangeArrowheads="1"/>
          </p:cNvSpPr>
          <p:nvPr>
            <p:ph type="subTitle" idx="1"/>
          </p:nvPr>
        </p:nvSpPr>
        <p:spPr>
          <a:xfrm>
            <a:off x="323850" y="4579938"/>
            <a:ext cx="7920038" cy="1784350"/>
          </a:xfrm>
        </p:spPr>
        <p:txBody>
          <a:bodyPr/>
          <a:lstStyle>
            <a:lvl1pPr marL="0" indent="0">
              <a:lnSpc>
                <a:spcPct val="100000"/>
              </a:lnSpc>
              <a:spcBef>
                <a:spcPct val="0"/>
              </a:spcBef>
              <a:spcAft>
                <a:spcPct val="0"/>
              </a:spcAft>
              <a:buFont typeface="Wingdings" pitchFamily="2" charset="2"/>
              <a:buNone/>
              <a:defRPr/>
            </a:lvl1pPr>
          </a:lstStyle>
          <a:p>
            <a:pPr lvl="0"/>
            <a:r>
              <a:rPr lang="en-US" altLang="ja-JP" noProof="0" smtClean="0"/>
              <a:t>Master subtitle</a:t>
            </a:r>
          </a:p>
          <a:p>
            <a:pPr lvl="0"/>
            <a:r>
              <a:rPr lang="en-US" altLang="ja-JP" noProof="0" smtClean="0"/>
              <a:t>Master subtitle</a:t>
            </a:r>
          </a:p>
          <a:p>
            <a:pPr lvl="0"/>
            <a:r>
              <a:rPr lang="en-US" altLang="ja-JP" noProof="0" smtClean="0"/>
              <a:t>Master subtitle</a:t>
            </a:r>
          </a:p>
          <a:p>
            <a:pPr lvl="0"/>
            <a:r>
              <a:rPr lang="en-US" altLang="ja-JP" noProof="0" smtClean="0"/>
              <a:t>Master subtitle</a:t>
            </a:r>
          </a:p>
        </p:txBody>
      </p:sp>
      <p:sp>
        <p:nvSpPr>
          <p:cNvPr id="647174" name="Rectangle 6"/>
          <p:cNvSpPr>
            <a:spLocks noGrp="1" noChangeArrowheads="1"/>
          </p:cNvSpPr>
          <p:nvPr>
            <p:ph type="ctrTitle"/>
          </p:nvPr>
        </p:nvSpPr>
        <p:spPr>
          <a:xfrm>
            <a:off x="323850" y="1738313"/>
            <a:ext cx="7920038" cy="2360612"/>
          </a:xfrm>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4400">
                <a:solidFill>
                  <a:srgbClr val="FFFFFF"/>
                </a:solidFill>
              </a:defRPr>
            </a:lvl1pPr>
          </a:lstStyle>
          <a:p>
            <a:pPr lvl="0"/>
            <a:r>
              <a:rPr lang="en-US" altLang="ja-JP" noProof="0" smtClean="0"/>
              <a:t>Master title</a:t>
            </a:r>
            <a:br>
              <a:rPr lang="en-US" altLang="ja-JP" noProof="0" smtClean="0"/>
            </a:br>
            <a:r>
              <a:rPr lang="en-US" altLang="ja-JP" noProof="0" smtClean="0"/>
              <a:t>Master title</a:t>
            </a:r>
            <a:br>
              <a:rPr lang="en-US" altLang="ja-JP" noProof="0" smtClean="0"/>
            </a:br>
            <a:r>
              <a:rPr lang="en-US" altLang="ja-JP" noProof="0" smtClean="0"/>
              <a:t>Master title</a:t>
            </a:r>
            <a:endParaRPr lang="de-DE" altLang="ja-JP" noProof="0" smtClean="0"/>
          </a:p>
        </p:txBody>
      </p:sp>
      <p:sp>
        <p:nvSpPr>
          <p:cNvPr id="647211" name="Rectangle 43"/>
          <p:cNvSpPr>
            <a:spLocks noGrp="1" noChangeArrowheads="1"/>
          </p:cNvSpPr>
          <p:nvPr>
            <p:ph type="ftr" sz="quarter" idx="3"/>
          </p:nvPr>
        </p:nvSpPr>
        <p:spPr/>
        <p:txBody>
          <a:bodyPr/>
          <a:lstStyle>
            <a:lvl1pPr>
              <a:defRPr/>
            </a:lvl1pPr>
          </a:lstStyle>
          <a:p>
            <a:r>
              <a:rPr lang="de-DE" altLang="ja-JP"/>
              <a:t>Copyright 2010 FUJITSU LIMITED</a:t>
            </a:r>
          </a:p>
        </p:txBody>
      </p:sp>
      <p:pic>
        <p:nvPicPr>
          <p:cNvPr id="2" name="BP_INTERNAL USE ONLY"/>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92088" y="6664325"/>
            <a:ext cx="1583789" cy="192158"/>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8CDAFF58-AF20-4BE5-A565-900D00046099}" type="slidenum">
              <a:rPr lang="de-DE" altLang="ja-JP"/>
              <a:pPr/>
              <a:t>‹#›</a:t>
            </a:fld>
            <a:endParaRPr lang="de-DE" altLang="ja-JP"/>
          </a:p>
        </p:txBody>
      </p:sp>
      <p:sp>
        <p:nvSpPr>
          <p:cNvPr id="5" name="Footer Placeholder 4"/>
          <p:cNvSpPr>
            <a:spLocks noGrp="1"/>
          </p:cNvSpPr>
          <p:nvPr>
            <p:ph type="ftr" sz="quarter" idx="11"/>
          </p:nvPr>
        </p:nvSpPr>
        <p:spPr/>
        <p:txBody>
          <a:bodyPr/>
          <a:lstStyle>
            <a:lvl1pPr>
              <a:defRPr/>
            </a:lvl1pPr>
          </a:lstStyle>
          <a:p>
            <a:r>
              <a:rPr lang="de-DE" altLang="ja-JP"/>
              <a:t>Copyright 2010 FUJITSU LIMITED</a:t>
            </a:r>
          </a:p>
        </p:txBody>
      </p:sp>
    </p:spTree>
    <p:extLst>
      <p:ext uri="{BB962C8B-B14F-4D97-AF65-F5344CB8AC3E}">
        <p14:creationId xmlns:p14="http://schemas.microsoft.com/office/powerpoint/2010/main" val="33188281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59575" y="-1588"/>
            <a:ext cx="2195513" cy="6464301"/>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68275" y="-1588"/>
            <a:ext cx="6438900" cy="64643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8C108F92-EC49-4A1F-AD32-DE059EDD1816}" type="slidenum">
              <a:rPr lang="de-DE" altLang="ja-JP"/>
              <a:pPr/>
              <a:t>‹#›</a:t>
            </a:fld>
            <a:endParaRPr lang="de-DE" altLang="ja-JP"/>
          </a:p>
        </p:txBody>
      </p:sp>
      <p:sp>
        <p:nvSpPr>
          <p:cNvPr id="5" name="Footer Placeholder 4"/>
          <p:cNvSpPr>
            <a:spLocks noGrp="1"/>
          </p:cNvSpPr>
          <p:nvPr>
            <p:ph type="ftr" sz="quarter" idx="11"/>
          </p:nvPr>
        </p:nvSpPr>
        <p:spPr/>
        <p:txBody>
          <a:bodyPr/>
          <a:lstStyle>
            <a:lvl1pPr>
              <a:defRPr/>
            </a:lvl1pPr>
          </a:lstStyle>
          <a:p>
            <a:r>
              <a:rPr lang="de-DE" altLang="ja-JP"/>
              <a:t>Copyright 2010 FUJITSU LIMITED</a:t>
            </a:r>
          </a:p>
        </p:txBody>
      </p:sp>
    </p:spTree>
    <p:extLst>
      <p:ext uri="{BB962C8B-B14F-4D97-AF65-F5344CB8AC3E}">
        <p14:creationId xmlns:p14="http://schemas.microsoft.com/office/powerpoint/2010/main" val="8615991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4187B82A-CA21-49DD-8C10-E6A012C0F0FD}" type="slidenum">
              <a:rPr lang="de-DE" altLang="ja-JP"/>
              <a:pPr/>
              <a:t>‹#›</a:t>
            </a:fld>
            <a:endParaRPr lang="de-DE" altLang="ja-JP"/>
          </a:p>
        </p:txBody>
      </p:sp>
      <p:sp>
        <p:nvSpPr>
          <p:cNvPr id="5" name="Footer Placeholder 4"/>
          <p:cNvSpPr>
            <a:spLocks noGrp="1"/>
          </p:cNvSpPr>
          <p:nvPr>
            <p:ph type="ftr" sz="quarter" idx="11"/>
          </p:nvPr>
        </p:nvSpPr>
        <p:spPr/>
        <p:txBody>
          <a:bodyPr/>
          <a:lstStyle>
            <a:lvl1pPr>
              <a:defRPr/>
            </a:lvl1pPr>
          </a:lstStyle>
          <a:p>
            <a:r>
              <a:rPr lang="de-DE" altLang="ja-JP"/>
              <a:t>Copyright 2010 FUJITSU LIMITED</a:t>
            </a:r>
          </a:p>
        </p:txBody>
      </p:sp>
    </p:spTree>
    <p:extLst>
      <p:ext uri="{BB962C8B-B14F-4D97-AF65-F5344CB8AC3E}">
        <p14:creationId xmlns:p14="http://schemas.microsoft.com/office/powerpoint/2010/main" val="1502737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Slide Number Placeholder 3"/>
          <p:cNvSpPr>
            <a:spLocks noGrp="1"/>
          </p:cNvSpPr>
          <p:nvPr>
            <p:ph type="sldNum" sz="quarter" idx="10"/>
          </p:nvPr>
        </p:nvSpPr>
        <p:spPr/>
        <p:txBody>
          <a:bodyPr/>
          <a:lstStyle>
            <a:lvl1pPr>
              <a:defRPr/>
            </a:lvl1pPr>
          </a:lstStyle>
          <a:p>
            <a:fld id="{31F8EC89-891A-49B1-912D-4EA89E33C139}" type="slidenum">
              <a:rPr lang="de-DE" altLang="ja-JP"/>
              <a:pPr/>
              <a:t>‹#›</a:t>
            </a:fld>
            <a:endParaRPr lang="de-DE" altLang="ja-JP"/>
          </a:p>
        </p:txBody>
      </p:sp>
      <p:sp>
        <p:nvSpPr>
          <p:cNvPr id="5" name="Footer Placeholder 4"/>
          <p:cNvSpPr>
            <a:spLocks noGrp="1"/>
          </p:cNvSpPr>
          <p:nvPr>
            <p:ph type="ftr" sz="quarter" idx="11"/>
          </p:nvPr>
        </p:nvSpPr>
        <p:spPr/>
        <p:txBody>
          <a:bodyPr/>
          <a:lstStyle>
            <a:lvl1pPr>
              <a:defRPr/>
            </a:lvl1pPr>
          </a:lstStyle>
          <a:p>
            <a:r>
              <a:rPr lang="de-DE" altLang="ja-JP"/>
              <a:t>Copyright 2010 FUJITSU LIMITED</a:t>
            </a:r>
          </a:p>
        </p:txBody>
      </p:sp>
    </p:spTree>
    <p:extLst>
      <p:ext uri="{BB962C8B-B14F-4D97-AF65-F5344CB8AC3E}">
        <p14:creationId xmlns:p14="http://schemas.microsoft.com/office/powerpoint/2010/main" val="34721545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68275" y="869950"/>
            <a:ext cx="4316413" cy="55927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37088" y="869950"/>
            <a:ext cx="4318000" cy="55927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sz="quarter" idx="10"/>
          </p:nvPr>
        </p:nvSpPr>
        <p:spPr/>
        <p:txBody>
          <a:bodyPr/>
          <a:lstStyle>
            <a:lvl1pPr>
              <a:defRPr/>
            </a:lvl1pPr>
          </a:lstStyle>
          <a:p>
            <a:fld id="{6DE7949C-D400-4B6E-AD92-40CA8AD54833}" type="slidenum">
              <a:rPr lang="de-DE" altLang="ja-JP"/>
              <a:pPr/>
              <a:t>‹#›</a:t>
            </a:fld>
            <a:endParaRPr lang="de-DE" altLang="ja-JP"/>
          </a:p>
        </p:txBody>
      </p:sp>
      <p:sp>
        <p:nvSpPr>
          <p:cNvPr id="6" name="Footer Placeholder 5"/>
          <p:cNvSpPr>
            <a:spLocks noGrp="1"/>
          </p:cNvSpPr>
          <p:nvPr>
            <p:ph type="ftr" sz="quarter" idx="11"/>
          </p:nvPr>
        </p:nvSpPr>
        <p:spPr/>
        <p:txBody>
          <a:bodyPr/>
          <a:lstStyle>
            <a:lvl1pPr>
              <a:defRPr/>
            </a:lvl1pPr>
          </a:lstStyle>
          <a:p>
            <a:r>
              <a:rPr lang="de-DE" altLang="ja-JP"/>
              <a:t>Copyright 2010 FUJITSU LIMITED</a:t>
            </a:r>
          </a:p>
        </p:txBody>
      </p:sp>
    </p:spTree>
    <p:extLst>
      <p:ext uri="{BB962C8B-B14F-4D97-AF65-F5344CB8AC3E}">
        <p14:creationId xmlns:p14="http://schemas.microsoft.com/office/powerpoint/2010/main" val="9158972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10"/>
          </p:nvPr>
        </p:nvSpPr>
        <p:spPr/>
        <p:txBody>
          <a:bodyPr/>
          <a:lstStyle>
            <a:lvl1pPr>
              <a:defRPr/>
            </a:lvl1pPr>
          </a:lstStyle>
          <a:p>
            <a:fld id="{CB1F2A04-FE19-4F39-A010-03B39F500265}" type="slidenum">
              <a:rPr lang="de-DE" altLang="ja-JP"/>
              <a:pPr/>
              <a:t>‹#›</a:t>
            </a:fld>
            <a:endParaRPr lang="de-DE" altLang="ja-JP"/>
          </a:p>
        </p:txBody>
      </p:sp>
      <p:sp>
        <p:nvSpPr>
          <p:cNvPr id="8" name="Footer Placeholder 7"/>
          <p:cNvSpPr>
            <a:spLocks noGrp="1"/>
          </p:cNvSpPr>
          <p:nvPr>
            <p:ph type="ftr" sz="quarter" idx="11"/>
          </p:nvPr>
        </p:nvSpPr>
        <p:spPr/>
        <p:txBody>
          <a:bodyPr/>
          <a:lstStyle>
            <a:lvl1pPr>
              <a:defRPr/>
            </a:lvl1pPr>
          </a:lstStyle>
          <a:p>
            <a:r>
              <a:rPr lang="de-DE" altLang="ja-JP"/>
              <a:t>Copyright 2010 FUJITSU LIMITED</a:t>
            </a:r>
          </a:p>
        </p:txBody>
      </p:sp>
    </p:spTree>
    <p:extLst>
      <p:ext uri="{BB962C8B-B14F-4D97-AF65-F5344CB8AC3E}">
        <p14:creationId xmlns:p14="http://schemas.microsoft.com/office/powerpoint/2010/main" val="30998674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lvl1pPr>
              <a:defRPr/>
            </a:lvl1pPr>
          </a:lstStyle>
          <a:p>
            <a:fld id="{996CC071-FBE5-43FB-94B9-72B76D7F46A5}" type="slidenum">
              <a:rPr lang="de-DE" altLang="ja-JP"/>
              <a:pPr/>
              <a:t>‹#›</a:t>
            </a:fld>
            <a:endParaRPr lang="de-DE" altLang="ja-JP"/>
          </a:p>
        </p:txBody>
      </p:sp>
      <p:sp>
        <p:nvSpPr>
          <p:cNvPr id="4" name="Footer Placeholder 3"/>
          <p:cNvSpPr>
            <a:spLocks noGrp="1"/>
          </p:cNvSpPr>
          <p:nvPr>
            <p:ph type="ftr" sz="quarter" idx="11"/>
          </p:nvPr>
        </p:nvSpPr>
        <p:spPr/>
        <p:txBody>
          <a:bodyPr/>
          <a:lstStyle>
            <a:lvl1pPr>
              <a:defRPr/>
            </a:lvl1pPr>
          </a:lstStyle>
          <a:p>
            <a:r>
              <a:rPr lang="de-DE" altLang="ja-JP"/>
              <a:t>Copyright 2010 FUJITSU LIMITED</a:t>
            </a:r>
          </a:p>
        </p:txBody>
      </p:sp>
    </p:spTree>
    <p:extLst>
      <p:ext uri="{BB962C8B-B14F-4D97-AF65-F5344CB8AC3E}">
        <p14:creationId xmlns:p14="http://schemas.microsoft.com/office/powerpoint/2010/main" val="40571833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fld id="{1D8CB003-5A8F-43E9-B34F-EE630469B62B}" type="slidenum">
              <a:rPr lang="de-DE" altLang="ja-JP"/>
              <a:pPr/>
              <a:t>‹#›</a:t>
            </a:fld>
            <a:endParaRPr lang="de-DE" altLang="ja-JP"/>
          </a:p>
        </p:txBody>
      </p:sp>
      <p:sp>
        <p:nvSpPr>
          <p:cNvPr id="3" name="Footer Placeholder 2"/>
          <p:cNvSpPr>
            <a:spLocks noGrp="1"/>
          </p:cNvSpPr>
          <p:nvPr>
            <p:ph type="ftr" sz="quarter" idx="11"/>
          </p:nvPr>
        </p:nvSpPr>
        <p:spPr/>
        <p:txBody>
          <a:bodyPr/>
          <a:lstStyle>
            <a:lvl1pPr>
              <a:defRPr/>
            </a:lvl1pPr>
          </a:lstStyle>
          <a:p>
            <a:r>
              <a:rPr lang="de-DE" altLang="ja-JP"/>
              <a:t>Copyright 2010 FUJITSU LIMITED</a:t>
            </a:r>
          </a:p>
        </p:txBody>
      </p:sp>
    </p:spTree>
    <p:extLst>
      <p:ext uri="{BB962C8B-B14F-4D97-AF65-F5344CB8AC3E}">
        <p14:creationId xmlns:p14="http://schemas.microsoft.com/office/powerpoint/2010/main" val="22825285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D003F25C-6046-4706-B668-B6FD8D722F3F}" type="slidenum">
              <a:rPr lang="de-DE" altLang="ja-JP"/>
              <a:pPr/>
              <a:t>‹#›</a:t>
            </a:fld>
            <a:endParaRPr lang="de-DE" altLang="ja-JP"/>
          </a:p>
        </p:txBody>
      </p:sp>
      <p:sp>
        <p:nvSpPr>
          <p:cNvPr id="6" name="Footer Placeholder 5"/>
          <p:cNvSpPr>
            <a:spLocks noGrp="1"/>
          </p:cNvSpPr>
          <p:nvPr>
            <p:ph type="ftr" sz="quarter" idx="11"/>
          </p:nvPr>
        </p:nvSpPr>
        <p:spPr/>
        <p:txBody>
          <a:bodyPr/>
          <a:lstStyle>
            <a:lvl1pPr>
              <a:defRPr/>
            </a:lvl1pPr>
          </a:lstStyle>
          <a:p>
            <a:r>
              <a:rPr lang="de-DE" altLang="ja-JP"/>
              <a:t>Copyright 2010 FUJITSU LIMITED</a:t>
            </a:r>
          </a:p>
        </p:txBody>
      </p:sp>
    </p:spTree>
    <p:extLst>
      <p:ext uri="{BB962C8B-B14F-4D97-AF65-F5344CB8AC3E}">
        <p14:creationId xmlns:p14="http://schemas.microsoft.com/office/powerpoint/2010/main" val="23471782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E0FF2B31-301F-4947-8CA4-91F3B8D47B1F}" type="slidenum">
              <a:rPr lang="de-DE" altLang="ja-JP"/>
              <a:pPr/>
              <a:t>‹#›</a:t>
            </a:fld>
            <a:endParaRPr lang="de-DE" altLang="ja-JP"/>
          </a:p>
        </p:txBody>
      </p:sp>
      <p:sp>
        <p:nvSpPr>
          <p:cNvPr id="6" name="Footer Placeholder 5"/>
          <p:cNvSpPr>
            <a:spLocks noGrp="1"/>
          </p:cNvSpPr>
          <p:nvPr>
            <p:ph type="ftr" sz="quarter" idx="11"/>
          </p:nvPr>
        </p:nvSpPr>
        <p:spPr/>
        <p:txBody>
          <a:bodyPr/>
          <a:lstStyle>
            <a:lvl1pPr>
              <a:defRPr/>
            </a:lvl1pPr>
          </a:lstStyle>
          <a:p>
            <a:r>
              <a:rPr lang="de-DE" altLang="ja-JP"/>
              <a:t>Copyright 2010 FUJITSU LIMITED</a:t>
            </a:r>
          </a:p>
        </p:txBody>
      </p:sp>
    </p:spTree>
    <p:extLst>
      <p:ext uri="{BB962C8B-B14F-4D97-AF65-F5344CB8AC3E}">
        <p14:creationId xmlns:p14="http://schemas.microsoft.com/office/powerpoint/2010/main" val="27939701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pic>
        <p:nvPicPr>
          <p:cNvPr id="646170" name="Picture 26" descr="ContentGray20_L150"/>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gray">
          <a:xfrm>
            <a:off x="0" y="0"/>
            <a:ext cx="9144000" cy="1073150"/>
          </a:xfrm>
          <a:prstGeom prst="rect">
            <a:avLst/>
          </a:prstGeom>
          <a:noFill/>
          <a:extLst>
            <a:ext uri="{909E8E84-426E-40DD-AFC4-6F175D3DCCD1}">
              <a14:hiddenFill xmlns:a14="http://schemas.microsoft.com/office/drawing/2010/main">
                <a:solidFill>
                  <a:srgbClr val="FFFFFF"/>
                </a:solidFill>
              </a14:hiddenFill>
            </a:ext>
          </a:extLst>
        </p:spPr>
      </p:pic>
      <p:grpSp>
        <p:nvGrpSpPr>
          <p:cNvPr id="646158" name="Group 14"/>
          <p:cNvGrpSpPr>
            <a:grpSpLocks noChangeAspect="1"/>
          </p:cNvGrpSpPr>
          <p:nvPr userDrawn="1"/>
        </p:nvGrpSpPr>
        <p:grpSpPr bwMode="auto">
          <a:xfrm>
            <a:off x="7888288" y="79375"/>
            <a:ext cx="1176337" cy="657225"/>
            <a:chOff x="4969" y="50"/>
            <a:chExt cx="741" cy="414"/>
          </a:xfrm>
        </p:grpSpPr>
        <p:sp>
          <p:nvSpPr>
            <p:cNvPr id="646159" name="AutoShape 15"/>
            <p:cNvSpPr>
              <a:spLocks noChangeAspect="1" noChangeArrowheads="1" noTextEdit="1"/>
            </p:cNvSpPr>
            <p:nvPr userDrawn="1"/>
          </p:nvSpPr>
          <p:spPr bwMode="gray">
            <a:xfrm>
              <a:off x="4969" y="50"/>
              <a:ext cx="741" cy="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646160" name="Freeform 16"/>
            <p:cNvSpPr>
              <a:spLocks/>
            </p:cNvSpPr>
            <p:nvPr userDrawn="1"/>
          </p:nvSpPr>
          <p:spPr bwMode="gray">
            <a:xfrm>
              <a:off x="5334" y="121"/>
              <a:ext cx="94" cy="72"/>
            </a:xfrm>
            <a:custGeom>
              <a:avLst/>
              <a:gdLst>
                <a:gd name="T0" fmla="*/ 961 w 2365"/>
                <a:gd name="T1" fmla="*/ 764 h 1825"/>
                <a:gd name="T2" fmla="*/ 599 w 2365"/>
                <a:gd name="T3" fmla="*/ 642 h 1825"/>
                <a:gd name="T4" fmla="*/ 1 w 2365"/>
                <a:gd name="T5" fmla="*/ 1235 h 1825"/>
                <a:gd name="T6" fmla="*/ 599 w 2365"/>
                <a:gd name="T7" fmla="*/ 1825 h 1825"/>
                <a:gd name="T8" fmla="*/ 1053 w 2365"/>
                <a:gd name="T9" fmla="*/ 1619 h 1825"/>
                <a:gd name="T10" fmla="*/ 1053 w 2365"/>
                <a:gd name="T11" fmla="*/ 1293 h 1825"/>
                <a:gd name="T12" fmla="*/ 771 w 2365"/>
                <a:gd name="T13" fmla="*/ 1568 h 1825"/>
                <a:gd name="T14" fmla="*/ 599 w 2365"/>
                <a:gd name="T15" fmla="*/ 1604 h 1825"/>
                <a:gd name="T16" fmla="*/ 225 w 2365"/>
                <a:gd name="T17" fmla="*/ 1235 h 1825"/>
                <a:gd name="T18" fmla="*/ 599 w 2365"/>
                <a:gd name="T19" fmla="*/ 863 h 1825"/>
                <a:gd name="T20" fmla="*/ 861 w 2365"/>
                <a:gd name="T21" fmla="*/ 972 h 1825"/>
                <a:gd name="T22" fmla="*/ 1093 w 2365"/>
                <a:gd name="T23" fmla="*/ 1239 h 1825"/>
                <a:gd name="T24" fmla="*/ 1630 w 2365"/>
                <a:gd name="T25" fmla="*/ 1473 h 1825"/>
                <a:gd name="T26" fmla="*/ 2365 w 2365"/>
                <a:gd name="T27" fmla="*/ 741 h 1825"/>
                <a:gd name="T28" fmla="*/ 1630 w 2365"/>
                <a:gd name="T29" fmla="*/ 0 h 1825"/>
                <a:gd name="T30" fmla="*/ 1053 w 2365"/>
                <a:gd name="T31" fmla="*/ 295 h 1825"/>
                <a:gd name="T32" fmla="*/ 1053 w 2365"/>
                <a:gd name="T33" fmla="*/ 735 h 1825"/>
                <a:gd name="T34" fmla="*/ 1630 w 2365"/>
                <a:gd name="T35" fmla="*/ 232 h 1825"/>
                <a:gd name="T36" fmla="*/ 2134 w 2365"/>
                <a:gd name="T37" fmla="*/ 741 h 1825"/>
                <a:gd name="T38" fmla="*/ 1630 w 2365"/>
                <a:gd name="T39" fmla="*/ 1245 h 1825"/>
                <a:gd name="T40" fmla="*/ 1303 w 2365"/>
                <a:gd name="T41" fmla="*/ 1125 h 1825"/>
                <a:gd name="T42" fmla="*/ 961 w 2365"/>
                <a:gd name="T43" fmla="*/ 764 h 1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365" h="1825">
                  <a:moveTo>
                    <a:pt x="961" y="764"/>
                  </a:moveTo>
                  <a:cubicBezTo>
                    <a:pt x="875" y="688"/>
                    <a:pt x="736" y="643"/>
                    <a:pt x="599" y="642"/>
                  </a:cubicBezTo>
                  <a:cubicBezTo>
                    <a:pt x="270" y="641"/>
                    <a:pt x="2" y="900"/>
                    <a:pt x="1" y="1235"/>
                  </a:cubicBezTo>
                  <a:cubicBezTo>
                    <a:pt x="0" y="1563"/>
                    <a:pt x="270" y="1824"/>
                    <a:pt x="599" y="1825"/>
                  </a:cubicBezTo>
                  <a:cubicBezTo>
                    <a:pt x="783" y="1825"/>
                    <a:pt x="943" y="1751"/>
                    <a:pt x="1053" y="1619"/>
                  </a:cubicBezTo>
                  <a:cubicBezTo>
                    <a:pt x="1053" y="1293"/>
                    <a:pt x="1053" y="1293"/>
                    <a:pt x="1053" y="1293"/>
                  </a:cubicBezTo>
                  <a:cubicBezTo>
                    <a:pt x="994" y="1394"/>
                    <a:pt x="877" y="1524"/>
                    <a:pt x="771" y="1568"/>
                  </a:cubicBezTo>
                  <a:cubicBezTo>
                    <a:pt x="717" y="1590"/>
                    <a:pt x="662" y="1604"/>
                    <a:pt x="599" y="1604"/>
                  </a:cubicBezTo>
                  <a:cubicBezTo>
                    <a:pt x="394" y="1604"/>
                    <a:pt x="225" y="1445"/>
                    <a:pt x="225" y="1235"/>
                  </a:cubicBezTo>
                  <a:cubicBezTo>
                    <a:pt x="225" y="1041"/>
                    <a:pt x="380" y="862"/>
                    <a:pt x="599" y="863"/>
                  </a:cubicBezTo>
                  <a:cubicBezTo>
                    <a:pt x="701" y="863"/>
                    <a:pt x="793" y="905"/>
                    <a:pt x="861" y="972"/>
                  </a:cubicBezTo>
                  <a:cubicBezTo>
                    <a:pt x="931" y="1040"/>
                    <a:pt x="1041" y="1183"/>
                    <a:pt x="1093" y="1239"/>
                  </a:cubicBezTo>
                  <a:cubicBezTo>
                    <a:pt x="1227" y="1383"/>
                    <a:pt x="1419" y="1473"/>
                    <a:pt x="1630" y="1473"/>
                  </a:cubicBezTo>
                  <a:cubicBezTo>
                    <a:pt x="2036" y="1474"/>
                    <a:pt x="2365" y="1146"/>
                    <a:pt x="2365" y="741"/>
                  </a:cubicBezTo>
                  <a:cubicBezTo>
                    <a:pt x="2365" y="336"/>
                    <a:pt x="2035" y="0"/>
                    <a:pt x="1630" y="0"/>
                  </a:cubicBezTo>
                  <a:cubicBezTo>
                    <a:pt x="1395" y="0"/>
                    <a:pt x="1187" y="122"/>
                    <a:pt x="1053" y="295"/>
                  </a:cubicBezTo>
                  <a:cubicBezTo>
                    <a:pt x="1053" y="735"/>
                    <a:pt x="1053" y="735"/>
                    <a:pt x="1053" y="735"/>
                  </a:cubicBezTo>
                  <a:cubicBezTo>
                    <a:pt x="1155" y="455"/>
                    <a:pt x="1340" y="232"/>
                    <a:pt x="1630" y="232"/>
                  </a:cubicBezTo>
                  <a:cubicBezTo>
                    <a:pt x="1909" y="232"/>
                    <a:pt x="2135" y="463"/>
                    <a:pt x="2134" y="741"/>
                  </a:cubicBezTo>
                  <a:cubicBezTo>
                    <a:pt x="2134" y="1020"/>
                    <a:pt x="1909" y="1246"/>
                    <a:pt x="1630" y="1245"/>
                  </a:cubicBezTo>
                  <a:cubicBezTo>
                    <a:pt x="1506" y="1244"/>
                    <a:pt x="1391" y="1199"/>
                    <a:pt x="1303" y="1125"/>
                  </a:cubicBezTo>
                  <a:cubicBezTo>
                    <a:pt x="1194" y="1040"/>
                    <a:pt x="1074" y="860"/>
                    <a:pt x="961" y="764"/>
                  </a:cubicBezTo>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6161" name="Freeform 17"/>
            <p:cNvSpPr>
              <a:spLocks/>
            </p:cNvSpPr>
            <p:nvPr userDrawn="1"/>
          </p:nvSpPr>
          <p:spPr bwMode="gray">
            <a:xfrm>
              <a:off x="5180" y="200"/>
              <a:ext cx="65" cy="106"/>
            </a:xfrm>
            <a:custGeom>
              <a:avLst/>
              <a:gdLst>
                <a:gd name="T0" fmla="*/ 0 w 1624"/>
                <a:gd name="T1" fmla="*/ 0 h 2651"/>
                <a:gd name="T2" fmla="*/ 1624 w 1624"/>
                <a:gd name="T3" fmla="*/ 0 h 2651"/>
                <a:gd name="T4" fmla="*/ 1624 w 1624"/>
                <a:gd name="T5" fmla="*/ 452 h 2651"/>
                <a:gd name="T6" fmla="*/ 1365 w 1624"/>
                <a:gd name="T7" fmla="*/ 273 h 2651"/>
                <a:gd name="T8" fmla="*/ 613 w 1624"/>
                <a:gd name="T9" fmla="*/ 273 h 2651"/>
                <a:gd name="T10" fmla="*/ 613 w 1624"/>
                <a:gd name="T11" fmla="*/ 1053 h 2651"/>
                <a:gd name="T12" fmla="*/ 1428 w 1624"/>
                <a:gd name="T13" fmla="*/ 1053 h 2651"/>
                <a:gd name="T14" fmla="*/ 1428 w 1624"/>
                <a:gd name="T15" fmla="*/ 1467 h 2651"/>
                <a:gd name="T16" fmla="*/ 1205 w 1624"/>
                <a:gd name="T17" fmla="*/ 1335 h 2651"/>
                <a:gd name="T18" fmla="*/ 613 w 1624"/>
                <a:gd name="T19" fmla="*/ 1335 h 2651"/>
                <a:gd name="T20" fmla="*/ 613 w 1624"/>
                <a:gd name="T21" fmla="*/ 2401 h 2651"/>
                <a:gd name="T22" fmla="*/ 784 w 1624"/>
                <a:gd name="T23" fmla="*/ 2651 h 2651"/>
                <a:gd name="T24" fmla="*/ 11 w 1624"/>
                <a:gd name="T25" fmla="*/ 2651 h 2651"/>
                <a:gd name="T26" fmla="*/ 173 w 1624"/>
                <a:gd name="T27" fmla="*/ 2401 h 2651"/>
                <a:gd name="T28" fmla="*/ 173 w 1624"/>
                <a:gd name="T29" fmla="*/ 278 h 2651"/>
                <a:gd name="T30" fmla="*/ 0 w 1624"/>
                <a:gd name="T31"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24" h="2651">
                  <a:moveTo>
                    <a:pt x="0" y="0"/>
                  </a:moveTo>
                  <a:cubicBezTo>
                    <a:pt x="1624" y="0"/>
                    <a:pt x="1624" y="0"/>
                    <a:pt x="1624" y="0"/>
                  </a:cubicBezTo>
                  <a:cubicBezTo>
                    <a:pt x="1624" y="452"/>
                    <a:pt x="1624" y="452"/>
                    <a:pt x="1624" y="452"/>
                  </a:cubicBezTo>
                  <a:cubicBezTo>
                    <a:pt x="1624" y="452"/>
                    <a:pt x="1540" y="274"/>
                    <a:pt x="1365" y="273"/>
                  </a:cubicBezTo>
                  <a:cubicBezTo>
                    <a:pt x="613" y="273"/>
                    <a:pt x="613" y="273"/>
                    <a:pt x="613" y="273"/>
                  </a:cubicBezTo>
                  <a:cubicBezTo>
                    <a:pt x="613" y="1053"/>
                    <a:pt x="613" y="1053"/>
                    <a:pt x="613" y="1053"/>
                  </a:cubicBezTo>
                  <a:cubicBezTo>
                    <a:pt x="1428" y="1053"/>
                    <a:pt x="1428" y="1053"/>
                    <a:pt x="1428" y="1053"/>
                  </a:cubicBezTo>
                  <a:cubicBezTo>
                    <a:pt x="1428" y="1467"/>
                    <a:pt x="1428" y="1467"/>
                    <a:pt x="1428" y="1467"/>
                  </a:cubicBezTo>
                  <a:cubicBezTo>
                    <a:pt x="1428" y="1467"/>
                    <a:pt x="1402" y="1335"/>
                    <a:pt x="1205" y="1335"/>
                  </a:cubicBezTo>
                  <a:cubicBezTo>
                    <a:pt x="613" y="1335"/>
                    <a:pt x="613" y="1335"/>
                    <a:pt x="613" y="1335"/>
                  </a:cubicBezTo>
                  <a:cubicBezTo>
                    <a:pt x="613" y="2401"/>
                    <a:pt x="613" y="2401"/>
                    <a:pt x="613" y="2401"/>
                  </a:cubicBezTo>
                  <a:cubicBezTo>
                    <a:pt x="613" y="2558"/>
                    <a:pt x="784" y="2651"/>
                    <a:pt x="784" y="2651"/>
                  </a:cubicBezTo>
                  <a:cubicBezTo>
                    <a:pt x="11" y="2651"/>
                    <a:pt x="11" y="2651"/>
                    <a:pt x="11" y="2651"/>
                  </a:cubicBezTo>
                  <a:cubicBezTo>
                    <a:pt x="11" y="2651"/>
                    <a:pt x="173" y="2569"/>
                    <a:pt x="173" y="2401"/>
                  </a:cubicBezTo>
                  <a:cubicBezTo>
                    <a:pt x="173" y="278"/>
                    <a:pt x="173" y="278"/>
                    <a:pt x="173" y="278"/>
                  </a:cubicBezTo>
                  <a:cubicBezTo>
                    <a:pt x="173" y="99"/>
                    <a:pt x="0" y="0"/>
                    <a:pt x="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6162" name="Freeform 18"/>
            <p:cNvSpPr>
              <a:spLocks/>
            </p:cNvSpPr>
            <p:nvPr userDrawn="1"/>
          </p:nvSpPr>
          <p:spPr bwMode="gray">
            <a:xfrm>
              <a:off x="5333" y="200"/>
              <a:ext cx="43" cy="148"/>
            </a:xfrm>
            <a:custGeom>
              <a:avLst/>
              <a:gdLst>
                <a:gd name="T0" fmla="*/ 246 w 1072"/>
                <a:gd name="T1" fmla="*/ 0 h 3696"/>
                <a:gd name="T2" fmla="*/ 1072 w 1072"/>
                <a:gd name="T3" fmla="*/ 0 h 3696"/>
                <a:gd name="T4" fmla="*/ 887 w 1072"/>
                <a:gd name="T5" fmla="*/ 230 h 3696"/>
                <a:gd name="T6" fmla="*/ 887 w 1072"/>
                <a:gd name="T7" fmla="*/ 2717 h 3696"/>
                <a:gd name="T8" fmla="*/ 0 w 1072"/>
                <a:gd name="T9" fmla="*/ 3693 h 3696"/>
                <a:gd name="T10" fmla="*/ 423 w 1072"/>
                <a:gd name="T11" fmla="*/ 2717 h 3696"/>
                <a:gd name="T12" fmla="*/ 423 w 1072"/>
                <a:gd name="T13" fmla="*/ 230 h 3696"/>
                <a:gd name="T14" fmla="*/ 246 w 1072"/>
                <a:gd name="T15" fmla="*/ 0 h 36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72" h="3696">
                  <a:moveTo>
                    <a:pt x="246" y="0"/>
                  </a:moveTo>
                  <a:cubicBezTo>
                    <a:pt x="1072" y="0"/>
                    <a:pt x="1072" y="0"/>
                    <a:pt x="1072" y="0"/>
                  </a:cubicBezTo>
                  <a:cubicBezTo>
                    <a:pt x="1072" y="0"/>
                    <a:pt x="887" y="87"/>
                    <a:pt x="887" y="230"/>
                  </a:cubicBezTo>
                  <a:cubicBezTo>
                    <a:pt x="887" y="2717"/>
                    <a:pt x="887" y="2717"/>
                    <a:pt x="887" y="2717"/>
                  </a:cubicBezTo>
                  <a:cubicBezTo>
                    <a:pt x="887" y="3558"/>
                    <a:pt x="44" y="3696"/>
                    <a:pt x="0" y="3693"/>
                  </a:cubicBezTo>
                  <a:cubicBezTo>
                    <a:pt x="72" y="3647"/>
                    <a:pt x="422" y="3349"/>
                    <a:pt x="423" y="2717"/>
                  </a:cubicBezTo>
                  <a:cubicBezTo>
                    <a:pt x="423" y="230"/>
                    <a:pt x="423" y="230"/>
                    <a:pt x="423" y="230"/>
                  </a:cubicBezTo>
                  <a:cubicBezTo>
                    <a:pt x="424" y="96"/>
                    <a:pt x="246" y="0"/>
                    <a:pt x="246"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6163" name="Freeform 19"/>
            <p:cNvSpPr>
              <a:spLocks/>
            </p:cNvSpPr>
            <p:nvPr userDrawn="1"/>
          </p:nvSpPr>
          <p:spPr bwMode="gray">
            <a:xfrm>
              <a:off x="5380" y="200"/>
              <a:ext cx="33" cy="106"/>
            </a:xfrm>
            <a:custGeom>
              <a:avLst/>
              <a:gdLst>
                <a:gd name="T0" fmla="*/ 0 w 828"/>
                <a:gd name="T1" fmla="*/ 0 h 2653"/>
                <a:gd name="T2" fmla="*/ 828 w 828"/>
                <a:gd name="T3" fmla="*/ 0 h 2653"/>
                <a:gd name="T4" fmla="*/ 645 w 828"/>
                <a:gd name="T5" fmla="*/ 235 h 2653"/>
                <a:gd name="T6" fmla="*/ 645 w 828"/>
                <a:gd name="T7" fmla="*/ 2401 h 2653"/>
                <a:gd name="T8" fmla="*/ 828 w 828"/>
                <a:gd name="T9" fmla="*/ 2653 h 2653"/>
                <a:gd name="T10" fmla="*/ 0 w 828"/>
                <a:gd name="T11" fmla="*/ 2653 h 2653"/>
                <a:gd name="T12" fmla="*/ 184 w 828"/>
                <a:gd name="T13" fmla="*/ 2401 h 2653"/>
                <a:gd name="T14" fmla="*/ 184 w 828"/>
                <a:gd name="T15" fmla="*/ 235 h 2653"/>
                <a:gd name="T16" fmla="*/ 0 w 828"/>
                <a:gd name="T17" fmla="*/ 0 h 2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8" h="2653">
                  <a:moveTo>
                    <a:pt x="0" y="0"/>
                  </a:moveTo>
                  <a:cubicBezTo>
                    <a:pt x="828" y="0"/>
                    <a:pt x="828" y="0"/>
                    <a:pt x="828" y="0"/>
                  </a:cubicBezTo>
                  <a:cubicBezTo>
                    <a:pt x="828" y="0"/>
                    <a:pt x="645" y="89"/>
                    <a:pt x="645" y="235"/>
                  </a:cubicBezTo>
                  <a:cubicBezTo>
                    <a:pt x="645" y="2401"/>
                    <a:pt x="645" y="2401"/>
                    <a:pt x="645" y="2401"/>
                  </a:cubicBezTo>
                  <a:cubicBezTo>
                    <a:pt x="645" y="2556"/>
                    <a:pt x="828" y="2653"/>
                    <a:pt x="828" y="2653"/>
                  </a:cubicBezTo>
                  <a:cubicBezTo>
                    <a:pt x="0" y="2653"/>
                    <a:pt x="0" y="2653"/>
                    <a:pt x="0" y="2653"/>
                  </a:cubicBezTo>
                  <a:cubicBezTo>
                    <a:pt x="0" y="2653"/>
                    <a:pt x="184" y="2557"/>
                    <a:pt x="184" y="2401"/>
                  </a:cubicBezTo>
                  <a:cubicBezTo>
                    <a:pt x="184" y="235"/>
                    <a:pt x="184" y="235"/>
                    <a:pt x="184" y="235"/>
                  </a:cubicBezTo>
                  <a:cubicBezTo>
                    <a:pt x="184" y="89"/>
                    <a:pt x="0" y="0"/>
                    <a:pt x="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6164" name="Freeform 20"/>
            <p:cNvSpPr>
              <a:spLocks/>
            </p:cNvSpPr>
            <p:nvPr userDrawn="1"/>
          </p:nvSpPr>
          <p:spPr bwMode="gray">
            <a:xfrm>
              <a:off x="5414" y="200"/>
              <a:ext cx="79" cy="106"/>
            </a:xfrm>
            <a:custGeom>
              <a:avLst/>
              <a:gdLst>
                <a:gd name="T0" fmla="*/ 161 w 1984"/>
                <a:gd name="T1" fmla="*/ 0 h 2651"/>
                <a:gd name="T2" fmla="*/ 1984 w 1984"/>
                <a:gd name="T3" fmla="*/ 0 h 2651"/>
                <a:gd name="T4" fmla="*/ 1829 w 1984"/>
                <a:gd name="T5" fmla="*/ 482 h 2651"/>
                <a:gd name="T6" fmla="*/ 1607 w 1984"/>
                <a:gd name="T7" fmla="*/ 279 h 2651"/>
                <a:gd name="T8" fmla="*/ 1229 w 1984"/>
                <a:gd name="T9" fmla="*/ 279 h 2651"/>
                <a:gd name="T10" fmla="*/ 1229 w 1984"/>
                <a:gd name="T11" fmla="*/ 2401 h 2651"/>
                <a:gd name="T12" fmla="*/ 1407 w 1984"/>
                <a:gd name="T13" fmla="*/ 2651 h 2651"/>
                <a:gd name="T14" fmla="*/ 595 w 1984"/>
                <a:gd name="T15" fmla="*/ 2651 h 2651"/>
                <a:gd name="T16" fmla="*/ 771 w 1984"/>
                <a:gd name="T17" fmla="*/ 2401 h 2651"/>
                <a:gd name="T18" fmla="*/ 771 w 1984"/>
                <a:gd name="T19" fmla="*/ 279 h 2651"/>
                <a:gd name="T20" fmla="*/ 315 w 1984"/>
                <a:gd name="T21" fmla="*/ 279 h 2651"/>
                <a:gd name="T22" fmla="*/ 0 w 1984"/>
                <a:gd name="T23" fmla="*/ 522 h 2651"/>
                <a:gd name="T24" fmla="*/ 161 w 1984"/>
                <a:gd name="T25"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84" h="2651">
                  <a:moveTo>
                    <a:pt x="161" y="0"/>
                  </a:moveTo>
                  <a:cubicBezTo>
                    <a:pt x="1984" y="0"/>
                    <a:pt x="1984" y="0"/>
                    <a:pt x="1984" y="0"/>
                  </a:cubicBezTo>
                  <a:cubicBezTo>
                    <a:pt x="1829" y="482"/>
                    <a:pt x="1829" y="482"/>
                    <a:pt x="1829" y="482"/>
                  </a:cubicBezTo>
                  <a:cubicBezTo>
                    <a:pt x="1829" y="482"/>
                    <a:pt x="1783" y="279"/>
                    <a:pt x="1607" y="279"/>
                  </a:cubicBezTo>
                  <a:cubicBezTo>
                    <a:pt x="1229" y="279"/>
                    <a:pt x="1229" y="279"/>
                    <a:pt x="1229" y="279"/>
                  </a:cubicBezTo>
                  <a:cubicBezTo>
                    <a:pt x="1229" y="2401"/>
                    <a:pt x="1229" y="2401"/>
                    <a:pt x="1229" y="2401"/>
                  </a:cubicBezTo>
                  <a:cubicBezTo>
                    <a:pt x="1229" y="2535"/>
                    <a:pt x="1407" y="2651"/>
                    <a:pt x="1407" y="2651"/>
                  </a:cubicBezTo>
                  <a:cubicBezTo>
                    <a:pt x="595" y="2651"/>
                    <a:pt x="595" y="2651"/>
                    <a:pt x="595" y="2651"/>
                  </a:cubicBezTo>
                  <a:cubicBezTo>
                    <a:pt x="595" y="2651"/>
                    <a:pt x="771" y="2547"/>
                    <a:pt x="771" y="2401"/>
                  </a:cubicBezTo>
                  <a:cubicBezTo>
                    <a:pt x="771" y="279"/>
                    <a:pt x="771" y="279"/>
                    <a:pt x="771" y="279"/>
                  </a:cubicBezTo>
                  <a:cubicBezTo>
                    <a:pt x="315" y="279"/>
                    <a:pt x="315" y="279"/>
                    <a:pt x="315" y="279"/>
                  </a:cubicBezTo>
                  <a:cubicBezTo>
                    <a:pt x="185" y="280"/>
                    <a:pt x="0" y="522"/>
                    <a:pt x="0" y="522"/>
                  </a:cubicBezTo>
                  <a:lnTo>
                    <a:pt x="161" y="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6165" name="Freeform 21"/>
            <p:cNvSpPr>
              <a:spLocks/>
            </p:cNvSpPr>
            <p:nvPr userDrawn="1"/>
          </p:nvSpPr>
          <p:spPr bwMode="gray">
            <a:xfrm>
              <a:off x="5558" y="200"/>
              <a:ext cx="88" cy="107"/>
            </a:xfrm>
            <a:custGeom>
              <a:avLst/>
              <a:gdLst>
                <a:gd name="T0" fmla="*/ 1420 w 2219"/>
                <a:gd name="T1" fmla="*/ 0 h 2693"/>
                <a:gd name="T2" fmla="*/ 2219 w 2219"/>
                <a:gd name="T3" fmla="*/ 0 h 2693"/>
                <a:gd name="T4" fmla="*/ 2048 w 2219"/>
                <a:gd name="T5" fmla="*/ 234 h 2693"/>
                <a:gd name="T6" fmla="*/ 2048 w 2219"/>
                <a:gd name="T7" fmla="*/ 1840 h 2693"/>
                <a:gd name="T8" fmla="*/ 1131 w 2219"/>
                <a:gd name="T9" fmla="*/ 2693 h 2693"/>
                <a:gd name="T10" fmla="*/ 176 w 2219"/>
                <a:gd name="T11" fmla="*/ 1840 h 2693"/>
                <a:gd name="T12" fmla="*/ 176 w 2219"/>
                <a:gd name="T13" fmla="*/ 234 h 2693"/>
                <a:gd name="T14" fmla="*/ 0 w 2219"/>
                <a:gd name="T15" fmla="*/ 0 h 2693"/>
                <a:gd name="T16" fmla="*/ 821 w 2219"/>
                <a:gd name="T17" fmla="*/ 0 h 2693"/>
                <a:gd name="T18" fmla="*/ 638 w 2219"/>
                <a:gd name="T19" fmla="*/ 234 h 2693"/>
                <a:gd name="T20" fmla="*/ 638 w 2219"/>
                <a:gd name="T21" fmla="*/ 1840 h 2693"/>
                <a:gd name="T22" fmla="*/ 1131 w 2219"/>
                <a:gd name="T23" fmla="*/ 2406 h 2693"/>
                <a:gd name="T24" fmla="*/ 1601 w 2219"/>
                <a:gd name="T25" fmla="*/ 1840 h 2693"/>
                <a:gd name="T26" fmla="*/ 1601 w 2219"/>
                <a:gd name="T27" fmla="*/ 234 h 2693"/>
                <a:gd name="T28" fmla="*/ 1420 w 2219"/>
                <a:gd name="T29" fmla="*/ 0 h 26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19" h="2693">
                  <a:moveTo>
                    <a:pt x="1420" y="0"/>
                  </a:moveTo>
                  <a:cubicBezTo>
                    <a:pt x="2219" y="0"/>
                    <a:pt x="2219" y="0"/>
                    <a:pt x="2219" y="0"/>
                  </a:cubicBezTo>
                  <a:cubicBezTo>
                    <a:pt x="2219" y="0"/>
                    <a:pt x="2048" y="91"/>
                    <a:pt x="2048" y="234"/>
                  </a:cubicBezTo>
                  <a:cubicBezTo>
                    <a:pt x="2048" y="1840"/>
                    <a:pt x="2048" y="1840"/>
                    <a:pt x="2048" y="1840"/>
                  </a:cubicBezTo>
                  <a:cubicBezTo>
                    <a:pt x="2047" y="2492"/>
                    <a:pt x="1506" y="2693"/>
                    <a:pt x="1131" y="2693"/>
                  </a:cubicBezTo>
                  <a:cubicBezTo>
                    <a:pt x="759" y="2693"/>
                    <a:pt x="175" y="2490"/>
                    <a:pt x="176" y="1840"/>
                  </a:cubicBezTo>
                  <a:cubicBezTo>
                    <a:pt x="176" y="234"/>
                    <a:pt x="176" y="234"/>
                    <a:pt x="176" y="234"/>
                  </a:cubicBezTo>
                  <a:cubicBezTo>
                    <a:pt x="176" y="91"/>
                    <a:pt x="0" y="0"/>
                    <a:pt x="0" y="0"/>
                  </a:cubicBezTo>
                  <a:cubicBezTo>
                    <a:pt x="821" y="0"/>
                    <a:pt x="821" y="0"/>
                    <a:pt x="821" y="0"/>
                  </a:cubicBezTo>
                  <a:cubicBezTo>
                    <a:pt x="821" y="0"/>
                    <a:pt x="638" y="88"/>
                    <a:pt x="638" y="234"/>
                  </a:cubicBezTo>
                  <a:cubicBezTo>
                    <a:pt x="638" y="1840"/>
                    <a:pt x="638" y="1840"/>
                    <a:pt x="638" y="1840"/>
                  </a:cubicBezTo>
                  <a:cubicBezTo>
                    <a:pt x="638" y="2182"/>
                    <a:pt x="865" y="2406"/>
                    <a:pt x="1131" y="2406"/>
                  </a:cubicBezTo>
                  <a:cubicBezTo>
                    <a:pt x="1397" y="2406"/>
                    <a:pt x="1600" y="2173"/>
                    <a:pt x="1601" y="1840"/>
                  </a:cubicBezTo>
                  <a:cubicBezTo>
                    <a:pt x="1601" y="234"/>
                    <a:pt x="1601" y="234"/>
                    <a:pt x="1601" y="234"/>
                  </a:cubicBezTo>
                  <a:cubicBezTo>
                    <a:pt x="1601" y="91"/>
                    <a:pt x="1420" y="0"/>
                    <a:pt x="142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6166" name="Freeform 22"/>
            <p:cNvSpPr>
              <a:spLocks/>
            </p:cNvSpPr>
            <p:nvPr userDrawn="1"/>
          </p:nvSpPr>
          <p:spPr bwMode="gray">
            <a:xfrm>
              <a:off x="5248" y="200"/>
              <a:ext cx="89" cy="108"/>
            </a:xfrm>
            <a:custGeom>
              <a:avLst/>
              <a:gdLst>
                <a:gd name="T0" fmla="*/ 1427 w 2240"/>
                <a:gd name="T1" fmla="*/ 0 h 2700"/>
                <a:gd name="T2" fmla="*/ 2240 w 2240"/>
                <a:gd name="T3" fmla="*/ 0 h 2700"/>
                <a:gd name="T4" fmla="*/ 2068 w 2240"/>
                <a:gd name="T5" fmla="*/ 237 h 2700"/>
                <a:gd name="T6" fmla="*/ 2067 w 2240"/>
                <a:gd name="T7" fmla="*/ 1838 h 2700"/>
                <a:gd name="T8" fmla="*/ 1122 w 2240"/>
                <a:gd name="T9" fmla="*/ 2700 h 2700"/>
                <a:gd name="T10" fmla="*/ 166 w 2240"/>
                <a:gd name="T11" fmla="*/ 1838 h 2700"/>
                <a:gd name="T12" fmla="*/ 166 w 2240"/>
                <a:gd name="T13" fmla="*/ 237 h 2700"/>
                <a:gd name="T14" fmla="*/ 0 w 2240"/>
                <a:gd name="T15" fmla="*/ 0 h 2700"/>
                <a:gd name="T16" fmla="*/ 821 w 2240"/>
                <a:gd name="T17" fmla="*/ 0 h 2700"/>
                <a:gd name="T18" fmla="*/ 631 w 2240"/>
                <a:gd name="T19" fmla="*/ 237 h 2700"/>
                <a:gd name="T20" fmla="*/ 630 w 2240"/>
                <a:gd name="T21" fmla="*/ 1838 h 2700"/>
                <a:gd name="T22" fmla="*/ 1122 w 2240"/>
                <a:gd name="T23" fmla="*/ 2413 h 2700"/>
                <a:gd name="T24" fmla="*/ 1602 w 2240"/>
                <a:gd name="T25" fmla="*/ 1838 h 2700"/>
                <a:gd name="T26" fmla="*/ 1603 w 2240"/>
                <a:gd name="T27" fmla="*/ 237 h 2700"/>
                <a:gd name="T28" fmla="*/ 1427 w 2240"/>
                <a:gd name="T29" fmla="*/ 0 h 2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40" h="2700">
                  <a:moveTo>
                    <a:pt x="1427" y="0"/>
                  </a:moveTo>
                  <a:cubicBezTo>
                    <a:pt x="2240" y="0"/>
                    <a:pt x="2240" y="0"/>
                    <a:pt x="2240" y="0"/>
                  </a:cubicBezTo>
                  <a:cubicBezTo>
                    <a:pt x="2240" y="0"/>
                    <a:pt x="2068" y="95"/>
                    <a:pt x="2068" y="237"/>
                  </a:cubicBezTo>
                  <a:cubicBezTo>
                    <a:pt x="2068" y="238"/>
                    <a:pt x="2067" y="1838"/>
                    <a:pt x="2067" y="1838"/>
                  </a:cubicBezTo>
                  <a:cubicBezTo>
                    <a:pt x="2067" y="2494"/>
                    <a:pt x="1501" y="2700"/>
                    <a:pt x="1122" y="2700"/>
                  </a:cubicBezTo>
                  <a:cubicBezTo>
                    <a:pt x="750" y="2700"/>
                    <a:pt x="166" y="2491"/>
                    <a:pt x="166" y="1838"/>
                  </a:cubicBezTo>
                  <a:cubicBezTo>
                    <a:pt x="166" y="237"/>
                    <a:pt x="166" y="237"/>
                    <a:pt x="166" y="237"/>
                  </a:cubicBezTo>
                  <a:cubicBezTo>
                    <a:pt x="166" y="94"/>
                    <a:pt x="0" y="0"/>
                    <a:pt x="0" y="0"/>
                  </a:cubicBezTo>
                  <a:cubicBezTo>
                    <a:pt x="821" y="0"/>
                    <a:pt x="821" y="0"/>
                    <a:pt x="821" y="0"/>
                  </a:cubicBezTo>
                  <a:cubicBezTo>
                    <a:pt x="821" y="0"/>
                    <a:pt x="631" y="94"/>
                    <a:pt x="631" y="237"/>
                  </a:cubicBezTo>
                  <a:cubicBezTo>
                    <a:pt x="630" y="1838"/>
                    <a:pt x="630" y="1838"/>
                    <a:pt x="630" y="1838"/>
                  </a:cubicBezTo>
                  <a:cubicBezTo>
                    <a:pt x="630" y="2178"/>
                    <a:pt x="856" y="2412"/>
                    <a:pt x="1122" y="2413"/>
                  </a:cubicBezTo>
                  <a:cubicBezTo>
                    <a:pt x="1388" y="2414"/>
                    <a:pt x="1602" y="2174"/>
                    <a:pt x="1602" y="1838"/>
                  </a:cubicBezTo>
                  <a:cubicBezTo>
                    <a:pt x="1603" y="237"/>
                    <a:pt x="1603" y="237"/>
                    <a:pt x="1603" y="237"/>
                  </a:cubicBezTo>
                  <a:cubicBezTo>
                    <a:pt x="1603" y="94"/>
                    <a:pt x="1427" y="0"/>
                    <a:pt x="1427"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6167" name="Freeform 23"/>
            <p:cNvSpPr>
              <a:spLocks/>
            </p:cNvSpPr>
            <p:nvPr userDrawn="1"/>
          </p:nvSpPr>
          <p:spPr bwMode="gray">
            <a:xfrm>
              <a:off x="5489" y="198"/>
              <a:ext cx="69" cy="110"/>
            </a:xfrm>
            <a:custGeom>
              <a:avLst/>
              <a:gdLst>
                <a:gd name="T0" fmla="*/ 1467 w 1707"/>
                <a:gd name="T1" fmla="*/ 479 h 2755"/>
                <a:gd name="T2" fmla="*/ 1019 w 1707"/>
                <a:gd name="T3" fmla="*/ 276 h 2755"/>
                <a:gd name="T4" fmla="*/ 504 w 1707"/>
                <a:gd name="T5" fmla="*/ 677 h 2755"/>
                <a:gd name="T6" fmla="*/ 995 w 1707"/>
                <a:gd name="T7" fmla="*/ 1174 h 2755"/>
                <a:gd name="T8" fmla="*/ 1705 w 1707"/>
                <a:gd name="T9" fmla="*/ 1974 h 2755"/>
                <a:gd name="T10" fmla="*/ 651 w 1707"/>
                <a:gd name="T11" fmla="*/ 2755 h 2755"/>
                <a:gd name="T12" fmla="*/ 155 w 1707"/>
                <a:gd name="T13" fmla="*/ 2686 h 2755"/>
                <a:gd name="T14" fmla="*/ 0 w 1707"/>
                <a:gd name="T15" fmla="*/ 2177 h 2755"/>
                <a:gd name="T16" fmla="*/ 658 w 1707"/>
                <a:gd name="T17" fmla="*/ 2466 h 2755"/>
                <a:gd name="T18" fmla="*/ 1252 w 1707"/>
                <a:gd name="T19" fmla="*/ 2030 h 2755"/>
                <a:gd name="T20" fmla="*/ 46 w 1707"/>
                <a:gd name="T21" fmla="*/ 731 h 2755"/>
                <a:gd name="T22" fmla="*/ 973 w 1707"/>
                <a:gd name="T23" fmla="*/ 0 h 2755"/>
                <a:gd name="T24" fmla="*/ 1467 w 1707"/>
                <a:gd name="T25" fmla="*/ 69 h 2755"/>
                <a:gd name="T26" fmla="*/ 1467 w 1707"/>
                <a:gd name="T27" fmla="*/ 479 h 2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07" h="2755">
                  <a:moveTo>
                    <a:pt x="1467" y="479"/>
                  </a:moveTo>
                  <a:cubicBezTo>
                    <a:pt x="1467" y="479"/>
                    <a:pt x="1352" y="277"/>
                    <a:pt x="1019" y="276"/>
                  </a:cubicBezTo>
                  <a:cubicBezTo>
                    <a:pt x="686" y="275"/>
                    <a:pt x="505" y="450"/>
                    <a:pt x="504" y="677"/>
                  </a:cubicBezTo>
                  <a:cubicBezTo>
                    <a:pt x="503" y="934"/>
                    <a:pt x="696" y="1031"/>
                    <a:pt x="995" y="1174"/>
                  </a:cubicBezTo>
                  <a:cubicBezTo>
                    <a:pt x="1279" y="1311"/>
                    <a:pt x="1707" y="1499"/>
                    <a:pt x="1705" y="1974"/>
                  </a:cubicBezTo>
                  <a:cubicBezTo>
                    <a:pt x="1704" y="2399"/>
                    <a:pt x="1327" y="2755"/>
                    <a:pt x="651" y="2755"/>
                  </a:cubicBezTo>
                  <a:cubicBezTo>
                    <a:pt x="442" y="2754"/>
                    <a:pt x="155" y="2686"/>
                    <a:pt x="155" y="2686"/>
                  </a:cubicBezTo>
                  <a:cubicBezTo>
                    <a:pt x="0" y="2177"/>
                    <a:pt x="0" y="2177"/>
                    <a:pt x="0" y="2177"/>
                  </a:cubicBezTo>
                  <a:cubicBezTo>
                    <a:pt x="143" y="2316"/>
                    <a:pt x="397" y="2466"/>
                    <a:pt x="658" y="2466"/>
                  </a:cubicBezTo>
                  <a:cubicBezTo>
                    <a:pt x="929" y="2466"/>
                    <a:pt x="1252" y="2298"/>
                    <a:pt x="1252" y="2030"/>
                  </a:cubicBezTo>
                  <a:cubicBezTo>
                    <a:pt x="1252" y="1512"/>
                    <a:pt x="46" y="1598"/>
                    <a:pt x="46" y="731"/>
                  </a:cubicBezTo>
                  <a:cubicBezTo>
                    <a:pt x="46" y="433"/>
                    <a:pt x="254" y="0"/>
                    <a:pt x="973" y="0"/>
                  </a:cubicBezTo>
                  <a:cubicBezTo>
                    <a:pt x="1207" y="0"/>
                    <a:pt x="1467" y="69"/>
                    <a:pt x="1467" y="69"/>
                  </a:cubicBezTo>
                  <a:lnTo>
                    <a:pt x="1467" y="479"/>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646148" name="Line 4"/>
          <p:cNvSpPr>
            <a:spLocks noChangeShapeType="1"/>
          </p:cNvSpPr>
          <p:nvPr userDrawn="1"/>
        </p:nvSpPr>
        <p:spPr bwMode="gray">
          <a:xfrm>
            <a:off x="0" y="6632575"/>
            <a:ext cx="9144000" cy="0"/>
          </a:xfrm>
          <a:prstGeom prst="line">
            <a:avLst/>
          </a:prstGeom>
          <a:noFill/>
          <a:ln w="12700">
            <a:solidFill>
              <a:srgbClr val="87867E"/>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6151" name="Rectangle 7"/>
          <p:cNvSpPr>
            <a:spLocks noGrp="1" noChangeArrowheads="1"/>
          </p:cNvSpPr>
          <p:nvPr>
            <p:ph type="title"/>
          </p:nvPr>
        </p:nvSpPr>
        <p:spPr bwMode="gray">
          <a:xfrm>
            <a:off x="169863" y="-1588"/>
            <a:ext cx="7858125" cy="693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C0C0C0">
                      <a:alpha val="50000"/>
                    </a:srgbClr>
                  </a:outerShdw>
                </a:effectLst>
              </a14:hiddenEffects>
            </a:ext>
          </a:extLst>
        </p:spPr>
        <p:txBody>
          <a:bodyPr vert="horz" wrap="square" lIns="0" tIns="0" rIns="0" bIns="0" numCol="1" anchor="ctr" anchorCtr="0" compatLnSpc="1">
            <a:prstTxWarp prst="textNoShape">
              <a:avLst/>
            </a:prstTxWarp>
          </a:bodyPr>
          <a:lstStyle/>
          <a:p>
            <a:pPr lvl="0"/>
            <a:r>
              <a:rPr lang="en-US" altLang="ja-JP" smtClean="0"/>
              <a:t>Master title</a:t>
            </a:r>
          </a:p>
        </p:txBody>
      </p:sp>
      <p:sp>
        <p:nvSpPr>
          <p:cNvPr id="646152" name="Rectangle 8"/>
          <p:cNvSpPr>
            <a:spLocks noGrp="1" noChangeArrowheads="1"/>
          </p:cNvSpPr>
          <p:nvPr>
            <p:ph type="body" idx="1"/>
          </p:nvPr>
        </p:nvSpPr>
        <p:spPr bwMode="gray">
          <a:xfrm>
            <a:off x="168275" y="869950"/>
            <a:ext cx="8786813" cy="5592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en-US" altLang="ja-JP" smtClean="0"/>
              <a:t>Headline Headline Headline Headline Headline Headline Headline Headline Headline Headline Headline Headline</a:t>
            </a:r>
          </a:p>
          <a:p>
            <a:pPr lvl="1"/>
            <a:r>
              <a:rPr lang="en-US" altLang="ja-JP" smtClean="0"/>
              <a:t>1st subhead 1st subhead 1st subhead 1st subhead 1st subhead 1st subhead 1st subhead 1st subhead 1st subhead 1st subhead </a:t>
            </a:r>
          </a:p>
          <a:p>
            <a:pPr lvl="2"/>
            <a:r>
              <a:rPr lang="en-US" altLang="ja-JP" smtClean="0"/>
              <a:t>2nd subhead 2nd subhead 2nd subhead 2nd subhead 2nd subhead 2nd subhead 2nd subhead 2nd subhead 2nd subhead 2nd subhead </a:t>
            </a:r>
          </a:p>
          <a:p>
            <a:pPr lvl="3"/>
            <a:r>
              <a:rPr lang="en-US" altLang="ja-JP" smtClean="0"/>
              <a:t>Text Text Text Text Text Text Text Text Text Text Text Text Text Text Text Text Text Text Text Text Text Text Text Text Text Text Text Text Text Text Text Text </a:t>
            </a:r>
          </a:p>
        </p:txBody>
      </p:sp>
      <p:sp>
        <p:nvSpPr>
          <p:cNvPr id="646168" name="Rectangle 24"/>
          <p:cNvSpPr>
            <a:spLocks noGrp="1" noChangeArrowheads="1"/>
          </p:cNvSpPr>
          <p:nvPr>
            <p:ph type="sldNum" sz="quarter" idx="4"/>
          </p:nvPr>
        </p:nvSpPr>
        <p:spPr bwMode="gray">
          <a:xfrm>
            <a:off x="4300538" y="6653213"/>
            <a:ext cx="539750" cy="201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fontAlgn="base">
              <a:defRPr kumimoji="0" sz="800">
                <a:solidFill>
                  <a:schemeClr val="tx1"/>
                </a:solidFill>
                <a:latin typeface="+mn-lt"/>
              </a:defRPr>
            </a:lvl1pPr>
          </a:lstStyle>
          <a:p>
            <a:fld id="{399B58B7-46DE-4E5D-88AD-93F99721E43C}" type="slidenum">
              <a:rPr lang="de-DE" altLang="ja-JP"/>
              <a:pPr/>
              <a:t>‹#›</a:t>
            </a:fld>
            <a:endParaRPr lang="de-DE" altLang="ja-JP"/>
          </a:p>
        </p:txBody>
      </p:sp>
      <p:sp>
        <p:nvSpPr>
          <p:cNvPr id="646169" name="Rectangle 25"/>
          <p:cNvSpPr>
            <a:spLocks noGrp="1" noChangeArrowheads="1"/>
          </p:cNvSpPr>
          <p:nvPr>
            <p:ph type="ftr" sz="quarter" idx="3"/>
          </p:nvPr>
        </p:nvSpPr>
        <p:spPr bwMode="gray">
          <a:xfrm>
            <a:off x="4935538" y="6653213"/>
            <a:ext cx="4022725" cy="201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r" fontAlgn="base">
              <a:defRPr kumimoji="0" sz="800">
                <a:solidFill>
                  <a:schemeClr val="tx1"/>
                </a:solidFill>
                <a:latin typeface="+mn-lt"/>
              </a:defRPr>
            </a:lvl1pPr>
          </a:lstStyle>
          <a:p>
            <a:r>
              <a:rPr lang="de-DE" altLang="ja-JP" smtClean="0"/>
              <a:t>Copyright 2015 FUJITSU LIMITED</a:t>
            </a:r>
            <a:endParaRPr lang="de-DE" altLang="ja-JP"/>
          </a:p>
        </p:txBody>
      </p:sp>
      <p:pic>
        <p:nvPicPr>
          <p:cNvPr id="2" name="Picture 1"/>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192088" y="6664325"/>
            <a:ext cx="1583789" cy="192158"/>
          </a:xfrm>
          <a:prstGeom prst="rect">
            <a:avLst/>
          </a:prstGeom>
        </p:spPr>
      </p:pic>
    </p:spTree>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 id="2147483656" r:id="rId4"/>
    <p:sldLayoutId id="2147483657" r:id="rId5"/>
    <p:sldLayoutId id="2147483658" r:id="rId6"/>
    <p:sldLayoutId id="2147483659" r:id="rId7"/>
    <p:sldLayoutId id="2147483660" r:id="rId8"/>
    <p:sldLayoutId id="2147483661" r:id="rId9"/>
    <p:sldLayoutId id="2147483662" r:id="rId10"/>
    <p:sldLayoutId id="2147483663" r:id="rId11"/>
  </p:sldLayoutIdLst>
  <p:hf hdr="0"/>
  <p:txStyles>
    <p:titleStyle>
      <a:lvl1pPr algn="l" rtl="0" fontAlgn="base">
        <a:spcBef>
          <a:spcPct val="0"/>
        </a:spcBef>
        <a:spcAft>
          <a:spcPct val="0"/>
        </a:spcAft>
        <a:tabLst>
          <a:tab pos="3676650" algn="l"/>
        </a:tabLst>
        <a:defRPr kumimoji="1" sz="3200">
          <a:solidFill>
            <a:schemeClr val="tx2"/>
          </a:solidFill>
          <a:latin typeface="+mj-lt"/>
          <a:ea typeface="+mj-ea"/>
          <a:cs typeface="+mj-cs"/>
        </a:defRPr>
      </a:lvl1pPr>
      <a:lvl2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2pPr>
      <a:lvl3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3pPr>
      <a:lvl4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4pPr>
      <a:lvl5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5pPr>
      <a:lvl6pPr marL="4572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6pPr>
      <a:lvl7pPr marL="9144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7pPr>
      <a:lvl8pPr marL="13716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8pPr>
      <a:lvl9pPr marL="18288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9pPr>
    </p:titleStyle>
    <p:bodyStyle>
      <a:lvl1pPr marL="290513" indent="-290513" algn="l" defTabSz="457200" rtl="0" fontAlgn="base">
        <a:lnSpc>
          <a:spcPct val="95000"/>
        </a:lnSpc>
        <a:spcBef>
          <a:spcPct val="20000"/>
        </a:spcBef>
        <a:spcAft>
          <a:spcPct val="10000"/>
        </a:spcAft>
        <a:buClr>
          <a:srgbClr val="A30B1A"/>
        </a:buClr>
        <a:buFont typeface="Wingdings" pitchFamily="2" charset="2"/>
        <a:buChar char="n"/>
        <a:defRPr kumimoji="1" sz="2400">
          <a:solidFill>
            <a:srgbClr val="000000"/>
          </a:solidFill>
          <a:latin typeface="+mn-lt"/>
          <a:ea typeface="+mn-ea"/>
          <a:cs typeface="+mn-cs"/>
        </a:defRPr>
      </a:lvl1pPr>
      <a:lvl2pPr marL="581025" indent="-242888" algn="l" defTabSz="457200" rtl="0" fontAlgn="base">
        <a:lnSpc>
          <a:spcPct val="95000"/>
        </a:lnSpc>
        <a:spcBef>
          <a:spcPct val="20000"/>
        </a:spcBef>
        <a:spcAft>
          <a:spcPct val="10000"/>
        </a:spcAft>
        <a:buClr>
          <a:srgbClr val="87867E"/>
        </a:buClr>
        <a:buFont typeface="Wingdings" pitchFamily="2" charset="2"/>
        <a:buChar char="n"/>
        <a:defRPr kumimoji="1" sz="2000">
          <a:solidFill>
            <a:srgbClr val="000000"/>
          </a:solidFill>
          <a:latin typeface="+mn-lt"/>
          <a:ea typeface="+mn-ea"/>
          <a:cs typeface="+mn-cs"/>
        </a:defRPr>
      </a:lvl2pPr>
      <a:lvl3pPr marL="795338" indent="-138113" algn="l" defTabSz="457200" rtl="0" fontAlgn="base">
        <a:lnSpc>
          <a:spcPct val="95000"/>
        </a:lnSpc>
        <a:spcBef>
          <a:spcPct val="20000"/>
        </a:spcBef>
        <a:spcAft>
          <a:spcPct val="10000"/>
        </a:spcAft>
        <a:buClr>
          <a:srgbClr val="87867E"/>
        </a:buClr>
        <a:buSzPct val="100000"/>
        <a:buChar char="•"/>
        <a:defRPr kumimoji="1">
          <a:solidFill>
            <a:srgbClr val="000000"/>
          </a:solidFill>
          <a:latin typeface="+mn-lt"/>
          <a:ea typeface="+mn-ea"/>
          <a:cs typeface="+mn-cs"/>
        </a:defRPr>
      </a:lvl3pPr>
      <a:lvl4pPr marL="1014413" indent="-134938" algn="l" defTabSz="457200" rtl="0" fontAlgn="base">
        <a:lnSpc>
          <a:spcPct val="95000"/>
        </a:lnSpc>
        <a:spcBef>
          <a:spcPct val="20000"/>
        </a:spcBef>
        <a:spcAft>
          <a:spcPct val="10000"/>
        </a:spcAft>
        <a:buClr>
          <a:srgbClr val="87867E"/>
        </a:buClr>
        <a:buSzPct val="100000"/>
        <a:buChar char="•"/>
        <a:defRPr kumimoji="1" sz="1600">
          <a:solidFill>
            <a:srgbClr val="000000"/>
          </a:solidFill>
          <a:latin typeface="+mn-lt"/>
          <a:ea typeface="+mn-ea"/>
          <a:cs typeface="+mn-cs"/>
        </a:defRPr>
      </a:lvl4pPr>
      <a:lvl5pPr marL="2305050" indent="365125" algn="l" defTabSz="457200" rtl="0" fontAlgn="base">
        <a:spcBef>
          <a:spcPct val="0"/>
        </a:spcBef>
        <a:spcAft>
          <a:spcPct val="0"/>
        </a:spcAft>
        <a:buBlip>
          <a:blip r:embed="rId15"/>
        </a:buBlip>
        <a:defRPr kumimoji="1" sz="2000">
          <a:solidFill>
            <a:srgbClr val="000000"/>
          </a:solidFill>
          <a:latin typeface="+mn-lt"/>
          <a:ea typeface="+mn-ea"/>
          <a:cs typeface="+mn-cs"/>
        </a:defRPr>
      </a:lvl5pPr>
      <a:lvl6pPr marL="2762250" indent="365125" algn="l" defTabSz="457200" rtl="0" fontAlgn="base">
        <a:spcBef>
          <a:spcPct val="0"/>
        </a:spcBef>
        <a:spcAft>
          <a:spcPct val="0"/>
        </a:spcAft>
        <a:buBlip>
          <a:blip r:embed="rId15"/>
        </a:buBlip>
        <a:defRPr kumimoji="1" sz="2000">
          <a:solidFill>
            <a:srgbClr val="000000"/>
          </a:solidFill>
          <a:latin typeface="+mn-lt"/>
          <a:ea typeface="+mn-ea"/>
          <a:cs typeface="+mn-cs"/>
        </a:defRPr>
      </a:lvl6pPr>
      <a:lvl7pPr marL="3219450" indent="365125" algn="l" defTabSz="457200" rtl="0" fontAlgn="base">
        <a:spcBef>
          <a:spcPct val="0"/>
        </a:spcBef>
        <a:spcAft>
          <a:spcPct val="0"/>
        </a:spcAft>
        <a:buBlip>
          <a:blip r:embed="rId15"/>
        </a:buBlip>
        <a:defRPr kumimoji="1" sz="2000">
          <a:solidFill>
            <a:srgbClr val="000000"/>
          </a:solidFill>
          <a:latin typeface="+mn-lt"/>
          <a:ea typeface="+mn-ea"/>
          <a:cs typeface="+mn-cs"/>
        </a:defRPr>
      </a:lvl7pPr>
      <a:lvl8pPr marL="3676650" indent="365125" algn="l" defTabSz="457200" rtl="0" fontAlgn="base">
        <a:spcBef>
          <a:spcPct val="0"/>
        </a:spcBef>
        <a:spcAft>
          <a:spcPct val="0"/>
        </a:spcAft>
        <a:buBlip>
          <a:blip r:embed="rId15"/>
        </a:buBlip>
        <a:defRPr kumimoji="1" sz="2000">
          <a:solidFill>
            <a:srgbClr val="000000"/>
          </a:solidFill>
          <a:latin typeface="+mn-lt"/>
          <a:ea typeface="+mn-ea"/>
          <a:cs typeface="+mn-cs"/>
        </a:defRPr>
      </a:lvl8pPr>
      <a:lvl9pPr marL="4133850" indent="365125" algn="l" defTabSz="457200" rtl="0" fontAlgn="base">
        <a:spcBef>
          <a:spcPct val="0"/>
        </a:spcBef>
        <a:spcAft>
          <a:spcPct val="0"/>
        </a:spcAft>
        <a:buBlip>
          <a:blip r:embed="rId15"/>
        </a:buBlip>
        <a:defRPr kumimoji="1" sz="2000">
          <a:solidFill>
            <a:srgbClr val="000000"/>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300461" y="912168"/>
            <a:ext cx="7037292" cy="5685184"/>
            <a:chOff x="1300461" y="912168"/>
            <a:chExt cx="7037292" cy="5685184"/>
          </a:xfrm>
        </p:grpSpPr>
        <p:grpSp>
          <p:nvGrpSpPr>
            <p:cNvPr id="108" name="Group 107"/>
            <p:cNvGrpSpPr/>
            <p:nvPr/>
          </p:nvGrpSpPr>
          <p:grpSpPr>
            <a:xfrm>
              <a:off x="1300461" y="912168"/>
              <a:ext cx="7037292" cy="5685184"/>
              <a:chOff x="1300461" y="912168"/>
              <a:chExt cx="7037292" cy="5685184"/>
            </a:xfrm>
          </p:grpSpPr>
          <p:grpSp>
            <p:nvGrpSpPr>
              <p:cNvPr id="116" name="Group 115"/>
              <p:cNvGrpSpPr/>
              <p:nvPr/>
            </p:nvGrpSpPr>
            <p:grpSpPr>
              <a:xfrm>
                <a:off x="1300461" y="912168"/>
                <a:ext cx="7037292" cy="5685184"/>
                <a:chOff x="1443786" y="908720"/>
                <a:chExt cx="7037292" cy="5685184"/>
              </a:xfrm>
            </p:grpSpPr>
            <p:sp>
              <p:nvSpPr>
                <p:cNvPr id="126" name="TextBox 125"/>
                <p:cNvSpPr txBox="1"/>
                <p:nvPr/>
              </p:nvSpPr>
              <p:spPr>
                <a:xfrm>
                  <a:off x="4355285" y="6255350"/>
                  <a:ext cx="1433406" cy="338554"/>
                </a:xfrm>
                <a:prstGeom prst="rect">
                  <a:avLst/>
                </a:prstGeom>
                <a:noFill/>
              </p:spPr>
              <p:txBody>
                <a:bodyPr wrap="none" rtlCol="0">
                  <a:spAutoFit/>
                </a:bodyPr>
                <a:lstStyle/>
                <a:p>
                  <a:r>
                    <a:rPr lang="de-DE" sz="1600" dirty="0" smtClean="0">
                      <a:latin typeface="Fujitsu Sans" panose="020B0404060202020204" pitchFamily="34" charset="0"/>
                    </a:rPr>
                    <a:t>OpenStack Operator</a:t>
                  </a:r>
                  <a:endParaRPr lang="en-US" sz="1600" dirty="0" smtClean="0">
                    <a:latin typeface="Fujitsu Sans" panose="020B0404060202020204" pitchFamily="34" charset="0"/>
                  </a:endParaRPr>
                </a:p>
              </p:txBody>
            </p:sp>
            <p:pic>
              <p:nvPicPr>
                <p:cNvPr id="127" name="Picture 7" descr="Z:\CTO_Cloud_ppt\graphics\1096_iconsPersonalApps.png"/>
                <p:cNvPicPr>
                  <a:picLocks noChangeAspect="1" noChangeArrowheads="1"/>
                </p:cNvPicPr>
                <p:nvPr/>
              </p:nvPicPr>
              <p:blipFill rotWithShape="1">
                <a:blip r:embed="rId3" cstate="print"/>
                <a:srcRect t="18101"/>
                <a:stretch/>
              </p:blipFill>
              <p:spPr bwMode="auto">
                <a:xfrm>
                  <a:off x="4571309" y="5801116"/>
                  <a:ext cx="792163" cy="648772"/>
                </a:xfrm>
                <a:prstGeom prst="rect">
                  <a:avLst/>
                </a:prstGeom>
                <a:noFill/>
                <a:ln w="9525">
                  <a:noFill/>
                  <a:miter lim="800000"/>
                  <a:headEnd/>
                  <a:tailEnd/>
                </a:ln>
              </p:spPr>
            </p:pic>
            <p:sp>
              <p:nvSpPr>
                <p:cNvPr id="128" name="TextBox 127"/>
                <p:cNvSpPr txBox="1"/>
                <p:nvPr/>
              </p:nvSpPr>
              <p:spPr>
                <a:xfrm>
                  <a:off x="3260631" y="6255350"/>
                  <a:ext cx="920445" cy="338554"/>
                </a:xfrm>
                <a:prstGeom prst="rect">
                  <a:avLst/>
                </a:prstGeom>
                <a:noFill/>
              </p:spPr>
              <p:txBody>
                <a:bodyPr wrap="none" rtlCol="0">
                  <a:spAutoFit/>
                </a:bodyPr>
                <a:lstStyle/>
                <a:p>
                  <a:r>
                    <a:rPr lang="de-DE" sz="1600" dirty="0" smtClean="0">
                      <a:latin typeface="Fujitsu Sans" panose="020B0404060202020204" pitchFamily="34" charset="0"/>
                    </a:rPr>
                    <a:t>Tenant User</a:t>
                  </a:r>
                  <a:endParaRPr lang="en-US" sz="1600" dirty="0" smtClean="0">
                    <a:latin typeface="Fujitsu Sans" panose="020B0404060202020204" pitchFamily="34" charset="0"/>
                  </a:endParaRPr>
                </a:p>
              </p:txBody>
            </p:sp>
            <p:pic>
              <p:nvPicPr>
                <p:cNvPr id="129" name="Picture 7" descr="Z:\CTO_Cloud_ppt\graphics\1096_iconsPersonalApps.png"/>
                <p:cNvPicPr>
                  <a:picLocks noChangeAspect="1" noChangeArrowheads="1"/>
                </p:cNvPicPr>
                <p:nvPr/>
              </p:nvPicPr>
              <p:blipFill rotWithShape="1">
                <a:blip r:embed="rId3" cstate="print"/>
                <a:srcRect t="18101"/>
                <a:stretch/>
              </p:blipFill>
              <p:spPr bwMode="auto">
                <a:xfrm>
                  <a:off x="3275781" y="5801116"/>
                  <a:ext cx="792163" cy="648772"/>
                </a:xfrm>
                <a:prstGeom prst="rect">
                  <a:avLst/>
                </a:prstGeom>
                <a:noFill/>
                <a:ln w="9525">
                  <a:noFill/>
                  <a:miter lim="800000"/>
                  <a:headEnd/>
                  <a:tailEnd/>
                </a:ln>
              </p:spPr>
            </p:pic>
            <p:sp>
              <p:nvSpPr>
                <p:cNvPr id="130" name="TextBox 129"/>
                <p:cNvSpPr txBox="1"/>
                <p:nvPr/>
              </p:nvSpPr>
              <p:spPr>
                <a:xfrm>
                  <a:off x="2720664" y="5350023"/>
                  <a:ext cx="1202573" cy="307777"/>
                </a:xfrm>
                <a:prstGeom prst="rect">
                  <a:avLst/>
                </a:prstGeom>
                <a:noFill/>
              </p:spPr>
              <p:txBody>
                <a:bodyPr wrap="none" rtlCol="0">
                  <a:spAutoFit/>
                </a:bodyPr>
                <a:lstStyle/>
                <a:p>
                  <a:r>
                    <a:rPr lang="en-US" sz="1400" dirty="0" smtClean="0">
                      <a:latin typeface="Fujitsu Sans" panose="020B0404060202020204" pitchFamily="34" charset="0"/>
                    </a:rPr>
                    <a:t>Monitors Service A </a:t>
                  </a:r>
                  <a:endParaRPr lang="en-US" sz="1400" dirty="0">
                    <a:latin typeface="Fujitsu Sans" panose="020B0404060202020204" pitchFamily="34" charset="0"/>
                  </a:endParaRPr>
                </a:p>
              </p:txBody>
            </p:sp>
            <p:sp>
              <p:nvSpPr>
                <p:cNvPr id="131" name="TextBox 130"/>
                <p:cNvSpPr txBox="1"/>
                <p:nvPr/>
              </p:nvSpPr>
              <p:spPr>
                <a:xfrm>
                  <a:off x="4940930" y="5350023"/>
                  <a:ext cx="1728358" cy="307777"/>
                </a:xfrm>
                <a:prstGeom prst="rect">
                  <a:avLst/>
                </a:prstGeom>
                <a:noFill/>
              </p:spPr>
              <p:txBody>
                <a:bodyPr wrap="none" rtlCol="0">
                  <a:spAutoFit/>
                </a:bodyPr>
                <a:lstStyle/>
                <a:p>
                  <a:r>
                    <a:rPr lang="en-US" sz="1400" dirty="0" smtClean="0">
                      <a:latin typeface="Fujitsu Sans" panose="020B0404060202020204" pitchFamily="34" charset="0"/>
                    </a:rPr>
                    <a:t>Monitors OpenStack </a:t>
                  </a:r>
                  <a:r>
                    <a:rPr lang="en-US" sz="1400" dirty="0" smtClean="0">
                      <a:latin typeface="Fujitsu Sans" panose="020B0404060202020204" pitchFamily="34" charset="0"/>
                    </a:rPr>
                    <a:t>services</a:t>
                  </a:r>
                  <a:endParaRPr lang="en-US" sz="1400" dirty="0">
                    <a:latin typeface="Fujitsu Sans" panose="020B0404060202020204" pitchFamily="34" charset="0"/>
                  </a:endParaRPr>
                </a:p>
              </p:txBody>
            </p:sp>
            <p:sp>
              <p:nvSpPr>
                <p:cNvPr id="132" name="Rectangle 131"/>
                <p:cNvSpPr/>
                <p:nvPr/>
              </p:nvSpPr>
              <p:spPr bwMode="auto">
                <a:xfrm>
                  <a:off x="3347864" y="1193304"/>
                  <a:ext cx="2232247" cy="3744416"/>
                </a:xfrm>
                <a:prstGeom prst="rect">
                  <a:avLst/>
                </a:prstGeom>
                <a:solidFill>
                  <a:srgbClr val="FBE2E1"/>
                </a:solidFill>
                <a:ln w="6350" cap="flat" cmpd="sng" algn="ctr">
                  <a:solidFill>
                    <a:srgbClr val="57564F"/>
                  </a:solidFill>
                  <a:prstDash val="dash"/>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algn="l"/>
                  <a:endParaRPr lang="en-US" sz="1000" dirty="0">
                    <a:latin typeface="Fujitsu Sans" panose="020B0404060202020204" pitchFamily="34" charset="0"/>
                  </a:endParaRPr>
                </a:p>
              </p:txBody>
            </p:sp>
            <p:sp>
              <p:nvSpPr>
                <p:cNvPr id="133" name="Rounded Rectangle 132"/>
                <p:cNvSpPr/>
                <p:nvPr/>
              </p:nvSpPr>
              <p:spPr bwMode="gray">
                <a:xfrm>
                  <a:off x="3491880" y="1481336"/>
                  <a:ext cx="1670767" cy="934381"/>
                </a:xfrm>
                <a:prstGeom prst="roundRect">
                  <a:avLst/>
                </a:prstGeom>
                <a:solidFill>
                  <a:srgbClr val="B22B30"/>
                </a:solidFill>
                <a:ln w="9525" cap="flat" cmpd="sng" algn="ctr">
                  <a:solidFill>
                    <a:srgbClr val="B22B30"/>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endParaRPr lang="en-US" sz="1100" dirty="0">
                    <a:solidFill>
                      <a:schemeClr val="bg1"/>
                    </a:solidFill>
                    <a:latin typeface="Fujitsu Sans" panose="020B0404060202020204" pitchFamily="34" charset="0"/>
                  </a:endParaRPr>
                </a:p>
              </p:txBody>
            </p:sp>
            <p:grpSp>
              <p:nvGrpSpPr>
                <p:cNvPr id="134" name="Group 133"/>
                <p:cNvGrpSpPr/>
                <p:nvPr/>
              </p:nvGrpSpPr>
              <p:grpSpPr>
                <a:xfrm>
                  <a:off x="1443786" y="2129408"/>
                  <a:ext cx="848904" cy="800472"/>
                  <a:chOff x="1443786" y="2129408"/>
                  <a:chExt cx="848904" cy="800472"/>
                </a:xfrm>
              </p:grpSpPr>
              <p:sp>
                <p:nvSpPr>
                  <p:cNvPr id="151" name="TextBox 150"/>
                  <p:cNvSpPr txBox="1"/>
                  <p:nvPr/>
                </p:nvSpPr>
                <p:spPr>
                  <a:xfrm>
                    <a:off x="1546973" y="2591326"/>
                    <a:ext cx="745717" cy="338554"/>
                  </a:xfrm>
                  <a:prstGeom prst="rect">
                    <a:avLst/>
                  </a:prstGeom>
                  <a:noFill/>
                </p:spPr>
                <p:txBody>
                  <a:bodyPr wrap="none" rtlCol="0">
                    <a:spAutoFit/>
                  </a:bodyPr>
                  <a:lstStyle/>
                  <a:p>
                    <a:r>
                      <a:rPr lang="de-DE" sz="1600" dirty="0" smtClean="0">
                        <a:latin typeface="Fujitsu Sans" panose="020B0404060202020204" pitchFamily="34" charset="0"/>
                      </a:rPr>
                      <a:t>End User</a:t>
                    </a:r>
                    <a:endParaRPr lang="en-US" sz="1600" dirty="0" smtClean="0">
                      <a:latin typeface="Fujitsu Sans" panose="020B0404060202020204" pitchFamily="34" charset="0"/>
                    </a:endParaRPr>
                  </a:p>
                </p:txBody>
              </p:sp>
              <p:pic>
                <p:nvPicPr>
                  <p:cNvPr id="152" name="Picture 7" descr="Z:\CTO_Cloud_ppt\graphics\1096_iconsPersonalApps.png"/>
                  <p:cNvPicPr>
                    <a:picLocks noChangeAspect="1" noChangeArrowheads="1"/>
                  </p:cNvPicPr>
                  <p:nvPr/>
                </p:nvPicPr>
                <p:blipFill rotWithShape="1">
                  <a:blip r:embed="rId3" cstate="print"/>
                  <a:srcRect t="20885"/>
                  <a:stretch/>
                </p:blipFill>
                <p:spPr bwMode="auto">
                  <a:xfrm>
                    <a:off x="1443786" y="2129408"/>
                    <a:ext cx="792163" cy="626720"/>
                  </a:xfrm>
                  <a:prstGeom prst="rect">
                    <a:avLst/>
                  </a:prstGeom>
                  <a:noFill/>
                  <a:ln w="9525">
                    <a:noFill/>
                    <a:miter lim="800000"/>
                    <a:headEnd/>
                    <a:tailEnd/>
                  </a:ln>
                </p:spPr>
              </p:pic>
            </p:grpSp>
            <p:grpSp>
              <p:nvGrpSpPr>
                <p:cNvPr id="135" name="Group 134"/>
                <p:cNvGrpSpPr/>
                <p:nvPr/>
              </p:nvGrpSpPr>
              <p:grpSpPr>
                <a:xfrm>
                  <a:off x="7398730" y="2200716"/>
                  <a:ext cx="1082348" cy="792788"/>
                  <a:chOff x="6442843" y="2200716"/>
                  <a:chExt cx="1082348" cy="792788"/>
                </a:xfrm>
              </p:grpSpPr>
              <p:sp>
                <p:nvSpPr>
                  <p:cNvPr id="149" name="TextBox 148"/>
                  <p:cNvSpPr txBox="1"/>
                  <p:nvPr/>
                </p:nvSpPr>
                <p:spPr>
                  <a:xfrm>
                    <a:off x="6442843" y="2654950"/>
                    <a:ext cx="1082348" cy="338554"/>
                  </a:xfrm>
                  <a:prstGeom prst="rect">
                    <a:avLst/>
                  </a:prstGeom>
                  <a:noFill/>
                </p:spPr>
                <p:txBody>
                  <a:bodyPr wrap="none" rtlCol="0">
                    <a:spAutoFit/>
                  </a:bodyPr>
                  <a:lstStyle/>
                  <a:p>
                    <a:r>
                      <a:rPr lang="en-US" sz="1600" dirty="0" smtClean="0">
                        <a:latin typeface="Fujitsu Sans" panose="020B0404060202020204" pitchFamily="34" charset="0"/>
                      </a:rPr>
                      <a:t>CMM Operator</a:t>
                    </a:r>
                  </a:p>
                </p:txBody>
              </p:sp>
              <p:pic>
                <p:nvPicPr>
                  <p:cNvPr id="150" name="Picture 7" descr="Z:\CTO_Cloud_ppt\graphics\1096_iconsPersonalApps.png"/>
                  <p:cNvPicPr>
                    <a:picLocks noChangeAspect="1" noChangeArrowheads="1"/>
                  </p:cNvPicPr>
                  <p:nvPr/>
                </p:nvPicPr>
                <p:blipFill rotWithShape="1">
                  <a:blip r:embed="rId3" cstate="print"/>
                  <a:srcRect t="18101"/>
                  <a:stretch/>
                </p:blipFill>
                <p:spPr bwMode="auto">
                  <a:xfrm>
                    <a:off x="6495667" y="2200716"/>
                    <a:ext cx="792163" cy="648772"/>
                  </a:xfrm>
                  <a:prstGeom prst="rect">
                    <a:avLst/>
                  </a:prstGeom>
                  <a:noFill/>
                  <a:ln w="9525">
                    <a:noFill/>
                    <a:miter lim="800000"/>
                    <a:headEnd/>
                    <a:tailEnd/>
                  </a:ln>
                </p:spPr>
              </p:pic>
            </p:grpSp>
            <p:cxnSp>
              <p:nvCxnSpPr>
                <p:cNvPr id="136" name="Elbow Connector 4"/>
                <p:cNvCxnSpPr/>
                <p:nvPr/>
              </p:nvCxnSpPr>
              <p:spPr bwMode="auto">
                <a:xfrm>
                  <a:off x="2411069" y="1913384"/>
                  <a:ext cx="1030669" cy="12700"/>
                </a:xfrm>
                <a:prstGeom prst="curvedConnector3">
                  <a:avLst>
                    <a:gd name="adj1" fmla="val 50000"/>
                  </a:avLst>
                </a:prstGeom>
                <a:gradFill rotWithShape="0">
                  <a:gsLst>
                    <a:gs pos="0">
                      <a:srgbClr val="FFFFFF"/>
                    </a:gs>
                    <a:gs pos="100000">
                      <a:srgbClr val="CACAC7"/>
                    </a:gs>
                  </a:gsLst>
                  <a:lin ang="5400000" scaled="1"/>
                </a:gradFill>
                <a:ln w="19050" cap="flat" cmpd="sng" algn="ctr">
                  <a:solidFill>
                    <a:srgbClr val="57564F"/>
                  </a:solidFill>
                  <a:prstDash val="solid"/>
                  <a:round/>
                  <a:headEnd type="none" w="med" len="med"/>
                  <a:tailEnd type="triangl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sp>
              <p:nvSpPr>
                <p:cNvPr id="137" name="Rectangle 136"/>
                <p:cNvSpPr/>
                <p:nvPr/>
              </p:nvSpPr>
              <p:spPr bwMode="auto">
                <a:xfrm>
                  <a:off x="2987825" y="908720"/>
                  <a:ext cx="2929586" cy="4173016"/>
                </a:xfrm>
                <a:prstGeom prst="rect">
                  <a:avLst/>
                </a:prstGeom>
                <a:noFill/>
                <a:ln w="19050">
                  <a:solidFill>
                    <a:schemeClr val="tx1"/>
                  </a:solidFill>
                  <a:prstDash val="sysDot"/>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1" fontAlgn="ctr" latinLnBrk="0" hangingPunct="1">
                    <a:lnSpc>
                      <a:spcPct val="100000"/>
                    </a:lnSpc>
                    <a:spcBef>
                      <a:spcPct val="0"/>
                    </a:spcBef>
                    <a:spcAft>
                      <a:spcPct val="0"/>
                    </a:spcAft>
                    <a:buClrTx/>
                    <a:buSzTx/>
                    <a:buFontTx/>
                    <a:buNone/>
                    <a:tabLst/>
                  </a:pPr>
                  <a:r>
                    <a:rPr kumimoji="1" lang="en-US" sz="1600" b="0" i="0" u="none" strike="noStrike" cap="none" normalizeH="0" baseline="0" dirty="0" smtClean="0">
                      <a:ln>
                        <a:noFill/>
                      </a:ln>
                      <a:solidFill>
                        <a:schemeClr val="tx1"/>
                      </a:solidFill>
                      <a:effectLst/>
                      <a:latin typeface="Fujitsu Sans" panose="020B0404060202020204" pitchFamily="34" charset="0"/>
                      <a:ea typeface="ＭＳ Ｐゴシック" pitchFamily="50" charset="-128"/>
                    </a:rPr>
                    <a:t>Cloud Infrastructure</a:t>
                  </a:r>
                </a:p>
              </p:txBody>
            </p:sp>
            <p:sp>
              <p:nvSpPr>
                <p:cNvPr id="138" name="Rounded Rectangle 137"/>
                <p:cNvSpPr/>
                <p:nvPr/>
              </p:nvSpPr>
              <p:spPr>
                <a:xfrm>
                  <a:off x="3563888" y="2001317"/>
                  <a:ext cx="471553" cy="344115"/>
                </a:xfrm>
                <a:prstGeom prst="roundRect">
                  <a:avLst>
                    <a:gd name="adj" fmla="val 24699"/>
                  </a:avLst>
                </a:pr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t"/>
                <a:lstStyle/>
                <a:p>
                  <a:r>
                    <a:rPr lang="de-DE" sz="1600" dirty="0" smtClean="0">
                      <a:solidFill>
                        <a:schemeClr val="bg1"/>
                      </a:solidFill>
                      <a:latin typeface="Fujitsu Sans" panose="020B0404060202020204" pitchFamily="34" charset="0"/>
                    </a:rPr>
                    <a:t>WEB</a:t>
                  </a:r>
                  <a:endParaRPr lang="en-US" sz="1600" dirty="0">
                    <a:solidFill>
                      <a:schemeClr val="bg1"/>
                    </a:solidFill>
                    <a:latin typeface="Fujitsu Sans" panose="020B0404060202020204" pitchFamily="34" charset="0"/>
                  </a:endParaRPr>
                </a:p>
              </p:txBody>
            </p:sp>
            <p:sp>
              <p:nvSpPr>
                <p:cNvPr id="139" name="Rounded Rectangle 138"/>
                <p:cNvSpPr/>
                <p:nvPr/>
              </p:nvSpPr>
              <p:spPr>
                <a:xfrm>
                  <a:off x="4035441" y="2001318"/>
                  <a:ext cx="608567" cy="344114"/>
                </a:xfrm>
                <a:prstGeom prst="roundRect">
                  <a:avLst>
                    <a:gd name="adj" fmla="val 24699"/>
                  </a:avLst>
                </a:pr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e-DE" sz="1600" dirty="0" smtClean="0">
                      <a:solidFill>
                        <a:schemeClr val="bg1"/>
                      </a:solidFill>
                      <a:latin typeface="Fujitsu Sans" panose="020B0404060202020204" pitchFamily="34" charset="0"/>
                    </a:rPr>
                    <a:t>APP</a:t>
                  </a:r>
                  <a:endParaRPr lang="en-US" sz="1600" dirty="0">
                    <a:solidFill>
                      <a:schemeClr val="bg1"/>
                    </a:solidFill>
                    <a:latin typeface="Fujitsu Sans" panose="020B0404060202020204" pitchFamily="34" charset="0"/>
                  </a:endParaRPr>
                </a:p>
              </p:txBody>
            </p:sp>
            <p:sp>
              <p:nvSpPr>
                <p:cNvPr id="140" name="Rounded Rectangle 139"/>
                <p:cNvSpPr/>
                <p:nvPr/>
              </p:nvSpPr>
              <p:spPr>
                <a:xfrm>
                  <a:off x="4644008" y="2001317"/>
                  <a:ext cx="452331" cy="344115"/>
                </a:xfrm>
                <a:prstGeom prst="roundRect">
                  <a:avLst>
                    <a:gd name="adj" fmla="val 24699"/>
                  </a:avLst>
                </a:pr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e-DE" sz="1600" dirty="0" smtClean="0">
                      <a:solidFill>
                        <a:schemeClr val="bg1"/>
                      </a:solidFill>
                      <a:latin typeface="Fujitsu Sans" panose="020B0404060202020204" pitchFamily="34" charset="0"/>
                    </a:rPr>
                    <a:t>DB</a:t>
                  </a:r>
                  <a:endParaRPr lang="en-US" sz="1600" dirty="0">
                    <a:solidFill>
                      <a:schemeClr val="bg1"/>
                    </a:solidFill>
                    <a:latin typeface="Fujitsu Sans" panose="020B0404060202020204" pitchFamily="34" charset="0"/>
                  </a:endParaRPr>
                </a:p>
              </p:txBody>
            </p:sp>
            <p:sp>
              <p:nvSpPr>
                <p:cNvPr id="141" name="Rounded Rectangle 140"/>
                <p:cNvSpPr/>
                <p:nvPr/>
              </p:nvSpPr>
              <p:spPr bwMode="gray">
                <a:xfrm>
                  <a:off x="3491881" y="3621048"/>
                  <a:ext cx="1656184" cy="884624"/>
                </a:xfrm>
                <a:prstGeom prst="roundRect">
                  <a:avLst/>
                </a:prstGeom>
                <a:solidFill>
                  <a:srgbClr val="B22B30"/>
                </a:solidFill>
                <a:ln w="9525" cap="flat" cmpd="sng" algn="ctr">
                  <a:solidFill>
                    <a:srgbClr val="B22B30"/>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endParaRPr lang="en-US" sz="1100" dirty="0">
                    <a:solidFill>
                      <a:schemeClr val="bg1"/>
                    </a:solidFill>
                    <a:latin typeface="Fujitsu Sans" panose="020B0404060202020204" pitchFamily="34" charset="0"/>
                  </a:endParaRPr>
                </a:p>
              </p:txBody>
            </p:sp>
            <p:sp>
              <p:nvSpPr>
                <p:cNvPr id="142" name="Rounded Rectangle 141"/>
                <p:cNvSpPr/>
                <p:nvPr/>
              </p:nvSpPr>
              <p:spPr>
                <a:xfrm>
                  <a:off x="3599854" y="3900268"/>
                  <a:ext cx="1404194" cy="317372"/>
                </a:xfrm>
                <a:prstGeom prst="roundRect">
                  <a:avLst>
                    <a:gd name="adj" fmla="val 24699"/>
                  </a:avLst>
                </a:pr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e-DE" sz="1600" dirty="0" smtClean="0">
                      <a:solidFill>
                        <a:schemeClr val="bg1"/>
                      </a:solidFill>
                      <a:latin typeface="Fujitsu Sans" panose="020B0404060202020204" pitchFamily="34" charset="0"/>
                    </a:rPr>
                    <a:t>Open Stack Nova</a:t>
                  </a:r>
                  <a:endParaRPr lang="en-US" sz="1600" dirty="0">
                    <a:solidFill>
                      <a:schemeClr val="bg1"/>
                    </a:solidFill>
                    <a:latin typeface="Fujitsu Sans" panose="020B0404060202020204" pitchFamily="34" charset="0"/>
                  </a:endParaRPr>
                </a:p>
              </p:txBody>
            </p:sp>
            <p:cxnSp>
              <p:nvCxnSpPr>
                <p:cNvPr id="143" name="Elbow Connector 4"/>
                <p:cNvCxnSpPr/>
                <p:nvPr/>
              </p:nvCxnSpPr>
              <p:spPr bwMode="auto">
                <a:xfrm>
                  <a:off x="2411069" y="3052812"/>
                  <a:ext cx="1080120" cy="12700"/>
                </a:xfrm>
                <a:prstGeom prst="curvedConnector3">
                  <a:avLst>
                    <a:gd name="adj1" fmla="val 50000"/>
                  </a:avLst>
                </a:prstGeom>
                <a:gradFill rotWithShape="0">
                  <a:gsLst>
                    <a:gs pos="0">
                      <a:srgbClr val="FFFFFF"/>
                    </a:gs>
                    <a:gs pos="100000">
                      <a:srgbClr val="CACAC7"/>
                    </a:gs>
                  </a:gsLst>
                  <a:lin ang="5400000" scaled="1"/>
                </a:gradFill>
                <a:ln w="19050" cap="flat" cmpd="sng" algn="ctr">
                  <a:solidFill>
                    <a:srgbClr val="57564F"/>
                  </a:solidFill>
                  <a:prstDash val="solid"/>
                  <a:round/>
                  <a:headEnd type="none" w="med" len="med"/>
                  <a:tailEnd type="triangl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sp>
              <p:nvSpPr>
                <p:cNvPr id="144" name="TextBox 143"/>
                <p:cNvSpPr txBox="1"/>
                <p:nvPr/>
              </p:nvSpPr>
              <p:spPr>
                <a:xfrm>
                  <a:off x="2339061" y="1697360"/>
                  <a:ext cx="453970" cy="307777"/>
                </a:xfrm>
                <a:prstGeom prst="rect">
                  <a:avLst/>
                </a:prstGeom>
                <a:noFill/>
              </p:spPr>
              <p:txBody>
                <a:bodyPr wrap="none" rtlCol="0">
                  <a:spAutoFit/>
                </a:bodyPr>
                <a:lstStyle/>
                <a:p>
                  <a:r>
                    <a:rPr lang="en-US" sz="1400" dirty="0" smtClean="0">
                      <a:latin typeface="Fujitsu Sans" panose="020B0404060202020204" pitchFamily="34" charset="0"/>
                    </a:rPr>
                    <a:t>Uses</a:t>
                  </a:r>
                  <a:endParaRPr lang="en-US" sz="1400" dirty="0">
                    <a:latin typeface="Fujitsu Sans" panose="020B0404060202020204" pitchFamily="34" charset="0"/>
                  </a:endParaRPr>
                </a:p>
              </p:txBody>
            </p:sp>
            <p:sp>
              <p:nvSpPr>
                <p:cNvPr id="145" name="Rectangle 144"/>
                <p:cNvSpPr/>
                <p:nvPr/>
              </p:nvSpPr>
              <p:spPr bwMode="auto">
                <a:xfrm>
                  <a:off x="5240355" y="1347593"/>
                  <a:ext cx="267749" cy="3243807"/>
                </a:xfrm>
                <a:prstGeom prst="rect">
                  <a:avLst/>
                </a:prstGeom>
                <a:solidFill>
                  <a:srgbClr val="FBE2E1"/>
                </a:solidFill>
                <a:ln w="9525" cap="flat" cmpd="sng" algn="ctr">
                  <a:solidFill>
                    <a:srgbClr val="57564F"/>
                  </a:solidFill>
                  <a:prstDash val="solid"/>
                  <a:round/>
                  <a:headEnd type="none" w="med" len="med"/>
                  <a:tailEnd type="none" w="med" len="med"/>
                </a:ln>
                <a:effectLst/>
                <a:extLst/>
              </p:spPr>
              <p:txBody>
                <a:bodyPr vert="vert270"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r>
                    <a:rPr kumimoji="1" lang="de-DE" sz="1600" b="0" i="0" u="none" strike="noStrike" cap="none" normalizeH="0" baseline="0" dirty="0" smtClean="0">
                      <a:ln>
                        <a:noFill/>
                      </a:ln>
                      <a:solidFill>
                        <a:srgbClr val="000000"/>
                      </a:solidFill>
                      <a:effectLst/>
                      <a:latin typeface="Fujitsu Sans"/>
                    </a:rPr>
                    <a:t>CMM</a:t>
                  </a:r>
                  <a:r>
                    <a:rPr kumimoji="1" lang="de-DE" sz="1600" b="0" i="0" u="none" strike="noStrike" cap="none" normalizeH="0" dirty="0" smtClean="0">
                      <a:ln>
                        <a:noFill/>
                      </a:ln>
                      <a:solidFill>
                        <a:srgbClr val="000000"/>
                      </a:solidFill>
                      <a:effectLst/>
                      <a:latin typeface="Fujitsu Sans"/>
                    </a:rPr>
                    <a:t> </a:t>
                  </a:r>
                  <a:r>
                    <a:rPr kumimoji="1" lang="de-DE" sz="1600" b="0" i="0" u="none" strike="noStrike" cap="none" normalizeH="0" baseline="0" dirty="0" smtClean="0">
                      <a:ln>
                        <a:noFill/>
                      </a:ln>
                      <a:solidFill>
                        <a:srgbClr val="000000"/>
                      </a:solidFill>
                      <a:effectLst/>
                      <a:latin typeface="Fujitsu Sans"/>
                    </a:rPr>
                    <a:t>Monitoring</a:t>
                  </a:r>
                  <a:endParaRPr kumimoji="1" lang="en-US" sz="1600" b="0" i="0" u="none" strike="noStrike" cap="none" normalizeH="0" baseline="0" dirty="0" smtClean="0">
                    <a:ln>
                      <a:noFill/>
                    </a:ln>
                    <a:solidFill>
                      <a:srgbClr val="000000"/>
                    </a:solidFill>
                    <a:effectLst/>
                    <a:latin typeface="Fujitsu Sans"/>
                  </a:endParaRPr>
                </a:p>
              </p:txBody>
            </p:sp>
            <p:cxnSp>
              <p:nvCxnSpPr>
                <p:cNvPr id="147" name="Elbow Connector 4"/>
                <p:cNvCxnSpPr/>
                <p:nvPr/>
              </p:nvCxnSpPr>
              <p:spPr bwMode="auto">
                <a:xfrm rot="10800000">
                  <a:off x="5580111" y="2624552"/>
                  <a:ext cx="1799510" cy="8912"/>
                </a:xfrm>
                <a:prstGeom prst="curvedConnector3">
                  <a:avLst>
                    <a:gd name="adj1" fmla="val 50000"/>
                  </a:avLst>
                </a:prstGeom>
                <a:gradFill rotWithShape="0">
                  <a:gsLst>
                    <a:gs pos="0">
                      <a:srgbClr val="FFFFFF"/>
                    </a:gs>
                    <a:gs pos="100000">
                      <a:srgbClr val="CACAC7"/>
                    </a:gs>
                  </a:gsLst>
                  <a:lin ang="5400000" scaled="1"/>
                </a:gradFill>
                <a:ln w="19050" cap="flat" cmpd="sng" algn="ctr">
                  <a:solidFill>
                    <a:srgbClr val="57564F"/>
                  </a:solidFill>
                  <a:prstDash val="solid"/>
                  <a:round/>
                  <a:headEnd type="none" w="med" len="med"/>
                  <a:tailEnd type="triangl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148" name="Elbow Connector 4"/>
                <p:cNvCxnSpPr/>
                <p:nvPr/>
              </p:nvCxnSpPr>
              <p:spPr bwMode="auto">
                <a:xfrm rot="5400000" flipH="1" flipV="1">
                  <a:off x="4526168" y="5366243"/>
                  <a:ext cx="863396" cy="6351"/>
                </a:xfrm>
                <a:prstGeom prst="curvedConnector3">
                  <a:avLst>
                    <a:gd name="adj1" fmla="val 50000"/>
                  </a:avLst>
                </a:prstGeom>
                <a:gradFill rotWithShape="0">
                  <a:gsLst>
                    <a:gs pos="0">
                      <a:srgbClr val="FFFFFF"/>
                    </a:gs>
                    <a:gs pos="100000">
                      <a:srgbClr val="CACAC7"/>
                    </a:gs>
                  </a:gsLst>
                  <a:lin ang="5400000" scaled="1"/>
                </a:gradFill>
                <a:ln w="19050" cap="flat" cmpd="sng" algn="ctr">
                  <a:solidFill>
                    <a:srgbClr val="57564F"/>
                  </a:solidFill>
                  <a:prstDash val="solid"/>
                  <a:round/>
                  <a:headEnd type="none" w="med" len="med"/>
                  <a:tailEnd type="triangl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sp>
              <p:nvSpPr>
                <p:cNvPr id="146" name="Rectangle 145"/>
                <p:cNvSpPr/>
                <p:nvPr/>
              </p:nvSpPr>
              <p:spPr bwMode="auto">
                <a:xfrm>
                  <a:off x="3419181" y="4591401"/>
                  <a:ext cx="2088923" cy="274311"/>
                </a:xfrm>
                <a:prstGeom prst="rect">
                  <a:avLst/>
                </a:prstGeom>
                <a:solidFill>
                  <a:srgbClr val="FBE2E1"/>
                </a:solidFill>
                <a:ln w="9525" cap="flat" cmpd="sng" algn="ctr">
                  <a:solidFill>
                    <a:srgbClr val="57564F"/>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r>
                    <a:rPr kumimoji="1" lang="de-DE" sz="1600" b="0" i="0" u="none" strike="noStrike" cap="none" normalizeH="0" baseline="0" dirty="0" smtClean="0">
                      <a:ln>
                        <a:noFill/>
                      </a:ln>
                      <a:solidFill>
                        <a:srgbClr val="000000"/>
                      </a:solidFill>
                      <a:effectLst/>
                      <a:latin typeface="Fujitsu Sans"/>
                    </a:rPr>
                    <a:t>CMM Monitoring</a:t>
                  </a:r>
                  <a:endParaRPr kumimoji="1" lang="en-US" sz="1600" b="0" i="0" u="none" strike="noStrike" cap="none" normalizeH="0" baseline="0" dirty="0" smtClean="0">
                    <a:ln>
                      <a:noFill/>
                    </a:ln>
                    <a:solidFill>
                      <a:srgbClr val="000000"/>
                    </a:solidFill>
                    <a:effectLst/>
                    <a:latin typeface="Fujitsu Sans"/>
                  </a:endParaRPr>
                </a:p>
              </p:txBody>
            </p:sp>
          </p:grpSp>
          <p:sp>
            <p:nvSpPr>
              <p:cNvPr id="117" name="Rounded Rectangle 116"/>
              <p:cNvSpPr/>
              <p:nvPr/>
            </p:nvSpPr>
            <p:spPr>
              <a:xfrm>
                <a:off x="3635896" y="1599460"/>
                <a:ext cx="1070509" cy="317372"/>
              </a:xfrm>
              <a:prstGeom prst="roundRect">
                <a:avLst>
                  <a:gd name="adj" fmla="val 24699"/>
                </a:avLst>
              </a:pr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e-DE" sz="1600" dirty="0" smtClean="0">
                    <a:solidFill>
                      <a:schemeClr val="bg1"/>
                    </a:solidFill>
                    <a:latin typeface="Fujitsu Sans" panose="020B0404060202020204" pitchFamily="34" charset="0"/>
                  </a:rPr>
                  <a:t>Service A</a:t>
                </a:r>
                <a:endParaRPr lang="en-US" sz="1600" dirty="0">
                  <a:solidFill>
                    <a:schemeClr val="bg1"/>
                  </a:solidFill>
                  <a:latin typeface="Fujitsu Sans" panose="020B0404060202020204" pitchFamily="34" charset="0"/>
                </a:endParaRPr>
              </a:p>
            </p:txBody>
          </p:sp>
          <p:sp>
            <p:nvSpPr>
              <p:cNvPr id="118" name="Rounded Rectangle 117"/>
              <p:cNvSpPr/>
              <p:nvPr/>
            </p:nvSpPr>
            <p:spPr bwMode="gray">
              <a:xfrm>
                <a:off x="3347864" y="2566627"/>
                <a:ext cx="1670767" cy="934381"/>
              </a:xfrm>
              <a:prstGeom prst="roundRect">
                <a:avLst/>
              </a:prstGeom>
              <a:solidFill>
                <a:srgbClr val="B22B30"/>
              </a:solidFill>
              <a:ln w="9525" cap="flat" cmpd="sng" algn="ctr">
                <a:solidFill>
                  <a:srgbClr val="B22B30"/>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endParaRPr lang="en-US" sz="1100" dirty="0">
                  <a:solidFill>
                    <a:schemeClr val="bg1"/>
                  </a:solidFill>
                  <a:latin typeface="Fujitsu Sans" panose="020B0404060202020204" pitchFamily="34" charset="0"/>
                </a:endParaRPr>
              </a:p>
            </p:txBody>
          </p:sp>
          <p:sp>
            <p:nvSpPr>
              <p:cNvPr id="119" name="Rounded Rectangle 118"/>
              <p:cNvSpPr/>
              <p:nvPr/>
            </p:nvSpPr>
            <p:spPr>
              <a:xfrm>
                <a:off x="3635896" y="2636912"/>
                <a:ext cx="1070509" cy="317372"/>
              </a:xfrm>
              <a:prstGeom prst="roundRect">
                <a:avLst>
                  <a:gd name="adj" fmla="val 24699"/>
                </a:avLst>
              </a:pr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e-DE" sz="1600" dirty="0" smtClean="0">
                    <a:solidFill>
                      <a:schemeClr val="bg1"/>
                    </a:solidFill>
                    <a:latin typeface="Fujitsu Sans" panose="020B0404060202020204" pitchFamily="34" charset="0"/>
                  </a:rPr>
                  <a:t>Service B</a:t>
                </a:r>
                <a:endParaRPr lang="en-US" sz="1600" dirty="0">
                  <a:solidFill>
                    <a:schemeClr val="bg1"/>
                  </a:solidFill>
                  <a:latin typeface="Fujitsu Sans" panose="020B0404060202020204" pitchFamily="34" charset="0"/>
                </a:endParaRPr>
              </a:p>
            </p:txBody>
          </p:sp>
          <p:sp>
            <p:nvSpPr>
              <p:cNvPr id="120" name="Rounded Rectangle 119"/>
              <p:cNvSpPr/>
              <p:nvPr/>
            </p:nvSpPr>
            <p:spPr>
              <a:xfrm>
                <a:off x="3419872" y="3084885"/>
                <a:ext cx="471553" cy="344115"/>
              </a:xfrm>
              <a:prstGeom prst="roundRect">
                <a:avLst>
                  <a:gd name="adj" fmla="val 24699"/>
                </a:avLst>
              </a:pr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t"/>
              <a:lstStyle/>
              <a:p>
                <a:r>
                  <a:rPr lang="de-DE" sz="1600" dirty="0" smtClean="0">
                    <a:solidFill>
                      <a:schemeClr val="bg1"/>
                    </a:solidFill>
                    <a:latin typeface="Fujitsu Sans" panose="020B0404060202020204" pitchFamily="34" charset="0"/>
                  </a:rPr>
                  <a:t>WEB</a:t>
                </a:r>
                <a:endParaRPr lang="en-US" sz="1600" dirty="0">
                  <a:solidFill>
                    <a:schemeClr val="bg1"/>
                  </a:solidFill>
                  <a:latin typeface="Fujitsu Sans" panose="020B0404060202020204" pitchFamily="34" charset="0"/>
                </a:endParaRPr>
              </a:p>
            </p:txBody>
          </p:sp>
          <p:sp>
            <p:nvSpPr>
              <p:cNvPr id="121" name="Rounded Rectangle 120"/>
              <p:cNvSpPr/>
              <p:nvPr/>
            </p:nvSpPr>
            <p:spPr>
              <a:xfrm>
                <a:off x="3891425" y="3084885"/>
                <a:ext cx="608567" cy="344115"/>
              </a:xfrm>
              <a:prstGeom prst="roundRect">
                <a:avLst>
                  <a:gd name="adj" fmla="val 24699"/>
                </a:avLst>
              </a:pr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e-DE" sz="1600" dirty="0" smtClean="0">
                    <a:solidFill>
                      <a:schemeClr val="bg1"/>
                    </a:solidFill>
                    <a:latin typeface="Fujitsu Sans" panose="020B0404060202020204" pitchFamily="34" charset="0"/>
                  </a:rPr>
                  <a:t>APP</a:t>
                </a:r>
                <a:endParaRPr lang="en-US" sz="1600" dirty="0">
                  <a:solidFill>
                    <a:schemeClr val="bg1"/>
                  </a:solidFill>
                  <a:latin typeface="Fujitsu Sans" panose="020B0404060202020204" pitchFamily="34" charset="0"/>
                </a:endParaRPr>
              </a:p>
            </p:txBody>
          </p:sp>
          <p:sp>
            <p:nvSpPr>
              <p:cNvPr id="122" name="Rounded Rectangle 121"/>
              <p:cNvSpPr/>
              <p:nvPr/>
            </p:nvSpPr>
            <p:spPr>
              <a:xfrm>
                <a:off x="4499992" y="3084885"/>
                <a:ext cx="471553" cy="344115"/>
              </a:xfrm>
              <a:prstGeom prst="roundRect">
                <a:avLst>
                  <a:gd name="adj" fmla="val 24699"/>
                </a:avLst>
              </a:pr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e-DE" sz="1600" dirty="0" smtClean="0">
                    <a:solidFill>
                      <a:schemeClr val="bg1"/>
                    </a:solidFill>
                    <a:latin typeface="Fujitsu Sans" panose="020B0404060202020204" pitchFamily="34" charset="0"/>
                  </a:rPr>
                  <a:t>DB</a:t>
                </a:r>
                <a:endParaRPr lang="en-US" sz="1600" dirty="0">
                  <a:solidFill>
                    <a:schemeClr val="bg1"/>
                  </a:solidFill>
                  <a:latin typeface="Fujitsu Sans" panose="020B0404060202020204" pitchFamily="34" charset="0"/>
                </a:endParaRPr>
              </a:p>
            </p:txBody>
          </p:sp>
          <p:sp>
            <p:nvSpPr>
              <p:cNvPr id="124" name="TextBox 123"/>
              <p:cNvSpPr txBox="1"/>
              <p:nvPr/>
            </p:nvSpPr>
            <p:spPr>
              <a:xfrm>
                <a:off x="2195736" y="2833191"/>
                <a:ext cx="453970" cy="307777"/>
              </a:xfrm>
              <a:prstGeom prst="rect">
                <a:avLst/>
              </a:prstGeom>
              <a:noFill/>
            </p:spPr>
            <p:txBody>
              <a:bodyPr wrap="none" rtlCol="0">
                <a:spAutoFit/>
              </a:bodyPr>
              <a:lstStyle/>
              <a:p>
                <a:r>
                  <a:rPr lang="en-US" sz="1400" dirty="0" smtClean="0">
                    <a:latin typeface="Fujitsu Sans" panose="020B0404060202020204" pitchFamily="34" charset="0"/>
                  </a:rPr>
                  <a:t>Uses</a:t>
                </a:r>
                <a:endParaRPr lang="en-US" sz="1400" dirty="0">
                  <a:latin typeface="Fujitsu Sans" panose="020B0404060202020204" pitchFamily="34" charset="0"/>
                </a:endParaRPr>
              </a:p>
            </p:txBody>
          </p:sp>
          <p:cxnSp>
            <p:nvCxnSpPr>
              <p:cNvPr id="125" name="Elbow Connector 4"/>
              <p:cNvCxnSpPr/>
              <p:nvPr/>
            </p:nvCxnSpPr>
            <p:spPr bwMode="auto">
              <a:xfrm rot="5400000" flipH="1" flipV="1">
                <a:off x="3279382" y="5369691"/>
                <a:ext cx="863396" cy="6351"/>
              </a:xfrm>
              <a:prstGeom prst="curvedConnector3">
                <a:avLst>
                  <a:gd name="adj1" fmla="val 50000"/>
                </a:avLst>
              </a:prstGeom>
              <a:gradFill rotWithShape="0">
                <a:gsLst>
                  <a:gs pos="0">
                    <a:srgbClr val="FFFFFF"/>
                  </a:gs>
                  <a:gs pos="100000">
                    <a:srgbClr val="CACAC7"/>
                  </a:gs>
                </a:gsLst>
                <a:lin ang="5400000" scaled="1"/>
              </a:gradFill>
              <a:ln w="19050" cap="flat" cmpd="sng" algn="ctr">
                <a:solidFill>
                  <a:srgbClr val="57564F"/>
                </a:solidFill>
                <a:prstDash val="solid"/>
                <a:round/>
                <a:headEnd type="none" w="med" len="med"/>
                <a:tailEnd type="triangl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grpSp>
        <p:sp>
          <p:nvSpPr>
            <p:cNvPr id="109" name="TextBox 108"/>
            <p:cNvSpPr txBox="1"/>
            <p:nvPr/>
          </p:nvSpPr>
          <p:spPr>
            <a:xfrm>
              <a:off x="5892658" y="2494250"/>
              <a:ext cx="1343638" cy="502702"/>
            </a:xfrm>
            <a:prstGeom prst="rect">
              <a:avLst/>
            </a:prstGeom>
            <a:noFill/>
          </p:spPr>
          <p:txBody>
            <a:bodyPr wrap="none" rtlCol="0">
              <a:spAutoFit/>
            </a:bodyPr>
            <a:lstStyle/>
            <a:p>
              <a:pPr>
                <a:lnSpc>
                  <a:spcPts val="700"/>
                </a:lnSpc>
              </a:pPr>
              <a:r>
                <a:rPr lang="en-US" sz="1400" dirty="0" smtClean="0">
                  <a:latin typeface="Fujitsu Sans" panose="020B0404060202020204" pitchFamily="34" charset="0"/>
                </a:rPr>
                <a:t>Monitors CMM</a:t>
              </a:r>
              <a:br>
                <a:rPr lang="en-US" sz="1400" dirty="0" smtClean="0">
                  <a:latin typeface="Fujitsu Sans" panose="020B0404060202020204" pitchFamily="34" charset="0"/>
                </a:rPr>
              </a:br>
              <a:r>
                <a:rPr lang="en-US" sz="1400" dirty="0" smtClean="0">
                  <a:latin typeface="Fujitsu Sans" panose="020B0404060202020204" pitchFamily="34" charset="0"/>
                </a:rPr>
                <a:t/>
              </a:r>
              <a:br>
                <a:rPr lang="en-US" sz="1400" dirty="0" smtClean="0">
                  <a:latin typeface="Fujitsu Sans" panose="020B0404060202020204" pitchFamily="34" charset="0"/>
                </a:rPr>
              </a:br>
              <a:r>
                <a:rPr lang="en-US" sz="1400" dirty="0" smtClean="0">
                  <a:latin typeface="Fujitsu Sans" panose="020B0404060202020204" pitchFamily="34" charset="0"/>
                </a:rPr>
                <a:t>Collects and analyzes</a:t>
              </a:r>
            </a:p>
            <a:p>
              <a:pPr>
                <a:lnSpc>
                  <a:spcPts val="1080"/>
                </a:lnSpc>
              </a:pPr>
              <a:r>
                <a:rPr lang="de-DE" sz="1400" dirty="0" smtClean="0">
                  <a:latin typeface="Fujitsu Sans" panose="020B0404060202020204" pitchFamily="34" charset="0"/>
                </a:rPr>
                <a:t>log data on CMM</a:t>
              </a:r>
              <a:endParaRPr lang="en-US" sz="1400" dirty="0">
                <a:latin typeface="Fujitsu Sans" panose="020B0404060202020204" pitchFamily="34" charset="0"/>
              </a:endParaRPr>
            </a:p>
          </p:txBody>
        </p:sp>
        <p:sp>
          <p:nvSpPr>
            <p:cNvPr id="113" name="TextBox 112"/>
            <p:cNvSpPr txBox="1"/>
            <p:nvPr/>
          </p:nvSpPr>
          <p:spPr>
            <a:xfrm>
              <a:off x="2195736" y="2996952"/>
              <a:ext cx="688009" cy="307777"/>
            </a:xfrm>
            <a:prstGeom prst="rect">
              <a:avLst/>
            </a:prstGeom>
            <a:noFill/>
          </p:spPr>
          <p:txBody>
            <a:bodyPr wrap="none" rtlCol="0">
              <a:spAutoFit/>
            </a:bodyPr>
            <a:lstStyle/>
            <a:p>
              <a:r>
                <a:rPr lang="en-US" sz="1400" dirty="0" smtClean="0">
                  <a:latin typeface="Fujitsu Sans" panose="020B0404060202020204" pitchFamily="34" charset="0"/>
                </a:rPr>
                <a:t>Service B</a:t>
              </a:r>
              <a:endParaRPr lang="en-US" sz="1400" dirty="0">
                <a:latin typeface="Fujitsu Sans" panose="020B0404060202020204" pitchFamily="34" charset="0"/>
              </a:endParaRPr>
            </a:p>
          </p:txBody>
        </p:sp>
        <p:sp>
          <p:nvSpPr>
            <p:cNvPr id="115" name="TextBox 114"/>
            <p:cNvSpPr txBox="1"/>
            <p:nvPr/>
          </p:nvSpPr>
          <p:spPr>
            <a:xfrm>
              <a:off x="2195736" y="1844824"/>
              <a:ext cx="688009" cy="307777"/>
            </a:xfrm>
            <a:prstGeom prst="rect">
              <a:avLst/>
            </a:prstGeom>
            <a:noFill/>
          </p:spPr>
          <p:txBody>
            <a:bodyPr wrap="none" rtlCol="0">
              <a:spAutoFit/>
            </a:bodyPr>
            <a:lstStyle/>
            <a:p>
              <a:r>
                <a:rPr lang="en-US" sz="1400" dirty="0" smtClean="0">
                  <a:latin typeface="Fujitsu Sans" panose="020B0404060202020204" pitchFamily="34" charset="0"/>
                </a:rPr>
                <a:t>Service A</a:t>
              </a:r>
              <a:endParaRPr lang="en-US" sz="1400" dirty="0">
                <a:latin typeface="Fujitsu Sans" panose="020B0404060202020204" pitchFamily="34" charset="0"/>
              </a:endParaRPr>
            </a:p>
          </p:txBody>
        </p:sp>
        <p:sp>
          <p:nvSpPr>
            <p:cNvPr id="42" name="TextBox 41"/>
            <p:cNvSpPr txBox="1"/>
            <p:nvPr/>
          </p:nvSpPr>
          <p:spPr>
            <a:xfrm>
              <a:off x="4741792" y="5571867"/>
              <a:ext cx="3142576" cy="233397"/>
            </a:xfrm>
            <a:prstGeom prst="rect">
              <a:avLst/>
            </a:prstGeom>
            <a:noFill/>
          </p:spPr>
          <p:txBody>
            <a:bodyPr wrap="square" rtlCol="0">
              <a:spAutoFit/>
            </a:bodyPr>
            <a:lstStyle/>
            <a:p>
              <a:pPr>
                <a:lnSpc>
                  <a:spcPts val="1080"/>
                </a:lnSpc>
              </a:pPr>
              <a:r>
                <a:rPr lang="en-US" sz="1400" dirty="0" smtClean="0">
                  <a:latin typeface="Fujitsu Sans" panose="020B0404060202020204" pitchFamily="34" charset="0"/>
                </a:rPr>
                <a:t>Collects and analyzes log data on </a:t>
              </a:r>
              <a:r>
                <a:rPr lang="en-US" sz="1400" smtClean="0">
                  <a:latin typeface="Fujitsu Sans" panose="020B0404060202020204" pitchFamily="34" charset="0"/>
                </a:rPr>
                <a:t>OpenStack </a:t>
              </a:r>
              <a:r>
                <a:rPr lang="en-US" sz="1400" smtClean="0">
                  <a:latin typeface="Fujitsu Sans" panose="020B0404060202020204" pitchFamily="34" charset="0"/>
                </a:rPr>
                <a:t>services</a:t>
              </a:r>
              <a:endParaRPr lang="en-US" sz="1400" dirty="0">
                <a:latin typeface="Fujitsu Sans" panose="020B0404060202020204" pitchFamily="34" charset="0"/>
              </a:endParaRPr>
            </a:p>
          </p:txBody>
        </p:sp>
      </p:grpSp>
    </p:spTree>
    <p:extLst>
      <p:ext uri="{BB962C8B-B14F-4D97-AF65-F5344CB8AC3E}">
        <p14:creationId xmlns:p14="http://schemas.microsoft.com/office/powerpoint/2010/main" val="877001048"/>
      </p:ext>
    </p:extLst>
  </p:cSld>
  <p:clrMapOvr>
    <a:masterClrMapping/>
  </p:clrMapOvr>
  <p:timing>
    <p:tnLst>
      <p:par>
        <p:cTn id="1" dur="indefinite" restart="never" nodeType="tmRoot"/>
      </p:par>
    </p:tnLst>
  </p:timing>
</p:sld>
</file>

<file path=ppt/theme/theme1.xml><?xml version="1.0" encoding="utf-8"?>
<a:theme xmlns:a="http://schemas.openxmlformats.org/drawingml/2006/main" name="F_Tool_2_EN_R">
  <a:themeElements>
    <a:clrScheme name="F_Tool_2_EN_R 1">
      <a:dk1>
        <a:srgbClr val="000000"/>
      </a:dk1>
      <a:lt1>
        <a:srgbClr val="FFFFFF"/>
      </a:lt1>
      <a:dk2>
        <a:srgbClr val="000000"/>
      </a:dk2>
      <a:lt2>
        <a:srgbClr val="B1B1AC"/>
      </a:lt2>
      <a:accent1>
        <a:srgbClr val="F8C6C5"/>
      </a:accent1>
      <a:accent2>
        <a:srgbClr val="B22B30"/>
      </a:accent2>
      <a:accent3>
        <a:srgbClr val="FFFFFF"/>
      </a:accent3>
      <a:accent4>
        <a:srgbClr val="000000"/>
      </a:accent4>
      <a:accent5>
        <a:srgbClr val="FBDFDF"/>
      </a:accent5>
      <a:accent6>
        <a:srgbClr val="A1262A"/>
      </a:accent6>
      <a:hlink>
        <a:srgbClr val="105D9C"/>
      </a:hlink>
      <a:folHlink>
        <a:srgbClr val="4B4595"/>
      </a:folHlink>
    </a:clrScheme>
    <a:fontScheme name="F_Tool_2_EN_R">
      <a:majorFont>
        <a:latin typeface="Arial"/>
        <a:ea typeface="ＭＳ Ｐゴシック"/>
        <a:cs typeface=""/>
      </a:majorFont>
      <a:minorFont>
        <a:latin typeface="Arial"/>
        <a:ea typeface="ＭＳ Ｐゴシック"/>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ctr" latinLnBrk="0" hangingPunct="1">
          <a:lnSpc>
            <a:spcPct val="100000"/>
          </a:lnSpc>
          <a:spcBef>
            <a:spcPct val="0"/>
          </a:spcBef>
          <a:spcAft>
            <a:spcPct val="0"/>
          </a:spcAft>
          <a:buClrTx/>
          <a:buSzTx/>
          <a:buFontTx/>
          <a:buNone/>
          <a:tabLst/>
          <a:defRPr kumimoji="1" lang="ja-JP" altLang="en-US" sz="1800" b="0" i="0" u="none" strike="noStrike" cap="none" normalizeH="0" baseline="0" smtClean="0">
            <a:ln>
              <a:noFill/>
            </a:ln>
            <a:solidFill>
              <a:srgbClr val="000000"/>
            </a:solidFill>
            <a:effectLst/>
            <a:latin typeface="ＭＳ Ｐゴシック" pitchFamily="50" charset="-128"/>
            <a:ea typeface="ＭＳ Ｐゴシック" pitchFamily="50" charset="-128"/>
          </a:defRPr>
        </a:defPPr>
      </a:lstStyle>
    </a:spDef>
    <a:lnDef>
      <a:spPr bwMode="auto">
        <a:xfrm>
          <a:off x="0" y="0"/>
          <a:ext cx="1" cy="1"/>
        </a:xfrm>
        <a:custGeom>
          <a:avLst/>
          <a:gdLst/>
          <a:ahLst/>
          <a:cxnLst/>
          <a:rect l="0" t="0" r="0" b="0"/>
          <a:pathLst/>
        </a:cu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ctr" latinLnBrk="0" hangingPunct="1">
          <a:lnSpc>
            <a:spcPct val="100000"/>
          </a:lnSpc>
          <a:spcBef>
            <a:spcPct val="0"/>
          </a:spcBef>
          <a:spcAft>
            <a:spcPct val="0"/>
          </a:spcAft>
          <a:buClrTx/>
          <a:buSzTx/>
          <a:buFontTx/>
          <a:buNone/>
          <a:tabLst/>
          <a:defRPr kumimoji="1" lang="ja-JP" altLang="en-US" sz="1800" b="0" i="0" u="none" strike="noStrike" cap="none" normalizeH="0" baseline="0" smtClean="0">
            <a:ln>
              <a:noFill/>
            </a:ln>
            <a:solidFill>
              <a:srgbClr val="000000"/>
            </a:solidFill>
            <a:effectLst/>
            <a:latin typeface="ＭＳ Ｐゴシック" pitchFamily="50" charset="-128"/>
            <a:ea typeface="ＭＳ Ｐゴシック" pitchFamily="50" charset="-128"/>
          </a:defRPr>
        </a:defPPr>
      </a:lstStyle>
    </a:lnDef>
  </a:objectDefaults>
  <a:extraClrSchemeLst>
    <a:extraClrScheme>
      <a:clrScheme name="F_Tool_2_EN_R 1">
        <a:dk1>
          <a:srgbClr val="000000"/>
        </a:dk1>
        <a:lt1>
          <a:srgbClr val="FFFFFF"/>
        </a:lt1>
        <a:dk2>
          <a:srgbClr val="000000"/>
        </a:dk2>
        <a:lt2>
          <a:srgbClr val="B1B1AC"/>
        </a:lt2>
        <a:accent1>
          <a:srgbClr val="F8C6C5"/>
        </a:accent1>
        <a:accent2>
          <a:srgbClr val="B22B30"/>
        </a:accent2>
        <a:accent3>
          <a:srgbClr val="FFFFFF"/>
        </a:accent3>
        <a:accent4>
          <a:srgbClr val="000000"/>
        </a:accent4>
        <a:accent5>
          <a:srgbClr val="FBDFDF"/>
        </a:accent5>
        <a:accent6>
          <a:srgbClr val="A1262A"/>
        </a:accent6>
        <a:hlink>
          <a:srgbClr val="105D9C"/>
        </a:hlink>
        <a:folHlink>
          <a:srgbClr val="4B4595"/>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54</Words>
  <Application>Microsoft Office PowerPoint</Application>
  <PresentationFormat>On-screen Show (4:3)</PresentationFormat>
  <Paragraphs>27</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F_Tool_2_EN_R</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Fujitsu Standard Tool</dc:title>
  <dc:creator/>
  <cp:lastModifiedBy/>
  <cp:revision>0</cp:revision>
  <dcterms:created xsi:type="dcterms:W3CDTF">2005-05-17T00:06:03Z</dcterms:created>
  <dcterms:modified xsi:type="dcterms:W3CDTF">2015-09-30T07:19:57Z</dcterms:modified>
</cp:coreProperties>
</file>