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52" r:id="rId1"/>
  </p:sldMasterIdLst>
  <p:notesMasterIdLst>
    <p:notesMasterId r:id="rId7"/>
  </p:notesMasterIdLst>
  <p:handoutMasterIdLst>
    <p:handoutMasterId r:id="rId8"/>
  </p:handoutMasterIdLst>
  <p:sldIdLst>
    <p:sldId id="487" r:id="rId2"/>
    <p:sldId id="491" r:id="rId3"/>
    <p:sldId id="492" r:id="rId4"/>
    <p:sldId id="494" r:id="rId5"/>
    <p:sldId id="493" r:id="rId6"/>
  </p:sldIdLst>
  <p:sldSz cx="9144000" cy="6858000" type="screen4x3"/>
  <p:notesSz cx="6805613" cy="9939338"/>
  <p:defaultTextStyle>
    <a:defPPr>
      <a:defRPr lang="ja-JP"/>
    </a:defPPr>
    <a:lvl1pPr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1pPr>
    <a:lvl2pPr marL="4572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2pPr>
    <a:lvl3pPr marL="9144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3pPr>
    <a:lvl4pPr marL="13716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4pPr>
    <a:lvl5pPr marL="18288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5pPr>
    <a:lvl6pPr marL="22860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6pPr>
    <a:lvl7pPr marL="27432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7pPr>
    <a:lvl8pPr marL="32004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8pPr>
    <a:lvl9pPr marL="36576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9pPr>
  </p:defaultTextStyle>
  <p:extLst>
    <p:ext uri="{EFAFB233-063F-42B5-8137-9DF3F51BA10A}">
      <p15:sldGuideLst xmlns:p15="http://schemas.microsoft.com/office/powerpoint/2012/main">
        <p15:guide id="1" orient="horz" pos="4073">
          <p15:clr>
            <a:srgbClr val="A4A3A4"/>
          </p15:clr>
        </p15:guide>
        <p15:guide id="2" orient="horz" pos="551">
          <p15:clr>
            <a:srgbClr val="A4A3A4"/>
          </p15:clr>
        </p15:guide>
        <p15:guide id="3" pos="5641">
          <p15:clr>
            <a:srgbClr val="A4A3A4"/>
          </p15:clr>
        </p15:guide>
        <p15:guide id="4" pos="122">
          <p15:clr>
            <a:srgbClr val="A4A3A4"/>
          </p15:clr>
        </p15:guide>
        <p15:guide id="5" pos="2880">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ACAC7"/>
    <a:srgbClr val="FBE2E1"/>
    <a:srgbClr val="57564F"/>
    <a:srgbClr val="7E7D76"/>
    <a:srgbClr val="706ABA"/>
    <a:srgbClr val="1782DB"/>
    <a:srgbClr val="1BA12B"/>
    <a:srgbClr val="8B8807"/>
    <a:srgbClr val="C07000"/>
    <a:srgbClr val="E734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81" autoAdjust="0"/>
    <p:restoredTop sz="94362" autoAdjust="0"/>
  </p:normalViewPr>
  <p:slideViewPr>
    <p:cSldViewPr>
      <p:cViewPr varScale="1">
        <p:scale>
          <a:sx n="105" d="100"/>
          <a:sy n="105" d="100"/>
        </p:scale>
        <p:origin x="1308" y="102"/>
      </p:cViewPr>
      <p:guideLst>
        <p:guide orient="horz" pos="4073"/>
        <p:guide orient="horz" pos="551"/>
        <p:guide pos="5641"/>
        <p:guide pos="12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51" d="100"/>
          <a:sy n="51" d="100"/>
        </p:scale>
        <p:origin x="-2952" y="-102"/>
      </p:cViewPr>
      <p:guideLst>
        <p:guide orient="horz" pos="3130"/>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3218" name="Rectangle 2"/>
          <p:cNvSpPr>
            <a:spLocks noGrp="1" noChangeArrowheads="1"/>
          </p:cNvSpPr>
          <p:nvPr>
            <p:ph type="hdr" sz="quarter"/>
          </p:nvPr>
        </p:nvSpPr>
        <p:spPr bwMode="auto">
          <a:xfrm>
            <a:off x="3856038"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r" defTabSz="922338" fontAlgn="base">
              <a:defRPr sz="1200">
                <a:solidFill>
                  <a:schemeClr val="tx1"/>
                </a:solidFill>
                <a:latin typeface="Arial" charset="0"/>
              </a:defRPr>
            </a:lvl1pPr>
          </a:lstStyle>
          <a:p>
            <a:endParaRPr lang="en-GB" altLang="ja-JP"/>
          </a:p>
        </p:txBody>
      </p:sp>
      <p:sp>
        <p:nvSpPr>
          <p:cNvPr id="393219" name="Rectangle 3"/>
          <p:cNvSpPr>
            <a:spLocks noGrp="1" noChangeArrowheads="1"/>
          </p:cNvSpPr>
          <p:nvPr>
            <p:ph type="dt" sz="quarter" idx="1"/>
          </p:nvPr>
        </p:nvSpPr>
        <p:spPr bwMode="auto">
          <a:xfrm>
            <a:off x="0"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l" defTabSz="922338" fontAlgn="base">
              <a:defRPr sz="1200">
                <a:solidFill>
                  <a:schemeClr val="tx1"/>
                </a:solidFill>
                <a:latin typeface="Arial" charset="0"/>
              </a:defRPr>
            </a:lvl1pPr>
          </a:lstStyle>
          <a:p>
            <a:endParaRPr lang="en-GB" altLang="ja-JP"/>
          </a:p>
        </p:txBody>
      </p:sp>
      <p:sp>
        <p:nvSpPr>
          <p:cNvPr id="393220" name="Rectangle 4"/>
          <p:cNvSpPr>
            <a:spLocks noGrp="1" noChangeArrowheads="1"/>
          </p:cNvSpPr>
          <p:nvPr>
            <p:ph type="ftr" sz="quarter" idx="2"/>
          </p:nvPr>
        </p:nvSpPr>
        <p:spPr bwMode="auto">
          <a:xfrm>
            <a:off x="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b" anchorCtr="0" compatLnSpc="1">
            <a:prstTxWarp prst="textNoShape">
              <a:avLst/>
            </a:prstTxWarp>
          </a:bodyPr>
          <a:lstStyle>
            <a:lvl1pPr algn="l" defTabSz="922338" fontAlgn="base">
              <a:defRPr sz="1000">
                <a:solidFill>
                  <a:schemeClr val="tx1"/>
                </a:solidFill>
                <a:latin typeface="Arial" charset="0"/>
              </a:defRPr>
            </a:lvl1pPr>
          </a:lstStyle>
          <a:p>
            <a:r>
              <a:rPr lang="en-GB" altLang="ja-JP"/>
              <a:t>Copyright 2010 FUJITSU LIMITED</a:t>
            </a:r>
          </a:p>
        </p:txBody>
      </p:sp>
      <p:sp>
        <p:nvSpPr>
          <p:cNvPr id="393221" name="Rectangle 5"/>
          <p:cNvSpPr>
            <a:spLocks noGrp="1" noChangeArrowheads="1"/>
          </p:cNvSpPr>
          <p:nvPr>
            <p:ph type="sldNum" sz="quarter" idx="3"/>
          </p:nvPr>
        </p:nvSpPr>
        <p:spPr bwMode="auto">
          <a:xfrm>
            <a:off x="385445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220" tIns="46110" rIns="92220" bIns="46110" numCol="1" anchor="b" anchorCtr="0" compatLnSpc="1">
            <a:prstTxWarp prst="textNoShape">
              <a:avLst/>
            </a:prstTxWarp>
          </a:bodyPr>
          <a:lstStyle>
            <a:lvl1pPr algn="r" defTabSz="922338" fontAlgn="base">
              <a:defRPr sz="1000">
                <a:solidFill>
                  <a:schemeClr val="tx1"/>
                </a:solidFill>
                <a:latin typeface="Arial" charset="0"/>
              </a:defRPr>
            </a:lvl1pPr>
          </a:lstStyle>
          <a:p>
            <a:fld id="{F292DE00-67A6-4030-A170-04D30452685C}" type="slidenum">
              <a:rPr lang="en-GB" altLang="ja-JP"/>
              <a:pPr/>
              <a:t>‹#›</a:t>
            </a:fld>
            <a:endParaRPr lang="en-GB" altLang="ja-JP"/>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975" y="53975"/>
            <a:ext cx="1583789" cy="192158"/>
          </a:xfrm>
          <a:prstGeom prst="rect">
            <a:avLst/>
          </a:prstGeom>
        </p:spPr>
      </p:pic>
    </p:spTree>
    <p:extLst>
      <p:ext uri="{BB962C8B-B14F-4D97-AF65-F5344CB8AC3E}">
        <p14:creationId xmlns:p14="http://schemas.microsoft.com/office/powerpoint/2010/main" val="41331820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938" name="Rectangle 2"/>
          <p:cNvSpPr>
            <a:spLocks noGrp="1" noChangeArrowheads="1"/>
          </p:cNvSpPr>
          <p:nvPr>
            <p:ph type="hdr" sz="quarter"/>
          </p:nvPr>
        </p:nvSpPr>
        <p:spPr bwMode="auto">
          <a:xfrm>
            <a:off x="3856038"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r" defTabSz="922338" fontAlgn="base">
              <a:defRPr sz="1200">
                <a:solidFill>
                  <a:schemeClr val="tx1"/>
                </a:solidFill>
                <a:latin typeface="Arial" charset="0"/>
              </a:defRPr>
            </a:lvl1pPr>
          </a:lstStyle>
          <a:p>
            <a:endParaRPr lang="en-US" altLang="ja-JP"/>
          </a:p>
        </p:txBody>
      </p:sp>
      <p:sp>
        <p:nvSpPr>
          <p:cNvPr id="167939" name="Rectangle 3"/>
          <p:cNvSpPr>
            <a:spLocks noGrp="1" noChangeArrowheads="1"/>
          </p:cNvSpPr>
          <p:nvPr>
            <p:ph type="dt" idx="1"/>
          </p:nvPr>
        </p:nvSpPr>
        <p:spPr bwMode="auto">
          <a:xfrm>
            <a:off x="0"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l" defTabSz="922338" fontAlgn="base">
              <a:defRPr sz="1200">
                <a:solidFill>
                  <a:schemeClr val="tx1"/>
                </a:solidFill>
                <a:latin typeface="Arial" charset="0"/>
              </a:defRPr>
            </a:lvl1pPr>
          </a:lstStyle>
          <a:p>
            <a:endParaRPr lang="en-US" altLang="ja-JP"/>
          </a:p>
        </p:txBody>
      </p:sp>
      <p:sp>
        <p:nvSpPr>
          <p:cNvPr id="167940" name="Rectangle 4"/>
          <p:cNvSpPr>
            <a:spLocks noGrp="1" noRot="1" noChangeAspect="1" noChangeArrowheads="1" noTextEdit="1"/>
          </p:cNvSpPr>
          <p:nvPr>
            <p:ph type="sldImg" idx="2"/>
          </p:nvPr>
        </p:nvSpPr>
        <p:spPr bwMode="auto">
          <a:xfrm>
            <a:off x="917575" y="744538"/>
            <a:ext cx="4972050" cy="372903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7941" name="Rectangle 5"/>
          <p:cNvSpPr>
            <a:spLocks noGrp="1" noChangeArrowheads="1"/>
          </p:cNvSpPr>
          <p:nvPr>
            <p:ph type="body" sz="quarter" idx="3"/>
          </p:nvPr>
        </p:nvSpPr>
        <p:spPr bwMode="auto">
          <a:xfrm>
            <a:off x="679450" y="4721225"/>
            <a:ext cx="5446713"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67942" name="Rectangle 6"/>
          <p:cNvSpPr>
            <a:spLocks noGrp="1" noChangeArrowheads="1"/>
          </p:cNvSpPr>
          <p:nvPr>
            <p:ph type="ftr" sz="quarter" idx="4"/>
          </p:nvPr>
        </p:nvSpPr>
        <p:spPr bwMode="auto">
          <a:xfrm>
            <a:off x="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b" anchorCtr="0" compatLnSpc="1">
            <a:prstTxWarp prst="textNoShape">
              <a:avLst/>
            </a:prstTxWarp>
          </a:bodyPr>
          <a:lstStyle>
            <a:lvl1pPr algn="l" defTabSz="922338" fontAlgn="base">
              <a:defRPr sz="1000">
                <a:solidFill>
                  <a:schemeClr val="tx1"/>
                </a:solidFill>
                <a:latin typeface="Arial" charset="0"/>
              </a:defRPr>
            </a:lvl1pPr>
          </a:lstStyle>
          <a:p>
            <a:r>
              <a:rPr lang="en-US" altLang="ja-JP" smtClean="0"/>
              <a:t>Copyright 2015 FUJITSU LIMITED</a:t>
            </a:r>
            <a:endParaRPr lang="en-US" altLang="ja-JP"/>
          </a:p>
        </p:txBody>
      </p:sp>
      <p:sp>
        <p:nvSpPr>
          <p:cNvPr id="167943" name="Rectangle 7"/>
          <p:cNvSpPr>
            <a:spLocks noGrp="1" noChangeArrowheads="1"/>
          </p:cNvSpPr>
          <p:nvPr>
            <p:ph type="sldNum" sz="quarter" idx="5"/>
          </p:nvPr>
        </p:nvSpPr>
        <p:spPr bwMode="auto">
          <a:xfrm>
            <a:off x="385445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220" tIns="46110" rIns="92220" bIns="46110" numCol="1" anchor="b" anchorCtr="0" compatLnSpc="1">
            <a:prstTxWarp prst="textNoShape">
              <a:avLst/>
            </a:prstTxWarp>
          </a:bodyPr>
          <a:lstStyle>
            <a:lvl1pPr algn="r" defTabSz="922338" fontAlgn="base">
              <a:defRPr sz="1000">
                <a:solidFill>
                  <a:schemeClr val="tx1"/>
                </a:solidFill>
                <a:latin typeface="Arial" charset="0"/>
              </a:defRPr>
            </a:lvl1pPr>
          </a:lstStyle>
          <a:p>
            <a:fld id="{E3650301-5E60-4036-A5B1-57856FD26B45}" type="slidenum">
              <a:rPr lang="en-US" altLang="ja-JP"/>
              <a:pPr/>
              <a:t>‹#›</a:t>
            </a:fld>
            <a:endParaRPr lang="en-US" altLang="ja-JP"/>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975" y="53975"/>
            <a:ext cx="1583789" cy="192158"/>
          </a:xfrm>
          <a:prstGeom prst="rect">
            <a:avLst/>
          </a:prstGeom>
        </p:spPr>
      </p:pic>
    </p:spTree>
    <p:extLst>
      <p:ext uri="{BB962C8B-B14F-4D97-AF65-F5344CB8AC3E}">
        <p14:creationId xmlns:p14="http://schemas.microsoft.com/office/powerpoint/2010/main" val="1521308896"/>
      </p:ext>
    </p:extLst>
  </p:cSld>
  <p:clrMap bg1="lt1" tx1="dk1" bg2="lt2" tx2="dk2" accent1="accent1" accent2="accent2" accent3="accent3" accent4="accent4" accent5="accent5" accent6="accent6" hlink="hlink" folHlink="folHlink"/>
  <p:hf hdr="0" dt="0"/>
  <p:notesStyle>
    <a:lvl1pPr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1pPr>
    <a:lvl2pPr marL="4572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2pPr>
    <a:lvl3pPr marL="9144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3pPr>
    <a:lvl4pPr marL="13716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4pPr>
    <a:lvl5pPr marL="18288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ja-JP"/>
              <a:t>Copyright 2010 FUJITSU LIMITED</a:t>
            </a:r>
          </a:p>
        </p:txBody>
      </p:sp>
      <p:sp>
        <p:nvSpPr>
          <p:cNvPr id="7" name="Rectangle 7"/>
          <p:cNvSpPr>
            <a:spLocks noGrp="1" noChangeArrowheads="1"/>
          </p:cNvSpPr>
          <p:nvPr>
            <p:ph type="sldNum" sz="quarter" idx="5"/>
          </p:nvPr>
        </p:nvSpPr>
        <p:spPr>
          <a:ln/>
        </p:spPr>
        <p:txBody>
          <a:bodyPr/>
          <a:lstStyle/>
          <a:p>
            <a:fld id="{AFAB1BD4-F0CB-46F8-BF26-B2A12923A773}" type="slidenum">
              <a:rPr lang="en-US" altLang="ja-JP"/>
              <a:pPr/>
              <a:t>0</a:t>
            </a:fld>
            <a:endParaRPr lang="en-US" altLang="ja-JP"/>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a:xfrm>
            <a:off x="679450" y="4721225"/>
            <a:ext cx="5626100" cy="4891088"/>
          </a:xfrm>
        </p:spPr>
        <p:txBody>
          <a:bodyPr/>
          <a:lstStyle/>
          <a:p>
            <a:pPr>
              <a:spcBef>
                <a:spcPct val="20000"/>
              </a:spcBef>
              <a:buClr>
                <a:srgbClr val="FF0000"/>
              </a:buClr>
              <a:buSzPct val="80000"/>
              <a:buFont typeface="Wingdings" pitchFamily="2" charset="2"/>
              <a:buNone/>
            </a:pPr>
            <a:endParaRPr lang="en-GB" altLang="ja-JP"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ja-JP"/>
              <a:t>Copyright 2010 FUJITSU LIMITED</a:t>
            </a:r>
          </a:p>
        </p:txBody>
      </p:sp>
      <p:sp>
        <p:nvSpPr>
          <p:cNvPr id="7" name="Rectangle 7"/>
          <p:cNvSpPr>
            <a:spLocks noGrp="1" noChangeArrowheads="1"/>
          </p:cNvSpPr>
          <p:nvPr>
            <p:ph type="sldNum" sz="quarter" idx="5"/>
          </p:nvPr>
        </p:nvSpPr>
        <p:spPr>
          <a:ln/>
        </p:spPr>
        <p:txBody>
          <a:bodyPr/>
          <a:lstStyle/>
          <a:p>
            <a:fld id="{AFAB1BD4-F0CB-46F8-BF26-B2A12923A773}" type="slidenum">
              <a:rPr lang="en-US" altLang="ja-JP"/>
              <a:pPr/>
              <a:t>1</a:t>
            </a:fld>
            <a:endParaRPr lang="en-US" altLang="ja-JP"/>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a:xfrm>
            <a:off x="679450" y="4721225"/>
            <a:ext cx="5626100" cy="4891088"/>
          </a:xfrm>
        </p:spPr>
        <p:txBody>
          <a:bodyPr/>
          <a:lstStyle/>
          <a:p>
            <a:pPr>
              <a:spcBef>
                <a:spcPct val="20000"/>
              </a:spcBef>
              <a:buClr>
                <a:srgbClr val="FF0000"/>
              </a:buClr>
              <a:buSzPct val="80000"/>
              <a:buFont typeface="Wingdings" pitchFamily="2" charset="2"/>
              <a:buNone/>
            </a:pPr>
            <a:endParaRPr lang="en-GB" altLang="ja-JP"/>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ja-JP"/>
              <a:t>Copyright 2010 FUJITSU LIMITED</a:t>
            </a:r>
          </a:p>
        </p:txBody>
      </p:sp>
      <p:sp>
        <p:nvSpPr>
          <p:cNvPr id="7" name="Rectangle 7"/>
          <p:cNvSpPr>
            <a:spLocks noGrp="1" noChangeArrowheads="1"/>
          </p:cNvSpPr>
          <p:nvPr>
            <p:ph type="sldNum" sz="quarter" idx="5"/>
          </p:nvPr>
        </p:nvSpPr>
        <p:spPr>
          <a:ln/>
        </p:spPr>
        <p:txBody>
          <a:bodyPr/>
          <a:lstStyle/>
          <a:p>
            <a:fld id="{AFAB1BD4-F0CB-46F8-BF26-B2A12923A773}" type="slidenum">
              <a:rPr lang="en-US" altLang="ja-JP"/>
              <a:pPr/>
              <a:t>3</a:t>
            </a:fld>
            <a:endParaRPr lang="en-US" altLang="ja-JP"/>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a:xfrm>
            <a:off x="679450" y="4721225"/>
            <a:ext cx="5626100" cy="4891088"/>
          </a:xfrm>
        </p:spPr>
        <p:txBody>
          <a:bodyPr/>
          <a:lstStyle/>
          <a:p>
            <a:pPr>
              <a:spcBef>
                <a:spcPct val="20000"/>
              </a:spcBef>
              <a:buClr>
                <a:srgbClr val="FF0000"/>
              </a:buClr>
              <a:buSzPct val="80000"/>
              <a:buFont typeface="Wingdings" pitchFamily="2" charset="2"/>
              <a:buNone/>
            </a:pPr>
            <a:endParaRPr lang="en-GB" altLang="ja-JP"/>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ja-JP"/>
              <a:t>Copyright 2010 FUJITSU LIMITED</a:t>
            </a:r>
          </a:p>
        </p:txBody>
      </p:sp>
      <p:sp>
        <p:nvSpPr>
          <p:cNvPr id="7" name="Rectangle 7"/>
          <p:cNvSpPr>
            <a:spLocks noGrp="1" noChangeArrowheads="1"/>
          </p:cNvSpPr>
          <p:nvPr>
            <p:ph type="sldNum" sz="quarter" idx="5"/>
          </p:nvPr>
        </p:nvSpPr>
        <p:spPr>
          <a:ln/>
        </p:spPr>
        <p:txBody>
          <a:bodyPr/>
          <a:lstStyle/>
          <a:p>
            <a:fld id="{AFAB1BD4-F0CB-46F8-BF26-B2A12923A773}" type="slidenum">
              <a:rPr lang="en-US" altLang="ja-JP"/>
              <a:pPr/>
              <a:t>4</a:t>
            </a:fld>
            <a:endParaRPr lang="en-US" altLang="ja-JP"/>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a:xfrm>
            <a:off x="679450" y="4721225"/>
            <a:ext cx="5626100" cy="4891088"/>
          </a:xfrm>
        </p:spPr>
        <p:txBody>
          <a:bodyPr/>
          <a:lstStyle/>
          <a:p>
            <a:pPr>
              <a:spcBef>
                <a:spcPct val="20000"/>
              </a:spcBef>
              <a:buClr>
                <a:srgbClr val="FF0000"/>
              </a:buClr>
              <a:buSzPct val="80000"/>
              <a:buFont typeface="Wingdings" pitchFamily="2" charset="2"/>
              <a:buNone/>
            </a:pPr>
            <a:endParaRPr lang="en-GB" altLang="ja-JP"/>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47214" name="Picture 46" descr="TitleRed_L15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0" y="0"/>
            <a:ext cx="9144000" cy="4852988"/>
          </a:xfrm>
          <a:prstGeom prst="rect">
            <a:avLst/>
          </a:prstGeom>
          <a:noFill/>
          <a:extLst>
            <a:ext uri="{909E8E84-426E-40DD-AFC4-6F175D3DCCD1}">
              <a14:hiddenFill xmlns:a14="http://schemas.microsoft.com/office/drawing/2010/main">
                <a:solidFill>
                  <a:srgbClr val="FFFFFF"/>
                </a:solidFill>
              </a14:hiddenFill>
            </a:ext>
          </a:extLst>
        </p:spPr>
      </p:pic>
      <p:grpSp>
        <p:nvGrpSpPr>
          <p:cNvPr id="647215" name="Group 47"/>
          <p:cNvGrpSpPr>
            <a:grpSpLocks noChangeAspect="1"/>
          </p:cNvGrpSpPr>
          <p:nvPr userDrawn="1"/>
        </p:nvGrpSpPr>
        <p:grpSpPr bwMode="auto">
          <a:xfrm>
            <a:off x="7308850" y="185738"/>
            <a:ext cx="1647825" cy="920750"/>
            <a:chOff x="4604" y="117"/>
            <a:chExt cx="1038" cy="580"/>
          </a:xfrm>
        </p:grpSpPr>
        <p:sp>
          <p:nvSpPr>
            <p:cNvPr id="647216" name="AutoShape 48"/>
            <p:cNvSpPr>
              <a:spLocks noChangeAspect="1" noChangeArrowheads="1" noTextEdit="1"/>
            </p:cNvSpPr>
            <p:nvPr userDrawn="1"/>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47217" name="Freeform 49"/>
            <p:cNvSpPr>
              <a:spLocks/>
            </p:cNvSpPr>
            <p:nvPr userDrawn="1"/>
          </p:nvSpPr>
          <p:spPr bwMode="gray">
            <a:xfrm>
              <a:off x="4655" y="604"/>
              <a:ext cx="26" cy="43"/>
            </a:xfrm>
            <a:custGeom>
              <a:avLst/>
              <a:gdLst>
                <a:gd name="T0" fmla="*/ 0 w 463"/>
                <a:gd name="T1" fmla="*/ 731 h 762"/>
                <a:gd name="T2" fmla="*/ 0 w 463"/>
                <a:gd name="T3" fmla="*/ 643 h 762"/>
                <a:gd name="T4" fmla="*/ 177 w 463"/>
                <a:gd name="T5" fmla="*/ 684 h 762"/>
                <a:gd name="T6" fmla="*/ 355 w 463"/>
                <a:gd name="T7" fmla="*/ 568 h 762"/>
                <a:gd name="T8" fmla="*/ 325 w 463"/>
                <a:gd name="T9" fmla="*/ 493 h 762"/>
                <a:gd name="T10" fmla="*/ 271 w 463"/>
                <a:gd name="T11" fmla="*/ 452 h 762"/>
                <a:gd name="T12" fmla="*/ 203 w 463"/>
                <a:gd name="T13" fmla="*/ 417 h 762"/>
                <a:gd name="T14" fmla="*/ 62 w 463"/>
                <a:gd name="T15" fmla="*/ 323 h 762"/>
                <a:gd name="T16" fmla="*/ 12 w 463"/>
                <a:gd name="T17" fmla="*/ 190 h 762"/>
                <a:gd name="T18" fmla="*/ 90 w 463"/>
                <a:gd name="T19" fmla="*/ 41 h 762"/>
                <a:gd name="T20" fmla="*/ 257 w 463"/>
                <a:gd name="T21" fmla="*/ 0 h 762"/>
                <a:gd name="T22" fmla="*/ 411 w 463"/>
                <a:gd name="T23" fmla="*/ 24 h 762"/>
                <a:gd name="T24" fmla="*/ 411 w 463"/>
                <a:gd name="T25" fmla="*/ 106 h 762"/>
                <a:gd name="T26" fmla="*/ 262 w 463"/>
                <a:gd name="T27" fmla="*/ 74 h 762"/>
                <a:gd name="T28" fmla="*/ 162 w 463"/>
                <a:gd name="T29" fmla="*/ 98 h 762"/>
                <a:gd name="T30" fmla="*/ 120 w 463"/>
                <a:gd name="T31" fmla="*/ 178 h 762"/>
                <a:gd name="T32" fmla="*/ 149 w 463"/>
                <a:gd name="T33" fmla="*/ 253 h 762"/>
                <a:gd name="T34" fmla="*/ 273 w 463"/>
                <a:gd name="T35" fmla="*/ 331 h 762"/>
                <a:gd name="T36" fmla="*/ 374 w 463"/>
                <a:gd name="T37" fmla="*/ 388 h 762"/>
                <a:gd name="T38" fmla="*/ 444 w 463"/>
                <a:gd name="T39" fmla="*/ 465 h 762"/>
                <a:gd name="T40" fmla="*/ 463 w 463"/>
                <a:gd name="T41" fmla="*/ 556 h 762"/>
                <a:gd name="T42" fmla="*/ 184 w 463"/>
                <a:gd name="T43" fmla="*/ 762 h 762"/>
                <a:gd name="T44" fmla="*/ 0 w 463"/>
                <a:gd name="T45" fmla="*/ 731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18" name="Freeform 50"/>
            <p:cNvSpPr>
              <a:spLocks/>
            </p:cNvSpPr>
            <p:nvPr userDrawn="1"/>
          </p:nvSpPr>
          <p:spPr bwMode="gray">
            <a:xfrm>
              <a:off x="4691" y="585"/>
              <a:ext cx="30"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19" name="Freeform 51"/>
            <p:cNvSpPr>
              <a:spLocks noEditPoints="1"/>
            </p:cNvSpPr>
            <p:nvPr userDrawn="1"/>
          </p:nvSpPr>
          <p:spPr bwMode="gray">
            <a:xfrm>
              <a:off x="4730" y="604"/>
              <a:ext cx="32" cy="43"/>
            </a:xfrm>
            <a:custGeom>
              <a:avLst/>
              <a:gdLst>
                <a:gd name="T0" fmla="*/ 437 w 561"/>
                <a:gd name="T1" fmla="*/ 286 h 762"/>
                <a:gd name="T2" fmla="*/ 437 w 561"/>
                <a:gd name="T3" fmla="*/ 248 h 762"/>
                <a:gd name="T4" fmla="*/ 415 w 561"/>
                <a:gd name="T5" fmla="*/ 138 h 762"/>
                <a:gd name="T6" fmla="*/ 271 w 561"/>
                <a:gd name="T7" fmla="*/ 77 h 762"/>
                <a:gd name="T8" fmla="*/ 70 w 561"/>
                <a:gd name="T9" fmla="*/ 118 h 762"/>
                <a:gd name="T10" fmla="*/ 70 w 561"/>
                <a:gd name="T11" fmla="*/ 31 h 762"/>
                <a:gd name="T12" fmla="*/ 284 w 561"/>
                <a:gd name="T13" fmla="*/ 0 h 762"/>
                <a:gd name="T14" fmla="*/ 516 w 561"/>
                <a:gd name="T15" fmla="*/ 76 h 762"/>
                <a:gd name="T16" fmla="*/ 558 w 561"/>
                <a:gd name="T17" fmla="*/ 200 h 762"/>
                <a:gd name="T18" fmla="*/ 561 w 561"/>
                <a:gd name="T19" fmla="*/ 290 h 762"/>
                <a:gd name="T20" fmla="*/ 561 w 561"/>
                <a:gd name="T21" fmla="*/ 727 h 762"/>
                <a:gd name="T22" fmla="*/ 293 w 561"/>
                <a:gd name="T23" fmla="*/ 762 h 762"/>
                <a:gd name="T24" fmla="*/ 83 w 561"/>
                <a:gd name="T25" fmla="*/ 720 h 762"/>
                <a:gd name="T26" fmla="*/ 0 w 561"/>
                <a:gd name="T27" fmla="*/ 558 h 762"/>
                <a:gd name="T28" fmla="*/ 96 w 561"/>
                <a:gd name="T29" fmla="*/ 363 h 762"/>
                <a:gd name="T30" fmla="*/ 336 w 561"/>
                <a:gd name="T31" fmla="*/ 297 h 762"/>
                <a:gd name="T32" fmla="*/ 437 w 561"/>
                <a:gd name="T33" fmla="*/ 286 h 762"/>
                <a:gd name="T34" fmla="*/ 437 w 561"/>
                <a:gd name="T35" fmla="*/ 356 h 762"/>
                <a:gd name="T36" fmla="*/ 267 w 561"/>
                <a:gd name="T37" fmla="*/ 382 h 762"/>
                <a:gd name="T38" fmla="*/ 127 w 561"/>
                <a:gd name="T39" fmla="*/ 545 h 762"/>
                <a:gd name="T40" fmla="*/ 168 w 561"/>
                <a:gd name="T41" fmla="*/ 650 h 762"/>
                <a:gd name="T42" fmla="*/ 312 w 561"/>
                <a:gd name="T43" fmla="*/ 687 h 762"/>
                <a:gd name="T44" fmla="*/ 437 w 561"/>
                <a:gd name="T45" fmla="*/ 670 h 762"/>
                <a:gd name="T46" fmla="*/ 437 w 561"/>
                <a:gd name="T47" fmla="*/ 356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0" name="Freeform 52"/>
            <p:cNvSpPr>
              <a:spLocks noEditPoints="1"/>
            </p:cNvSpPr>
            <p:nvPr userDrawn="1"/>
          </p:nvSpPr>
          <p:spPr bwMode="gray">
            <a:xfrm>
              <a:off x="4774" y="604"/>
              <a:ext cx="32" cy="61"/>
            </a:xfrm>
            <a:custGeom>
              <a:avLst/>
              <a:gdLst>
                <a:gd name="T0" fmla="*/ 123 w 567"/>
                <a:gd name="T1" fmla="*/ 711 h 1087"/>
                <a:gd name="T2" fmla="*/ 123 w 567"/>
                <a:gd name="T3" fmla="*/ 1087 h 1087"/>
                <a:gd name="T4" fmla="*/ 0 w 567"/>
                <a:gd name="T5" fmla="*/ 1087 h 1087"/>
                <a:gd name="T6" fmla="*/ 0 w 567"/>
                <a:gd name="T7" fmla="*/ 28 h 1087"/>
                <a:gd name="T8" fmla="*/ 249 w 567"/>
                <a:gd name="T9" fmla="*/ 0 h 1087"/>
                <a:gd name="T10" fmla="*/ 505 w 567"/>
                <a:gd name="T11" fmla="*/ 113 h 1087"/>
                <a:gd name="T12" fmla="*/ 567 w 567"/>
                <a:gd name="T13" fmla="*/ 379 h 1087"/>
                <a:gd name="T14" fmla="*/ 489 w 567"/>
                <a:gd name="T15" fmla="*/ 662 h 1087"/>
                <a:gd name="T16" fmla="*/ 274 w 567"/>
                <a:gd name="T17" fmla="*/ 762 h 1087"/>
                <a:gd name="T18" fmla="*/ 172 w 567"/>
                <a:gd name="T19" fmla="*/ 742 h 1087"/>
                <a:gd name="T20" fmla="*/ 123 w 567"/>
                <a:gd name="T21" fmla="*/ 711 h 1087"/>
                <a:gd name="T22" fmla="*/ 123 w 567"/>
                <a:gd name="T23" fmla="*/ 625 h 1087"/>
                <a:gd name="T24" fmla="*/ 260 w 567"/>
                <a:gd name="T25" fmla="*/ 687 h 1087"/>
                <a:gd name="T26" fmla="*/ 400 w 567"/>
                <a:gd name="T27" fmla="*/ 591 h 1087"/>
                <a:gd name="T28" fmla="*/ 441 w 567"/>
                <a:gd name="T29" fmla="*/ 378 h 1087"/>
                <a:gd name="T30" fmla="*/ 386 w 567"/>
                <a:gd name="T31" fmla="*/ 140 h 1087"/>
                <a:gd name="T32" fmla="*/ 230 w 567"/>
                <a:gd name="T33" fmla="*/ 74 h 1087"/>
                <a:gd name="T34" fmla="*/ 123 w 567"/>
                <a:gd name="T35" fmla="*/ 83 h 1087"/>
                <a:gd name="T36" fmla="*/ 123 w 567"/>
                <a:gd name="T37" fmla="*/ 625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1" name="Freeform 53"/>
            <p:cNvSpPr>
              <a:spLocks noEditPoints="1"/>
            </p:cNvSpPr>
            <p:nvPr userDrawn="1"/>
          </p:nvSpPr>
          <p:spPr bwMode="gray">
            <a:xfrm>
              <a:off x="4815" y="591"/>
              <a:ext cx="9" cy="55"/>
            </a:xfrm>
            <a:custGeom>
              <a:avLst/>
              <a:gdLst>
                <a:gd name="T0" fmla="*/ 75 w 150"/>
                <a:gd name="T1" fmla="*/ 0 h 987"/>
                <a:gd name="T2" fmla="*/ 131 w 150"/>
                <a:gd name="T3" fmla="*/ 25 h 987"/>
                <a:gd name="T4" fmla="*/ 150 w 150"/>
                <a:gd name="T5" fmla="*/ 76 h 987"/>
                <a:gd name="T6" fmla="*/ 126 w 150"/>
                <a:gd name="T7" fmla="*/ 132 h 987"/>
                <a:gd name="T8" fmla="*/ 74 w 150"/>
                <a:gd name="T9" fmla="*/ 151 h 987"/>
                <a:gd name="T10" fmla="*/ 19 w 150"/>
                <a:gd name="T11" fmla="*/ 127 h 987"/>
                <a:gd name="T12" fmla="*/ 0 w 150"/>
                <a:gd name="T13" fmla="*/ 75 h 987"/>
                <a:gd name="T14" fmla="*/ 24 w 150"/>
                <a:gd name="T15" fmla="*/ 20 h 987"/>
                <a:gd name="T16" fmla="*/ 75 w 150"/>
                <a:gd name="T17" fmla="*/ 0 h 987"/>
                <a:gd name="T18" fmla="*/ 15 w 150"/>
                <a:gd name="T19" fmla="*/ 987 h 987"/>
                <a:gd name="T20" fmla="*/ 15 w 150"/>
                <a:gd name="T21" fmla="*/ 265 h 987"/>
                <a:gd name="T22" fmla="*/ 138 w 150"/>
                <a:gd name="T23" fmla="*/ 265 h 987"/>
                <a:gd name="T24" fmla="*/ 138 w 150"/>
                <a:gd name="T25" fmla="*/ 987 h 987"/>
                <a:gd name="T26" fmla="*/ 15 w 150"/>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2" name="Freeform 54"/>
            <p:cNvSpPr>
              <a:spLocks/>
            </p:cNvSpPr>
            <p:nvPr userDrawn="1"/>
          </p:nvSpPr>
          <p:spPr bwMode="gray">
            <a:xfrm>
              <a:off x="4836" y="604"/>
              <a:ext cx="31" cy="42"/>
            </a:xfrm>
            <a:custGeom>
              <a:avLst/>
              <a:gdLst>
                <a:gd name="T0" fmla="*/ 0 w 548"/>
                <a:gd name="T1" fmla="*/ 742 h 742"/>
                <a:gd name="T2" fmla="*/ 0 w 548"/>
                <a:gd name="T3" fmla="*/ 28 h 742"/>
                <a:gd name="T4" fmla="*/ 289 w 548"/>
                <a:gd name="T5" fmla="*/ 0 h 742"/>
                <a:gd name="T6" fmla="*/ 526 w 548"/>
                <a:gd name="T7" fmla="*/ 113 h 742"/>
                <a:gd name="T8" fmla="*/ 548 w 548"/>
                <a:gd name="T9" fmla="*/ 299 h 742"/>
                <a:gd name="T10" fmla="*/ 548 w 548"/>
                <a:gd name="T11" fmla="*/ 742 h 742"/>
                <a:gd name="T12" fmla="*/ 424 w 548"/>
                <a:gd name="T13" fmla="*/ 742 h 742"/>
                <a:gd name="T14" fmla="*/ 424 w 548"/>
                <a:gd name="T15" fmla="*/ 306 h 742"/>
                <a:gd name="T16" fmla="*/ 403 w 548"/>
                <a:gd name="T17" fmla="*/ 134 h 742"/>
                <a:gd name="T18" fmla="*/ 277 w 548"/>
                <a:gd name="T19" fmla="*/ 74 h 742"/>
                <a:gd name="T20" fmla="*/ 123 w 548"/>
                <a:gd name="T21" fmla="*/ 90 h 742"/>
                <a:gd name="T22" fmla="*/ 123 w 548"/>
                <a:gd name="T23" fmla="*/ 742 h 742"/>
                <a:gd name="T24" fmla="*/ 0 w 548"/>
                <a:gd name="T25"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3" name="Freeform 55"/>
            <p:cNvSpPr>
              <a:spLocks noEditPoints="1"/>
            </p:cNvSpPr>
            <p:nvPr userDrawn="1"/>
          </p:nvSpPr>
          <p:spPr bwMode="gray">
            <a:xfrm>
              <a:off x="4876" y="604"/>
              <a:ext cx="32" cy="62"/>
            </a:xfrm>
            <a:custGeom>
              <a:avLst/>
              <a:gdLst>
                <a:gd name="T0" fmla="*/ 445 w 569"/>
                <a:gd name="T1" fmla="*/ 677 h 1098"/>
                <a:gd name="T2" fmla="*/ 399 w 569"/>
                <a:gd name="T3" fmla="*/ 721 h 1098"/>
                <a:gd name="T4" fmla="*/ 257 w 569"/>
                <a:gd name="T5" fmla="*/ 762 h 1098"/>
                <a:gd name="T6" fmla="*/ 97 w 569"/>
                <a:gd name="T7" fmla="*/ 708 h 1098"/>
                <a:gd name="T8" fmla="*/ 0 w 569"/>
                <a:gd name="T9" fmla="*/ 414 h 1098"/>
                <a:gd name="T10" fmla="*/ 71 w 569"/>
                <a:gd name="T11" fmla="*/ 131 h 1098"/>
                <a:gd name="T12" fmla="*/ 340 w 569"/>
                <a:gd name="T13" fmla="*/ 0 h 1098"/>
                <a:gd name="T14" fmla="*/ 569 w 569"/>
                <a:gd name="T15" fmla="*/ 28 h 1098"/>
                <a:gd name="T16" fmla="*/ 569 w 569"/>
                <a:gd name="T17" fmla="*/ 601 h 1098"/>
                <a:gd name="T18" fmla="*/ 555 w 569"/>
                <a:gd name="T19" fmla="*/ 843 h 1098"/>
                <a:gd name="T20" fmla="*/ 422 w 569"/>
                <a:gd name="T21" fmla="*/ 1052 h 1098"/>
                <a:gd name="T22" fmla="*/ 191 w 569"/>
                <a:gd name="T23" fmla="*/ 1098 h 1098"/>
                <a:gd name="T24" fmla="*/ 98 w 569"/>
                <a:gd name="T25" fmla="*/ 1092 h 1098"/>
                <a:gd name="T26" fmla="*/ 98 w 569"/>
                <a:gd name="T27" fmla="*/ 1018 h 1098"/>
                <a:gd name="T28" fmla="*/ 190 w 569"/>
                <a:gd name="T29" fmla="*/ 1024 h 1098"/>
                <a:gd name="T30" fmla="*/ 341 w 569"/>
                <a:gd name="T31" fmla="*/ 997 h 1098"/>
                <a:gd name="T32" fmla="*/ 434 w 569"/>
                <a:gd name="T33" fmla="*/ 858 h 1098"/>
                <a:gd name="T34" fmla="*/ 445 w 569"/>
                <a:gd name="T35" fmla="*/ 716 h 1098"/>
                <a:gd name="T36" fmla="*/ 445 w 569"/>
                <a:gd name="T37" fmla="*/ 677 h 1098"/>
                <a:gd name="T38" fmla="*/ 445 w 569"/>
                <a:gd name="T39" fmla="*/ 81 h 1098"/>
                <a:gd name="T40" fmla="*/ 353 w 569"/>
                <a:gd name="T41" fmla="*/ 74 h 1098"/>
                <a:gd name="T42" fmla="*/ 231 w 569"/>
                <a:gd name="T43" fmla="*/ 106 h 1098"/>
                <a:gd name="T44" fmla="*/ 152 w 569"/>
                <a:gd name="T45" fmla="*/ 233 h 1098"/>
                <a:gd name="T46" fmla="*/ 126 w 569"/>
                <a:gd name="T47" fmla="*/ 419 h 1098"/>
                <a:gd name="T48" fmla="*/ 174 w 569"/>
                <a:gd name="T49" fmla="*/ 633 h 1098"/>
                <a:gd name="T50" fmla="*/ 274 w 569"/>
                <a:gd name="T51" fmla="*/ 687 h 1098"/>
                <a:gd name="T52" fmla="*/ 371 w 569"/>
                <a:gd name="T53" fmla="*/ 654 h 1098"/>
                <a:gd name="T54" fmla="*/ 435 w 569"/>
                <a:gd name="T55" fmla="*/ 566 h 1098"/>
                <a:gd name="T56" fmla="*/ 445 w 569"/>
                <a:gd name="T57" fmla="*/ 483 h 1098"/>
                <a:gd name="T58" fmla="*/ 445 w 569"/>
                <a:gd name="T59" fmla="*/ 81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4" name="Freeform 56"/>
            <p:cNvSpPr>
              <a:spLocks/>
            </p:cNvSpPr>
            <p:nvPr userDrawn="1"/>
          </p:nvSpPr>
          <p:spPr bwMode="gray">
            <a:xfrm>
              <a:off x="4939"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5" name="Freeform 57"/>
            <p:cNvSpPr>
              <a:spLocks noEditPoints="1"/>
            </p:cNvSpPr>
            <p:nvPr userDrawn="1"/>
          </p:nvSpPr>
          <p:spPr bwMode="gray">
            <a:xfrm>
              <a:off x="4963"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6" name="Freeform 58"/>
            <p:cNvSpPr>
              <a:spLocks/>
            </p:cNvSpPr>
            <p:nvPr userDrawn="1"/>
          </p:nvSpPr>
          <p:spPr bwMode="gray">
            <a:xfrm>
              <a:off x="5007" y="604"/>
              <a:ext cx="52" cy="42"/>
            </a:xfrm>
            <a:custGeom>
              <a:avLst/>
              <a:gdLst>
                <a:gd name="T0" fmla="*/ 0 w 933"/>
                <a:gd name="T1" fmla="*/ 742 h 742"/>
                <a:gd name="T2" fmla="*/ 0 w 933"/>
                <a:gd name="T3" fmla="*/ 28 h 742"/>
                <a:gd name="T4" fmla="*/ 267 w 933"/>
                <a:gd name="T5" fmla="*/ 0 h 742"/>
                <a:gd name="T6" fmla="*/ 460 w 933"/>
                <a:gd name="T7" fmla="*/ 46 h 742"/>
                <a:gd name="T8" fmla="*/ 691 w 933"/>
                <a:gd name="T9" fmla="*/ 0 h 742"/>
                <a:gd name="T10" fmla="*/ 912 w 933"/>
                <a:gd name="T11" fmla="*/ 114 h 742"/>
                <a:gd name="T12" fmla="*/ 933 w 933"/>
                <a:gd name="T13" fmla="*/ 299 h 742"/>
                <a:gd name="T14" fmla="*/ 933 w 933"/>
                <a:gd name="T15" fmla="*/ 742 h 742"/>
                <a:gd name="T16" fmla="*/ 809 w 933"/>
                <a:gd name="T17" fmla="*/ 742 h 742"/>
                <a:gd name="T18" fmla="*/ 809 w 933"/>
                <a:gd name="T19" fmla="*/ 306 h 742"/>
                <a:gd name="T20" fmla="*/ 790 w 933"/>
                <a:gd name="T21" fmla="*/ 135 h 742"/>
                <a:gd name="T22" fmla="*/ 675 w 933"/>
                <a:gd name="T23" fmla="*/ 74 h 742"/>
                <a:gd name="T24" fmla="*/ 528 w 933"/>
                <a:gd name="T25" fmla="*/ 108 h 742"/>
                <a:gd name="T26" fmla="*/ 528 w 933"/>
                <a:gd name="T27" fmla="*/ 742 h 742"/>
                <a:gd name="T28" fmla="*/ 405 w 933"/>
                <a:gd name="T29" fmla="*/ 742 h 742"/>
                <a:gd name="T30" fmla="*/ 405 w 933"/>
                <a:gd name="T31" fmla="*/ 301 h 742"/>
                <a:gd name="T32" fmla="*/ 385 w 933"/>
                <a:gd name="T33" fmla="*/ 135 h 742"/>
                <a:gd name="T34" fmla="*/ 267 w 933"/>
                <a:gd name="T35" fmla="*/ 74 h 742"/>
                <a:gd name="T36" fmla="*/ 124 w 933"/>
                <a:gd name="T37" fmla="*/ 90 h 742"/>
                <a:gd name="T38" fmla="*/ 124 w 933"/>
                <a:gd name="T39" fmla="*/ 742 h 742"/>
                <a:gd name="T40" fmla="*/ 0 w 933"/>
                <a:gd name="T41"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7" name="Freeform 59"/>
            <p:cNvSpPr>
              <a:spLocks noEditPoints="1"/>
            </p:cNvSpPr>
            <p:nvPr userDrawn="1"/>
          </p:nvSpPr>
          <p:spPr bwMode="gray">
            <a:xfrm>
              <a:off x="5069"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8" name="Freeform 60"/>
            <p:cNvSpPr>
              <a:spLocks/>
            </p:cNvSpPr>
            <p:nvPr userDrawn="1"/>
          </p:nvSpPr>
          <p:spPr bwMode="gray">
            <a:xfrm>
              <a:off x="5113"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9" name="Freeform 61"/>
            <p:cNvSpPr>
              <a:spLocks/>
            </p:cNvSpPr>
            <p:nvPr userDrawn="1"/>
          </p:nvSpPr>
          <p:spPr bwMode="gray">
            <a:xfrm>
              <a:off x="5138"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0" name="Freeform 62"/>
            <p:cNvSpPr>
              <a:spLocks noEditPoints="1"/>
            </p:cNvSpPr>
            <p:nvPr userDrawn="1"/>
          </p:nvSpPr>
          <p:spPr bwMode="gray">
            <a:xfrm>
              <a:off x="5160" y="604"/>
              <a:ext cx="34" cy="43"/>
            </a:xfrm>
            <a:custGeom>
              <a:avLst/>
              <a:gdLst>
                <a:gd name="T0" fmla="*/ 304 w 607"/>
                <a:gd name="T1" fmla="*/ 0 h 762"/>
                <a:gd name="T2" fmla="*/ 534 w 607"/>
                <a:gd name="T3" fmla="*/ 103 h 762"/>
                <a:gd name="T4" fmla="*/ 607 w 607"/>
                <a:gd name="T5" fmla="*/ 381 h 762"/>
                <a:gd name="T6" fmla="*/ 534 w 607"/>
                <a:gd name="T7" fmla="*/ 659 h 762"/>
                <a:gd name="T8" fmla="*/ 305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1" name="Freeform 63"/>
            <p:cNvSpPr>
              <a:spLocks/>
            </p:cNvSpPr>
            <p:nvPr userDrawn="1"/>
          </p:nvSpPr>
          <p:spPr bwMode="gray">
            <a:xfrm>
              <a:off x="5198" y="605"/>
              <a:ext cx="52" cy="41"/>
            </a:xfrm>
            <a:custGeom>
              <a:avLst/>
              <a:gdLst>
                <a:gd name="T0" fmla="*/ 204 w 929"/>
                <a:gd name="T1" fmla="*/ 722 h 722"/>
                <a:gd name="T2" fmla="*/ 0 w 929"/>
                <a:gd name="T3" fmla="*/ 0 h 722"/>
                <a:gd name="T4" fmla="*/ 124 w 929"/>
                <a:gd name="T5" fmla="*/ 0 h 722"/>
                <a:gd name="T6" fmla="*/ 277 w 929"/>
                <a:gd name="T7" fmla="*/ 588 h 722"/>
                <a:gd name="T8" fmla="*/ 412 w 929"/>
                <a:gd name="T9" fmla="*/ 0 h 722"/>
                <a:gd name="T10" fmla="*/ 534 w 929"/>
                <a:gd name="T11" fmla="*/ 0 h 722"/>
                <a:gd name="T12" fmla="*/ 676 w 929"/>
                <a:gd name="T13" fmla="*/ 588 h 722"/>
                <a:gd name="T14" fmla="*/ 828 w 929"/>
                <a:gd name="T15" fmla="*/ 0 h 722"/>
                <a:gd name="T16" fmla="*/ 929 w 929"/>
                <a:gd name="T17" fmla="*/ 0 h 722"/>
                <a:gd name="T18" fmla="*/ 726 w 929"/>
                <a:gd name="T19" fmla="*/ 722 h 722"/>
                <a:gd name="T20" fmla="*/ 603 w 929"/>
                <a:gd name="T21" fmla="*/ 722 h 722"/>
                <a:gd name="T22" fmla="*/ 495 w 929"/>
                <a:gd name="T23" fmla="*/ 255 h 722"/>
                <a:gd name="T24" fmla="*/ 468 w 929"/>
                <a:gd name="T25" fmla="*/ 107 h 722"/>
                <a:gd name="T26" fmla="*/ 440 w 929"/>
                <a:gd name="T27" fmla="*/ 254 h 722"/>
                <a:gd name="T28" fmla="*/ 332 w 929"/>
                <a:gd name="T29" fmla="*/ 722 h 722"/>
                <a:gd name="T30" fmla="*/ 204 w 929"/>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2" name="Freeform 64"/>
            <p:cNvSpPr>
              <a:spLocks/>
            </p:cNvSpPr>
            <p:nvPr userDrawn="1"/>
          </p:nvSpPr>
          <p:spPr bwMode="gray">
            <a:xfrm>
              <a:off x="5270" y="605"/>
              <a:ext cx="52" cy="41"/>
            </a:xfrm>
            <a:custGeom>
              <a:avLst/>
              <a:gdLst>
                <a:gd name="T0" fmla="*/ 204 w 930"/>
                <a:gd name="T1" fmla="*/ 722 h 722"/>
                <a:gd name="T2" fmla="*/ 0 w 930"/>
                <a:gd name="T3" fmla="*/ 0 h 722"/>
                <a:gd name="T4" fmla="*/ 125 w 930"/>
                <a:gd name="T5" fmla="*/ 0 h 722"/>
                <a:gd name="T6" fmla="*/ 277 w 930"/>
                <a:gd name="T7" fmla="*/ 588 h 722"/>
                <a:gd name="T8" fmla="*/ 412 w 930"/>
                <a:gd name="T9" fmla="*/ 0 h 722"/>
                <a:gd name="T10" fmla="*/ 535 w 930"/>
                <a:gd name="T11" fmla="*/ 0 h 722"/>
                <a:gd name="T12" fmla="*/ 676 w 930"/>
                <a:gd name="T13" fmla="*/ 588 h 722"/>
                <a:gd name="T14" fmla="*/ 829 w 930"/>
                <a:gd name="T15" fmla="*/ 0 h 722"/>
                <a:gd name="T16" fmla="*/ 930 w 930"/>
                <a:gd name="T17" fmla="*/ 0 h 722"/>
                <a:gd name="T18" fmla="*/ 726 w 930"/>
                <a:gd name="T19" fmla="*/ 722 h 722"/>
                <a:gd name="T20" fmla="*/ 604 w 930"/>
                <a:gd name="T21" fmla="*/ 722 h 722"/>
                <a:gd name="T22" fmla="*/ 495 w 930"/>
                <a:gd name="T23" fmla="*/ 255 h 722"/>
                <a:gd name="T24" fmla="*/ 468 w 930"/>
                <a:gd name="T25" fmla="*/ 107 h 722"/>
                <a:gd name="T26" fmla="*/ 441 w 930"/>
                <a:gd name="T27" fmla="*/ 254 h 722"/>
                <a:gd name="T28" fmla="*/ 332 w 930"/>
                <a:gd name="T29" fmla="*/ 722 h 722"/>
                <a:gd name="T30" fmla="*/ 204 w 930"/>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3" name="Freeform 65"/>
            <p:cNvSpPr>
              <a:spLocks noEditPoints="1"/>
            </p:cNvSpPr>
            <p:nvPr userDrawn="1"/>
          </p:nvSpPr>
          <p:spPr bwMode="gray">
            <a:xfrm>
              <a:off x="5329" y="591"/>
              <a:ext cx="9" cy="55"/>
            </a:xfrm>
            <a:custGeom>
              <a:avLst/>
              <a:gdLst>
                <a:gd name="T0" fmla="*/ 76 w 151"/>
                <a:gd name="T1" fmla="*/ 0 h 987"/>
                <a:gd name="T2" fmla="*/ 132 w 151"/>
                <a:gd name="T3" fmla="*/ 25 h 987"/>
                <a:gd name="T4" fmla="*/ 151 w 151"/>
                <a:gd name="T5" fmla="*/ 76 h 987"/>
                <a:gd name="T6" fmla="*/ 126 w 151"/>
                <a:gd name="T7" fmla="*/ 132 h 987"/>
                <a:gd name="T8" fmla="*/ 75 w 151"/>
                <a:gd name="T9" fmla="*/ 151 h 987"/>
                <a:gd name="T10" fmla="*/ 20 w 151"/>
                <a:gd name="T11" fmla="*/ 127 h 987"/>
                <a:gd name="T12" fmla="*/ 0 w 151"/>
                <a:gd name="T13" fmla="*/ 75 h 987"/>
                <a:gd name="T14" fmla="*/ 25 w 151"/>
                <a:gd name="T15" fmla="*/ 20 h 987"/>
                <a:gd name="T16" fmla="*/ 76 w 151"/>
                <a:gd name="T17" fmla="*/ 0 h 987"/>
                <a:gd name="T18" fmla="*/ 15 w 151"/>
                <a:gd name="T19" fmla="*/ 987 h 987"/>
                <a:gd name="T20" fmla="*/ 15 w 151"/>
                <a:gd name="T21" fmla="*/ 265 h 987"/>
                <a:gd name="T22" fmla="*/ 139 w 151"/>
                <a:gd name="T23" fmla="*/ 265 h 987"/>
                <a:gd name="T24" fmla="*/ 139 w 151"/>
                <a:gd name="T25" fmla="*/ 987 h 987"/>
                <a:gd name="T26" fmla="*/ 15 w 151"/>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4" name="Freeform 66"/>
            <p:cNvSpPr>
              <a:spLocks/>
            </p:cNvSpPr>
            <p:nvPr userDrawn="1"/>
          </p:nvSpPr>
          <p:spPr bwMode="gray">
            <a:xfrm>
              <a:off x="5350"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5" name="Freeform 67"/>
            <p:cNvSpPr>
              <a:spLocks/>
            </p:cNvSpPr>
            <p:nvPr userDrawn="1"/>
          </p:nvSpPr>
          <p:spPr bwMode="gray">
            <a:xfrm>
              <a:off x="5376" y="585"/>
              <a:ext cx="31"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6" name="Freeform 68"/>
            <p:cNvSpPr>
              <a:spLocks/>
            </p:cNvSpPr>
            <p:nvPr userDrawn="1"/>
          </p:nvSpPr>
          <p:spPr bwMode="gray">
            <a:xfrm>
              <a:off x="5432" y="605"/>
              <a:ext cx="34" cy="60"/>
            </a:xfrm>
            <a:custGeom>
              <a:avLst/>
              <a:gdLst>
                <a:gd name="T0" fmla="*/ 15 w 34"/>
                <a:gd name="T1" fmla="*/ 41 h 60"/>
                <a:gd name="T2" fmla="*/ 0 w 34"/>
                <a:gd name="T3" fmla="*/ 0 h 60"/>
                <a:gd name="T4" fmla="*/ 7 w 34"/>
                <a:gd name="T5" fmla="*/ 0 h 60"/>
                <a:gd name="T6" fmla="*/ 18 w 34"/>
                <a:gd name="T7" fmla="*/ 33 h 60"/>
                <a:gd name="T8" fmla="*/ 28 w 34"/>
                <a:gd name="T9" fmla="*/ 0 h 60"/>
                <a:gd name="T10" fmla="*/ 34 w 34"/>
                <a:gd name="T11" fmla="*/ 0 h 60"/>
                <a:gd name="T12" fmla="*/ 14 w 34"/>
                <a:gd name="T13" fmla="*/ 60 h 60"/>
                <a:gd name="T14" fmla="*/ 8 w 34"/>
                <a:gd name="T15" fmla="*/ 60 h 60"/>
                <a:gd name="T16" fmla="*/ 15 w 34"/>
                <a:gd name="T17" fmla="*/ 4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60">
                  <a:moveTo>
                    <a:pt x="15" y="41"/>
                  </a:moveTo>
                  <a:lnTo>
                    <a:pt x="0" y="0"/>
                  </a:lnTo>
                  <a:lnTo>
                    <a:pt x="7" y="0"/>
                  </a:lnTo>
                  <a:lnTo>
                    <a:pt x="18" y="33"/>
                  </a:lnTo>
                  <a:lnTo>
                    <a:pt x="28" y="0"/>
                  </a:lnTo>
                  <a:lnTo>
                    <a:pt x="34" y="0"/>
                  </a:lnTo>
                  <a:lnTo>
                    <a:pt x="14" y="60"/>
                  </a:lnTo>
                  <a:lnTo>
                    <a:pt x="8" y="60"/>
                  </a:lnTo>
                  <a:lnTo>
                    <a:pt x="15"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7" name="Freeform 69"/>
            <p:cNvSpPr>
              <a:spLocks noEditPoints="1"/>
            </p:cNvSpPr>
            <p:nvPr userDrawn="1"/>
          </p:nvSpPr>
          <p:spPr bwMode="gray">
            <a:xfrm>
              <a:off x="5470"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8" name="Freeform 70"/>
            <p:cNvSpPr>
              <a:spLocks/>
            </p:cNvSpPr>
            <p:nvPr userDrawn="1"/>
          </p:nvSpPr>
          <p:spPr bwMode="gray">
            <a:xfrm>
              <a:off x="5514" y="605"/>
              <a:ext cx="29" cy="42"/>
            </a:xfrm>
            <a:custGeom>
              <a:avLst/>
              <a:gdLst>
                <a:gd name="T0" fmla="*/ 0 w 527"/>
                <a:gd name="T1" fmla="*/ 0 h 742"/>
                <a:gd name="T2" fmla="*/ 123 w 527"/>
                <a:gd name="T3" fmla="*/ 0 h 742"/>
                <a:gd name="T4" fmla="*/ 123 w 527"/>
                <a:gd name="T5" fmla="*/ 445 h 742"/>
                <a:gd name="T6" fmla="*/ 145 w 527"/>
                <a:gd name="T7" fmla="*/ 609 h 742"/>
                <a:gd name="T8" fmla="*/ 197 w 527"/>
                <a:gd name="T9" fmla="*/ 656 h 742"/>
                <a:gd name="T10" fmla="*/ 276 w 527"/>
                <a:gd name="T11" fmla="*/ 667 h 742"/>
                <a:gd name="T12" fmla="*/ 403 w 527"/>
                <a:gd name="T13" fmla="*/ 648 h 742"/>
                <a:gd name="T14" fmla="*/ 403 w 527"/>
                <a:gd name="T15" fmla="*/ 0 h 742"/>
                <a:gd name="T16" fmla="*/ 527 w 527"/>
                <a:gd name="T17" fmla="*/ 0 h 742"/>
                <a:gd name="T18" fmla="*/ 527 w 527"/>
                <a:gd name="T19" fmla="*/ 710 h 742"/>
                <a:gd name="T20" fmla="*/ 269 w 527"/>
                <a:gd name="T21" fmla="*/ 742 h 742"/>
                <a:gd name="T22" fmla="*/ 86 w 527"/>
                <a:gd name="T23" fmla="*/ 703 h 742"/>
                <a:gd name="T24" fmla="*/ 6 w 527"/>
                <a:gd name="T25" fmla="*/ 567 h 742"/>
                <a:gd name="T26" fmla="*/ 0 w 527"/>
                <a:gd name="T27" fmla="*/ 454 h 742"/>
                <a:gd name="T28" fmla="*/ 0 w 527"/>
                <a:gd name="T29" fmla="*/ 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9" name="Freeform 71"/>
            <p:cNvSpPr>
              <a:spLocks/>
            </p:cNvSpPr>
            <p:nvPr userDrawn="1"/>
          </p:nvSpPr>
          <p:spPr bwMode="gray">
            <a:xfrm>
              <a:off x="5115" y="216"/>
              <a:ext cx="132" cy="10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40" name="Freeform 72"/>
            <p:cNvSpPr>
              <a:spLocks/>
            </p:cNvSpPr>
            <p:nvPr userDrawn="1"/>
          </p:nvSpPr>
          <p:spPr bwMode="gray">
            <a:xfrm>
              <a:off x="4899" y="327"/>
              <a:ext cx="91" cy="148"/>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41" name="Freeform 73"/>
            <p:cNvSpPr>
              <a:spLocks/>
            </p:cNvSpPr>
            <p:nvPr userDrawn="1"/>
          </p:nvSpPr>
          <p:spPr bwMode="gray">
            <a:xfrm>
              <a:off x="5114" y="327"/>
              <a:ext cx="60" cy="20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42" name="Freeform 74"/>
            <p:cNvSpPr>
              <a:spLocks/>
            </p:cNvSpPr>
            <p:nvPr userDrawn="1"/>
          </p:nvSpPr>
          <p:spPr bwMode="gray">
            <a:xfrm>
              <a:off x="5180" y="327"/>
              <a:ext cx="47" cy="148"/>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43" name="Freeform 75"/>
            <p:cNvSpPr>
              <a:spLocks/>
            </p:cNvSpPr>
            <p:nvPr userDrawn="1"/>
          </p:nvSpPr>
          <p:spPr bwMode="gray">
            <a:xfrm>
              <a:off x="5227" y="327"/>
              <a:ext cx="111" cy="148"/>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44" name="Freeform 76"/>
            <p:cNvSpPr>
              <a:spLocks/>
            </p:cNvSpPr>
            <p:nvPr userDrawn="1"/>
          </p:nvSpPr>
          <p:spPr bwMode="gray">
            <a:xfrm>
              <a:off x="5429" y="327"/>
              <a:ext cx="124" cy="151"/>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45" name="Freeform 77"/>
            <p:cNvSpPr>
              <a:spLocks/>
            </p:cNvSpPr>
            <p:nvPr userDrawn="1"/>
          </p:nvSpPr>
          <p:spPr bwMode="gray">
            <a:xfrm>
              <a:off x="4994" y="327"/>
              <a:ext cx="125" cy="151"/>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46" name="Freeform 78"/>
            <p:cNvSpPr>
              <a:spLocks/>
            </p:cNvSpPr>
            <p:nvPr userDrawn="1"/>
          </p:nvSpPr>
          <p:spPr bwMode="gray">
            <a:xfrm>
              <a:off x="5333" y="324"/>
              <a:ext cx="95" cy="154"/>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647173" name="Rectangle 5"/>
          <p:cNvSpPr>
            <a:spLocks noGrp="1" noChangeArrowheads="1"/>
          </p:cNvSpPr>
          <p:nvPr>
            <p:ph type="subTitle" idx="1"/>
          </p:nvPr>
        </p:nvSpPr>
        <p:spPr>
          <a:xfrm>
            <a:off x="323850" y="4579938"/>
            <a:ext cx="7920038" cy="1784350"/>
          </a:xfrm>
        </p:spPr>
        <p:txBody>
          <a:bodyPr/>
          <a:lstStyle>
            <a:lvl1pPr marL="0" indent="0">
              <a:lnSpc>
                <a:spcPct val="100000"/>
              </a:lnSpc>
              <a:spcBef>
                <a:spcPct val="0"/>
              </a:spcBef>
              <a:spcAft>
                <a:spcPct val="0"/>
              </a:spcAft>
              <a:buFont typeface="Wingdings" pitchFamily="2" charset="2"/>
              <a:buNone/>
              <a:defRPr/>
            </a:lvl1pPr>
          </a:lstStyle>
          <a:p>
            <a:pPr lvl="0"/>
            <a:r>
              <a:rPr lang="en-US" altLang="ja-JP" noProof="0" smtClean="0"/>
              <a:t>Master subtitle</a:t>
            </a:r>
          </a:p>
          <a:p>
            <a:pPr lvl="0"/>
            <a:r>
              <a:rPr lang="en-US" altLang="ja-JP" noProof="0" smtClean="0"/>
              <a:t>Master subtitle</a:t>
            </a:r>
          </a:p>
          <a:p>
            <a:pPr lvl="0"/>
            <a:r>
              <a:rPr lang="en-US" altLang="ja-JP" noProof="0" smtClean="0"/>
              <a:t>Master subtitle</a:t>
            </a:r>
          </a:p>
          <a:p>
            <a:pPr lvl="0"/>
            <a:r>
              <a:rPr lang="en-US" altLang="ja-JP" noProof="0" smtClean="0"/>
              <a:t>Master subtitle</a:t>
            </a:r>
          </a:p>
        </p:txBody>
      </p:sp>
      <p:sp>
        <p:nvSpPr>
          <p:cNvPr id="647174" name="Rectangle 6"/>
          <p:cNvSpPr>
            <a:spLocks noGrp="1" noChangeArrowheads="1"/>
          </p:cNvSpPr>
          <p:nvPr>
            <p:ph type="ctrTitle"/>
          </p:nvPr>
        </p:nvSpPr>
        <p:spPr>
          <a:xfrm>
            <a:off x="323850" y="1738313"/>
            <a:ext cx="7920038" cy="2360612"/>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rgbClr val="FFFFFF"/>
                </a:solidFill>
              </a:defRPr>
            </a:lvl1pPr>
          </a:lstStyle>
          <a:p>
            <a:pPr lvl="0"/>
            <a:r>
              <a:rPr lang="en-US" altLang="ja-JP" noProof="0" smtClean="0"/>
              <a:t>Master title</a:t>
            </a:r>
            <a:br>
              <a:rPr lang="en-US" altLang="ja-JP" noProof="0" smtClean="0"/>
            </a:br>
            <a:r>
              <a:rPr lang="en-US" altLang="ja-JP" noProof="0" smtClean="0"/>
              <a:t>Master title</a:t>
            </a:r>
            <a:br>
              <a:rPr lang="en-US" altLang="ja-JP" noProof="0" smtClean="0"/>
            </a:br>
            <a:r>
              <a:rPr lang="en-US" altLang="ja-JP" noProof="0" smtClean="0"/>
              <a:t>Master title</a:t>
            </a:r>
            <a:endParaRPr lang="de-DE" altLang="ja-JP" noProof="0" smtClean="0"/>
          </a:p>
        </p:txBody>
      </p:sp>
      <p:sp>
        <p:nvSpPr>
          <p:cNvPr id="647211" name="Rectangle 43"/>
          <p:cNvSpPr>
            <a:spLocks noGrp="1" noChangeArrowheads="1"/>
          </p:cNvSpPr>
          <p:nvPr>
            <p:ph type="ftr" sz="quarter" idx="3"/>
          </p:nvPr>
        </p:nvSpPr>
        <p:spPr/>
        <p:txBody>
          <a:bodyPr/>
          <a:lstStyle>
            <a:lvl1pPr>
              <a:defRPr/>
            </a:lvl1pPr>
          </a:lstStyle>
          <a:p>
            <a:r>
              <a:rPr lang="de-DE" altLang="ja-JP"/>
              <a:t>Copyright 2010 FUJITSU LIMITED</a:t>
            </a:r>
          </a:p>
        </p:txBody>
      </p:sp>
      <p:pic>
        <p:nvPicPr>
          <p:cNvPr id="2" name="BP_INTERNAL USE ONLY"/>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2088" y="6664325"/>
            <a:ext cx="1583789" cy="192158"/>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8CDAFF58-AF20-4BE5-A565-900D00046099}" type="slidenum">
              <a:rPr lang="de-DE" altLang="ja-JP"/>
              <a:pPr/>
              <a:t>‹#›</a:t>
            </a:fld>
            <a:endParaRPr lang="de-DE" altLang="ja-JP"/>
          </a:p>
        </p:txBody>
      </p:sp>
      <p:sp>
        <p:nvSpPr>
          <p:cNvPr id="5" name="Footer Placeholder 4"/>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3318828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9575" y="-1588"/>
            <a:ext cx="2195513" cy="646430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8275" y="-1588"/>
            <a:ext cx="6438900" cy="64643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8C108F92-EC49-4A1F-AD32-DE059EDD1816}" type="slidenum">
              <a:rPr lang="de-DE" altLang="ja-JP"/>
              <a:pPr/>
              <a:t>‹#›</a:t>
            </a:fld>
            <a:endParaRPr lang="de-DE" altLang="ja-JP"/>
          </a:p>
        </p:txBody>
      </p:sp>
      <p:sp>
        <p:nvSpPr>
          <p:cNvPr id="5" name="Footer Placeholder 4"/>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861599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4187B82A-CA21-49DD-8C10-E6A012C0F0FD}" type="slidenum">
              <a:rPr lang="de-DE" altLang="ja-JP"/>
              <a:pPr/>
              <a:t>‹#›</a:t>
            </a:fld>
            <a:endParaRPr lang="de-DE" altLang="ja-JP"/>
          </a:p>
        </p:txBody>
      </p:sp>
      <p:sp>
        <p:nvSpPr>
          <p:cNvPr id="5" name="Footer Placeholder 4"/>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150273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31F8EC89-891A-49B1-912D-4EA89E33C139}" type="slidenum">
              <a:rPr lang="de-DE" altLang="ja-JP"/>
              <a:pPr/>
              <a:t>‹#›</a:t>
            </a:fld>
            <a:endParaRPr lang="de-DE" altLang="ja-JP"/>
          </a:p>
        </p:txBody>
      </p:sp>
      <p:sp>
        <p:nvSpPr>
          <p:cNvPr id="5" name="Footer Placeholder 4"/>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3472154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8275" y="869950"/>
            <a:ext cx="4316413" cy="559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37088" y="869950"/>
            <a:ext cx="4318000" cy="559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6DE7949C-D400-4B6E-AD92-40CA8AD54833}" type="slidenum">
              <a:rPr lang="de-DE" altLang="ja-JP"/>
              <a:pPr/>
              <a:t>‹#›</a:t>
            </a:fld>
            <a:endParaRPr lang="de-DE" altLang="ja-JP"/>
          </a:p>
        </p:txBody>
      </p:sp>
      <p:sp>
        <p:nvSpPr>
          <p:cNvPr id="6" name="Footer Placeholder 5"/>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915897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CB1F2A04-FE19-4F39-A010-03B39F500265}" type="slidenum">
              <a:rPr lang="de-DE" altLang="ja-JP"/>
              <a:pPr/>
              <a:t>‹#›</a:t>
            </a:fld>
            <a:endParaRPr lang="de-DE" altLang="ja-JP"/>
          </a:p>
        </p:txBody>
      </p:sp>
      <p:sp>
        <p:nvSpPr>
          <p:cNvPr id="8" name="Footer Placeholder 7"/>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3099867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996CC071-FBE5-43FB-94B9-72B76D7F46A5}" type="slidenum">
              <a:rPr lang="de-DE" altLang="ja-JP"/>
              <a:pPr/>
              <a:t>‹#›</a:t>
            </a:fld>
            <a:endParaRPr lang="de-DE" altLang="ja-JP"/>
          </a:p>
        </p:txBody>
      </p:sp>
      <p:sp>
        <p:nvSpPr>
          <p:cNvPr id="4" name="Footer Placeholder 3"/>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4057183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1D8CB003-5A8F-43E9-B34F-EE630469B62B}" type="slidenum">
              <a:rPr lang="de-DE" altLang="ja-JP"/>
              <a:pPr/>
              <a:t>‹#›</a:t>
            </a:fld>
            <a:endParaRPr lang="de-DE" altLang="ja-JP"/>
          </a:p>
        </p:txBody>
      </p:sp>
      <p:sp>
        <p:nvSpPr>
          <p:cNvPr id="3" name="Footer Placeholder 2"/>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2282528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D003F25C-6046-4706-B668-B6FD8D722F3F}" type="slidenum">
              <a:rPr lang="de-DE" altLang="ja-JP"/>
              <a:pPr/>
              <a:t>‹#›</a:t>
            </a:fld>
            <a:endParaRPr lang="de-DE" altLang="ja-JP"/>
          </a:p>
        </p:txBody>
      </p:sp>
      <p:sp>
        <p:nvSpPr>
          <p:cNvPr id="6" name="Footer Placeholder 5"/>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2347178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E0FF2B31-301F-4947-8CA4-91F3B8D47B1F}" type="slidenum">
              <a:rPr lang="de-DE" altLang="ja-JP"/>
              <a:pPr/>
              <a:t>‹#›</a:t>
            </a:fld>
            <a:endParaRPr lang="de-DE" altLang="ja-JP"/>
          </a:p>
        </p:txBody>
      </p:sp>
      <p:sp>
        <p:nvSpPr>
          <p:cNvPr id="6" name="Footer Placeholder 5"/>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2793970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646170" name="Picture 26" descr="ContentGray20_L150"/>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gray">
          <a:xfrm>
            <a:off x="0" y="0"/>
            <a:ext cx="9144000" cy="1073150"/>
          </a:xfrm>
          <a:prstGeom prst="rect">
            <a:avLst/>
          </a:prstGeom>
          <a:noFill/>
          <a:extLst>
            <a:ext uri="{909E8E84-426E-40DD-AFC4-6F175D3DCCD1}">
              <a14:hiddenFill xmlns:a14="http://schemas.microsoft.com/office/drawing/2010/main">
                <a:solidFill>
                  <a:srgbClr val="FFFFFF"/>
                </a:solidFill>
              </a14:hiddenFill>
            </a:ext>
          </a:extLst>
        </p:spPr>
      </p:pic>
      <p:grpSp>
        <p:nvGrpSpPr>
          <p:cNvPr id="646158" name="Group 14"/>
          <p:cNvGrpSpPr>
            <a:grpSpLocks noChangeAspect="1"/>
          </p:cNvGrpSpPr>
          <p:nvPr userDrawn="1"/>
        </p:nvGrpSpPr>
        <p:grpSpPr bwMode="auto">
          <a:xfrm>
            <a:off x="7888288" y="79375"/>
            <a:ext cx="1176337" cy="657225"/>
            <a:chOff x="4969" y="50"/>
            <a:chExt cx="741" cy="414"/>
          </a:xfrm>
        </p:grpSpPr>
        <p:sp>
          <p:nvSpPr>
            <p:cNvPr id="646159" name="AutoShape 15"/>
            <p:cNvSpPr>
              <a:spLocks noChangeAspect="1" noChangeArrowheads="1" noTextEdit="1"/>
            </p:cNvSpPr>
            <p:nvPr userDrawn="1"/>
          </p:nvSpPr>
          <p:spPr bwMode="gray">
            <a:xfrm>
              <a:off x="4969" y="50"/>
              <a:ext cx="741"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46160" name="Freeform 16"/>
            <p:cNvSpPr>
              <a:spLocks/>
            </p:cNvSpPr>
            <p:nvPr userDrawn="1"/>
          </p:nvSpPr>
          <p:spPr bwMode="gray">
            <a:xfrm>
              <a:off x="5334" y="121"/>
              <a:ext cx="94" cy="7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161" name="Freeform 17"/>
            <p:cNvSpPr>
              <a:spLocks/>
            </p:cNvSpPr>
            <p:nvPr userDrawn="1"/>
          </p:nvSpPr>
          <p:spPr bwMode="gray">
            <a:xfrm>
              <a:off x="5180" y="200"/>
              <a:ext cx="65" cy="106"/>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162" name="Freeform 18"/>
            <p:cNvSpPr>
              <a:spLocks/>
            </p:cNvSpPr>
            <p:nvPr userDrawn="1"/>
          </p:nvSpPr>
          <p:spPr bwMode="gray">
            <a:xfrm>
              <a:off x="5333" y="200"/>
              <a:ext cx="43" cy="148"/>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163" name="Freeform 19"/>
            <p:cNvSpPr>
              <a:spLocks/>
            </p:cNvSpPr>
            <p:nvPr userDrawn="1"/>
          </p:nvSpPr>
          <p:spPr bwMode="gray">
            <a:xfrm>
              <a:off x="5380" y="200"/>
              <a:ext cx="33" cy="106"/>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164" name="Freeform 20"/>
            <p:cNvSpPr>
              <a:spLocks/>
            </p:cNvSpPr>
            <p:nvPr userDrawn="1"/>
          </p:nvSpPr>
          <p:spPr bwMode="gray">
            <a:xfrm>
              <a:off x="5414" y="200"/>
              <a:ext cx="79" cy="106"/>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165" name="Freeform 21"/>
            <p:cNvSpPr>
              <a:spLocks/>
            </p:cNvSpPr>
            <p:nvPr userDrawn="1"/>
          </p:nvSpPr>
          <p:spPr bwMode="gray">
            <a:xfrm>
              <a:off x="5558" y="200"/>
              <a:ext cx="88" cy="107"/>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166" name="Freeform 22"/>
            <p:cNvSpPr>
              <a:spLocks/>
            </p:cNvSpPr>
            <p:nvPr userDrawn="1"/>
          </p:nvSpPr>
          <p:spPr bwMode="gray">
            <a:xfrm>
              <a:off x="5248" y="200"/>
              <a:ext cx="89" cy="108"/>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167" name="Freeform 23"/>
            <p:cNvSpPr>
              <a:spLocks/>
            </p:cNvSpPr>
            <p:nvPr userDrawn="1"/>
          </p:nvSpPr>
          <p:spPr bwMode="gray">
            <a:xfrm>
              <a:off x="5489" y="198"/>
              <a:ext cx="69" cy="110"/>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646148" name="Line 4"/>
          <p:cNvSpPr>
            <a:spLocks noChangeShapeType="1"/>
          </p:cNvSpPr>
          <p:nvPr userDrawn="1"/>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6151" name="Rectangle 7"/>
          <p:cNvSpPr>
            <a:spLocks noGrp="1" noChangeArrowheads="1"/>
          </p:cNvSpPr>
          <p:nvPr>
            <p:ph type="title"/>
          </p:nvPr>
        </p:nvSpPr>
        <p:spPr bwMode="gray">
          <a:xfrm>
            <a:off x="169863" y="-1588"/>
            <a:ext cx="7858125"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en-US" altLang="ja-JP" smtClean="0"/>
              <a:t>Master title</a:t>
            </a:r>
          </a:p>
        </p:txBody>
      </p:sp>
      <p:sp>
        <p:nvSpPr>
          <p:cNvPr id="646152" name="Rectangle 8"/>
          <p:cNvSpPr>
            <a:spLocks noGrp="1" noChangeArrowheads="1"/>
          </p:cNvSpPr>
          <p:nvPr>
            <p:ph type="body" idx="1"/>
          </p:nvPr>
        </p:nvSpPr>
        <p:spPr bwMode="gray">
          <a:xfrm>
            <a:off x="168275" y="869950"/>
            <a:ext cx="8786813" cy="559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ltLang="ja-JP" smtClean="0"/>
              <a:t>Headline Headline Headline Headline Headline Headline Headline Headline Headline Headline Headline Headline</a:t>
            </a:r>
          </a:p>
          <a:p>
            <a:pPr lvl="1"/>
            <a:r>
              <a:rPr lang="en-US" altLang="ja-JP" smtClean="0"/>
              <a:t>1st subhead 1st subhead 1st subhead 1st subhead 1st subhead 1st subhead 1st subhead 1st subhead 1st subhead 1st subhead </a:t>
            </a:r>
          </a:p>
          <a:p>
            <a:pPr lvl="2"/>
            <a:r>
              <a:rPr lang="en-US" altLang="ja-JP" smtClean="0"/>
              <a:t>2nd subhead 2nd subhead 2nd subhead 2nd subhead 2nd subhead 2nd subhead 2nd subhead 2nd subhead 2nd subhead 2nd subhead </a:t>
            </a:r>
          </a:p>
          <a:p>
            <a:pPr lvl="3"/>
            <a:r>
              <a:rPr lang="en-US" altLang="ja-JP" smtClean="0"/>
              <a:t>Text Text Text Text Text Text Text Text Text Text Text Text Text Text Text Text Text Text Text Text Text Text Text Text Text Text Text Text Text Text Text Text </a:t>
            </a:r>
          </a:p>
        </p:txBody>
      </p:sp>
      <p:sp>
        <p:nvSpPr>
          <p:cNvPr id="646168" name="Rectangle 24"/>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mn-lt"/>
              </a:defRPr>
            </a:lvl1pPr>
          </a:lstStyle>
          <a:p>
            <a:fld id="{399B58B7-46DE-4E5D-88AD-93F99721E43C}" type="slidenum">
              <a:rPr lang="de-DE" altLang="ja-JP"/>
              <a:pPr/>
              <a:t>‹#›</a:t>
            </a:fld>
            <a:endParaRPr lang="de-DE" altLang="ja-JP"/>
          </a:p>
        </p:txBody>
      </p:sp>
      <p:sp>
        <p:nvSpPr>
          <p:cNvPr id="646169" name="Rectangle 25"/>
          <p:cNvSpPr>
            <a:spLocks noGrp="1" noChangeArrowheads="1"/>
          </p:cNvSpPr>
          <p:nvPr>
            <p:ph type="ftr" sz="quarter" idx="3"/>
          </p:nvPr>
        </p:nvSpPr>
        <p:spPr bwMode="gray">
          <a:xfrm>
            <a:off x="4935538" y="6653213"/>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tx1"/>
                </a:solidFill>
                <a:latin typeface="+mn-lt"/>
              </a:defRPr>
            </a:lvl1pPr>
          </a:lstStyle>
          <a:p>
            <a:r>
              <a:rPr lang="de-DE" altLang="ja-JP" smtClean="0"/>
              <a:t>Copyright 2015 FUJITSU LIMITED</a:t>
            </a:r>
            <a:endParaRPr lang="de-DE" altLang="ja-JP"/>
          </a:p>
        </p:txBody>
      </p:sp>
      <p:pic>
        <p:nvPicPr>
          <p:cNvPr id="2" name="Picture 1"/>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92088" y="6664325"/>
            <a:ext cx="1583789" cy="192158"/>
          </a:xfrm>
          <a:prstGeom prst="rect">
            <a:avLst/>
          </a:prstGeom>
        </p:spPr>
      </p:pic>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hf hdr="0"/>
  <p:txStyles>
    <p:titleStyle>
      <a:lvl1pPr algn="l" rtl="0" fontAlgn="base">
        <a:spcBef>
          <a:spcPct val="0"/>
        </a:spcBef>
        <a:spcAft>
          <a:spcPct val="0"/>
        </a:spcAft>
        <a:tabLst>
          <a:tab pos="3676650" algn="l"/>
        </a:tabLst>
        <a:defRPr kumimoji="1" sz="3200">
          <a:solidFill>
            <a:schemeClr val="tx2"/>
          </a:solidFill>
          <a:latin typeface="+mj-lt"/>
          <a:ea typeface="+mj-ea"/>
          <a:cs typeface="+mj-cs"/>
        </a:defRPr>
      </a:lvl1pPr>
      <a:lvl2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9pPr>
    </p:titleStyle>
    <p:bodyStyle>
      <a:lvl1pPr marL="290513" indent="-290513" algn="l" defTabSz="457200" rtl="0" fontAlgn="base">
        <a:lnSpc>
          <a:spcPct val="95000"/>
        </a:lnSpc>
        <a:spcBef>
          <a:spcPct val="20000"/>
        </a:spcBef>
        <a:spcAft>
          <a:spcPct val="10000"/>
        </a:spcAft>
        <a:buClr>
          <a:srgbClr val="A30B1A"/>
        </a:buClr>
        <a:buFont typeface="Wingdings" pitchFamily="2" charset="2"/>
        <a:buChar char="n"/>
        <a:defRPr kumimoji="1" sz="2400">
          <a:solidFill>
            <a:srgbClr val="000000"/>
          </a:solidFill>
          <a:latin typeface="+mn-lt"/>
          <a:ea typeface="+mn-ea"/>
          <a:cs typeface="+mn-cs"/>
        </a:defRPr>
      </a:lvl1pPr>
      <a:lvl2pPr marL="581025" indent="-242888" algn="l" defTabSz="457200" rtl="0" fontAlgn="base">
        <a:lnSpc>
          <a:spcPct val="95000"/>
        </a:lnSpc>
        <a:spcBef>
          <a:spcPct val="20000"/>
        </a:spcBef>
        <a:spcAft>
          <a:spcPct val="10000"/>
        </a:spcAft>
        <a:buClr>
          <a:srgbClr val="87867E"/>
        </a:buClr>
        <a:buFont typeface="Wingdings" pitchFamily="2" charset="2"/>
        <a:buChar char="n"/>
        <a:defRPr kumimoji="1" sz="2000">
          <a:solidFill>
            <a:srgbClr val="000000"/>
          </a:solidFill>
          <a:latin typeface="+mn-lt"/>
          <a:ea typeface="+mn-ea"/>
          <a:cs typeface="+mn-cs"/>
        </a:defRPr>
      </a:lvl2pPr>
      <a:lvl3pPr marL="795338" indent="-138113" algn="l" defTabSz="457200" rtl="0" fontAlgn="base">
        <a:lnSpc>
          <a:spcPct val="95000"/>
        </a:lnSpc>
        <a:spcBef>
          <a:spcPct val="20000"/>
        </a:spcBef>
        <a:spcAft>
          <a:spcPct val="10000"/>
        </a:spcAft>
        <a:buClr>
          <a:srgbClr val="87867E"/>
        </a:buClr>
        <a:buSzPct val="100000"/>
        <a:buChar char="•"/>
        <a:defRPr kumimoji="1">
          <a:solidFill>
            <a:srgbClr val="000000"/>
          </a:solidFill>
          <a:latin typeface="+mn-lt"/>
          <a:ea typeface="+mn-ea"/>
          <a:cs typeface="+mn-cs"/>
        </a:defRPr>
      </a:lvl3pPr>
      <a:lvl4pPr marL="1014413" indent="-134938" algn="l" defTabSz="457200" rtl="0" fontAlgn="base">
        <a:lnSpc>
          <a:spcPct val="95000"/>
        </a:lnSpc>
        <a:spcBef>
          <a:spcPct val="20000"/>
        </a:spcBef>
        <a:spcAft>
          <a:spcPct val="10000"/>
        </a:spcAft>
        <a:buClr>
          <a:srgbClr val="87867E"/>
        </a:buClr>
        <a:buSzPct val="100000"/>
        <a:buChar char="•"/>
        <a:defRPr kumimoji="1" sz="1600">
          <a:solidFill>
            <a:srgbClr val="000000"/>
          </a:solidFill>
          <a:latin typeface="+mn-lt"/>
          <a:ea typeface="+mn-ea"/>
          <a:cs typeface="+mn-cs"/>
        </a:defRPr>
      </a:lvl4pPr>
      <a:lvl5pPr marL="2305050" indent="365125" algn="l" defTabSz="457200" rtl="0" fontAlgn="base">
        <a:spcBef>
          <a:spcPct val="0"/>
        </a:spcBef>
        <a:spcAft>
          <a:spcPct val="0"/>
        </a:spcAft>
        <a:buBlip>
          <a:blip r:embed="rId15"/>
        </a:buBlip>
        <a:defRPr kumimoji="1" sz="2000">
          <a:solidFill>
            <a:srgbClr val="000000"/>
          </a:solidFill>
          <a:latin typeface="+mn-lt"/>
          <a:ea typeface="+mn-ea"/>
          <a:cs typeface="+mn-cs"/>
        </a:defRPr>
      </a:lvl5pPr>
      <a:lvl6pPr marL="2762250" indent="365125" algn="l" defTabSz="457200" rtl="0" fontAlgn="base">
        <a:spcBef>
          <a:spcPct val="0"/>
        </a:spcBef>
        <a:spcAft>
          <a:spcPct val="0"/>
        </a:spcAft>
        <a:buBlip>
          <a:blip r:embed="rId15"/>
        </a:buBlip>
        <a:defRPr kumimoji="1" sz="2000">
          <a:solidFill>
            <a:srgbClr val="000000"/>
          </a:solidFill>
          <a:latin typeface="+mn-lt"/>
          <a:ea typeface="+mn-ea"/>
          <a:cs typeface="+mn-cs"/>
        </a:defRPr>
      </a:lvl6pPr>
      <a:lvl7pPr marL="3219450" indent="365125" algn="l" defTabSz="457200" rtl="0" fontAlgn="base">
        <a:spcBef>
          <a:spcPct val="0"/>
        </a:spcBef>
        <a:spcAft>
          <a:spcPct val="0"/>
        </a:spcAft>
        <a:buBlip>
          <a:blip r:embed="rId15"/>
        </a:buBlip>
        <a:defRPr kumimoji="1" sz="2000">
          <a:solidFill>
            <a:srgbClr val="000000"/>
          </a:solidFill>
          <a:latin typeface="+mn-lt"/>
          <a:ea typeface="+mn-ea"/>
          <a:cs typeface="+mn-cs"/>
        </a:defRPr>
      </a:lvl7pPr>
      <a:lvl8pPr marL="3676650" indent="365125" algn="l" defTabSz="457200" rtl="0" fontAlgn="base">
        <a:spcBef>
          <a:spcPct val="0"/>
        </a:spcBef>
        <a:spcAft>
          <a:spcPct val="0"/>
        </a:spcAft>
        <a:buBlip>
          <a:blip r:embed="rId15"/>
        </a:buBlip>
        <a:defRPr kumimoji="1" sz="2000">
          <a:solidFill>
            <a:srgbClr val="000000"/>
          </a:solidFill>
          <a:latin typeface="+mn-lt"/>
          <a:ea typeface="+mn-ea"/>
          <a:cs typeface="+mn-cs"/>
        </a:defRPr>
      </a:lvl8pPr>
      <a:lvl9pPr marL="4133850" indent="365125" algn="l" defTabSz="457200" rtl="0" fontAlgn="base">
        <a:spcBef>
          <a:spcPct val="0"/>
        </a:spcBef>
        <a:spcAft>
          <a:spcPct val="0"/>
        </a:spcAft>
        <a:buBlip>
          <a:blip r:embed="rId15"/>
        </a:buBlip>
        <a:defRPr kumimoji="1"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89" name="Rectangle 41"/>
          <p:cNvSpPr>
            <a:spLocks noGrp="1" noChangeArrowheads="1"/>
          </p:cNvSpPr>
          <p:nvPr>
            <p:ph type="title"/>
          </p:nvPr>
        </p:nvSpPr>
        <p:spPr/>
        <p:txBody>
          <a:bodyPr/>
          <a:lstStyle/>
          <a:p>
            <a:endParaRPr lang="en-US" altLang="en-US">
              <a:latin typeface="Fujitsu Sans" panose="020B0404060202020204" pitchFamily="34" charset="0"/>
            </a:endParaRPr>
          </a:p>
        </p:txBody>
      </p:sp>
      <p:grpSp>
        <p:nvGrpSpPr>
          <p:cNvPr id="3" name="Group 2"/>
          <p:cNvGrpSpPr/>
          <p:nvPr/>
        </p:nvGrpSpPr>
        <p:grpSpPr>
          <a:xfrm>
            <a:off x="2237832" y="1916832"/>
            <a:ext cx="4854448" cy="1656184"/>
            <a:chOff x="2237832" y="1916832"/>
            <a:chExt cx="4854448" cy="1656184"/>
          </a:xfrm>
        </p:grpSpPr>
        <p:sp>
          <p:nvSpPr>
            <p:cNvPr id="38" name="Rectangle 5"/>
            <p:cNvSpPr/>
            <p:nvPr/>
          </p:nvSpPr>
          <p:spPr bwMode="auto">
            <a:xfrm rot="10800000">
              <a:off x="2391876" y="1916832"/>
              <a:ext cx="4700404" cy="1584179"/>
            </a:xfrm>
            <a:custGeom>
              <a:avLst/>
              <a:gdLst>
                <a:gd name="connsiteX0" fmla="*/ 0 w 2880444"/>
                <a:gd name="connsiteY0" fmla="*/ 0 h 1152128"/>
                <a:gd name="connsiteX1" fmla="*/ 1440160 w 2880444"/>
                <a:gd name="connsiteY1" fmla="*/ 0 h 1152128"/>
                <a:gd name="connsiteX2" fmla="*/ 1430670 w 2880444"/>
                <a:gd name="connsiteY2" fmla="*/ 576064 h 1152128"/>
                <a:gd name="connsiteX3" fmla="*/ 2880444 w 2880444"/>
                <a:gd name="connsiteY3" fmla="*/ 576064 h 1152128"/>
                <a:gd name="connsiteX4" fmla="*/ 2880444 w 2880444"/>
                <a:gd name="connsiteY4" fmla="*/ 1152128 h 1152128"/>
                <a:gd name="connsiteX5" fmla="*/ 1440160 w 2880444"/>
                <a:gd name="connsiteY5" fmla="*/ 1152128 h 1152128"/>
                <a:gd name="connsiteX6" fmla="*/ 732408 w 2880444"/>
                <a:gd name="connsiteY6" fmla="*/ 1152128 h 1152128"/>
                <a:gd name="connsiteX7" fmla="*/ 0 w 2880444"/>
                <a:gd name="connsiteY7" fmla="*/ 1152128 h 1152128"/>
                <a:gd name="connsiteX8" fmla="*/ 0 w 2880444"/>
                <a:gd name="connsiteY8" fmla="*/ 0 h 1152128"/>
                <a:gd name="connsiteX0" fmla="*/ 0 w 2880444"/>
                <a:gd name="connsiteY0" fmla="*/ 0 h 1152128"/>
                <a:gd name="connsiteX1" fmla="*/ 1432568 w 2880444"/>
                <a:gd name="connsiteY1" fmla="*/ 0 h 1152128"/>
                <a:gd name="connsiteX2" fmla="*/ 1430670 w 2880444"/>
                <a:gd name="connsiteY2" fmla="*/ 576064 h 1152128"/>
                <a:gd name="connsiteX3" fmla="*/ 2880444 w 2880444"/>
                <a:gd name="connsiteY3" fmla="*/ 576064 h 1152128"/>
                <a:gd name="connsiteX4" fmla="*/ 2880444 w 2880444"/>
                <a:gd name="connsiteY4" fmla="*/ 1152128 h 1152128"/>
                <a:gd name="connsiteX5" fmla="*/ 1440160 w 2880444"/>
                <a:gd name="connsiteY5" fmla="*/ 1152128 h 1152128"/>
                <a:gd name="connsiteX6" fmla="*/ 732408 w 2880444"/>
                <a:gd name="connsiteY6" fmla="*/ 1152128 h 1152128"/>
                <a:gd name="connsiteX7" fmla="*/ 0 w 2880444"/>
                <a:gd name="connsiteY7" fmla="*/ 1152128 h 1152128"/>
                <a:gd name="connsiteX8" fmla="*/ 0 w 2880444"/>
                <a:gd name="connsiteY8" fmla="*/ 0 h 1152128"/>
                <a:gd name="connsiteX0" fmla="*/ 0 w 2880444"/>
                <a:gd name="connsiteY0" fmla="*/ 0 h 1152128"/>
                <a:gd name="connsiteX1" fmla="*/ 1432568 w 2880444"/>
                <a:gd name="connsiteY1" fmla="*/ 0 h 1152128"/>
                <a:gd name="connsiteX2" fmla="*/ 1421179 w 2880444"/>
                <a:gd name="connsiteY2" fmla="*/ 576064 h 1152128"/>
                <a:gd name="connsiteX3" fmla="*/ 2880444 w 2880444"/>
                <a:gd name="connsiteY3" fmla="*/ 576064 h 1152128"/>
                <a:gd name="connsiteX4" fmla="*/ 2880444 w 2880444"/>
                <a:gd name="connsiteY4" fmla="*/ 1152128 h 1152128"/>
                <a:gd name="connsiteX5" fmla="*/ 1440160 w 2880444"/>
                <a:gd name="connsiteY5" fmla="*/ 1152128 h 1152128"/>
                <a:gd name="connsiteX6" fmla="*/ 732408 w 2880444"/>
                <a:gd name="connsiteY6" fmla="*/ 1152128 h 1152128"/>
                <a:gd name="connsiteX7" fmla="*/ 0 w 2880444"/>
                <a:gd name="connsiteY7" fmla="*/ 1152128 h 1152128"/>
                <a:gd name="connsiteX8" fmla="*/ 0 w 2880444"/>
                <a:gd name="connsiteY8" fmla="*/ 0 h 1152128"/>
                <a:gd name="connsiteX0" fmla="*/ 0 w 2880444"/>
                <a:gd name="connsiteY0" fmla="*/ 0 h 1152128"/>
                <a:gd name="connsiteX1" fmla="*/ 1421180 w 2880444"/>
                <a:gd name="connsiteY1" fmla="*/ 0 h 1152128"/>
                <a:gd name="connsiteX2" fmla="*/ 1421179 w 2880444"/>
                <a:gd name="connsiteY2" fmla="*/ 576064 h 1152128"/>
                <a:gd name="connsiteX3" fmla="*/ 2880444 w 2880444"/>
                <a:gd name="connsiteY3" fmla="*/ 576064 h 1152128"/>
                <a:gd name="connsiteX4" fmla="*/ 2880444 w 2880444"/>
                <a:gd name="connsiteY4" fmla="*/ 1152128 h 1152128"/>
                <a:gd name="connsiteX5" fmla="*/ 1440160 w 2880444"/>
                <a:gd name="connsiteY5" fmla="*/ 1152128 h 1152128"/>
                <a:gd name="connsiteX6" fmla="*/ 732408 w 2880444"/>
                <a:gd name="connsiteY6" fmla="*/ 1152128 h 1152128"/>
                <a:gd name="connsiteX7" fmla="*/ 0 w 2880444"/>
                <a:gd name="connsiteY7" fmla="*/ 1152128 h 1152128"/>
                <a:gd name="connsiteX8" fmla="*/ 0 w 2880444"/>
                <a:gd name="connsiteY8" fmla="*/ 0 h 1152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80444" h="1152128">
                  <a:moveTo>
                    <a:pt x="0" y="0"/>
                  </a:moveTo>
                  <a:lnTo>
                    <a:pt x="1421180" y="0"/>
                  </a:lnTo>
                  <a:cubicBezTo>
                    <a:pt x="1420547" y="192021"/>
                    <a:pt x="1421812" y="384043"/>
                    <a:pt x="1421179" y="576064"/>
                  </a:cubicBezTo>
                  <a:lnTo>
                    <a:pt x="2880444" y="576064"/>
                  </a:lnTo>
                  <a:lnTo>
                    <a:pt x="2880444" y="1152128"/>
                  </a:lnTo>
                  <a:lnTo>
                    <a:pt x="1440160" y="1152128"/>
                  </a:lnTo>
                  <a:lnTo>
                    <a:pt x="732408" y="1152128"/>
                  </a:lnTo>
                  <a:lnTo>
                    <a:pt x="0" y="1152128"/>
                  </a:lnTo>
                  <a:lnTo>
                    <a:pt x="0" y="0"/>
                  </a:lnTo>
                  <a:close/>
                </a:path>
              </a:pathLst>
            </a:custGeom>
            <a:solidFill>
              <a:srgbClr val="FBE2E1"/>
            </a:solidFill>
            <a:ln w="19050">
              <a:solidFill>
                <a:schemeClr val="tx1"/>
              </a:solidFill>
              <a:prstDash val="solid"/>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endPar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endParaRPr>
            </a:p>
          </p:txBody>
        </p:sp>
        <p:sp>
          <p:nvSpPr>
            <p:cNvPr id="39" name="Rectangle 38"/>
            <p:cNvSpPr/>
            <p:nvPr/>
          </p:nvSpPr>
          <p:spPr bwMode="auto">
            <a:xfrm>
              <a:off x="4001434" y="1988840"/>
              <a:ext cx="2974972" cy="554578"/>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algn="l"/>
              <a:r>
                <a:rPr lang="en-US" sz="1100" dirty="0" smtClean="0">
                  <a:solidFill>
                    <a:schemeClr val="bg1"/>
                  </a:solidFill>
                  <a:latin typeface="Fujitsu Sans" panose="020B0404060202020204" pitchFamily="34" charset="0"/>
                  <a:ea typeface="ＭＳ Ｐゴシック" pitchFamily="50" charset="-128"/>
                </a:rPr>
                <a:t>                         </a:t>
              </a:r>
            </a:p>
            <a:p>
              <a:pPr algn="l">
                <a:lnSpc>
                  <a:spcPts val="1300"/>
                </a:lnSpc>
              </a:pPr>
              <a:r>
                <a:rPr lang="en-US" sz="1100" dirty="0">
                  <a:solidFill>
                    <a:schemeClr val="bg1"/>
                  </a:solidFill>
                  <a:latin typeface="Fujitsu Sans" panose="020B0404060202020204" pitchFamily="34" charset="0"/>
                  <a:ea typeface="ＭＳ Ｐゴシック" pitchFamily="50" charset="-128"/>
                </a:rPr>
                <a:t> </a:t>
              </a:r>
              <a:r>
                <a:rPr lang="en-US" sz="1100" dirty="0" smtClean="0">
                  <a:solidFill>
                    <a:schemeClr val="bg1"/>
                  </a:solidFill>
                  <a:latin typeface="Fujitsu Sans" panose="020B0404060202020204" pitchFamily="34" charset="0"/>
                  <a:ea typeface="ＭＳ Ｐゴシック" pitchFamily="50" charset="-128"/>
                </a:rPr>
                <a:t>                        </a:t>
              </a:r>
            </a:p>
            <a:p>
              <a:pPr algn="l">
                <a:lnSpc>
                  <a:spcPts val="1200"/>
                </a:lnSpc>
              </a:pPr>
              <a:r>
                <a:rPr lang="en-US" sz="1100" dirty="0">
                  <a:solidFill>
                    <a:schemeClr val="bg1"/>
                  </a:solidFill>
                  <a:latin typeface="Fujitsu Sans" panose="020B0404060202020204" pitchFamily="34" charset="0"/>
                  <a:ea typeface="ＭＳ Ｐゴシック" pitchFamily="50" charset="-128"/>
                </a:rPr>
                <a:t> </a:t>
              </a:r>
              <a:r>
                <a:rPr lang="en-US" sz="1100" dirty="0" smtClean="0">
                  <a:solidFill>
                    <a:schemeClr val="bg1"/>
                  </a:solidFill>
                  <a:latin typeface="Fujitsu Sans" panose="020B0404060202020204" pitchFamily="34" charset="0"/>
                  <a:ea typeface="ＭＳ Ｐゴシック" pitchFamily="50" charset="-128"/>
                </a:rPr>
                <a:t>                          </a:t>
              </a:r>
              <a:r>
                <a:rPr lang="en-US" sz="1600" dirty="0" smtClean="0">
                  <a:solidFill>
                    <a:schemeClr val="bg1"/>
                  </a:solidFill>
                  <a:latin typeface="Fujitsu Sans" panose="020B0404060202020204" pitchFamily="34" charset="0"/>
                  <a:ea typeface="ＭＳ Ｐゴシック" pitchFamily="50" charset="-128"/>
                </a:rPr>
                <a:t>CMM Service</a:t>
              </a:r>
            </a:p>
            <a:p>
              <a:pPr algn="l">
                <a:lnSpc>
                  <a:spcPts val="1200"/>
                </a:lnSpc>
              </a:pPr>
              <a:r>
                <a:rPr lang="de-DE" sz="1600" dirty="0" smtClean="0">
                  <a:solidFill>
                    <a:schemeClr val="bg1"/>
                  </a:solidFill>
                  <a:latin typeface="Fujitsu Sans" panose="020B0404060202020204" pitchFamily="34" charset="0"/>
                  <a:ea typeface="ＭＳ Ｐゴシック" pitchFamily="50" charset="-128"/>
                </a:rPr>
                <a:t>           (based on Monasca)</a:t>
              </a:r>
              <a:endParaRPr lang="en-US" sz="1600" dirty="0">
                <a:solidFill>
                  <a:schemeClr val="bg1"/>
                </a:solidFill>
                <a:latin typeface="Fujitsu Sans" panose="020B0404060202020204" pitchFamily="34" charset="0"/>
                <a:ea typeface="ＭＳ Ｐゴシック" pitchFamily="50" charset="-128"/>
              </a:endParaRPr>
            </a:p>
            <a:p>
              <a:pPr algn="l"/>
              <a:endPar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endParaRPr>
            </a:p>
          </p:txBody>
        </p:sp>
        <p:sp>
          <p:nvSpPr>
            <p:cNvPr id="40" name="Rectangle 39"/>
            <p:cNvSpPr/>
            <p:nvPr/>
          </p:nvSpPr>
          <p:spPr bwMode="auto">
            <a:xfrm>
              <a:off x="4857307" y="2780928"/>
              <a:ext cx="2119099" cy="216026"/>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CMM Horizon</a:t>
              </a:r>
              <a:r>
                <a:rPr kumimoji="1" lang="en-US" sz="1600" b="0" i="0" u="none" strike="noStrike" cap="none" normalizeH="0" dirty="0" smtClean="0">
                  <a:ln>
                    <a:noFill/>
                  </a:ln>
                  <a:solidFill>
                    <a:schemeClr val="bg1"/>
                  </a:solidFill>
                  <a:effectLst/>
                  <a:latin typeface="Fujitsu Sans" panose="020B0404060202020204" pitchFamily="34" charset="0"/>
                  <a:ea typeface="ＭＳ Ｐゴシック" pitchFamily="50" charset="-128"/>
                </a:rPr>
                <a:t> </a:t>
              </a:r>
              <a:r>
                <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Plugin </a:t>
              </a:r>
            </a:p>
          </p:txBody>
        </p:sp>
        <p:sp>
          <p:nvSpPr>
            <p:cNvPr id="43" name="Rectangle 42"/>
            <p:cNvSpPr/>
            <p:nvPr/>
          </p:nvSpPr>
          <p:spPr bwMode="auto">
            <a:xfrm>
              <a:off x="2391877" y="2636912"/>
              <a:ext cx="4700403" cy="936104"/>
            </a:xfrm>
            <a:prstGeom prst="rect">
              <a:avLst/>
            </a:prstGeom>
            <a:noFill/>
            <a:ln w="19050">
              <a:solidFill>
                <a:schemeClr val="tx1"/>
              </a:solidFill>
              <a:prstDash val="sysDot"/>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rPr>
                <a:t>    </a:t>
              </a:r>
            </a:p>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rPr>
                <a:t> </a:t>
              </a:r>
            </a:p>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rPr>
                <a:t>OpenStack</a:t>
              </a:r>
              <a:endParaRPr kumimoji="1" lang="en-US" sz="18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endParaRPr>
            </a:p>
          </p:txBody>
        </p:sp>
        <p:sp>
          <p:nvSpPr>
            <p:cNvPr id="45" name="TextBox 44"/>
            <p:cNvSpPr txBox="1"/>
            <p:nvPr/>
          </p:nvSpPr>
          <p:spPr>
            <a:xfrm>
              <a:off x="2237832" y="2348880"/>
              <a:ext cx="749992" cy="338554"/>
            </a:xfrm>
            <a:prstGeom prst="rect">
              <a:avLst/>
            </a:prstGeom>
            <a:noFill/>
          </p:spPr>
          <p:txBody>
            <a:bodyPr wrap="square" rtlCol="0">
              <a:spAutoFit/>
            </a:bodyPr>
            <a:lstStyle/>
            <a:p>
              <a:r>
                <a:rPr lang="en-US" sz="1600" dirty="0" smtClean="0">
                  <a:latin typeface="Fujitsu Sans" panose="020B0404060202020204" pitchFamily="34" charset="0"/>
                </a:rPr>
                <a:t> CMM</a:t>
              </a:r>
              <a:endParaRPr lang="en-US" sz="1600" dirty="0">
                <a:latin typeface="Fujitsu Sans" panose="020B0404060202020204" pitchFamily="34" charset="0"/>
              </a:endParaRPr>
            </a:p>
          </p:txBody>
        </p:sp>
        <p:sp>
          <p:nvSpPr>
            <p:cNvPr id="13" name="Rectangle 12"/>
            <p:cNvSpPr/>
            <p:nvPr/>
          </p:nvSpPr>
          <p:spPr bwMode="auto">
            <a:xfrm>
              <a:off x="4857306" y="3068960"/>
              <a:ext cx="2119101" cy="224920"/>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CMM Metrics Agent </a:t>
              </a: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p:nvPr/>
        </p:nvSpPr>
        <p:spPr bwMode="auto">
          <a:xfrm rot="10800000">
            <a:off x="2391876" y="1916832"/>
            <a:ext cx="4340364" cy="1584179"/>
          </a:xfrm>
          <a:custGeom>
            <a:avLst/>
            <a:gdLst>
              <a:gd name="connsiteX0" fmla="*/ 0 w 2880444"/>
              <a:gd name="connsiteY0" fmla="*/ 0 h 1152128"/>
              <a:gd name="connsiteX1" fmla="*/ 1440160 w 2880444"/>
              <a:gd name="connsiteY1" fmla="*/ 0 h 1152128"/>
              <a:gd name="connsiteX2" fmla="*/ 1430670 w 2880444"/>
              <a:gd name="connsiteY2" fmla="*/ 576064 h 1152128"/>
              <a:gd name="connsiteX3" fmla="*/ 2880444 w 2880444"/>
              <a:gd name="connsiteY3" fmla="*/ 576064 h 1152128"/>
              <a:gd name="connsiteX4" fmla="*/ 2880444 w 2880444"/>
              <a:gd name="connsiteY4" fmla="*/ 1152128 h 1152128"/>
              <a:gd name="connsiteX5" fmla="*/ 1440160 w 2880444"/>
              <a:gd name="connsiteY5" fmla="*/ 1152128 h 1152128"/>
              <a:gd name="connsiteX6" fmla="*/ 732408 w 2880444"/>
              <a:gd name="connsiteY6" fmla="*/ 1152128 h 1152128"/>
              <a:gd name="connsiteX7" fmla="*/ 0 w 2880444"/>
              <a:gd name="connsiteY7" fmla="*/ 1152128 h 1152128"/>
              <a:gd name="connsiteX8" fmla="*/ 0 w 2880444"/>
              <a:gd name="connsiteY8" fmla="*/ 0 h 1152128"/>
              <a:gd name="connsiteX0" fmla="*/ 0 w 2880444"/>
              <a:gd name="connsiteY0" fmla="*/ 0 h 1152128"/>
              <a:gd name="connsiteX1" fmla="*/ 1432568 w 2880444"/>
              <a:gd name="connsiteY1" fmla="*/ 0 h 1152128"/>
              <a:gd name="connsiteX2" fmla="*/ 1430670 w 2880444"/>
              <a:gd name="connsiteY2" fmla="*/ 576064 h 1152128"/>
              <a:gd name="connsiteX3" fmla="*/ 2880444 w 2880444"/>
              <a:gd name="connsiteY3" fmla="*/ 576064 h 1152128"/>
              <a:gd name="connsiteX4" fmla="*/ 2880444 w 2880444"/>
              <a:gd name="connsiteY4" fmla="*/ 1152128 h 1152128"/>
              <a:gd name="connsiteX5" fmla="*/ 1440160 w 2880444"/>
              <a:gd name="connsiteY5" fmla="*/ 1152128 h 1152128"/>
              <a:gd name="connsiteX6" fmla="*/ 732408 w 2880444"/>
              <a:gd name="connsiteY6" fmla="*/ 1152128 h 1152128"/>
              <a:gd name="connsiteX7" fmla="*/ 0 w 2880444"/>
              <a:gd name="connsiteY7" fmla="*/ 1152128 h 1152128"/>
              <a:gd name="connsiteX8" fmla="*/ 0 w 2880444"/>
              <a:gd name="connsiteY8" fmla="*/ 0 h 1152128"/>
              <a:gd name="connsiteX0" fmla="*/ 0 w 2880444"/>
              <a:gd name="connsiteY0" fmla="*/ 0 h 1152128"/>
              <a:gd name="connsiteX1" fmla="*/ 1432568 w 2880444"/>
              <a:gd name="connsiteY1" fmla="*/ 0 h 1152128"/>
              <a:gd name="connsiteX2" fmla="*/ 1421179 w 2880444"/>
              <a:gd name="connsiteY2" fmla="*/ 576064 h 1152128"/>
              <a:gd name="connsiteX3" fmla="*/ 2880444 w 2880444"/>
              <a:gd name="connsiteY3" fmla="*/ 576064 h 1152128"/>
              <a:gd name="connsiteX4" fmla="*/ 2880444 w 2880444"/>
              <a:gd name="connsiteY4" fmla="*/ 1152128 h 1152128"/>
              <a:gd name="connsiteX5" fmla="*/ 1440160 w 2880444"/>
              <a:gd name="connsiteY5" fmla="*/ 1152128 h 1152128"/>
              <a:gd name="connsiteX6" fmla="*/ 732408 w 2880444"/>
              <a:gd name="connsiteY6" fmla="*/ 1152128 h 1152128"/>
              <a:gd name="connsiteX7" fmla="*/ 0 w 2880444"/>
              <a:gd name="connsiteY7" fmla="*/ 1152128 h 1152128"/>
              <a:gd name="connsiteX8" fmla="*/ 0 w 2880444"/>
              <a:gd name="connsiteY8" fmla="*/ 0 h 1152128"/>
              <a:gd name="connsiteX0" fmla="*/ 0 w 2880444"/>
              <a:gd name="connsiteY0" fmla="*/ 0 h 1152128"/>
              <a:gd name="connsiteX1" fmla="*/ 1421180 w 2880444"/>
              <a:gd name="connsiteY1" fmla="*/ 0 h 1152128"/>
              <a:gd name="connsiteX2" fmla="*/ 1421179 w 2880444"/>
              <a:gd name="connsiteY2" fmla="*/ 576064 h 1152128"/>
              <a:gd name="connsiteX3" fmla="*/ 2880444 w 2880444"/>
              <a:gd name="connsiteY3" fmla="*/ 576064 h 1152128"/>
              <a:gd name="connsiteX4" fmla="*/ 2880444 w 2880444"/>
              <a:gd name="connsiteY4" fmla="*/ 1152128 h 1152128"/>
              <a:gd name="connsiteX5" fmla="*/ 1440160 w 2880444"/>
              <a:gd name="connsiteY5" fmla="*/ 1152128 h 1152128"/>
              <a:gd name="connsiteX6" fmla="*/ 732408 w 2880444"/>
              <a:gd name="connsiteY6" fmla="*/ 1152128 h 1152128"/>
              <a:gd name="connsiteX7" fmla="*/ 0 w 2880444"/>
              <a:gd name="connsiteY7" fmla="*/ 1152128 h 1152128"/>
              <a:gd name="connsiteX8" fmla="*/ 0 w 2880444"/>
              <a:gd name="connsiteY8" fmla="*/ 0 h 1152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80444" h="1152128">
                <a:moveTo>
                  <a:pt x="0" y="0"/>
                </a:moveTo>
                <a:lnTo>
                  <a:pt x="1421180" y="0"/>
                </a:lnTo>
                <a:cubicBezTo>
                  <a:pt x="1420547" y="192021"/>
                  <a:pt x="1421812" y="384043"/>
                  <a:pt x="1421179" y="576064"/>
                </a:cubicBezTo>
                <a:lnTo>
                  <a:pt x="2880444" y="576064"/>
                </a:lnTo>
                <a:lnTo>
                  <a:pt x="2880444" y="1152128"/>
                </a:lnTo>
                <a:lnTo>
                  <a:pt x="1440160" y="1152128"/>
                </a:lnTo>
                <a:lnTo>
                  <a:pt x="732408" y="1152128"/>
                </a:lnTo>
                <a:lnTo>
                  <a:pt x="0" y="1152128"/>
                </a:lnTo>
                <a:lnTo>
                  <a:pt x="0" y="0"/>
                </a:lnTo>
                <a:close/>
              </a:path>
            </a:pathLst>
          </a:custGeom>
          <a:solidFill>
            <a:srgbClr val="FBE2E1"/>
          </a:solidFill>
          <a:ln w="19050">
            <a:solidFill>
              <a:schemeClr val="tx1"/>
            </a:solidFill>
            <a:prstDash val="solid"/>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endPar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endParaRPr>
          </a:p>
        </p:txBody>
      </p:sp>
      <p:sp>
        <p:nvSpPr>
          <p:cNvPr id="4" name="Rectangle 3"/>
          <p:cNvSpPr/>
          <p:nvPr/>
        </p:nvSpPr>
        <p:spPr bwMode="auto">
          <a:xfrm>
            <a:off x="3878146" y="1988840"/>
            <a:ext cx="2747096" cy="554578"/>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algn="l"/>
            <a:r>
              <a:rPr lang="en-US" sz="1100" dirty="0" smtClean="0">
                <a:solidFill>
                  <a:schemeClr val="bg1"/>
                </a:solidFill>
                <a:latin typeface="Fujitsu Sans" panose="020B0404060202020204" pitchFamily="34" charset="0"/>
                <a:ea typeface="ＭＳ Ｐゴシック" pitchFamily="50" charset="-128"/>
              </a:rPr>
              <a:t>                         </a:t>
            </a:r>
          </a:p>
          <a:p>
            <a:pPr algn="l">
              <a:lnSpc>
                <a:spcPts val="1300"/>
              </a:lnSpc>
            </a:pPr>
            <a:r>
              <a:rPr lang="en-US" sz="1100" dirty="0">
                <a:solidFill>
                  <a:schemeClr val="bg1"/>
                </a:solidFill>
                <a:latin typeface="Fujitsu Sans" panose="020B0404060202020204" pitchFamily="34" charset="0"/>
                <a:ea typeface="ＭＳ Ｐゴシック" pitchFamily="50" charset="-128"/>
              </a:rPr>
              <a:t> </a:t>
            </a:r>
            <a:r>
              <a:rPr lang="en-US" sz="1100" dirty="0" smtClean="0">
                <a:solidFill>
                  <a:schemeClr val="bg1"/>
                </a:solidFill>
                <a:latin typeface="Fujitsu Sans" panose="020B0404060202020204" pitchFamily="34" charset="0"/>
                <a:ea typeface="ＭＳ Ｐゴシック" pitchFamily="50" charset="-128"/>
              </a:rPr>
              <a:t>                        </a:t>
            </a:r>
          </a:p>
          <a:p>
            <a:pPr algn="l">
              <a:lnSpc>
                <a:spcPts val="1200"/>
              </a:lnSpc>
            </a:pPr>
            <a:r>
              <a:rPr lang="en-US" sz="1100" dirty="0">
                <a:solidFill>
                  <a:schemeClr val="bg1"/>
                </a:solidFill>
                <a:latin typeface="Fujitsu Sans" panose="020B0404060202020204" pitchFamily="34" charset="0"/>
                <a:ea typeface="ＭＳ Ｐゴシック" pitchFamily="50" charset="-128"/>
              </a:rPr>
              <a:t> </a:t>
            </a:r>
            <a:r>
              <a:rPr lang="en-US" sz="1100" dirty="0" smtClean="0">
                <a:solidFill>
                  <a:schemeClr val="bg1"/>
                </a:solidFill>
                <a:latin typeface="Fujitsu Sans" panose="020B0404060202020204" pitchFamily="34" charset="0"/>
                <a:ea typeface="ＭＳ Ｐゴシック" pitchFamily="50" charset="-128"/>
              </a:rPr>
              <a:t>                          </a:t>
            </a:r>
            <a:r>
              <a:rPr lang="en-US" sz="1600" dirty="0" smtClean="0">
                <a:solidFill>
                  <a:schemeClr val="bg1"/>
                </a:solidFill>
                <a:latin typeface="Fujitsu Sans" panose="020B0404060202020204" pitchFamily="34" charset="0"/>
                <a:ea typeface="ＭＳ Ｐゴシック" pitchFamily="50" charset="-128"/>
              </a:rPr>
              <a:t>CMM Service</a:t>
            </a:r>
          </a:p>
          <a:p>
            <a:pPr algn="l">
              <a:lnSpc>
                <a:spcPts val="1200"/>
              </a:lnSpc>
            </a:pPr>
            <a:r>
              <a:rPr lang="de-DE" sz="1600" dirty="0" smtClean="0">
                <a:solidFill>
                  <a:schemeClr val="bg1"/>
                </a:solidFill>
                <a:latin typeface="Fujitsu Sans" panose="020B0404060202020204" pitchFamily="34" charset="0"/>
                <a:ea typeface="ＭＳ Ｐゴシック" pitchFamily="50" charset="-128"/>
              </a:rPr>
              <a:t>           (based on Monasca)</a:t>
            </a:r>
            <a:endParaRPr lang="en-US" sz="1600" dirty="0">
              <a:solidFill>
                <a:schemeClr val="bg1"/>
              </a:solidFill>
              <a:latin typeface="Fujitsu Sans" panose="020B0404060202020204" pitchFamily="34" charset="0"/>
              <a:ea typeface="ＭＳ Ｐゴシック" pitchFamily="50" charset="-128"/>
            </a:endParaRPr>
          </a:p>
          <a:p>
            <a:pPr algn="l"/>
            <a:endPar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endParaRPr>
          </a:p>
        </p:txBody>
      </p:sp>
      <p:sp>
        <p:nvSpPr>
          <p:cNvPr id="6" name="Rectangle 5"/>
          <p:cNvSpPr/>
          <p:nvPr/>
        </p:nvSpPr>
        <p:spPr bwMode="auto">
          <a:xfrm>
            <a:off x="2391877" y="2636912"/>
            <a:ext cx="4340363" cy="936104"/>
          </a:xfrm>
          <a:prstGeom prst="rect">
            <a:avLst/>
          </a:prstGeom>
          <a:noFill/>
          <a:ln w="19050">
            <a:solidFill>
              <a:schemeClr val="tx1"/>
            </a:solidFill>
            <a:prstDash val="sysDot"/>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rPr>
              <a:t>    </a:t>
            </a:r>
          </a:p>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rPr>
              <a:t> </a:t>
            </a:r>
          </a:p>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rPr>
              <a:t>OpenStack</a:t>
            </a:r>
            <a:endParaRPr kumimoji="1" lang="en-US" sz="18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endParaRPr>
          </a:p>
        </p:txBody>
      </p:sp>
      <p:sp>
        <p:nvSpPr>
          <p:cNvPr id="7" name="TextBox 6"/>
          <p:cNvSpPr txBox="1"/>
          <p:nvPr/>
        </p:nvSpPr>
        <p:spPr>
          <a:xfrm>
            <a:off x="2267744" y="2348880"/>
            <a:ext cx="692545" cy="338554"/>
          </a:xfrm>
          <a:prstGeom prst="rect">
            <a:avLst/>
          </a:prstGeom>
          <a:noFill/>
        </p:spPr>
        <p:txBody>
          <a:bodyPr wrap="square" rtlCol="0">
            <a:spAutoFit/>
          </a:bodyPr>
          <a:lstStyle/>
          <a:p>
            <a:r>
              <a:rPr lang="en-US" sz="1600" dirty="0" smtClean="0">
                <a:latin typeface="Fujitsu Sans" panose="020B0404060202020204" pitchFamily="34" charset="0"/>
              </a:rPr>
              <a:t>  CMM</a:t>
            </a:r>
            <a:endParaRPr lang="en-US" sz="1600" dirty="0">
              <a:latin typeface="Fujitsu Sans" panose="020B0404060202020204" pitchFamily="34" charset="0"/>
            </a:endParaRPr>
          </a:p>
        </p:txBody>
      </p:sp>
      <p:sp>
        <p:nvSpPr>
          <p:cNvPr id="5" name="Rectangle 4"/>
          <p:cNvSpPr/>
          <p:nvPr/>
        </p:nvSpPr>
        <p:spPr bwMode="auto">
          <a:xfrm>
            <a:off x="4668461" y="2924942"/>
            <a:ext cx="1956781" cy="216026"/>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CMM Horizon</a:t>
            </a:r>
            <a:r>
              <a:rPr kumimoji="1" lang="en-US" sz="1600" b="0" i="0" u="none" strike="noStrike" cap="none" normalizeH="0" dirty="0" smtClean="0">
                <a:ln>
                  <a:noFill/>
                </a:ln>
                <a:solidFill>
                  <a:schemeClr val="bg1"/>
                </a:solidFill>
                <a:effectLst/>
                <a:latin typeface="Fujitsu Sans" panose="020B0404060202020204" pitchFamily="34" charset="0"/>
                <a:ea typeface="ＭＳ Ｐゴシック" pitchFamily="50" charset="-128"/>
              </a:rPr>
              <a:t> </a:t>
            </a:r>
            <a:r>
              <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Plugin </a:t>
            </a:r>
          </a:p>
        </p:txBody>
      </p:sp>
    </p:spTree>
    <p:extLst>
      <p:ext uri="{BB962C8B-B14F-4D97-AF65-F5344CB8AC3E}">
        <p14:creationId xmlns:p14="http://schemas.microsoft.com/office/powerpoint/2010/main" val="15587947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0"/>
          </p:nvPr>
        </p:nvSpPr>
        <p:spPr/>
        <p:txBody>
          <a:bodyPr/>
          <a:lstStyle/>
          <a:p>
            <a:fld id="{4187B82A-CA21-49DD-8C10-E6A012C0F0FD}" type="slidenum">
              <a:rPr lang="de-DE" altLang="ja-JP" smtClean="0"/>
              <a:pPr/>
              <a:t>2</a:t>
            </a:fld>
            <a:endParaRPr lang="de-DE" altLang="ja-JP"/>
          </a:p>
        </p:txBody>
      </p:sp>
      <p:sp>
        <p:nvSpPr>
          <p:cNvPr id="5" name="Footer Placeholder 4"/>
          <p:cNvSpPr>
            <a:spLocks noGrp="1"/>
          </p:cNvSpPr>
          <p:nvPr>
            <p:ph type="ftr" sz="quarter" idx="11"/>
          </p:nvPr>
        </p:nvSpPr>
        <p:spPr/>
        <p:txBody>
          <a:bodyPr/>
          <a:lstStyle/>
          <a:p>
            <a:r>
              <a:rPr lang="de-DE" altLang="ja-JP" smtClean="0"/>
              <a:t>Copyright 2010 FUJITSU LIMITED</a:t>
            </a:r>
            <a:endParaRPr lang="de-DE" altLang="ja-JP"/>
          </a:p>
        </p:txBody>
      </p:sp>
      <p:grpSp>
        <p:nvGrpSpPr>
          <p:cNvPr id="11" name="Group 10"/>
          <p:cNvGrpSpPr/>
          <p:nvPr/>
        </p:nvGrpSpPr>
        <p:grpSpPr>
          <a:xfrm>
            <a:off x="1619671" y="1888236"/>
            <a:ext cx="5040561" cy="2057410"/>
            <a:chOff x="1619671" y="1888236"/>
            <a:chExt cx="5040561" cy="2057410"/>
          </a:xfrm>
        </p:grpSpPr>
        <p:sp>
          <p:nvSpPr>
            <p:cNvPr id="7" name="Rectangle 5"/>
            <p:cNvSpPr/>
            <p:nvPr/>
          </p:nvSpPr>
          <p:spPr bwMode="auto">
            <a:xfrm rot="10800000">
              <a:off x="1763688" y="1888236"/>
              <a:ext cx="4896544" cy="2057409"/>
            </a:xfrm>
            <a:custGeom>
              <a:avLst/>
              <a:gdLst>
                <a:gd name="connsiteX0" fmla="*/ 0 w 2880444"/>
                <a:gd name="connsiteY0" fmla="*/ 0 h 1152128"/>
                <a:gd name="connsiteX1" fmla="*/ 1440160 w 2880444"/>
                <a:gd name="connsiteY1" fmla="*/ 0 h 1152128"/>
                <a:gd name="connsiteX2" fmla="*/ 1430670 w 2880444"/>
                <a:gd name="connsiteY2" fmla="*/ 576064 h 1152128"/>
                <a:gd name="connsiteX3" fmla="*/ 2880444 w 2880444"/>
                <a:gd name="connsiteY3" fmla="*/ 576064 h 1152128"/>
                <a:gd name="connsiteX4" fmla="*/ 2880444 w 2880444"/>
                <a:gd name="connsiteY4" fmla="*/ 1152128 h 1152128"/>
                <a:gd name="connsiteX5" fmla="*/ 1440160 w 2880444"/>
                <a:gd name="connsiteY5" fmla="*/ 1152128 h 1152128"/>
                <a:gd name="connsiteX6" fmla="*/ 732408 w 2880444"/>
                <a:gd name="connsiteY6" fmla="*/ 1152128 h 1152128"/>
                <a:gd name="connsiteX7" fmla="*/ 0 w 2880444"/>
                <a:gd name="connsiteY7" fmla="*/ 1152128 h 1152128"/>
                <a:gd name="connsiteX8" fmla="*/ 0 w 2880444"/>
                <a:gd name="connsiteY8" fmla="*/ 0 h 1152128"/>
                <a:gd name="connsiteX0" fmla="*/ 0 w 2880444"/>
                <a:gd name="connsiteY0" fmla="*/ 0 h 1152128"/>
                <a:gd name="connsiteX1" fmla="*/ 1432568 w 2880444"/>
                <a:gd name="connsiteY1" fmla="*/ 0 h 1152128"/>
                <a:gd name="connsiteX2" fmla="*/ 1430670 w 2880444"/>
                <a:gd name="connsiteY2" fmla="*/ 576064 h 1152128"/>
                <a:gd name="connsiteX3" fmla="*/ 2880444 w 2880444"/>
                <a:gd name="connsiteY3" fmla="*/ 576064 h 1152128"/>
                <a:gd name="connsiteX4" fmla="*/ 2880444 w 2880444"/>
                <a:gd name="connsiteY4" fmla="*/ 1152128 h 1152128"/>
                <a:gd name="connsiteX5" fmla="*/ 1440160 w 2880444"/>
                <a:gd name="connsiteY5" fmla="*/ 1152128 h 1152128"/>
                <a:gd name="connsiteX6" fmla="*/ 732408 w 2880444"/>
                <a:gd name="connsiteY6" fmla="*/ 1152128 h 1152128"/>
                <a:gd name="connsiteX7" fmla="*/ 0 w 2880444"/>
                <a:gd name="connsiteY7" fmla="*/ 1152128 h 1152128"/>
                <a:gd name="connsiteX8" fmla="*/ 0 w 2880444"/>
                <a:gd name="connsiteY8" fmla="*/ 0 h 1152128"/>
                <a:gd name="connsiteX0" fmla="*/ 0 w 2880444"/>
                <a:gd name="connsiteY0" fmla="*/ 0 h 1152128"/>
                <a:gd name="connsiteX1" fmla="*/ 1432568 w 2880444"/>
                <a:gd name="connsiteY1" fmla="*/ 0 h 1152128"/>
                <a:gd name="connsiteX2" fmla="*/ 1421179 w 2880444"/>
                <a:gd name="connsiteY2" fmla="*/ 576064 h 1152128"/>
                <a:gd name="connsiteX3" fmla="*/ 2880444 w 2880444"/>
                <a:gd name="connsiteY3" fmla="*/ 576064 h 1152128"/>
                <a:gd name="connsiteX4" fmla="*/ 2880444 w 2880444"/>
                <a:gd name="connsiteY4" fmla="*/ 1152128 h 1152128"/>
                <a:gd name="connsiteX5" fmla="*/ 1440160 w 2880444"/>
                <a:gd name="connsiteY5" fmla="*/ 1152128 h 1152128"/>
                <a:gd name="connsiteX6" fmla="*/ 732408 w 2880444"/>
                <a:gd name="connsiteY6" fmla="*/ 1152128 h 1152128"/>
                <a:gd name="connsiteX7" fmla="*/ 0 w 2880444"/>
                <a:gd name="connsiteY7" fmla="*/ 1152128 h 1152128"/>
                <a:gd name="connsiteX8" fmla="*/ 0 w 2880444"/>
                <a:gd name="connsiteY8" fmla="*/ 0 h 1152128"/>
                <a:gd name="connsiteX0" fmla="*/ 0 w 2880444"/>
                <a:gd name="connsiteY0" fmla="*/ 0 h 1152128"/>
                <a:gd name="connsiteX1" fmla="*/ 1421180 w 2880444"/>
                <a:gd name="connsiteY1" fmla="*/ 0 h 1152128"/>
                <a:gd name="connsiteX2" fmla="*/ 1421179 w 2880444"/>
                <a:gd name="connsiteY2" fmla="*/ 576064 h 1152128"/>
                <a:gd name="connsiteX3" fmla="*/ 2880444 w 2880444"/>
                <a:gd name="connsiteY3" fmla="*/ 576064 h 1152128"/>
                <a:gd name="connsiteX4" fmla="*/ 2880444 w 2880444"/>
                <a:gd name="connsiteY4" fmla="*/ 1152128 h 1152128"/>
                <a:gd name="connsiteX5" fmla="*/ 1440160 w 2880444"/>
                <a:gd name="connsiteY5" fmla="*/ 1152128 h 1152128"/>
                <a:gd name="connsiteX6" fmla="*/ 732408 w 2880444"/>
                <a:gd name="connsiteY6" fmla="*/ 1152128 h 1152128"/>
                <a:gd name="connsiteX7" fmla="*/ 0 w 2880444"/>
                <a:gd name="connsiteY7" fmla="*/ 1152128 h 1152128"/>
                <a:gd name="connsiteX8" fmla="*/ 0 w 2880444"/>
                <a:gd name="connsiteY8" fmla="*/ 0 h 1152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80444" h="1152128">
                  <a:moveTo>
                    <a:pt x="0" y="0"/>
                  </a:moveTo>
                  <a:lnTo>
                    <a:pt x="1421180" y="0"/>
                  </a:lnTo>
                  <a:cubicBezTo>
                    <a:pt x="1420547" y="192021"/>
                    <a:pt x="1421812" y="384043"/>
                    <a:pt x="1421179" y="576064"/>
                  </a:cubicBezTo>
                  <a:lnTo>
                    <a:pt x="2880444" y="576064"/>
                  </a:lnTo>
                  <a:lnTo>
                    <a:pt x="2880444" y="1152128"/>
                  </a:lnTo>
                  <a:lnTo>
                    <a:pt x="1440160" y="1152128"/>
                  </a:lnTo>
                  <a:lnTo>
                    <a:pt x="732408" y="1152128"/>
                  </a:lnTo>
                  <a:lnTo>
                    <a:pt x="0" y="1152128"/>
                  </a:lnTo>
                  <a:lnTo>
                    <a:pt x="0" y="0"/>
                  </a:lnTo>
                  <a:close/>
                </a:path>
              </a:pathLst>
            </a:custGeom>
            <a:solidFill>
              <a:srgbClr val="FBE2E1"/>
            </a:solidFill>
            <a:ln w="19050">
              <a:solidFill>
                <a:schemeClr val="tx1"/>
              </a:solidFill>
              <a:prstDash val="solid"/>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endPar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endParaRPr>
            </a:p>
          </p:txBody>
        </p:sp>
        <p:sp>
          <p:nvSpPr>
            <p:cNvPr id="9" name="Rectangle 8"/>
            <p:cNvSpPr/>
            <p:nvPr/>
          </p:nvSpPr>
          <p:spPr bwMode="auto">
            <a:xfrm>
              <a:off x="4788024" y="2663180"/>
              <a:ext cx="1440160" cy="261764"/>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CMM Horizon</a:t>
              </a:r>
              <a:r>
                <a:rPr kumimoji="1" lang="en-US" sz="1600" b="0" i="0" u="none" strike="noStrike" cap="none" normalizeH="0" dirty="0" smtClean="0">
                  <a:ln>
                    <a:noFill/>
                  </a:ln>
                  <a:solidFill>
                    <a:schemeClr val="bg1"/>
                  </a:solidFill>
                  <a:effectLst/>
                  <a:latin typeface="Fujitsu Sans" panose="020B0404060202020204" pitchFamily="34" charset="0"/>
                  <a:ea typeface="ＭＳ Ｐゴシック" pitchFamily="50" charset="-128"/>
                </a:rPr>
                <a:t> </a:t>
              </a:r>
              <a:r>
                <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Plugin</a:t>
              </a:r>
            </a:p>
          </p:txBody>
        </p:sp>
        <p:sp>
          <p:nvSpPr>
            <p:cNvPr id="10" name="TextBox 9"/>
            <p:cNvSpPr txBox="1"/>
            <p:nvPr/>
          </p:nvSpPr>
          <p:spPr>
            <a:xfrm>
              <a:off x="1763686" y="1916832"/>
              <a:ext cx="1008113" cy="338554"/>
            </a:xfrm>
            <a:prstGeom prst="rect">
              <a:avLst/>
            </a:prstGeom>
            <a:noFill/>
          </p:spPr>
          <p:txBody>
            <a:bodyPr wrap="square" rtlCol="0">
              <a:spAutoFit/>
            </a:bodyPr>
            <a:lstStyle/>
            <a:p>
              <a:r>
                <a:rPr lang="en-US" sz="1600" b="1" dirty="0" smtClean="0">
                  <a:latin typeface="Fujitsu Sans" panose="020B0404060202020204" pitchFamily="34" charset="0"/>
                </a:rPr>
                <a:t>OpenStack </a:t>
              </a:r>
              <a:endParaRPr lang="en-US" sz="1600" b="1" dirty="0">
                <a:latin typeface="Fujitsu Sans" panose="020B0404060202020204" pitchFamily="34" charset="0"/>
              </a:endParaRPr>
            </a:p>
          </p:txBody>
        </p:sp>
        <p:sp>
          <p:nvSpPr>
            <p:cNvPr id="13" name="Rectangle 12"/>
            <p:cNvSpPr/>
            <p:nvPr/>
          </p:nvSpPr>
          <p:spPr bwMode="auto">
            <a:xfrm>
              <a:off x="4716016" y="2267976"/>
              <a:ext cx="720080" cy="224920"/>
            </a:xfrm>
            <a:prstGeom prst="rect">
              <a:avLst/>
            </a:prstGeom>
            <a:solidFill>
              <a:srgbClr val="FDF1F1"/>
            </a:solidFill>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rPr>
                <a:t>Keystone</a:t>
              </a:r>
            </a:p>
          </p:txBody>
        </p:sp>
        <p:sp>
          <p:nvSpPr>
            <p:cNvPr id="14" name="Rectangle 13"/>
            <p:cNvSpPr/>
            <p:nvPr/>
          </p:nvSpPr>
          <p:spPr bwMode="auto">
            <a:xfrm>
              <a:off x="5580112" y="2267976"/>
              <a:ext cx="720080" cy="224920"/>
            </a:xfrm>
            <a:prstGeom prst="rect">
              <a:avLst/>
            </a:prstGeom>
            <a:solidFill>
              <a:srgbClr val="FDF1F1"/>
            </a:solidFill>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rPr>
                <a:t>Horizon</a:t>
              </a:r>
            </a:p>
          </p:txBody>
        </p:sp>
        <p:sp>
          <p:nvSpPr>
            <p:cNvPr id="15" name="Rectangle 14"/>
            <p:cNvSpPr/>
            <p:nvPr/>
          </p:nvSpPr>
          <p:spPr bwMode="auto">
            <a:xfrm>
              <a:off x="3707904" y="2267976"/>
              <a:ext cx="720080" cy="224920"/>
            </a:xfrm>
            <a:prstGeom prst="rect">
              <a:avLst/>
            </a:prstGeom>
            <a:solidFill>
              <a:srgbClr val="FDF1F1"/>
            </a:solidFill>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lang="en-US" sz="1600" dirty="0" smtClean="0">
                  <a:solidFill>
                    <a:schemeClr val="tx1"/>
                  </a:solidFill>
                  <a:latin typeface="Fujitsu Sans" panose="020B0404060202020204" pitchFamily="34" charset="0"/>
                  <a:ea typeface="ＭＳ Ｐゴシック" pitchFamily="50" charset="-128"/>
                </a:rPr>
                <a:t>Cinder</a:t>
              </a:r>
              <a:endPar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endParaRPr>
            </a:p>
          </p:txBody>
        </p:sp>
        <p:sp>
          <p:nvSpPr>
            <p:cNvPr id="16" name="Rectangle 15"/>
            <p:cNvSpPr/>
            <p:nvPr/>
          </p:nvSpPr>
          <p:spPr bwMode="auto">
            <a:xfrm>
              <a:off x="2843808" y="2267976"/>
              <a:ext cx="720080" cy="224920"/>
            </a:xfrm>
            <a:prstGeom prst="rect">
              <a:avLst/>
            </a:prstGeom>
            <a:solidFill>
              <a:srgbClr val="FDF1F1"/>
            </a:solidFill>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rPr>
                <a:t>Neutron</a:t>
              </a:r>
              <a:endPar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endParaRPr>
            </a:p>
          </p:txBody>
        </p:sp>
        <p:sp>
          <p:nvSpPr>
            <p:cNvPr id="17" name="Rectangle 16"/>
            <p:cNvSpPr/>
            <p:nvPr/>
          </p:nvSpPr>
          <p:spPr bwMode="auto">
            <a:xfrm>
              <a:off x="1979712" y="2267976"/>
              <a:ext cx="720080" cy="224920"/>
            </a:xfrm>
            <a:prstGeom prst="rect">
              <a:avLst/>
            </a:prstGeom>
            <a:solidFill>
              <a:srgbClr val="FDF1F1"/>
            </a:solidFill>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rPr>
                <a:t>Nova</a:t>
              </a:r>
            </a:p>
          </p:txBody>
        </p:sp>
        <p:sp>
          <p:nvSpPr>
            <p:cNvPr id="19" name="Rectangle 18"/>
            <p:cNvSpPr/>
            <p:nvPr/>
          </p:nvSpPr>
          <p:spPr bwMode="auto">
            <a:xfrm>
              <a:off x="4932040" y="3501008"/>
              <a:ext cx="360040" cy="224920"/>
            </a:xfrm>
            <a:prstGeom prst="rect">
              <a:avLst/>
            </a:prstGeom>
            <a:solidFill>
              <a:srgbClr val="FDF1F1"/>
            </a:solidFill>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rPr>
                <a:t>VM</a:t>
              </a:r>
            </a:p>
          </p:txBody>
        </p:sp>
        <p:sp>
          <p:nvSpPr>
            <p:cNvPr id="22" name="Rectangle 21"/>
            <p:cNvSpPr/>
            <p:nvPr/>
          </p:nvSpPr>
          <p:spPr bwMode="auto">
            <a:xfrm>
              <a:off x="4932040" y="3212976"/>
              <a:ext cx="360040" cy="224920"/>
            </a:xfrm>
            <a:prstGeom prst="rect">
              <a:avLst/>
            </a:prstGeom>
            <a:solidFill>
              <a:srgbClr val="FDF1F1"/>
            </a:solidFill>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rPr>
                <a:t>VM</a:t>
              </a:r>
            </a:p>
          </p:txBody>
        </p:sp>
        <p:sp>
          <p:nvSpPr>
            <p:cNvPr id="23" name="Rectangle 22"/>
            <p:cNvSpPr/>
            <p:nvPr/>
          </p:nvSpPr>
          <p:spPr bwMode="auto">
            <a:xfrm>
              <a:off x="5364088" y="3212976"/>
              <a:ext cx="360040" cy="224920"/>
            </a:xfrm>
            <a:prstGeom prst="rect">
              <a:avLst/>
            </a:prstGeom>
            <a:solidFill>
              <a:srgbClr val="FDF1F1"/>
            </a:solidFill>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rPr>
                <a:t>VM</a:t>
              </a:r>
            </a:p>
          </p:txBody>
        </p:sp>
        <p:sp>
          <p:nvSpPr>
            <p:cNvPr id="24" name="Rectangle 23"/>
            <p:cNvSpPr/>
            <p:nvPr/>
          </p:nvSpPr>
          <p:spPr bwMode="auto">
            <a:xfrm>
              <a:off x="5364088" y="3501008"/>
              <a:ext cx="360040" cy="224920"/>
            </a:xfrm>
            <a:prstGeom prst="rect">
              <a:avLst/>
            </a:prstGeom>
            <a:solidFill>
              <a:srgbClr val="FDF1F1"/>
            </a:solidFill>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rPr>
                <a:t>VM</a:t>
              </a:r>
            </a:p>
          </p:txBody>
        </p:sp>
        <p:sp>
          <p:nvSpPr>
            <p:cNvPr id="25" name="Rectangle 24"/>
            <p:cNvSpPr/>
            <p:nvPr/>
          </p:nvSpPr>
          <p:spPr bwMode="auto">
            <a:xfrm>
              <a:off x="5796136" y="3212976"/>
              <a:ext cx="360040" cy="224920"/>
            </a:xfrm>
            <a:prstGeom prst="rect">
              <a:avLst/>
            </a:prstGeom>
            <a:solidFill>
              <a:srgbClr val="FDF1F1"/>
            </a:solidFill>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rPr>
                <a:t>VM</a:t>
              </a:r>
            </a:p>
          </p:txBody>
        </p:sp>
        <p:sp>
          <p:nvSpPr>
            <p:cNvPr id="26" name="Rectangle 25"/>
            <p:cNvSpPr/>
            <p:nvPr/>
          </p:nvSpPr>
          <p:spPr bwMode="auto">
            <a:xfrm>
              <a:off x="5796136" y="3501008"/>
              <a:ext cx="360040" cy="224920"/>
            </a:xfrm>
            <a:prstGeom prst="rect">
              <a:avLst/>
            </a:prstGeom>
            <a:solidFill>
              <a:srgbClr val="FDF1F1"/>
            </a:solidFill>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rPr>
                <a:t>VM</a:t>
              </a:r>
            </a:p>
          </p:txBody>
        </p:sp>
        <p:sp>
          <p:nvSpPr>
            <p:cNvPr id="21" name="Rectangle 20"/>
            <p:cNvSpPr/>
            <p:nvPr/>
          </p:nvSpPr>
          <p:spPr bwMode="auto">
            <a:xfrm>
              <a:off x="1763689" y="2996952"/>
              <a:ext cx="2376264" cy="948694"/>
            </a:xfrm>
            <a:prstGeom prst="rect">
              <a:avLst/>
            </a:prstGeom>
            <a:solidFill>
              <a:schemeClr val="accent5"/>
            </a:solidFill>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algn="l">
                <a:lnSpc>
                  <a:spcPts val="1400"/>
                </a:lnSpc>
              </a:pPr>
              <a:r>
                <a:rPr lang="en-US" sz="1100" dirty="0" smtClean="0">
                  <a:solidFill>
                    <a:schemeClr val="bg1"/>
                  </a:solidFill>
                  <a:latin typeface="Fujitsu Sans" panose="020B0404060202020204" pitchFamily="34" charset="0"/>
                  <a:ea typeface="ＭＳ Ｐゴシック" pitchFamily="50" charset="-128"/>
                </a:rPr>
                <a:t>                      </a:t>
              </a:r>
            </a:p>
            <a:p>
              <a:pPr algn="l">
                <a:lnSpc>
                  <a:spcPts val="1300"/>
                </a:lnSpc>
              </a:pPr>
              <a:r>
                <a:rPr lang="en-US" sz="1100" dirty="0">
                  <a:solidFill>
                    <a:schemeClr val="bg1"/>
                  </a:solidFill>
                  <a:latin typeface="Fujitsu Sans" panose="020B0404060202020204" pitchFamily="34" charset="0"/>
                  <a:ea typeface="ＭＳ Ｐゴシック" pitchFamily="50" charset="-128"/>
                </a:rPr>
                <a:t> </a:t>
              </a:r>
              <a:r>
                <a:rPr lang="en-US" sz="1100" dirty="0" smtClean="0">
                  <a:solidFill>
                    <a:schemeClr val="bg1"/>
                  </a:solidFill>
                  <a:latin typeface="Fujitsu Sans" panose="020B0404060202020204" pitchFamily="34" charset="0"/>
                  <a:ea typeface="ＭＳ Ｐゴシック" pitchFamily="50" charset="-128"/>
                </a:rPr>
                <a:t>                        </a:t>
              </a:r>
              <a:endPar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endParaRPr>
            </a:p>
          </p:txBody>
        </p:sp>
        <p:sp>
          <p:nvSpPr>
            <p:cNvPr id="8" name="Rectangle 7"/>
            <p:cNvSpPr/>
            <p:nvPr/>
          </p:nvSpPr>
          <p:spPr bwMode="auto">
            <a:xfrm>
              <a:off x="1979712" y="3284984"/>
              <a:ext cx="2016224" cy="596640"/>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algn="l">
                <a:lnSpc>
                  <a:spcPts val="1400"/>
                </a:lnSpc>
              </a:pPr>
              <a:r>
                <a:rPr lang="en-US" sz="1600" dirty="0" smtClean="0">
                  <a:solidFill>
                    <a:schemeClr val="bg1"/>
                  </a:solidFill>
                  <a:latin typeface="Fujitsu Sans" panose="020B0404060202020204" pitchFamily="34" charset="0"/>
                  <a:ea typeface="ＭＳ Ｐゴシック" pitchFamily="50" charset="-128"/>
                </a:rPr>
                <a:t>CMM Service</a:t>
              </a:r>
              <a:endPar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endParaRPr>
            </a:p>
          </p:txBody>
        </p:sp>
        <p:sp>
          <p:nvSpPr>
            <p:cNvPr id="28" name="TextBox 27"/>
            <p:cNvSpPr txBox="1"/>
            <p:nvPr/>
          </p:nvSpPr>
          <p:spPr>
            <a:xfrm>
              <a:off x="1619671" y="2996952"/>
              <a:ext cx="1008113" cy="338554"/>
            </a:xfrm>
            <a:prstGeom prst="rect">
              <a:avLst/>
            </a:prstGeom>
            <a:noFill/>
          </p:spPr>
          <p:txBody>
            <a:bodyPr wrap="square" rtlCol="0">
              <a:spAutoFit/>
            </a:bodyPr>
            <a:lstStyle/>
            <a:p>
              <a:r>
                <a:rPr lang="en-US" sz="1600" b="1" dirty="0" smtClean="0">
                  <a:latin typeface="Fujitsu Sans" panose="020B0404060202020204" pitchFamily="34" charset="0"/>
                </a:rPr>
                <a:t>CMM </a:t>
              </a:r>
              <a:endParaRPr lang="en-US" sz="1600" b="1" dirty="0">
                <a:latin typeface="Fujitsu Sans" panose="020B0404060202020204" pitchFamily="34" charset="0"/>
              </a:endParaRPr>
            </a:p>
          </p:txBody>
        </p:sp>
      </p:grpSp>
    </p:spTree>
    <p:extLst>
      <p:ext uri="{BB962C8B-B14F-4D97-AF65-F5344CB8AC3E}">
        <p14:creationId xmlns:p14="http://schemas.microsoft.com/office/powerpoint/2010/main" val="1867066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bwMode="auto">
          <a:xfrm>
            <a:off x="3525261" y="1751021"/>
            <a:ext cx="1872208" cy="1245931"/>
          </a:xfrm>
          <a:prstGeom prst="rect">
            <a:avLst/>
          </a:prstGeom>
          <a:solidFill>
            <a:srgbClr val="FBE2E1"/>
          </a:solidFill>
          <a:ln w="6350" cap="flat" cmpd="sng" algn="ctr">
            <a:solidFill>
              <a:srgbClr val="57564F"/>
            </a:solidFill>
            <a:prstDash val="dash"/>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lang="en-US" sz="1000" dirty="0" smtClean="0">
                <a:latin typeface="Fujitsu Sans" panose="020B0404060202020204" pitchFamily="34" charset="0"/>
              </a:rPr>
              <a:t>Cluster Management</a:t>
            </a:r>
            <a:endParaRPr lang="en-US" sz="1000" dirty="0">
              <a:latin typeface="Fujitsu Sans" panose="020B0404060202020204" pitchFamily="34" charset="0"/>
            </a:endParaRPr>
          </a:p>
        </p:txBody>
      </p:sp>
      <p:sp>
        <p:nvSpPr>
          <p:cNvPr id="386089" name="Rectangle 41"/>
          <p:cNvSpPr>
            <a:spLocks noGrp="1" noChangeArrowheads="1"/>
          </p:cNvSpPr>
          <p:nvPr>
            <p:ph type="title"/>
          </p:nvPr>
        </p:nvSpPr>
        <p:spPr/>
        <p:txBody>
          <a:bodyPr/>
          <a:lstStyle/>
          <a:p>
            <a:r>
              <a:rPr lang="de-DE" altLang="en-US" dirty="0" smtClean="0">
                <a:latin typeface="Fujitsu Sans" panose="020B0404060202020204" pitchFamily="34" charset="0"/>
              </a:rPr>
              <a:t>NOT USED</a:t>
            </a:r>
            <a:endParaRPr lang="en-US" altLang="en-US" dirty="0">
              <a:latin typeface="Fujitsu Sans" panose="020B0404060202020204" pitchFamily="34" charset="0"/>
            </a:endParaRPr>
          </a:p>
        </p:txBody>
      </p:sp>
      <p:grpSp>
        <p:nvGrpSpPr>
          <p:cNvPr id="60" name="Group 59"/>
          <p:cNvGrpSpPr/>
          <p:nvPr/>
        </p:nvGrpSpPr>
        <p:grpSpPr>
          <a:xfrm>
            <a:off x="1903160" y="3918243"/>
            <a:ext cx="580608" cy="950917"/>
            <a:chOff x="1103624" y="3591158"/>
            <a:chExt cx="580608" cy="950917"/>
          </a:xfrm>
        </p:grpSpPr>
        <p:pic>
          <p:nvPicPr>
            <p:cNvPr id="61" name="Picture 157" descr="fj_person.png"/>
            <p:cNvPicPr>
              <a:picLocks noChangeAspect="1"/>
            </p:cNvPicPr>
            <p:nvPr/>
          </p:nvPicPr>
          <p:blipFill rotWithShape="1">
            <a:blip r:embed="rId3" cstate="print"/>
            <a:srcRect l="16537" t="10102" r="18612" b="13337"/>
            <a:stretch/>
          </p:blipFill>
          <p:spPr bwMode="auto">
            <a:xfrm>
              <a:off x="1177038" y="3591158"/>
              <a:ext cx="433779" cy="540340"/>
            </a:xfrm>
            <a:prstGeom prst="rect">
              <a:avLst/>
            </a:prstGeom>
            <a:noFill/>
            <a:ln w="9525">
              <a:noFill/>
              <a:miter lim="800000"/>
              <a:headEnd/>
              <a:tailEnd/>
            </a:ln>
          </p:spPr>
        </p:pic>
        <p:sp>
          <p:nvSpPr>
            <p:cNvPr id="62" name="TextBox 61"/>
            <p:cNvSpPr txBox="1"/>
            <p:nvPr/>
          </p:nvSpPr>
          <p:spPr>
            <a:xfrm>
              <a:off x="1103624" y="4111188"/>
              <a:ext cx="580608" cy="430887"/>
            </a:xfrm>
            <a:prstGeom prst="rect">
              <a:avLst/>
            </a:prstGeom>
            <a:noFill/>
          </p:spPr>
          <p:txBody>
            <a:bodyPr wrap="none" rtlCol="0">
              <a:spAutoFit/>
            </a:bodyPr>
            <a:lstStyle/>
            <a:p>
              <a:r>
                <a:rPr lang="en-US" sz="1100" dirty="0" smtClean="0">
                  <a:latin typeface="Fujitsu Sans" panose="020B0404060202020204" pitchFamily="34" charset="0"/>
                </a:rPr>
                <a:t>Cluster</a:t>
              </a:r>
            </a:p>
            <a:p>
              <a:r>
                <a:rPr lang="en-US" sz="1100" dirty="0" smtClean="0">
                  <a:latin typeface="Fujitsu Sans" panose="020B0404060202020204" pitchFamily="34" charset="0"/>
                </a:rPr>
                <a:t>User</a:t>
              </a:r>
            </a:p>
          </p:txBody>
        </p:sp>
      </p:grpSp>
      <p:sp>
        <p:nvSpPr>
          <p:cNvPr id="63" name="Rounded Rectangle 62"/>
          <p:cNvSpPr/>
          <p:nvPr/>
        </p:nvSpPr>
        <p:spPr bwMode="gray">
          <a:xfrm>
            <a:off x="1750691" y="1638547"/>
            <a:ext cx="817930" cy="295200"/>
          </a:xfrm>
          <a:prstGeom prst="roundRect">
            <a:avLst/>
          </a:prstGeom>
          <a:solidFill>
            <a:srgbClr val="B22B30"/>
          </a:solidFill>
          <a:ln w="9525" cap="flat" cmpd="sng" algn="ctr">
            <a:solidFill>
              <a:srgbClr val="B22B3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en-US" sz="1100" dirty="0" smtClean="0">
                <a:solidFill>
                  <a:srgbClr val="FFFFFF"/>
                </a:solidFill>
                <a:latin typeface="Fujitsu Sans" panose="020B0404060202020204" pitchFamily="34" charset="0"/>
              </a:rPr>
              <a:t>Installer</a:t>
            </a:r>
            <a:endParaRPr kumimoji="1" lang="en-US" sz="1100" b="0" i="0" u="none" strike="noStrike" cap="none" normalizeH="0" baseline="0" dirty="0" smtClean="0">
              <a:ln>
                <a:noFill/>
              </a:ln>
              <a:solidFill>
                <a:srgbClr val="FFFFFF"/>
              </a:solidFill>
              <a:effectLst/>
              <a:latin typeface="Fujitsu Sans" panose="020B0404060202020204" pitchFamily="34" charset="0"/>
            </a:endParaRPr>
          </a:p>
        </p:txBody>
      </p:sp>
      <p:sp>
        <p:nvSpPr>
          <p:cNvPr id="64" name="Rounded Rectangle 63"/>
          <p:cNvSpPr/>
          <p:nvPr/>
        </p:nvSpPr>
        <p:spPr bwMode="gray">
          <a:xfrm>
            <a:off x="3599785" y="2042637"/>
            <a:ext cx="1655973" cy="295200"/>
          </a:xfrm>
          <a:prstGeom prst="roundRect">
            <a:avLst/>
          </a:prstGeom>
          <a:solidFill>
            <a:srgbClr val="B22B30"/>
          </a:solidFill>
          <a:ln w="9525" cap="flat" cmpd="sng" algn="ctr">
            <a:solidFill>
              <a:srgbClr val="B22B3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r>
              <a:rPr lang="en-US" sz="1100" dirty="0">
                <a:solidFill>
                  <a:schemeClr val="bg1"/>
                </a:solidFill>
                <a:latin typeface="Fujitsu Sans" panose="020B0404060202020204" pitchFamily="34" charset="0"/>
              </a:rPr>
              <a:t>Cluster Management UI</a:t>
            </a:r>
          </a:p>
        </p:txBody>
      </p:sp>
      <p:sp>
        <p:nvSpPr>
          <p:cNvPr id="65" name="Rounded Rectangle 64"/>
          <p:cNvSpPr/>
          <p:nvPr/>
        </p:nvSpPr>
        <p:spPr bwMode="gray">
          <a:xfrm>
            <a:off x="3599785" y="2601786"/>
            <a:ext cx="1655973" cy="295200"/>
          </a:xfrm>
          <a:prstGeom prst="roundRect">
            <a:avLst/>
          </a:prstGeom>
          <a:solidFill>
            <a:srgbClr val="B22B30"/>
          </a:solidFill>
          <a:ln w="9525" cap="flat" cmpd="sng" algn="ctr">
            <a:solidFill>
              <a:srgbClr val="B22B3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r>
              <a:rPr lang="en-US" sz="1100" dirty="0">
                <a:solidFill>
                  <a:schemeClr val="bg1"/>
                </a:solidFill>
                <a:latin typeface="Fujitsu Sans" panose="020B0404060202020204" pitchFamily="34" charset="0"/>
              </a:rPr>
              <a:t>Cluster Provisioning</a:t>
            </a:r>
          </a:p>
        </p:txBody>
      </p:sp>
      <p:grpSp>
        <p:nvGrpSpPr>
          <p:cNvPr id="3" name="Group 2"/>
          <p:cNvGrpSpPr/>
          <p:nvPr/>
        </p:nvGrpSpPr>
        <p:grpSpPr>
          <a:xfrm>
            <a:off x="1750691" y="2429346"/>
            <a:ext cx="846785" cy="912570"/>
            <a:chOff x="1423198" y="3467923"/>
            <a:chExt cx="846785" cy="912570"/>
          </a:xfrm>
        </p:grpSpPr>
        <p:sp>
          <p:nvSpPr>
            <p:cNvPr id="59" name="TextBox 58"/>
            <p:cNvSpPr txBox="1"/>
            <p:nvPr/>
          </p:nvSpPr>
          <p:spPr>
            <a:xfrm>
              <a:off x="1466558" y="3949606"/>
              <a:ext cx="803425" cy="430887"/>
            </a:xfrm>
            <a:prstGeom prst="rect">
              <a:avLst/>
            </a:prstGeom>
            <a:noFill/>
          </p:spPr>
          <p:txBody>
            <a:bodyPr wrap="none" rtlCol="0">
              <a:spAutoFit/>
            </a:bodyPr>
            <a:lstStyle/>
            <a:p>
              <a:r>
                <a:rPr lang="en-US" sz="1100" dirty="0" smtClean="0">
                  <a:latin typeface="Fujitsu Sans" panose="020B0404060202020204" pitchFamily="34" charset="0"/>
                </a:rPr>
                <a:t>OpenStack</a:t>
              </a:r>
            </a:p>
            <a:p>
              <a:r>
                <a:rPr lang="en-US" sz="1100" dirty="0" smtClean="0">
                  <a:latin typeface="Fujitsu Sans" panose="020B0404060202020204" pitchFamily="34" charset="0"/>
                </a:rPr>
                <a:t>Operator</a:t>
              </a:r>
            </a:p>
          </p:txBody>
        </p:sp>
        <p:pic>
          <p:nvPicPr>
            <p:cNvPr id="66" name="Picture 7" descr="Z:\CTO_Cloud_ppt\graphics\1096_iconsPersonalApps.png"/>
            <p:cNvPicPr>
              <a:picLocks noChangeAspect="1" noChangeArrowheads="1"/>
            </p:cNvPicPr>
            <p:nvPr/>
          </p:nvPicPr>
          <p:blipFill rotWithShape="1">
            <a:blip r:embed="rId4" cstate="print"/>
            <a:srcRect t="20885"/>
            <a:stretch/>
          </p:blipFill>
          <p:spPr bwMode="auto">
            <a:xfrm>
              <a:off x="1423198" y="3467923"/>
              <a:ext cx="792163" cy="626720"/>
            </a:xfrm>
            <a:prstGeom prst="rect">
              <a:avLst/>
            </a:prstGeom>
            <a:noFill/>
            <a:ln w="9525">
              <a:noFill/>
              <a:miter lim="800000"/>
              <a:headEnd/>
              <a:tailEnd/>
            </a:ln>
          </p:spPr>
        </p:pic>
      </p:grpSp>
      <p:grpSp>
        <p:nvGrpSpPr>
          <p:cNvPr id="67" name="Group 66"/>
          <p:cNvGrpSpPr/>
          <p:nvPr/>
        </p:nvGrpSpPr>
        <p:grpSpPr>
          <a:xfrm>
            <a:off x="6872853" y="3212976"/>
            <a:ext cx="795491" cy="934622"/>
            <a:chOff x="1423198" y="3445871"/>
            <a:chExt cx="795491" cy="934622"/>
          </a:xfrm>
        </p:grpSpPr>
        <p:sp>
          <p:nvSpPr>
            <p:cNvPr id="68" name="TextBox 67"/>
            <p:cNvSpPr txBox="1"/>
            <p:nvPr/>
          </p:nvSpPr>
          <p:spPr>
            <a:xfrm>
              <a:off x="1517855" y="3949606"/>
              <a:ext cx="700834" cy="430887"/>
            </a:xfrm>
            <a:prstGeom prst="rect">
              <a:avLst/>
            </a:prstGeom>
            <a:noFill/>
          </p:spPr>
          <p:txBody>
            <a:bodyPr wrap="none" rtlCol="0">
              <a:spAutoFit/>
            </a:bodyPr>
            <a:lstStyle/>
            <a:p>
              <a:r>
                <a:rPr lang="en-US" sz="1100" dirty="0" smtClean="0">
                  <a:latin typeface="Fujitsu Sans" panose="020B0404060202020204" pitchFamily="34" charset="0"/>
                </a:rPr>
                <a:t>Cluster</a:t>
              </a:r>
            </a:p>
            <a:p>
              <a:r>
                <a:rPr lang="en-US" sz="1100" dirty="0" smtClean="0">
                  <a:latin typeface="Fujitsu Sans" panose="020B0404060202020204" pitchFamily="34" charset="0"/>
                </a:rPr>
                <a:t>Operator</a:t>
              </a:r>
            </a:p>
          </p:txBody>
        </p:sp>
        <p:pic>
          <p:nvPicPr>
            <p:cNvPr id="69" name="Picture 7" descr="Z:\CTO_Cloud_ppt\graphics\1096_iconsPersonalApps.png"/>
            <p:cNvPicPr>
              <a:picLocks noChangeAspect="1" noChangeArrowheads="1"/>
            </p:cNvPicPr>
            <p:nvPr/>
          </p:nvPicPr>
          <p:blipFill rotWithShape="1">
            <a:blip r:embed="rId4" cstate="print"/>
            <a:srcRect t="18101"/>
            <a:stretch/>
          </p:blipFill>
          <p:spPr bwMode="auto">
            <a:xfrm>
              <a:off x="1423198" y="3445871"/>
              <a:ext cx="792163" cy="648772"/>
            </a:xfrm>
            <a:prstGeom prst="rect">
              <a:avLst/>
            </a:prstGeom>
            <a:noFill/>
            <a:ln w="9525">
              <a:noFill/>
              <a:miter lim="800000"/>
              <a:headEnd/>
              <a:tailEnd/>
            </a:ln>
          </p:spPr>
        </p:pic>
      </p:grpSp>
      <p:sp>
        <p:nvSpPr>
          <p:cNvPr id="71" name="Rounded Rectangle 70"/>
          <p:cNvSpPr/>
          <p:nvPr/>
        </p:nvSpPr>
        <p:spPr>
          <a:xfrm>
            <a:off x="3161556" y="4316558"/>
            <a:ext cx="811640" cy="1076848"/>
          </a:xfrm>
          <a:prstGeom prst="roundRect">
            <a:avLst>
              <a:gd name="adj" fmla="val 4048"/>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00" dirty="0" smtClean="0">
                <a:solidFill>
                  <a:schemeClr val="tx1"/>
                </a:solidFill>
                <a:latin typeface="Fujitsu Sans" panose="020B0404060202020204" pitchFamily="34" charset="0"/>
              </a:rPr>
              <a:t>Node 1</a:t>
            </a:r>
            <a:endParaRPr lang="en-US" sz="1000" dirty="0">
              <a:solidFill>
                <a:schemeClr val="tx1"/>
              </a:solidFill>
              <a:latin typeface="Fujitsu Sans" panose="020B0404060202020204" pitchFamily="34" charset="0"/>
            </a:endParaRPr>
          </a:p>
        </p:txBody>
      </p:sp>
      <p:sp>
        <p:nvSpPr>
          <p:cNvPr id="72" name="Rounded Rectangle 71"/>
          <p:cNvSpPr/>
          <p:nvPr/>
        </p:nvSpPr>
        <p:spPr>
          <a:xfrm>
            <a:off x="4035321" y="4316558"/>
            <a:ext cx="811640" cy="1076848"/>
          </a:xfrm>
          <a:prstGeom prst="roundRect">
            <a:avLst>
              <a:gd name="adj" fmla="val 4048"/>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00" dirty="0" smtClean="0">
                <a:solidFill>
                  <a:schemeClr val="tx1"/>
                </a:solidFill>
                <a:latin typeface="Fujitsu Sans" panose="020B0404060202020204" pitchFamily="34" charset="0"/>
              </a:rPr>
              <a:t>Node 2</a:t>
            </a:r>
            <a:endParaRPr lang="en-US" sz="1000" dirty="0">
              <a:solidFill>
                <a:schemeClr val="tx1"/>
              </a:solidFill>
              <a:latin typeface="Fujitsu Sans" panose="020B0404060202020204" pitchFamily="34" charset="0"/>
            </a:endParaRPr>
          </a:p>
        </p:txBody>
      </p:sp>
      <p:sp>
        <p:nvSpPr>
          <p:cNvPr id="73" name="Rounded Rectangle 72"/>
          <p:cNvSpPr/>
          <p:nvPr/>
        </p:nvSpPr>
        <p:spPr>
          <a:xfrm>
            <a:off x="4909300" y="4316558"/>
            <a:ext cx="811640" cy="1076848"/>
          </a:xfrm>
          <a:prstGeom prst="roundRect">
            <a:avLst>
              <a:gd name="adj" fmla="val 4048"/>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00" dirty="0" smtClean="0">
                <a:solidFill>
                  <a:schemeClr val="tx1"/>
                </a:solidFill>
                <a:latin typeface="Fujitsu Sans" panose="020B0404060202020204" pitchFamily="34" charset="0"/>
              </a:rPr>
              <a:t>Node X</a:t>
            </a:r>
            <a:endParaRPr lang="en-US" sz="1000" dirty="0">
              <a:solidFill>
                <a:schemeClr val="tx1"/>
              </a:solidFill>
              <a:latin typeface="Fujitsu Sans" panose="020B0404060202020204" pitchFamily="34" charset="0"/>
            </a:endParaRPr>
          </a:p>
        </p:txBody>
      </p:sp>
      <p:sp>
        <p:nvSpPr>
          <p:cNvPr id="74" name="Rounded Rectangle 73"/>
          <p:cNvSpPr/>
          <p:nvPr/>
        </p:nvSpPr>
        <p:spPr bwMode="gray">
          <a:xfrm>
            <a:off x="2987824" y="4655346"/>
            <a:ext cx="2929588" cy="501846"/>
          </a:xfrm>
          <a:prstGeom prst="roundRect">
            <a:avLst>
              <a:gd name="adj" fmla="val 13570"/>
            </a:avLst>
          </a:prstGeom>
          <a:solidFill>
            <a:srgbClr val="B22B30"/>
          </a:solidFill>
          <a:ln w="9525" cap="flat" cmpd="sng" algn="ctr">
            <a:solidFill>
              <a:srgbClr val="B22B3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t" anchorCtr="0" compatLnSpc="1">
            <a:prstTxWarp prst="textNoShape">
              <a:avLst/>
            </a:prstTxWarp>
          </a:bodyPr>
          <a:lstStyle/>
          <a:p>
            <a:r>
              <a:rPr lang="en-US" sz="1100" dirty="0">
                <a:solidFill>
                  <a:schemeClr val="bg1"/>
                </a:solidFill>
                <a:latin typeface="Fujitsu Sans" panose="020B0404060202020204" pitchFamily="34" charset="0"/>
              </a:rPr>
              <a:t>Cluster Orchestration</a:t>
            </a:r>
            <a:endParaRPr lang="en-US" sz="1600" dirty="0">
              <a:solidFill>
                <a:schemeClr val="bg1"/>
              </a:solidFill>
              <a:latin typeface="Fujitsu Sans" panose="020B0404060202020204" pitchFamily="34" charset="0"/>
            </a:endParaRPr>
          </a:p>
        </p:txBody>
      </p:sp>
      <p:cxnSp>
        <p:nvCxnSpPr>
          <p:cNvPr id="5" name="Elbow Connector 4"/>
          <p:cNvCxnSpPr>
            <a:stCxn id="79" idx="2"/>
            <a:endCxn id="71" idx="0"/>
          </p:cNvCxnSpPr>
          <p:nvPr/>
        </p:nvCxnSpPr>
        <p:spPr bwMode="auto">
          <a:xfrm rot="5400000">
            <a:off x="3661807" y="3550594"/>
            <a:ext cx="671534" cy="860395"/>
          </a:xfrm>
          <a:prstGeom prst="curvedConnector3">
            <a:avLst>
              <a:gd name="adj1" fmla="val 65886"/>
            </a:avLst>
          </a:prstGeom>
          <a:gradFill rotWithShape="0">
            <a:gsLst>
              <a:gs pos="0">
                <a:srgbClr val="FFFFFF"/>
              </a:gs>
              <a:gs pos="100000">
                <a:srgbClr val="CACAC7"/>
              </a:gs>
            </a:gsLst>
            <a:lin ang="5400000" scaled="1"/>
          </a:gradFill>
          <a:ln w="19050" cap="flat" cmpd="sng" algn="ctr">
            <a:solidFill>
              <a:srgbClr val="57564F"/>
            </a:solidFill>
            <a:prstDash val="solid"/>
            <a:round/>
            <a:headEnd type="none" w="med" len="med"/>
            <a:tailEnd type="triangl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76" name="Elbow Connector 4"/>
          <p:cNvCxnSpPr>
            <a:stCxn id="79" idx="2"/>
            <a:endCxn id="72" idx="0"/>
          </p:cNvCxnSpPr>
          <p:nvPr/>
        </p:nvCxnSpPr>
        <p:spPr bwMode="auto">
          <a:xfrm rot="16200000" flipH="1">
            <a:off x="4098689" y="3974106"/>
            <a:ext cx="671534" cy="13370"/>
          </a:xfrm>
          <a:prstGeom prst="curvedConnector3">
            <a:avLst>
              <a:gd name="adj1" fmla="val 50000"/>
            </a:avLst>
          </a:prstGeom>
          <a:gradFill rotWithShape="0">
            <a:gsLst>
              <a:gs pos="0">
                <a:srgbClr val="FFFFFF"/>
              </a:gs>
              <a:gs pos="100000">
                <a:srgbClr val="CACAC7"/>
              </a:gs>
            </a:gsLst>
            <a:lin ang="5400000" scaled="1"/>
          </a:gradFill>
          <a:ln w="19050" cap="flat" cmpd="sng" algn="ctr">
            <a:solidFill>
              <a:srgbClr val="57564F"/>
            </a:solidFill>
            <a:prstDash val="solid"/>
            <a:round/>
            <a:headEnd type="none" w="med" len="med"/>
            <a:tailEnd type="triangl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77" name="Elbow Connector 4"/>
          <p:cNvCxnSpPr>
            <a:stCxn id="79" idx="2"/>
            <a:endCxn id="73" idx="0"/>
          </p:cNvCxnSpPr>
          <p:nvPr/>
        </p:nvCxnSpPr>
        <p:spPr bwMode="auto">
          <a:xfrm rot="16200000" flipH="1">
            <a:off x="4535678" y="3537116"/>
            <a:ext cx="671534" cy="887349"/>
          </a:xfrm>
          <a:prstGeom prst="curvedConnector3">
            <a:avLst>
              <a:gd name="adj1" fmla="val 65886"/>
            </a:avLst>
          </a:prstGeom>
          <a:gradFill rotWithShape="0">
            <a:gsLst>
              <a:gs pos="0">
                <a:srgbClr val="FFFFFF"/>
              </a:gs>
              <a:gs pos="100000">
                <a:srgbClr val="CACAC7"/>
              </a:gs>
            </a:gsLst>
            <a:lin ang="5400000" scaled="1"/>
          </a:gradFill>
          <a:ln w="19050" cap="flat" cmpd="sng" algn="ctr">
            <a:solidFill>
              <a:srgbClr val="57564F"/>
            </a:solidFill>
            <a:prstDash val="solid"/>
            <a:round/>
            <a:headEnd type="none" w="med" len="med"/>
            <a:tailEnd type="triangl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79" name="Rounded Rectangle 78"/>
          <p:cNvSpPr/>
          <p:nvPr/>
        </p:nvSpPr>
        <p:spPr>
          <a:xfrm>
            <a:off x="3288908" y="3349824"/>
            <a:ext cx="2277726" cy="295200"/>
          </a:xfrm>
          <a:prstGeom prst="roundRect">
            <a:avLst>
              <a:gd name="adj" fmla="val 24699"/>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00" dirty="0" smtClean="0">
                <a:solidFill>
                  <a:schemeClr val="tx1"/>
                </a:solidFill>
                <a:latin typeface="Fujitsu Sans" panose="020B0404060202020204" pitchFamily="34" charset="0"/>
              </a:rPr>
              <a:t>OpenStack Orchestration (Heat)</a:t>
            </a:r>
            <a:endParaRPr lang="en-US" sz="1000" dirty="0">
              <a:solidFill>
                <a:schemeClr val="tx1"/>
              </a:solidFill>
              <a:latin typeface="Fujitsu Sans" panose="020B0404060202020204" pitchFamily="34" charset="0"/>
            </a:endParaRPr>
          </a:p>
        </p:txBody>
      </p:sp>
      <p:cxnSp>
        <p:nvCxnSpPr>
          <p:cNvPr id="81" name="Elbow Connector 4"/>
          <p:cNvCxnSpPr>
            <a:stCxn id="65" idx="2"/>
            <a:endCxn id="79" idx="0"/>
          </p:cNvCxnSpPr>
          <p:nvPr/>
        </p:nvCxnSpPr>
        <p:spPr bwMode="auto">
          <a:xfrm rot="5400000">
            <a:off x="4201353" y="3123405"/>
            <a:ext cx="452838" cy="1"/>
          </a:xfrm>
          <a:prstGeom prst="curvedConnector3">
            <a:avLst>
              <a:gd name="adj1" fmla="val 50000"/>
            </a:avLst>
          </a:prstGeom>
          <a:gradFill rotWithShape="0">
            <a:gsLst>
              <a:gs pos="0">
                <a:srgbClr val="FFFFFF"/>
              </a:gs>
              <a:gs pos="100000">
                <a:srgbClr val="CACAC7"/>
              </a:gs>
            </a:gsLst>
            <a:lin ang="5400000" scaled="1"/>
          </a:gradFill>
          <a:ln w="19050" cap="flat" cmpd="sng" algn="ctr">
            <a:solidFill>
              <a:srgbClr val="57564F"/>
            </a:solidFill>
            <a:prstDash val="solid"/>
            <a:round/>
            <a:headEnd type="none" w="med" len="med"/>
            <a:tailEnd type="triangl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84" name="Elbow Connector 4"/>
          <p:cNvCxnSpPr>
            <a:stCxn id="79" idx="1"/>
            <a:endCxn id="74" idx="1"/>
          </p:cNvCxnSpPr>
          <p:nvPr/>
        </p:nvCxnSpPr>
        <p:spPr bwMode="auto">
          <a:xfrm rot="10800000" flipV="1">
            <a:off x="2987824" y="3497423"/>
            <a:ext cx="301084" cy="1408845"/>
          </a:xfrm>
          <a:prstGeom prst="curvedConnector3">
            <a:avLst>
              <a:gd name="adj1" fmla="val 246790"/>
            </a:avLst>
          </a:prstGeom>
          <a:gradFill rotWithShape="0">
            <a:gsLst>
              <a:gs pos="0">
                <a:srgbClr val="FFFFFF"/>
              </a:gs>
              <a:gs pos="100000">
                <a:srgbClr val="CACAC7"/>
              </a:gs>
            </a:gsLst>
            <a:lin ang="5400000" scaled="1"/>
          </a:gradFill>
          <a:ln w="19050" cap="flat" cmpd="sng" algn="ctr">
            <a:solidFill>
              <a:srgbClr val="57564F"/>
            </a:solidFill>
            <a:prstDash val="solid"/>
            <a:round/>
            <a:headEnd type="none" w="med" len="med"/>
            <a:tailEnd type="triangl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04" name="Elbow Connector 4"/>
          <p:cNvCxnSpPr>
            <a:stCxn id="64" idx="2"/>
            <a:endCxn id="65" idx="0"/>
          </p:cNvCxnSpPr>
          <p:nvPr/>
        </p:nvCxnSpPr>
        <p:spPr bwMode="auto">
          <a:xfrm rot="5400000">
            <a:off x="4295798" y="2469811"/>
            <a:ext cx="263949" cy="12700"/>
          </a:xfrm>
          <a:prstGeom prst="curvedConnector3">
            <a:avLst>
              <a:gd name="adj1" fmla="val 50000"/>
            </a:avLst>
          </a:prstGeom>
          <a:gradFill rotWithShape="0">
            <a:gsLst>
              <a:gs pos="0">
                <a:srgbClr val="FFFFFF"/>
              </a:gs>
              <a:gs pos="100000">
                <a:srgbClr val="CACAC7"/>
              </a:gs>
            </a:gsLst>
            <a:lin ang="5400000" scaled="1"/>
          </a:gradFill>
          <a:ln w="19050" cap="flat" cmpd="sng" algn="ctr">
            <a:solidFill>
              <a:srgbClr val="57564F"/>
            </a:solidFill>
            <a:prstDash val="solid"/>
            <a:round/>
            <a:headEnd type="none" w="med" len="med"/>
            <a:tailEnd type="triangl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07" name="Elbow Connector 4"/>
          <p:cNvCxnSpPr>
            <a:stCxn id="63" idx="3"/>
            <a:endCxn id="30" idx="1"/>
          </p:cNvCxnSpPr>
          <p:nvPr/>
        </p:nvCxnSpPr>
        <p:spPr bwMode="auto">
          <a:xfrm>
            <a:off x="2568621" y="1786147"/>
            <a:ext cx="956640" cy="587840"/>
          </a:xfrm>
          <a:prstGeom prst="curvedConnector3">
            <a:avLst>
              <a:gd name="adj1" fmla="val 50000"/>
            </a:avLst>
          </a:prstGeom>
          <a:gradFill rotWithShape="0">
            <a:gsLst>
              <a:gs pos="0">
                <a:srgbClr val="FFFFFF"/>
              </a:gs>
              <a:gs pos="100000">
                <a:srgbClr val="CACAC7"/>
              </a:gs>
            </a:gsLst>
            <a:lin ang="5400000" scaled="1"/>
          </a:gradFill>
          <a:ln w="19050" cap="flat" cmpd="sng" algn="ctr">
            <a:solidFill>
              <a:srgbClr val="57564F"/>
            </a:solidFill>
            <a:prstDash val="solid"/>
            <a:round/>
            <a:headEnd type="none" w="med" len="med"/>
            <a:tailEnd type="triangl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13" name="Elbow Connector 4"/>
          <p:cNvCxnSpPr>
            <a:stCxn id="69" idx="0"/>
            <a:endCxn id="64" idx="3"/>
          </p:cNvCxnSpPr>
          <p:nvPr/>
        </p:nvCxnSpPr>
        <p:spPr bwMode="auto">
          <a:xfrm rot="16200000" flipV="1">
            <a:off x="5750978" y="1695018"/>
            <a:ext cx="1022739" cy="2013177"/>
          </a:xfrm>
          <a:prstGeom prst="curvedConnector2">
            <a:avLst/>
          </a:prstGeom>
          <a:gradFill rotWithShape="0">
            <a:gsLst>
              <a:gs pos="0">
                <a:srgbClr val="FFFFFF"/>
              </a:gs>
              <a:gs pos="100000">
                <a:srgbClr val="CACAC7"/>
              </a:gs>
            </a:gsLst>
            <a:lin ang="5400000" scaled="1"/>
          </a:gradFill>
          <a:ln w="19050" cap="flat" cmpd="sng" algn="ctr">
            <a:solidFill>
              <a:srgbClr val="57564F"/>
            </a:solidFill>
            <a:prstDash val="solid"/>
            <a:round/>
            <a:headEnd type="none" w="med" len="med"/>
            <a:tailEnd type="triangl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17" name="Elbow Connector 4"/>
          <p:cNvCxnSpPr>
            <a:stCxn id="68" idx="2"/>
            <a:endCxn id="120" idx="3"/>
          </p:cNvCxnSpPr>
          <p:nvPr/>
        </p:nvCxnSpPr>
        <p:spPr bwMode="auto">
          <a:xfrm rot="5400000">
            <a:off x="6286144" y="3778865"/>
            <a:ext cx="663050" cy="1400516"/>
          </a:xfrm>
          <a:prstGeom prst="curvedConnector2">
            <a:avLst/>
          </a:prstGeom>
          <a:gradFill rotWithShape="0">
            <a:gsLst>
              <a:gs pos="0">
                <a:srgbClr val="FFFFFF"/>
              </a:gs>
              <a:gs pos="100000">
                <a:srgbClr val="CACAC7"/>
              </a:gs>
            </a:gsLst>
            <a:lin ang="5400000" scaled="1"/>
          </a:gradFill>
          <a:ln w="19050" cap="flat" cmpd="sng" algn="ctr">
            <a:solidFill>
              <a:srgbClr val="57564F"/>
            </a:solidFill>
            <a:prstDash val="solid"/>
            <a:round/>
            <a:headEnd type="none" w="med" len="med"/>
            <a:tailEnd type="triangl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120" name="Rounded Rectangle 119"/>
          <p:cNvSpPr/>
          <p:nvPr/>
        </p:nvSpPr>
        <p:spPr bwMode="gray">
          <a:xfrm>
            <a:off x="5315120" y="4655345"/>
            <a:ext cx="602291" cy="310605"/>
          </a:xfrm>
          <a:prstGeom prst="roundRect">
            <a:avLst/>
          </a:prstGeom>
          <a:solidFill>
            <a:srgbClr val="B22B30"/>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r>
              <a:rPr lang="en-US" sz="1000" dirty="0" smtClean="0">
                <a:solidFill>
                  <a:schemeClr val="bg1"/>
                </a:solidFill>
                <a:latin typeface="Fujitsu Sans" panose="020B0404060202020204" pitchFamily="34" charset="0"/>
              </a:rPr>
              <a:t>Operator</a:t>
            </a:r>
          </a:p>
          <a:p>
            <a:r>
              <a:rPr lang="en-US" sz="1000" dirty="0" smtClean="0">
                <a:solidFill>
                  <a:schemeClr val="bg1"/>
                </a:solidFill>
                <a:latin typeface="Fujitsu Sans" panose="020B0404060202020204" pitchFamily="34" charset="0"/>
              </a:rPr>
              <a:t>View</a:t>
            </a:r>
            <a:endParaRPr lang="en-US" sz="1000" dirty="0">
              <a:solidFill>
                <a:schemeClr val="bg1"/>
              </a:solidFill>
              <a:latin typeface="Fujitsu Sans" panose="020B0404060202020204" pitchFamily="34" charset="0"/>
            </a:endParaRPr>
          </a:p>
        </p:txBody>
      </p:sp>
      <p:cxnSp>
        <p:nvCxnSpPr>
          <p:cNvPr id="123" name="Elbow Connector 4"/>
          <p:cNvCxnSpPr>
            <a:stCxn id="66" idx="0"/>
            <a:endCxn id="63" idx="2"/>
          </p:cNvCxnSpPr>
          <p:nvPr/>
        </p:nvCxnSpPr>
        <p:spPr bwMode="auto">
          <a:xfrm rot="5400000" flipH="1" flipV="1">
            <a:off x="1905415" y="2175106"/>
            <a:ext cx="495599" cy="12883"/>
          </a:xfrm>
          <a:prstGeom prst="curvedConnector3">
            <a:avLst>
              <a:gd name="adj1" fmla="val 50000"/>
            </a:avLst>
          </a:prstGeom>
          <a:gradFill rotWithShape="0">
            <a:gsLst>
              <a:gs pos="0">
                <a:srgbClr val="FFFFFF"/>
              </a:gs>
              <a:gs pos="100000">
                <a:srgbClr val="CACAC7"/>
              </a:gs>
            </a:gsLst>
            <a:lin ang="5400000" scaled="1"/>
          </a:gradFill>
          <a:ln w="19050" cap="flat" cmpd="sng" algn="ctr">
            <a:solidFill>
              <a:srgbClr val="57564F"/>
            </a:solidFill>
            <a:prstDash val="solid"/>
            <a:round/>
            <a:headEnd type="none" w="med" len="med"/>
            <a:tailEnd type="triangl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29" name="Elbow Connector 4"/>
          <p:cNvCxnSpPr>
            <a:stCxn id="62" idx="2"/>
            <a:endCxn id="172" idx="1"/>
          </p:cNvCxnSpPr>
          <p:nvPr/>
        </p:nvCxnSpPr>
        <p:spPr bwMode="auto">
          <a:xfrm rot="16200000" flipH="1">
            <a:off x="2494439" y="4568185"/>
            <a:ext cx="192411" cy="794360"/>
          </a:xfrm>
          <a:prstGeom prst="curvedConnector2">
            <a:avLst/>
          </a:prstGeom>
          <a:gradFill rotWithShape="0">
            <a:gsLst>
              <a:gs pos="0">
                <a:srgbClr val="FFFFFF"/>
              </a:gs>
              <a:gs pos="100000">
                <a:srgbClr val="CACAC7"/>
              </a:gs>
            </a:gsLst>
            <a:lin ang="5400000" scaled="1"/>
          </a:gradFill>
          <a:ln w="19050" cap="flat" cmpd="sng" algn="ctr">
            <a:solidFill>
              <a:srgbClr val="57564F"/>
            </a:solidFill>
            <a:prstDash val="solid"/>
            <a:round/>
            <a:headEnd type="none" w="med" len="med"/>
            <a:tailEnd type="triangl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138" name="Rounded Rectangle 137"/>
          <p:cNvSpPr/>
          <p:nvPr/>
        </p:nvSpPr>
        <p:spPr>
          <a:xfrm>
            <a:off x="3302384" y="1412777"/>
            <a:ext cx="2277728" cy="1713696"/>
          </a:xfrm>
          <a:prstGeom prst="roundRect">
            <a:avLst>
              <a:gd name="adj" fmla="val 4048"/>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r>
              <a:rPr lang="en-US" sz="1000" dirty="0" smtClean="0">
                <a:solidFill>
                  <a:schemeClr val="tx1"/>
                </a:solidFill>
                <a:latin typeface="Fujitsu Sans" panose="020B0404060202020204" pitchFamily="34" charset="0"/>
              </a:rPr>
              <a:t>OpenStack Dashboard (Horizon)</a:t>
            </a:r>
            <a:endParaRPr lang="en-US" sz="1000" dirty="0">
              <a:solidFill>
                <a:schemeClr val="tx1"/>
              </a:solidFill>
              <a:latin typeface="Fujitsu Sans" panose="020B0404060202020204" pitchFamily="34" charset="0"/>
            </a:endParaRPr>
          </a:p>
        </p:txBody>
      </p:sp>
      <p:sp>
        <p:nvSpPr>
          <p:cNvPr id="135" name="TextBox 134"/>
          <p:cNvSpPr txBox="1"/>
          <p:nvPr/>
        </p:nvSpPr>
        <p:spPr>
          <a:xfrm>
            <a:off x="1619672" y="2094558"/>
            <a:ext cx="558166" cy="230832"/>
          </a:xfrm>
          <a:prstGeom prst="rect">
            <a:avLst/>
          </a:prstGeom>
          <a:noFill/>
        </p:spPr>
        <p:txBody>
          <a:bodyPr wrap="none" rtlCol="0">
            <a:spAutoFit/>
          </a:bodyPr>
          <a:lstStyle/>
          <a:p>
            <a:r>
              <a:rPr lang="en-US" sz="900" dirty="0" smtClean="0">
                <a:latin typeface="Fujitsu Sans" panose="020B0404060202020204" pitchFamily="34" charset="0"/>
              </a:rPr>
              <a:t>Execute</a:t>
            </a:r>
            <a:endParaRPr lang="en-US" sz="900" dirty="0">
              <a:latin typeface="Fujitsu Sans" panose="020B0404060202020204" pitchFamily="34" charset="0"/>
            </a:endParaRPr>
          </a:p>
        </p:txBody>
      </p:sp>
      <p:sp>
        <p:nvSpPr>
          <p:cNvPr id="169" name="TextBox 168"/>
          <p:cNvSpPr txBox="1"/>
          <p:nvPr/>
        </p:nvSpPr>
        <p:spPr>
          <a:xfrm>
            <a:off x="6012160" y="2007483"/>
            <a:ext cx="1233030" cy="369332"/>
          </a:xfrm>
          <a:prstGeom prst="rect">
            <a:avLst/>
          </a:prstGeom>
          <a:noFill/>
        </p:spPr>
        <p:txBody>
          <a:bodyPr wrap="none" rtlCol="0">
            <a:spAutoFit/>
          </a:bodyPr>
          <a:lstStyle/>
          <a:p>
            <a:pPr algn="l"/>
            <a:r>
              <a:rPr lang="en-US" sz="900" dirty="0">
                <a:latin typeface="Fujitsu Sans" panose="020B0404060202020204" pitchFamily="34" charset="0"/>
              </a:rPr>
              <a:t>- </a:t>
            </a:r>
            <a:r>
              <a:rPr lang="en-US" sz="900" dirty="0" smtClean="0">
                <a:latin typeface="Fujitsu Sans" panose="020B0404060202020204" pitchFamily="34" charset="0"/>
              </a:rPr>
              <a:t>Create/delete cluster</a:t>
            </a:r>
            <a:endParaRPr lang="en-US" sz="900" dirty="0">
              <a:latin typeface="Fujitsu Sans" panose="020B0404060202020204" pitchFamily="34" charset="0"/>
            </a:endParaRPr>
          </a:p>
          <a:p>
            <a:pPr algn="l"/>
            <a:r>
              <a:rPr lang="en-US" sz="900" dirty="0" smtClean="0">
                <a:latin typeface="Fujitsu Sans" panose="020B0404060202020204" pitchFamily="34" charset="0"/>
              </a:rPr>
              <a:t>- View clusters</a:t>
            </a:r>
          </a:p>
        </p:txBody>
      </p:sp>
      <p:sp>
        <p:nvSpPr>
          <p:cNvPr id="170" name="TextBox 169"/>
          <p:cNvSpPr txBox="1"/>
          <p:nvPr/>
        </p:nvSpPr>
        <p:spPr>
          <a:xfrm>
            <a:off x="5796136" y="4283804"/>
            <a:ext cx="1335622" cy="369332"/>
          </a:xfrm>
          <a:prstGeom prst="rect">
            <a:avLst/>
          </a:prstGeom>
          <a:noFill/>
        </p:spPr>
        <p:txBody>
          <a:bodyPr wrap="none" rtlCol="0">
            <a:spAutoFit/>
          </a:bodyPr>
          <a:lstStyle/>
          <a:p>
            <a:pPr algn="l"/>
            <a:r>
              <a:rPr lang="en-US" sz="900" dirty="0" smtClean="0">
                <a:latin typeface="Fujitsu Sans" panose="020B0404060202020204" pitchFamily="34" charset="0"/>
              </a:rPr>
              <a:t>- View cluster utilization</a:t>
            </a:r>
          </a:p>
          <a:p>
            <a:pPr algn="l"/>
            <a:r>
              <a:rPr lang="en-US" sz="900" dirty="0" smtClean="0">
                <a:latin typeface="Fujitsu Sans" panose="020B0404060202020204" pitchFamily="34" charset="0"/>
              </a:rPr>
              <a:t>- Check cluster health</a:t>
            </a:r>
          </a:p>
        </p:txBody>
      </p:sp>
      <p:sp>
        <p:nvSpPr>
          <p:cNvPr id="171" name="TextBox 170"/>
          <p:cNvSpPr txBox="1"/>
          <p:nvPr/>
        </p:nvSpPr>
        <p:spPr>
          <a:xfrm>
            <a:off x="2019543" y="5035252"/>
            <a:ext cx="978153" cy="230832"/>
          </a:xfrm>
          <a:prstGeom prst="rect">
            <a:avLst/>
          </a:prstGeom>
          <a:noFill/>
        </p:spPr>
        <p:txBody>
          <a:bodyPr wrap="none" rtlCol="0">
            <a:spAutoFit/>
          </a:bodyPr>
          <a:lstStyle/>
          <a:p>
            <a:pPr algn="l"/>
            <a:r>
              <a:rPr lang="en-US" sz="900" dirty="0" smtClean="0">
                <a:latin typeface="Fujitsu Sans" panose="020B0404060202020204" pitchFamily="34" charset="0"/>
              </a:rPr>
              <a:t>Deploy workload</a:t>
            </a:r>
          </a:p>
        </p:txBody>
      </p:sp>
      <p:sp>
        <p:nvSpPr>
          <p:cNvPr id="172" name="Rounded Rectangle 171"/>
          <p:cNvSpPr/>
          <p:nvPr/>
        </p:nvSpPr>
        <p:spPr bwMode="gray">
          <a:xfrm>
            <a:off x="2987824" y="4965950"/>
            <a:ext cx="2929587" cy="191242"/>
          </a:xfrm>
          <a:prstGeom prst="roundRect">
            <a:avLst>
              <a:gd name="adj" fmla="val 27874"/>
            </a:avLst>
          </a:prstGeom>
          <a:solidFill>
            <a:srgbClr val="B22B30"/>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r>
              <a:rPr lang="en-US" sz="1000" dirty="0" smtClean="0">
                <a:solidFill>
                  <a:schemeClr val="bg1"/>
                </a:solidFill>
                <a:latin typeface="Fujitsu Sans" panose="020B0404060202020204" pitchFamily="34" charset="0"/>
              </a:rPr>
              <a:t>CLI</a:t>
            </a:r>
            <a:endParaRPr lang="en-US" sz="1000" dirty="0">
              <a:solidFill>
                <a:schemeClr val="bg1"/>
              </a:solidFill>
              <a:latin typeface="Fujitsu Sans" panose="020B0404060202020204" pitchFamily="34" charset="0"/>
            </a:endParaRPr>
          </a:p>
        </p:txBody>
      </p:sp>
      <p:sp>
        <p:nvSpPr>
          <p:cNvPr id="178" name="TextBox 177"/>
          <p:cNvSpPr txBox="1"/>
          <p:nvPr/>
        </p:nvSpPr>
        <p:spPr>
          <a:xfrm>
            <a:off x="3851920" y="2355565"/>
            <a:ext cx="607859" cy="246221"/>
          </a:xfrm>
          <a:prstGeom prst="rect">
            <a:avLst/>
          </a:prstGeom>
          <a:noFill/>
        </p:spPr>
        <p:txBody>
          <a:bodyPr wrap="none" rtlCol="0">
            <a:spAutoFit/>
          </a:bodyPr>
          <a:lstStyle/>
          <a:p>
            <a:pPr algn="l"/>
            <a:r>
              <a:rPr lang="en-US" sz="1000" dirty="0" smtClean="0">
                <a:latin typeface="Fujitsu Sans" panose="020B0404060202020204" pitchFamily="34" charset="0"/>
              </a:rPr>
              <a:t>Triggers</a:t>
            </a:r>
          </a:p>
        </p:txBody>
      </p:sp>
      <p:sp>
        <p:nvSpPr>
          <p:cNvPr id="179" name="TextBox 178"/>
          <p:cNvSpPr txBox="1"/>
          <p:nvPr/>
        </p:nvSpPr>
        <p:spPr>
          <a:xfrm>
            <a:off x="3927398" y="3110771"/>
            <a:ext cx="534121" cy="230832"/>
          </a:xfrm>
          <a:prstGeom prst="rect">
            <a:avLst/>
          </a:prstGeom>
          <a:noFill/>
        </p:spPr>
        <p:txBody>
          <a:bodyPr wrap="none" rtlCol="0">
            <a:spAutoFit/>
          </a:bodyPr>
          <a:lstStyle/>
          <a:p>
            <a:pPr algn="l"/>
            <a:r>
              <a:rPr lang="en-US" sz="900" dirty="0" smtClean="0">
                <a:latin typeface="Fujitsu Sans" panose="020B0404060202020204" pitchFamily="34" charset="0"/>
              </a:rPr>
              <a:t>Utilizes</a:t>
            </a:r>
          </a:p>
        </p:txBody>
      </p:sp>
      <p:sp>
        <p:nvSpPr>
          <p:cNvPr id="180" name="TextBox 179"/>
          <p:cNvSpPr txBox="1"/>
          <p:nvPr/>
        </p:nvSpPr>
        <p:spPr>
          <a:xfrm>
            <a:off x="4644008" y="3861048"/>
            <a:ext cx="989373" cy="230832"/>
          </a:xfrm>
          <a:prstGeom prst="rect">
            <a:avLst/>
          </a:prstGeom>
          <a:noFill/>
        </p:spPr>
        <p:txBody>
          <a:bodyPr wrap="none" rtlCol="0">
            <a:spAutoFit/>
          </a:bodyPr>
          <a:lstStyle/>
          <a:p>
            <a:pPr algn="l"/>
            <a:r>
              <a:rPr lang="en-US" sz="900" dirty="0" smtClean="0">
                <a:latin typeface="Fujitsu Sans" panose="020B0404060202020204" pitchFamily="34" charset="0"/>
              </a:rPr>
              <a:t>Deploy resources</a:t>
            </a:r>
          </a:p>
        </p:txBody>
      </p:sp>
      <p:sp>
        <p:nvSpPr>
          <p:cNvPr id="188" name="TextBox 187"/>
          <p:cNvSpPr txBox="1"/>
          <p:nvPr/>
        </p:nvSpPr>
        <p:spPr>
          <a:xfrm>
            <a:off x="2525203" y="3933056"/>
            <a:ext cx="822661" cy="369332"/>
          </a:xfrm>
          <a:prstGeom prst="rect">
            <a:avLst/>
          </a:prstGeom>
          <a:noFill/>
        </p:spPr>
        <p:txBody>
          <a:bodyPr wrap="none" rtlCol="0">
            <a:spAutoFit/>
          </a:bodyPr>
          <a:lstStyle/>
          <a:p>
            <a:pPr algn="l"/>
            <a:r>
              <a:rPr lang="en-US" sz="900" dirty="0" smtClean="0">
                <a:latin typeface="Fujitsu Sans" panose="020B0404060202020204" pitchFamily="34" charset="0"/>
              </a:rPr>
              <a:t>Setup cluster</a:t>
            </a:r>
          </a:p>
          <a:p>
            <a:pPr algn="l"/>
            <a:r>
              <a:rPr lang="en-US" sz="900" dirty="0" smtClean="0">
                <a:latin typeface="Fujitsu Sans" panose="020B0404060202020204" pitchFamily="34" charset="0"/>
              </a:rPr>
              <a:t>orchestration</a:t>
            </a:r>
          </a:p>
        </p:txBody>
      </p:sp>
      <p:cxnSp>
        <p:nvCxnSpPr>
          <p:cNvPr id="192" name="Elbow Connector 4"/>
          <p:cNvCxnSpPr>
            <a:stCxn id="68" idx="2"/>
            <a:endCxn id="172" idx="3"/>
          </p:cNvCxnSpPr>
          <p:nvPr/>
        </p:nvCxnSpPr>
        <p:spPr bwMode="auto">
          <a:xfrm rot="5400000">
            <a:off x="6160683" y="3904326"/>
            <a:ext cx="913973" cy="1400516"/>
          </a:xfrm>
          <a:prstGeom prst="curvedConnector2">
            <a:avLst/>
          </a:prstGeom>
          <a:gradFill rotWithShape="0">
            <a:gsLst>
              <a:gs pos="0">
                <a:srgbClr val="FFFFFF"/>
              </a:gs>
              <a:gs pos="100000">
                <a:srgbClr val="CACAC7"/>
              </a:gs>
            </a:gsLst>
            <a:lin ang="5400000" scaled="1"/>
          </a:gradFill>
          <a:ln w="19050" cap="flat" cmpd="sng" algn="ctr">
            <a:solidFill>
              <a:srgbClr val="57564F"/>
            </a:solidFill>
            <a:prstDash val="solid"/>
            <a:round/>
            <a:headEnd type="none" w="med" len="med"/>
            <a:tailEnd type="triangl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235" name="TextBox 234"/>
          <p:cNvSpPr txBox="1"/>
          <p:nvPr/>
        </p:nvSpPr>
        <p:spPr>
          <a:xfrm>
            <a:off x="5950024" y="5035252"/>
            <a:ext cx="1027845" cy="369332"/>
          </a:xfrm>
          <a:prstGeom prst="rect">
            <a:avLst/>
          </a:prstGeom>
          <a:noFill/>
        </p:spPr>
        <p:txBody>
          <a:bodyPr wrap="none" rtlCol="0">
            <a:spAutoFit/>
          </a:bodyPr>
          <a:lstStyle/>
          <a:p>
            <a:pPr algn="l"/>
            <a:r>
              <a:rPr lang="en-US" sz="900" dirty="0" smtClean="0">
                <a:latin typeface="Fujitsu Sans" panose="020B0404060202020204" pitchFamily="34" charset="0"/>
              </a:rPr>
              <a:t>Maintenance and</a:t>
            </a:r>
          </a:p>
          <a:p>
            <a:pPr algn="l"/>
            <a:r>
              <a:rPr lang="en-US" sz="900" dirty="0" smtClean="0">
                <a:latin typeface="Fujitsu Sans" panose="020B0404060202020204" pitchFamily="34" charset="0"/>
              </a:rPr>
              <a:t>troubleshooting</a:t>
            </a:r>
          </a:p>
        </p:txBody>
      </p:sp>
      <p:sp>
        <p:nvSpPr>
          <p:cNvPr id="45" name="Rectangle 44"/>
          <p:cNvSpPr/>
          <p:nvPr/>
        </p:nvSpPr>
        <p:spPr bwMode="auto">
          <a:xfrm>
            <a:off x="2987825" y="908720"/>
            <a:ext cx="2929586" cy="2953028"/>
          </a:xfrm>
          <a:prstGeom prst="rect">
            <a:avLst/>
          </a:prstGeom>
          <a:noFill/>
          <a:ln w="19050">
            <a:solidFill>
              <a:schemeClr val="tx1"/>
            </a:solidFill>
            <a:prstDash val="sysDot"/>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4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rPr>
              <a:t>OpenStack</a:t>
            </a:r>
            <a:endPar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endParaRPr>
          </a:p>
        </p:txBody>
      </p:sp>
    </p:spTree>
    <p:extLst>
      <p:ext uri="{BB962C8B-B14F-4D97-AF65-F5344CB8AC3E}">
        <p14:creationId xmlns:p14="http://schemas.microsoft.com/office/powerpoint/2010/main" val="13121925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bwMode="gray">
          <a:xfrm>
            <a:off x="5544431" y="4527865"/>
            <a:ext cx="1368152" cy="294839"/>
          </a:xfrm>
          <a:prstGeom prst="roundRect">
            <a:avLst/>
          </a:prstGeom>
          <a:solidFill>
            <a:srgbClr val="CACAC7"/>
          </a:soli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100" b="0" i="0" u="none" strike="noStrike" cap="none" normalizeH="0" baseline="0" dirty="0" smtClean="0">
                <a:ln>
                  <a:noFill/>
                </a:ln>
                <a:effectLst/>
                <a:latin typeface="Fujitsu Sans" panose="020B0404060202020204" pitchFamily="34" charset="0"/>
              </a:rPr>
              <a:t>Workload</a:t>
            </a:r>
          </a:p>
        </p:txBody>
      </p:sp>
      <p:sp>
        <p:nvSpPr>
          <p:cNvPr id="67" name="Rounded Rectangle 66"/>
          <p:cNvSpPr/>
          <p:nvPr/>
        </p:nvSpPr>
        <p:spPr bwMode="gray">
          <a:xfrm>
            <a:off x="5544431" y="5244787"/>
            <a:ext cx="1368000" cy="295200"/>
          </a:xfrm>
          <a:prstGeom prst="roundRect">
            <a:avLst/>
          </a:prstGeom>
          <a:solidFill>
            <a:srgbClr val="B22B30"/>
          </a:solidFill>
          <a:ln w="9525" cap="flat" cmpd="sng" algn="ctr">
            <a:solidFill>
              <a:srgbClr val="B22B3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100" b="0" i="0" u="none" strike="noStrike" cap="none" normalizeH="0" baseline="0" dirty="0" smtClean="0">
                <a:ln>
                  <a:noFill/>
                </a:ln>
                <a:solidFill>
                  <a:srgbClr val="FFFFFF"/>
                </a:solidFill>
                <a:effectLst/>
                <a:latin typeface="Fujitsu Sans" panose="020B0404060202020204" pitchFamily="34" charset="0"/>
              </a:rPr>
              <a:t>Cluster</a:t>
            </a:r>
            <a:r>
              <a:rPr kumimoji="1" lang="en-US" sz="1100" b="0" i="0" u="none" strike="noStrike" cap="none" normalizeH="0" dirty="0" smtClean="0">
                <a:ln>
                  <a:noFill/>
                </a:ln>
                <a:solidFill>
                  <a:srgbClr val="FFFFFF"/>
                </a:solidFill>
                <a:effectLst/>
                <a:latin typeface="Fujitsu Sans" panose="020B0404060202020204" pitchFamily="34" charset="0"/>
              </a:rPr>
              <a:t> Orchestration</a:t>
            </a:r>
            <a:endParaRPr kumimoji="1" lang="en-US" sz="1100" b="0" i="0" u="none" strike="noStrike" cap="none" normalizeH="0" baseline="0" dirty="0" smtClean="0">
              <a:ln>
                <a:noFill/>
              </a:ln>
              <a:solidFill>
                <a:srgbClr val="FFFFFF"/>
              </a:solidFill>
              <a:effectLst/>
              <a:latin typeface="Fujitsu Sans" panose="020B0404060202020204" pitchFamily="34" charset="0"/>
            </a:endParaRPr>
          </a:p>
        </p:txBody>
      </p:sp>
      <p:sp>
        <p:nvSpPr>
          <p:cNvPr id="68" name="Rounded Rectangle 67"/>
          <p:cNvSpPr/>
          <p:nvPr/>
        </p:nvSpPr>
        <p:spPr bwMode="gray">
          <a:xfrm>
            <a:off x="5544583" y="5968024"/>
            <a:ext cx="1368000" cy="295200"/>
          </a:xfrm>
          <a:prstGeom prst="round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100" b="0" i="0" u="none" strike="noStrike" cap="none" normalizeH="0" baseline="0" dirty="0" smtClean="0">
                <a:ln>
                  <a:noFill/>
                </a:ln>
                <a:effectLst/>
                <a:latin typeface="Fujitsu Sans" panose="020B0404060202020204" pitchFamily="34" charset="0"/>
              </a:rPr>
              <a:t>Infrastructure</a:t>
            </a:r>
          </a:p>
        </p:txBody>
      </p:sp>
      <p:sp>
        <p:nvSpPr>
          <p:cNvPr id="69" name="Rounded Rectangle 68"/>
          <p:cNvSpPr/>
          <p:nvPr/>
        </p:nvSpPr>
        <p:spPr bwMode="gray">
          <a:xfrm>
            <a:off x="5544431" y="4887288"/>
            <a:ext cx="1368152" cy="294839"/>
          </a:xfrm>
          <a:prstGeom prst="roundRect">
            <a:avLst/>
          </a:prstGeom>
          <a:solidFill>
            <a:srgbClr val="CACAC7"/>
          </a:soli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100" b="0" i="0" u="none" strike="noStrike" cap="none" normalizeH="0" baseline="0" dirty="0" smtClean="0">
                <a:ln>
                  <a:noFill/>
                </a:ln>
                <a:effectLst/>
                <a:latin typeface="Fujitsu Sans" panose="020B0404060202020204" pitchFamily="34" charset="0"/>
              </a:rPr>
              <a:t>Containers</a:t>
            </a:r>
          </a:p>
        </p:txBody>
      </p:sp>
      <p:sp>
        <p:nvSpPr>
          <p:cNvPr id="71" name="Rounded Rectangle 70"/>
          <p:cNvSpPr/>
          <p:nvPr/>
        </p:nvSpPr>
        <p:spPr bwMode="gray">
          <a:xfrm>
            <a:off x="5544431" y="5607985"/>
            <a:ext cx="1368000" cy="295200"/>
          </a:xfrm>
          <a:prstGeom prst="roundRect">
            <a:avLst/>
          </a:prstGeom>
          <a:solidFill>
            <a:srgbClr val="B22B30"/>
          </a:solidFill>
          <a:ln w="9525" cap="flat" cmpd="sng" algn="ctr">
            <a:solidFill>
              <a:srgbClr val="B22B3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100" b="0" i="0" u="none" strike="noStrike" cap="none" normalizeH="0" baseline="0" dirty="0" smtClean="0">
                <a:ln>
                  <a:noFill/>
                </a:ln>
                <a:solidFill>
                  <a:srgbClr val="FFFFFF"/>
                </a:solidFill>
                <a:effectLst/>
                <a:latin typeface="Fujitsu Sans" panose="020B0404060202020204" pitchFamily="34" charset="0"/>
              </a:rPr>
              <a:t>Cluster</a:t>
            </a:r>
            <a:r>
              <a:rPr kumimoji="1" lang="en-US" sz="1100" b="0" i="0" u="none" strike="noStrike" cap="none" normalizeH="0" dirty="0" smtClean="0">
                <a:ln>
                  <a:noFill/>
                </a:ln>
                <a:solidFill>
                  <a:srgbClr val="FFFFFF"/>
                </a:solidFill>
                <a:effectLst/>
                <a:latin typeface="Fujitsu Sans" panose="020B0404060202020204" pitchFamily="34" charset="0"/>
              </a:rPr>
              <a:t> Management</a:t>
            </a:r>
            <a:endParaRPr kumimoji="1" lang="en-US" sz="1100" b="0" i="0" u="none" strike="noStrike" cap="none" normalizeH="0" baseline="0" dirty="0" smtClean="0">
              <a:ln>
                <a:noFill/>
              </a:ln>
              <a:solidFill>
                <a:srgbClr val="FFFFFF"/>
              </a:solidFill>
              <a:effectLst/>
              <a:latin typeface="Fujitsu Sans" panose="020B0404060202020204" pitchFamily="34" charset="0"/>
            </a:endParaRPr>
          </a:p>
        </p:txBody>
      </p:sp>
      <p:sp>
        <p:nvSpPr>
          <p:cNvPr id="386089" name="Rectangle 41"/>
          <p:cNvSpPr>
            <a:spLocks noGrp="1" noChangeArrowheads="1"/>
          </p:cNvSpPr>
          <p:nvPr>
            <p:ph type="title"/>
          </p:nvPr>
        </p:nvSpPr>
        <p:spPr/>
        <p:txBody>
          <a:bodyPr/>
          <a:lstStyle/>
          <a:p>
            <a:r>
              <a:rPr lang="de-DE" altLang="en-US" dirty="0" smtClean="0">
                <a:latin typeface="Fujitsu Sans" panose="020B0404060202020204" pitchFamily="34" charset="0"/>
              </a:rPr>
              <a:t>NOT USED</a:t>
            </a:r>
            <a:endParaRPr lang="en-US" altLang="en-US" dirty="0">
              <a:latin typeface="Fujitsu Sans" panose="020B0404060202020204" pitchFamily="34" charset="0"/>
            </a:endParaRPr>
          </a:p>
        </p:txBody>
      </p:sp>
      <p:sp>
        <p:nvSpPr>
          <p:cNvPr id="50" name="TextBox 49"/>
          <p:cNvSpPr txBox="1"/>
          <p:nvPr/>
        </p:nvSpPr>
        <p:spPr>
          <a:xfrm>
            <a:off x="6948287" y="5803075"/>
            <a:ext cx="776175" cy="253916"/>
          </a:xfrm>
          <a:prstGeom prst="rect">
            <a:avLst/>
          </a:prstGeom>
          <a:noFill/>
        </p:spPr>
        <p:txBody>
          <a:bodyPr wrap="none" rtlCol="0">
            <a:spAutoFit/>
          </a:bodyPr>
          <a:lstStyle/>
          <a:p>
            <a:pPr algn="l"/>
            <a:r>
              <a:rPr lang="en-US" sz="1050" dirty="0" smtClean="0">
                <a:latin typeface="Fujitsu Sans" panose="020B0404060202020204" pitchFamily="34" charset="0"/>
              </a:rPr>
              <a:t>OpenStack</a:t>
            </a:r>
            <a:endParaRPr lang="en-US" sz="1050" dirty="0">
              <a:latin typeface="Fujitsu Sans" panose="020B0404060202020204" pitchFamily="34" charset="0"/>
            </a:endParaRPr>
          </a:p>
        </p:txBody>
      </p:sp>
      <p:sp>
        <p:nvSpPr>
          <p:cNvPr id="52" name="TextBox 51"/>
          <p:cNvSpPr txBox="1"/>
          <p:nvPr/>
        </p:nvSpPr>
        <p:spPr>
          <a:xfrm>
            <a:off x="6948287" y="5261844"/>
            <a:ext cx="851515" cy="253916"/>
          </a:xfrm>
          <a:prstGeom prst="rect">
            <a:avLst/>
          </a:prstGeom>
          <a:noFill/>
        </p:spPr>
        <p:txBody>
          <a:bodyPr wrap="none" rtlCol="0">
            <a:spAutoFit/>
          </a:bodyPr>
          <a:lstStyle/>
          <a:p>
            <a:pPr algn="l"/>
            <a:r>
              <a:rPr lang="en-US" sz="1050" dirty="0" smtClean="0">
                <a:latin typeface="Fujitsu Sans" panose="020B0404060202020204" pitchFamily="34" charset="0"/>
              </a:rPr>
              <a:t>Kubernetes</a:t>
            </a:r>
            <a:endParaRPr lang="en-US" sz="1050" dirty="0">
              <a:latin typeface="Fujitsu Sans" panose="020B0404060202020204" pitchFamily="34" charset="0"/>
            </a:endParaRPr>
          </a:p>
        </p:txBody>
      </p:sp>
      <p:sp>
        <p:nvSpPr>
          <p:cNvPr id="53" name="TextBox 52"/>
          <p:cNvSpPr txBox="1"/>
          <p:nvPr/>
        </p:nvSpPr>
        <p:spPr>
          <a:xfrm>
            <a:off x="6948287" y="4901804"/>
            <a:ext cx="567784" cy="253916"/>
          </a:xfrm>
          <a:prstGeom prst="rect">
            <a:avLst/>
          </a:prstGeom>
          <a:noFill/>
        </p:spPr>
        <p:txBody>
          <a:bodyPr wrap="none" rtlCol="0">
            <a:spAutoFit/>
          </a:bodyPr>
          <a:lstStyle/>
          <a:p>
            <a:pPr algn="l"/>
            <a:r>
              <a:rPr lang="en-US" sz="1050" dirty="0" err="1" smtClean="0">
                <a:latin typeface="Fujitsu Sans" panose="020B0404060202020204" pitchFamily="34" charset="0"/>
              </a:rPr>
              <a:t>Docker</a:t>
            </a:r>
            <a:endParaRPr lang="en-US" sz="1050" dirty="0">
              <a:latin typeface="Fujitsu Sans" panose="020B0404060202020204" pitchFamily="34" charset="0"/>
            </a:endParaRPr>
          </a:p>
        </p:txBody>
      </p:sp>
      <p:sp>
        <p:nvSpPr>
          <p:cNvPr id="57" name="Right Brace 56"/>
          <p:cNvSpPr/>
          <p:nvPr/>
        </p:nvSpPr>
        <p:spPr bwMode="auto">
          <a:xfrm>
            <a:off x="6948287" y="5598737"/>
            <a:ext cx="72220" cy="652043"/>
          </a:xfrm>
          <a:prstGeom prst="rightBrace">
            <a:avLst>
              <a:gd name="adj1" fmla="val 24326"/>
              <a:gd name="adj2" fmla="val 50000"/>
            </a:avLst>
          </a:prstGeom>
          <a:noFill/>
          <a:ln w="9525" cap="flat" cmpd="sng" algn="ctr">
            <a:solidFill>
              <a:srgbClr val="57564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rgbClr val="000000"/>
              </a:solidFill>
              <a:effectLst/>
              <a:latin typeface="ＭＳ Ｐゴシック" pitchFamily="50" charset="-128"/>
              <a:ea typeface="ＭＳ Ｐゴシック" pitchFamily="50" charset="-128"/>
            </a:endParaRPr>
          </a:p>
        </p:txBody>
      </p:sp>
      <p:sp>
        <p:nvSpPr>
          <p:cNvPr id="58" name="TextBox 57"/>
          <p:cNvSpPr txBox="1"/>
          <p:nvPr/>
        </p:nvSpPr>
        <p:spPr>
          <a:xfrm>
            <a:off x="6948287" y="4544922"/>
            <a:ext cx="1125629" cy="253916"/>
          </a:xfrm>
          <a:prstGeom prst="rect">
            <a:avLst/>
          </a:prstGeom>
          <a:noFill/>
        </p:spPr>
        <p:txBody>
          <a:bodyPr wrap="none" rtlCol="0">
            <a:spAutoFit/>
          </a:bodyPr>
          <a:lstStyle/>
          <a:p>
            <a:pPr algn="l"/>
            <a:r>
              <a:rPr lang="en-US" sz="1050" dirty="0" smtClean="0">
                <a:latin typeface="Fujitsu Sans" panose="020B0404060202020204" pitchFamily="34" charset="0"/>
              </a:rPr>
              <a:t>User application</a:t>
            </a:r>
            <a:endParaRPr lang="en-US" sz="1050" dirty="0">
              <a:latin typeface="Fujitsu Sans" panose="020B0404060202020204" pitchFamily="34" charset="0"/>
            </a:endParaRPr>
          </a:p>
        </p:txBody>
      </p:sp>
      <p:sp>
        <p:nvSpPr>
          <p:cNvPr id="60" name="TextBox 59"/>
          <p:cNvSpPr txBox="1"/>
          <p:nvPr/>
        </p:nvSpPr>
        <p:spPr>
          <a:xfrm>
            <a:off x="4210411" y="5985081"/>
            <a:ext cx="1334020" cy="253916"/>
          </a:xfrm>
          <a:prstGeom prst="rect">
            <a:avLst/>
          </a:prstGeom>
          <a:noFill/>
        </p:spPr>
        <p:txBody>
          <a:bodyPr wrap="none" rtlCol="0">
            <a:spAutoFit/>
          </a:bodyPr>
          <a:lstStyle/>
          <a:p>
            <a:pPr algn="l"/>
            <a:r>
              <a:rPr lang="en-US" sz="1050" dirty="0" smtClean="0">
                <a:latin typeface="Fujitsu Sans" panose="020B0404060202020204" pitchFamily="34" charset="0"/>
              </a:rPr>
              <a:t>OpenStack Operator</a:t>
            </a:r>
            <a:endParaRPr lang="en-US" sz="1050" dirty="0">
              <a:latin typeface="Fujitsu Sans" panose="020B0404060202020204" pitchFamily="34" charset="0"/>
            </a:endParaRPr>
          </a:p>
        </p:txBody>
      </p:sp>
      <p:sp>
        <p:nvSpPr>
          <p:cNvPr id="61" name="TextBox 60"/>
          <p:cNvSpPr txBox="1"/>
          <p:nvPr/>
        </p:nvSpPr>
        <p:spPr>
          <a:xfrm>
            <a:off x="4422008" y="5526057"/>
            <a:ext cx="1122423" cy="253916"/>
          </a:xfrm>
          <a:prstGeom prst="rect">
            <a:avLst/>
          </a:prstGeom>
          <a:noFill/>
        </p:spPr>
        <p:txBody>
          <a:bodyPr wrap="none" rtlCol="0">
            <a:spAutoFit/>
          </a:bodyPr>
          <a:lstStyle/>
          <a:p>
            <a:pPr algn="l"/>
            <a:r>
              <a:rPr lang="en-US" sz="1050" dirty="0" smtClean="0">
                <a:latin typeface="Fujitsu Sans" panose="020B0404060202020204" pitchFamily="34" charset="0"/>
              </a:rPr>
              <a:t>Cluster Operator</a:t>
            </a:r>
            <a:endParaRPr lang="en-US" sz="1050" dirty="0">
              <a:latin typeface="Fujitsu Sans" panose="020B0404060202020204" pitchFamily="34" charset="0"/>
            </a:endParaRPr>
          </a:p>
        </p:txBody>
      </p:sp>
      <p:sp>
        <p:nvSpPr>
          <p:cNvPr id="64" name="TextBox 63"/>
          <p:cNvSpPr txBox="1"/>
          <p:nvPr/>
        </p:nvSpPr>
        <p:spPr>
          <a:xfrm>
            <a:off x="4668870" y="4819467"/>
            <a:ext cx="875561" cy="253916"/>
          </a:xfrm>
          <a:prstGeom prst="rect">
            <a:avLst/>
          </a:prstGeom>
          <a:noFill/>
        </p:spPr>
        <p:txBody>
          <a:bodyPr wrap="none" rtlCol="0">
            <a:spAutoFit/>
          </a:bodyPr>
          <a:lstStyle/>
          <a:p>
            <a:pPr algn="l"/>
            <a:r>
              <a:rPr lang="en-US" sz="1050" dirty="0" smtClean="0">
                <a:latin typeface="Fujitsu Sans" panose="020B0404060202020204" pitchFamily="34" charset="0"/>
              </a:rPr>
              <a:t>Cluster User</a:t>
            </a:r>
            <a:endParaRPr lang="en-US" sz="1050" dirty="0">
              <a:latin typeface="Fujitsu Sans" panose="020B0404060202020204" pitchFamily="34" charset="0"/>
            </a:endParaRPr>
          </a:p>
        </p:txBody>
      </p:sp>
      <p:sp>
        <p:nvSpPr>
          <p:cNvPr id="65" name="Right Brace 64"/>
          <p:cNvSpPr/>
          <p:nvPr/>
        </p:nvSpPr>
        <p:spPr bwMode="auto">
          <a:xfrm rot="10800000">
            <a:off x="5438355" y="4527865"/>
            <a:ext cx="72220" cy="837120"/>
          </a:xfrm>
          <a:prstGeom prst="rightBrace">
            <a:avLst>
              <a:gd name="adj1" fmla="val 24326"/>
              <a:gd name="adj2" fmla="val 50000"/>
            </a:avLst>
          </a:prstGeom>
          <a:noFill/>
          <a:ln w="9525" cap="flat" cmpd="sng" algn="ctr">
            <a:solidFill>
              <a:srgbClr val="57564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rgbClr val="000000"/>
              </a:solidFill>
              <a:effectLst/>
              <a:latin typeface="ＭＳ Ｐゴシック" pitchFamily="50" charset="-128"/>
              <a:ea typeface="ＭＳ Ｐゴシック" pitchFamily="50" charset="-128"/>
            </a:endParaRPr>
          </a:p>
        </p:txBody>
      </p:sp>
      <p:sp>
        <p:nvSpPr>
          <p:cNvPr id="66" name="Right Brace 65"/>
          <p:cNvSpPr/>
          <p:nvPr/>
        </p:nvSpPr>
        <p:spPr bwMode="auto">
          <a:xfrm rot="10800000">
            <a:off x="5438291" y="5410015"/>
            <a:ext cx="72220" cy="486000"/>
          </a:xfrm>
          <a:prstGeom prst="rightBrace">
            <a:avLst>
              <a:gd name="adj1" fmla="val 24326"/>
              <a:gd name="adj2" fmla="val 50000"/>
            </a:avLst>
          </a:prstGeom>
          <a:noFill/>
          <a:ln w="9525" cap="flat" cmpd="sng" algn="ctr">
            <a:solidFill>
              <a:srgbClr val="57564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rgbClr val="000000"/>
              </a:solidFill>
              <a:effectLst/>
              <a:latin typeface="ＭＳ Ｐゴシック" pitchFamily="50" charset="-128"/>
              <a:ea typeface="ＭＳ Ｐゴシック" pitchFamily="50" charset="-128"/>
            </a:endParaRPr>
          </a:p>
        </p:txBody>
      </p:sp>
      <p:sp>
        <p:nvSpPr>
          <p:cNvPr id="46" name="Rounded Rectangle 45"/>
          <p:cNvSpPr/>
          <p:nvPr/>
        </p:nvSpPr>
        <p:spPr bwMode="gray">
          <a:xfrm>
            <a:off x="1372984" y="4531102"/>
            <a:ext cx="1368152" cy="294839"/>
          </a:xfrm>
          <a:prstGeom prst="roundRect">
            <a:avLst/>
          </a:prstGeom>
          <a:solidFill>
            <a:srgbClr val="CACAC7"/>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100" b="0" i="0" u="none" strike="noStrike" cap="none" normalizeH="0" baseline="0" dirty="0" smtClean="0">
                <a:ln>
                  <a:noFill/>
                </a:ln>
                <a:effectLst/>
                <a:latin typeface="Fujitsu Sans" panose="020B0404060202020204" pitchFamily="34" charset="0"/>
              </a:rPr>
              <a:t>Workload</a:t>
            </a:r>
          </a:p>
        </p:txBody>
      </p:sp>
      <p:sp>
        <p:nvSpPr>
          <p:cNvPr id="47" name="Rounded Rectangle 46"/>
          <p:cNvSpPr/>
          <p:nvPr/>
        </p:nvSpPr>
        <p:spPr bwMode="gray">
          <a:xfrm>
            <a:off x="1372984" y="5248024"/>
            <a:ext cx="1368000" cy="295200"/>
          </a:xfrm>
          <a:prstGeom prst="roundRect">
            <a:avLst/>
          </a:prstGeom>
          <a:solidFill>
            <a:srgbClr val="B22B30"/>
          </a:solidFill>
          <a:ln w="9525" cap="flat" cmpd="sng" algn="ctr">
            <a:solidFill>
              <a:srgbClr val="B22B3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100" b="0" i="0" u="none" strike="noStrike" cap="none" normalizeH="0" baseline="0" dirty="0" smtClean="0">
                <a:ln>
                  <a:noFill/>
                </a:ln>
                <a:solidFill>
                  <a:srgbClr val="FFFFFF"/>
                </a:solidFill>
                <a:effectLst/>
                <a:latin typeface="Fujitsu Sans" panose="020B0404060202020204" pitchFamily="34" charset="0"/>
              </a:rPr>
              <a:t>Cluster</a:t>
            </a:r>
            <a:r>
              <a:rPr kumimoji="1" lang="en-US" sz="1100" b="0" i="0" u="none" strike="noStrike" cap="none" normalizeH="0" dirty="0" smtClean="0">
                <a:ln>
                  <a:noFill/>
                </a:ln>
                <a:solidFill>
                  <a:srgbClr val="FFFFFF"/>
                </a:solidFill>
                <a:effectLst/>
                <a:latin typeface="Fujitsu Sans" panose="020B0404060202020204" pitchFamily="34" charset="0"/>
              </a:rPr>
              <a:t> Orchestration</a:t>
            </a:r>
            <a:endParaRPr kumimoji="1" lang="en-US" sz="1100" b="0" i="0" u="none" strike="noStrike" cap="none" normalizeH="0" baseline="0" dirty="0" smtClean="0">
              <a:ln>
                <a:noFill/>
              </a:ln>
              <a:solidFill>
                <a:srgbClr val="FFFFFF"/>
              </a:solidFill>
              <a:effectLst/>
              <a:latin typeface="Fujitsu Sans" panose="020B0404060202020204" pitchFamily="34" charset="0"/>
            </a:endParaRPr>
          </a:p>
        </p:txBody>
      </p:sp>
      <p:sp>
        <p:nvSpPr>
          <p:cNvPr id="48" name="Rounded Rectangle 47"/>
          <p:cNvSpPr/>
          <p:nvPr/>
        </p:nvSpPr>
        <p:spPr bwMode="gray">
          <a:xfrm>
            <a:off x="1373136" y="5971261"/>
            <a:ext cx="1368000" cy="295200"/>
          </a:xfrm>
          <a:prstGeom prst="round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100" b="0" i="0" u="none" strike="noStrike" cap="none" normalizeH="0" baseline="0" dirty="0" smtClean="0">
                <a:ln>
                  <a:noFill/>
                </a:ln>
                <a:effectLst/>
                <a:latin typeface="Fujitsu Sans" panose="020B0404060202020204" pitchFamily="34" charset="0"/>
              </a:rPr>
              <a:t>Infrastructure</a:t>
            </a:r>
          </a:p>
        </p:txBody>
      </p:sp>
      <p:sp>
        <p:nvSpPr>
          <p:cNvPr id="49" name="Rounded Rectangle 48"/>
          <p:cNvSpPr/>
          <p:nvPr/>
        </p:nvSpPr>
        <p:spPr bwMode="gray">
          <a:xfrm>
            <a:off x="1372984" y="4890525"/>
            <a:ext cx="1368152" cy="294839"/>
          </a:xfrm>
          <a:prstGeom prst="roundRect">
            <a:avLst/>
          </a:prstGeom>
          <a:solidFill>
            <a:srgbClr val="CACAC7"/>
          </a:soli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100" b="0" i="0" u="none" strike="noStrike" cap="none" normalizeH="0" baseline="0" dirty="0" smtClean="0">
                <a:ln>
                  <a:noFill/>
                </a:ln>
                <a:effectLst/>
                <a:latin typeface="Fujitsu Sans" panose="020B0404060202020204" pitchFamily="34" charset="0"/>
              </a:rPr>
              <a:t>Containers</a:t>
            </a:r>
          </a:p>
        </p:txBody>
      </p:sp>
      <p:sp>
        <p:nvSpPr>
          <p:cNvPr id="51" name="Rounded Rectangle 50"/>
          <p:cNvSpPr/>
          <p:nvPr/>
        </p:nvSpPr>
        <p:spPr bwMode="gray">
          <a:xfrm>
            <a:off x="1372984" y="5611222"/>
            <a:ext cx="1368000" cy="295200"/>
          </a:xfrm>
          <a:prstGeom prst="roundRect">
            <a:avLst/>
          </a:prstGeom>
          <a:solidFill>
            <a:srgbClr val="B22B30"/>
          </a:solidFill>
          <a:ln w="9525" cap="flat" cmpd="sng" algn="ctr">
            <a:solidFill>
              <a:srgbClr val="B22B3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100" b="0" i="0" u="none" strike="noStrike" cap="none" normalizeH="0" baseline="0" dirty="0" smtClean="0">
                <a:ln>
                  <a:noFill/>
                </a:ln>
                <a:solidFill>
                  <a:srgbClr val="FFFFFF"/>
                </a:solidFill>
                <a:effectLst/>
                <a:latin typeface="Fujitsu Sans" panose="020B0404060202020204" pitchFamily="34" charset="0"/>
              </a:rPr>
              <a:t>Cluster</a:t>
            </a:r>
            <a:r>
              <a:rPr kumimoji="1" lang="en-US" sz="1100" b="0" i="0" u="none" strike="noStrike" cap="none" normalizeH="0" dirty="0" smtClean="0">
                <a:ln>
                  <a:noFill/>
                </a:ln>
                <a:solidFill>
                  <a:srgbClr val="FFFFFF"/>
                </a:solidFill>
                <a:effectLst/>
                <a:latin typeface="Fujitsu Sans" panose="020B0404060202020204" pitchFamily="34" charset="0"/>
              </a:rPr>
              <a:t> Management</a:t>
            </a:r>
            <a:endParaRPr kumimoji="1" lang="en-US" sz="1100" b="0" i="0" u="none" strike="noStrike" cap="none" normalizeH="0" baseline="0" dirty="0" smtClean="0">
              <a:ln>
                <a:noFill/>
              </a:ln>
              <a:solidFill>
                <a:srgbClr val="FFFFFF"/>
              </a:solidFill>
              <a:effectLst/>
              <a:latin typeface="Fujitsu Sans" panose="020B0404060202020204" pitchFamily="34" charset="0"/>
            </a:endParaRPr>
          </a:p>
        </p:txBody>
      </p:sp>
      <p:sp>
        <p:nvSpPr>
          <p:cNvPr id="63" name="TextBox 62"/>
          <p:cNvSpPr txBox="1"/>
          <p:nvPr/>
        </p:nvSpPr>
        <p:spPr>
          <a:xfrm>
            <a:off x="38964" y="5988318"/>
            <a:ext cx="1334020" cy="253916"/>
          </a:xfrm>
          <a:prstGeom prst="rect">
            <a:avLst/>
          </a:prstGeom>
          <a:noFill/>
        </p:spPr>
        <p:txBody>
          <a:bodyPr wrap="none" rtlCol="0">
            <a:spAutoFit/>
          </a:bodyPr>
          <a:lstStyle/>
          <a:p>
            <a:pPr algn="l"/>
            <a:r>
              <a:rPr lang="en-US" sz="1050" dirty="0" smtClean="0">
                <a:latin typeface="Fujitsu Sans" panose="020B0404060202020204" pitchFamily="34" charset="0"/>
              </a:rPr>
              <a:t>OpenStack Operator</a:t>
            </a:r>
            <a:endParaRPr lang="en-US" sz="1050" dirty="0">
              <a:latin typeface="Fujitsu Sans" panose="020B0404060202020204" pitchFamily="34" charset="0"/>
            </a:endParaRPr>
          </a:p>
        </p:txBody>
      </p:sp>
      <p:sp>
        <p:nvSpPr>
          <p:cNvPr id="70" name="TextBox 69"/>
          <p:cNvSpPr txBox="1"/>
          <p:nvPr/>
        </p:nvSpPr>
        <p:spPr>
          <a:xfrm>
            <a:off x="250561" y="5529294"/>
            <a:ext cx="1122423" cy="253916"/>
          </a:xfrm>
          <a:prstGeom prst="rect">
            <a:avLst/>
          </a:prstGeom>
          <a:noFill/>
        </p:spPr>
        <p:txBody>
          <a:bodyPr wrap="none" rtlCol="0">
            <a:spAutoFit/>
          </a:bodyPr>
          <a:lstStyle/>
          <a:p>
            <a:pPr algn="l"/>
            <a:r>
              <a:rPr lang="en-US" sz="1050" dirty="0" smtClean="0">
                <a:latin typeface="Fujitsu Sans" panose="020B0404060202020204" pitchFamily="34" charset="0"/>
              </a:rPr>
              <a:t>Cluster Operator</a:t>
            </a:r>
            <a:endParaRPr lang="en-US" sz="1050" dirty="0">
              <a:latin typeface="Fujitsu Sans" panose="020B0404060202020204" pitchFamily="34" charset="0"/>
            </a:endParaRPr>
          </a:p>
        </p:txBody>
      </p:sp>
      <p:sp>
        <p:nvSpPr>
          <p:cNvPr id="72" name="TextBox 71"/>
          <p:cNvSpPr txBox="1"/>
          <p:nvPr/>
        </p:nvSpPr>
        <p:spPr>
          <a:xfrm>
            <a:off x="497423" y="4822704"/>
            <a:ext cx="875561" cy="253916"/>
          </a:xfrm>
          <a:prstGeom prst="rect">
            <a:avLst/>
          </a:prstGeom>
          <a:noFill/>
        </p:spPr>
        <p:txBody>
          <a:bodyPr wrap="none" rtlCol="0">
            <a:spAutoFit/>
          </a:bodyPr>
          <a:lstStyle/>
          <a:p>
            <a:pPr algn="l"/>
            <a:r>
              <a:rPr lang="en-US" sz="1050" dirty="0" smtClean="0">
                <a:latin typeface="Fujitsu Sans" panose="020B0404060202020204" pitchFamily="34" charset="0"/>
              </a:rPr>
              <a:t>Cluster User</a:t>
            </a:r>
            <a:endParaRPr lang="en-US" sz="1050" dirty="0">
              <a:latin typeface="Fujitsu Sans" panose="020B0404060202020204" pitchFamily="34" charset="0"/>
            </a:endParaRPr>
          </a:p>
        </p:txBody>
      </p:sp>
      <p:sp>
        <p:nvSpPr>
          <p:cNvPr id="73" name="Right Brace 72"/>
          <p:cNvSpPr/>
          <p:nvPr/>
        </p:nvSpPr>
        <p:spPr bwMode="auto">
          <a:xfrm rot="10800000">
            <a:off x="1266908" y="4531102"/>
            <a:ext cx="72220" cy="837120"/>
          </a:xfrm>
          <a:prstGeom prst="rightBrace">
            <a:avLst>
              <a:gd name="adj1" fmla="val 24326"/>
              <a:gd name="adj2" fmla="val 50000"/>
            </a:avLst>
          </a:prstGeom>
          <a:noFill/>
          <a:ln w="9525" cap="flat" cmpd="sng" algn="ctr">
            <a:solidFill>
              <a:srgbClr val="57564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rgbClr val="000000"/>
              </a:solidFill>
              <a:effectLst/>
              <a:latin typeface="ＭＳ Ｐゴシック" pitchFamily="50" charset="-128"/>
              <a:ea typeface="ＭＳ Ｐゴシック" pitchFamily="50" charset="-128"/>
            </a:endParaRPr>
          </a:p>
        </p:txBody>
      </p:sp>
      <p:sp>
        <p:nvSpPr>
          <p:cNvPr id="74" name="Right Brace 73"/>
          <p:cNvSpPr/>
          <p:nvPr/>
        </p:nvSpPr>
        <p:spPr bwMode="auto">
          <a:xfrm rot="10800000">
            <a:off x="1266844" y="5413252"/>
            <a:ext cx="72220" cy="486000"/>
          </a:xfrm>
          <a:prstGeom prst="rightBrace">
            <a:avLst>
              <a:gd name="adj1" fmla="val 24326"/>
              <a:gd name="adj2" fmla="val 50000"/>
            </a:avLst>
          </a:prstGeom>
          <a:noFill/>
          <a:ln w="9525" cap="flat" cmpd="sng" algn="ctr">
            <a:solidFill>
              <a:srgbClr val="57564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rgbClr val="000000"/>
              </a:solidFill>
              <a:effectLst/>
              <a:latin typeface="ＭＳ Ｐゴシック" pitchFamily="50" charset="-128"/>
              <a:ea typeface="ＭＳ Ｐゴシック" pitchFamily="50" charset="-128"/>
            </a:endParaRPr>
          </a:p>
        </p:txBody>
      </p:sp>
      <p:sp>
        <p:nvSpPr>
          <p:cNvPr id="31" name="TextBox 30"/>
          <p:cNvSpPr txBox="1"/>
          <p:nvPr/>
        </p:nvSpPr>
        <p:spPr>
          <a:xfrm>
            <a:off x="5022611" y="1325246"/>
            <a:ext cx="675185" cy="253916"/>
          </a:xfrm>
          <a:prstGeom prst="rect">
            <a:avLst/>
          </a:prstGeom>
          <a:noFill/>
        </p:spPr>
        <p:txBody>
          <a:bodyPr wrap="none" rtlCol="0">
            <a:spAutoFit/>
          </a:bodyPr>
          <a:lstStyle/>
          <a:p>
            <a:pPr algn="l"/>
            <a:r>
              <a:rPr lang="en-US" sz="1050" dirty="0" smtClean="0">
                <a:latin typeface="Fujitsu Sans" panose="020B0404060202020204" pitchFamily="34" charset="0"/>
              </a:rPr>
              <a:t>End User</a:t>
            </a:r>
            <a:endParaRPr lang="en-US" sz="1050" dirty="0">
              <a:latin typeface="Fujitsu Sans" panose="020B0404060202020204" pitchFamily="34" charset="0"/>
            </a:endParaRPr>
          </a:p>
        </p:txBody>
      </p:sp>
      <p:sp>
        <p:nvSpPr>
          <p:cNvPr id="81" name="Rounded Rectangle 80"/>
          <p:cNvSpPr/>
          <p:nvPr/>
        </p:nvSpPr>
        <p:spPr bwMode="gray">
          <a:xfrm>
            <a:off x="3615067" y="1304785"/>
            <a:ext cx="1368152" cy="294839"/>
          </a:xfrm>
          <a:prstGeom prst="roundRect">
            <a:avLst/>
          </a:prstGeom>
          <a:solidFill>
            <a:srgbClr val="CACAC7"/>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100" b="0" i="0" u="none" strike="noStrike" cap="none" normalizeH="0" baseline="0" dirty="0" smtClean="0">
                <a:ln>
                  <a:noFill/>
                </a:ln>
                <a:effectLst/>
                <a:latin typeface="Fujitsu Sans" panose="020B0404060202020204" pitchFamily="34" charset="0"/>
              </a:rPr>
              <a:t>Workload</a:t>
            </a:r>
          </a:p>
        </p:txBody>
      </p:sp>
      <p:sp>
        <p:nvSpPr>
          <p:cNvPr id="82" name="Rounded Rectangle 81"/>
          <p:cNvSpPr/>
          <p:nvPr/>
        </p:nvSpPr>
        <p:spPr bwMode="gray">
          <a:xfrm>
            <a:off x="3615067" y="2021707"/>
            <a:ext cx="1368000" cy="295200"/>
          </a:xfrm>
          <a:prstGeom prst="roundRect">
            <a:avLst/>
          </a:prstGeom>
          <a:solidFill>
            <a:srgbClr val="B22B30"/>
          </a:solidFill>
          <a:ln w="9525" cap="flat" cmpd="sng" algn="ctr">
            <a:solidFill>
              <a:srgbClr val="B22B3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100" b="0" i="0" u="none" strike="noStrike" cap="none" normalizeH="0" baseline="0" dirty="0" smtClean="0">
                <a:ln>
                  <a:noFill/>
                </a:ln>
                <a:solidFill>
                  <a:srgbClr val="FFFFFF"/>
                </a:solidFill>
                <a:effectLst/>
                <a:latin typeface="Fujitsu Sans" panose="020B0404060202020204" pitchFamily="34" charset="0"/>
              </a:rPr>
              <a:t>Cluster</a:t>
            </a:r>
            <a:r>
              <a:rPr kumimoji="1" lang="en-US" sz="1100" b="0" i="0" u="none" strike="noStrike" cap="none" normalizeH="0" dirty="0" smtClean="0">
                <a:ln>
                  <a:noFill/>
                </a:ln>
                <a:solidFill>
                  <a:srgbClr val="FFFFFF"/>
                </a:solidFill>
                <a:effectLst/>
                <a:latin typeface="Fujitsu Sans" panose="020B0404060202020204" pitchFamily="34" charset="0"/>
              </a:rPr>
              <a:t> Orchestration</a:t>
            </a:r>
            <a:endParaRPr kumimoji="1" lang="en-US" sz="1100" b="0" i="0" u="none" strike="noStrike" cap="none" normalizeH="0" baseline="0" dirty="0" smtClean="0">
              <a:ln>
                <a:noFill/>
              </a:ln>
              <a:solidFill>
                <a:srgbClr val="FFFFFF"/>
              </a:solidFill>
              <a:effectLst/>
              <a:latin typeface="Fujitsu Sans" panose="020B0404060202020204" pitchFamily="34" charset="0"/>
            </a:endParaRPr>
          </a:p>
        </p:txBody>
      </p:sp>
      <p:sp>
        <p:nvSpPr>
          <p:cNvPr id="83" name="Rounded Rectangle 82"/>
          <p:cNvSpPr/>
          <p:nvPr/>
        </p:nvSpPr>
        <p:spPr bwMode="gray">
          <a:xfrm>
            <a:off x="3615219" y="2744944"/>
            <a:ext cx="1368000" cy="295200"/>
          </a:xfrm>
          <a:prstGeom prst="round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100" b="0" i="0" u="none" strike="noStrike" cap="none" normalizeH="0" baseline="0" dirty="0" smtClean="0">
                <a:ln>
                  <a:noFill/>
                </a:ln>
                <a:effectLst/>
                <a:latin typeface="Fujitsu Sans" panose="020B0404060202020204" pitchFamily="34" charset="0"/>
              </a:rPr>
              <a:t>Infrastructure</a:t>
            </a:r>
          </a:p>
        </p:txBody>
      </p:sp>
      <p:sp>
        <p:nvSpPr>
          <p:cNvPr id="84" name="Rounded Rectangle 83"/>
          <p:cNvSpPr/>
          <p:nvPr/>
        </p:nvSpPr>
        <p:spPr bwMode="gray">
          <a:xfrm>
            <a:off x="3615067" y="1664208"/>
            <a:ext cx="1368152" cy="294839"/>
          </a:xfrm>
          <a:prstGeom prst="roundRect">
            <a:avLst/>
          </a:prstGeom>
          <a:solidFill>
            <a:srgbClr val="CACAC7"/>
          </a:soli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100" b="0" i="0" u="none" strike="noStrike" cap="none" normalizeH="0" baseline="0" dirty="0" smtClean="0">
                <a:ln>
                  <a:noFill/>
                </a:ln>
                <a:effectLst/>
                <a:latin typeface="Fujitsu Sans" panose="020B0404060202020204" pitchFamily="34" charset="0"/>
              </a:rPr>
              <a:t>Containers</a:t>
            </a:r>
          </a:p>
        </p:txBody>
      </p:sp>
      <p:sp>
        <p:nvSpPr>
          <p:cNvPr id="85" name="Rounded Rectangle 84"/>
          <p:cNvSpPr/>
          <p:nvPr/>
        </p:nvSpPr>
        <p:spPr bwMode="gray">
          <a:xfrm>
            <a:off x="3615067" y="2384905"/>
            <a:ext cx="1368000" cy="295200"/>
          </a:xfrm>
          <a:prstGeom prst="roundRect">
            <a:avLst/>
          </a:prstGeom>
          <a:solidFill>
            <a:srgbClr val="B22B30"/>
          </a:solidFill>
          <a:ln w="9525" cap="flat" cmpd="sng" algn="ctr">
            <a:solidFill>
              <a:srgbClr val="B22B3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100" b="0" i="0" u="none" strike="noStrike" cap="none" normalizeH="0" baseline="0" dirty="0" smtClean="0">
                <a:ln>
                  <a:noFill/>
                </a:ln>
                <a:solidFill>
                  <a:srgbClr val="FFFFFF"/>
                </a:solidFill>
                <a:effectLst/>
                <a:latin typeface="Fujitsu Sans" panose="020B0404060202020204" pitchFamily="34" charset="0"/>
              </a:rPr>
              <a:t>Cluster</a:t>
            </a:r>
            <a:r>
              <a:rPr kumimoji="1" lang="en-US" sz="1100" b="0" i="0" u="none" strike="noStrike" cap="none" normalizeH="0" dirty="0" smtClean="0">
                <a:ln>
                  <a:noFill/>
                </a:ln>
                <a:solidFill>
                  <a:srgbClr val="FFFFFF"/>
                </a:solidFill>
                <a:effectLst/>
                <a:latin typeface="Fujitsu Sans" panose="020B0404060202020204" pitchFamily="34" charset="0"/>
              </a:rPr>
              <a:t> Management</a:t>
            </a:r>
            <a:endParaRPr kumimoji="1" lang="en-US" sz="1100" b="0" i="0" u="none" strike="noStrike" cap="none" normalizeH="0" baseline="0" dirty="0" smtClean="0">
              <a:ln>
                <a:noFill/>
              </a:ln>
              <a:solidFill>
                <a:srgbClr val="FFFFFF"/>
              </a:solidFill>
              <a:effectLst/>
              <a:latin typeface="Fujitsu Sans" panose="020B0404060202020204" pitchFamily="34" charset="0"/>
            </a:endParaRPr>
          </a:p>
        </p:txBody>
      </p:sp>
      <p:sp>
        <p:nvSpPr>
          <p:cNvPr id="86" name="TextBox 85"/>
          <p:cNvSpPr txBox="1"/>
          <p:nvPr/>
        </p:nvSpPr>
        <p:spPr>
          <a:xfrm>
            <a:off x="2281047" y="2762001"/>
            <a:ext cx="1334020" cy="253916"/>
          </a:xfrm>
          <a:prstGeom prst="rect">
            <a:avLst/>
          </a:prstGeom>
          <a:noFill/>
        </p:spPr>
        <p:txBody>
          <a:bodyPr wrap="none" rtlCol="0">
            <a:spAutoFit/>
          </a:bodyPr>
          <a:lstStyle/>
          <a:p>
            <a:pPr algn="l"/>
            <a:r>
              <a:rPr lang="en-US" sz="1050" dirty="0" smtClean="0">
                <a:latin typeface="Fujitsu Sans" panose="020B0404060202020204" pitchFamily="34" charset="0"/>
              </a:rPr>
              <a:t>OpenStack Operator</a:t>
            </a:r>
            <a:endParaRPr lang="en-US" sz="1050" dirty="0">
              <a:latin typeface="Fujitsu Sans" panose="020B0404060202020204" pitchFamily="34" charset="0"/>
            </a:endParaRPr>
          </a:p>
        </p:txBody>
      </p:sp>
      <p:sp>
        <p:nvSpPr>
          <p:cNvPr id="87" name="TextBox 86"/>
          <p:cNvSpPr txBox="1"/>
          <p:nvPr/>
        </p:nvSpPr>
        <p:spPr>
          <a:xfrm>
            <a:off x="5022611" y="2302977"/>
            <a:ext cx="1122423" cy="253916"/>
          </a:xfrm>
          <a:prstGeom prst="rect">
            <a:avLst/>
          </a:prstGeom>
          <a:noFill/>
        </p:spPr>
        <p:txBody>
          <a:bodyPr wrap="none" rtlCol="0">
            <a:spAutoFit/>
          </a:bodyPr>
          <a:lstStyle/>
          <a:p>
            <a:pPr algn="l"/>
            <a:r>
              <a:rPr lang="en-US" sz="1050" dirty="0" smtClean="0">
                <a:latin typeface="Fujitsu Sans" panose="020B0404060202020204" pitchFamily="34" charset="0"/>
              </a:rPr>
              <a:t>Cluster Operator</a:t>
            </a:r>
            <a:endParaRPr lang="en-US" sz="1050" dirty="0">
              <a:latin typeface="Fujitsu Sans" panose="020B0404060202020204" pitchFamily="34" charset="0"/>
            </a:endParaRPr>
          </a:p>
        </p:txBody>
      </p:sp>
      <p:sp>
        <p:nvSpPr>
          <p:cNvPr id="88" name="TextBox 87"/>
          <p:cNvSpPr txBox="1"/>
          <p:nvPr/>
        </p:nvSpPr>
        <p:spPr>
          <a:xfrm>
            <a:off x="2739506" y="1596387"/>
            <a:ext cx="875561" cy="253916"/>
          </a:xfrm>
          <a:prstGeom prst="rect">
            <a:avLst/>
          </a:prstGeom>
          <a:noFill/>
        </p:spPr>
        <p:txBody>
          <a:bodyPr wrap="none" rtlCol="0">
            <a:spAutoFit/>
          </a:bodyPr>
          <a:lstStyle/>
          <a:p>
            <a:pPr algn="l"/>
            <a:r>
              <a:rPr lang="en-US" sz="1050" dirty="0" smtClean="0">
                <a:latin typeface="Fujitsu Sans" panose="020B0404060202020204" pitchFamily="34" charset="0"/>
              </a:rPr>
              <a:t>Cluster User</a:t>
            </a:r>
            <a:endParaRPr lang="en-US" sz="1050" dirty="0">
              <a:latin typeface="Fujitsu Sans" panose="020B0404060202020204" pitchFamily="34" charset="0"/>
            </a:endParaRPr>
          </a:p>
        </p:txBody>
      </p:sp>
      <p:sp>
        <p:nvSpPr>
          <p:cNvPr id="89" name="Right Brace 88"/>
          <p:cNvSpPr/>
          <p:nvPr/>
        </p:nvSpPr>
        <p:spPr bwMode="auto">
          <a:xfrm rot="10800000">
            <a:off x="3508991" y="1304785"/>
            <a:ext cx="72220" cy="837120"/>
          </a:xfrm>
          <a:prstGeom prst="rightBrace">
            <a:avLst>
              <a:gd name="adj1" fmla="val 24326"/>
              <a:gd name="adj2" fmla="val 50000"/>
            </a:avLst>
          </a:prstGeom>
          <a:noFill/>
          <a:ln w="9525" cap="flat" cmpd="sng" algn="ctr">
            <a:solidFill>
              <a:srgbClr val="57564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rgbClr val="000000"/>
              </a:solidFill>
              <a:effectLst/>
              <a:latin typeface="ＭＳ Ｐゴシック" pitchFamily="50" charset="-128"/>
              <a:ea typeface="ＭＳ Ｐゴシック" pitchFamily="50" charset="-128"/>
            </a:endParaRPr>
          </a:p>
        </p:txBody>
      </p:sp>
      <p:sp>
        <p:nvSpPr>
          <p:cNvPr id="90" name="Right Brace 89"/>
          <p:cNvSpPr/>
          <p:nvPr/>
        </p:nvSpPr>
        <p:spPr bwMode="auto">
          <a:xfrm rot="10800000" flipH="1">
            <a:off x="5023731" y="2186935"/>
            <a:ext cx="72220" cy="486000"/>
          </a:xfrm>
          <a:prstGeom prst="rightBrace">
            <a:avLst>
              <a:gd name="adj1" fmla="val 24326"/>
              <a:gd name="adj2" fmla="val 50000"/>
            </a:avLst>
          </a:prstGeom>
          <a:noFill/>
          <a:ln w="9525" cap="flat" cmpd="sng" algn="ctr">
            <a:solidFill>
              <a:srgbClr val="57564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rgbClr val="000000"/>
              </a:solidFill>
              <a:effectLst/>
              <a:latin typeface="ＭＳ Ｐゴシック" pitchFamily="50" charset="-128"/>
              <a:ea typeface="ＭＳ Ｐゴシック" pitchFamily="50" charset="-128"/>
            </a:endParaRPr>
          </a:p>
        </p:txBody>
      </p:sp>
    </p:spTree>
    <p:extLst>
      <p:ext uri="{BB962C8B-B14F-4D97-AF65-F5344CB8AC3E}">
        <p14:creationId xmlns:p14="http://schemas.microsoft.com/office/powerpoint/2010/main" val="2323192329"/>
      </p:ext>
    </p:extLst>
  </p:cSld>
  <p:clrMapOvr>
    <a:masterClrMapping/>
  </p:clrMapOvr>
  <p:timing>
    <p:tnLst>
      <p:par>
        <p:cTn id="1" dur="indefinite" restart="never" nodeType="tmRoot"/>
      </p:par>
    </p:tnLst>
  </p:timing>
</p:sld>
</file>

<file path=ppt/theme/theme1.xml><?xml version="1.0" encoding="utf-8"?>
<a:theme xmlns:a="http://schemas.openxmlformats.org/drawingml/2006/main" name="F_Tool_2_EN_R">
  <a:themeElements>
    <a:clrScheme name="F_Tool_2_EN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fontScheme name="F_Tool_2_EN_R">
      <a:majorFont>
        <a:latin typeface="Arial"/>
        <a:ea typeface="ＭＳ Ｐゴシック"/>
        <a:cs typeface=""/>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pitchFamily="50" charset="-128"/>
            <a:ea typeface="ＭＳ Ｐゴシック" pitchFamily="50" charset="-128"/>
          </a:defRPr>
        </a:defPPr>
      </a:lstStyle>
    </a:spDef>
    <a:ln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pitchFamily="50" charset="-128"/>
            <a:ea typeface="ＭＳ Ｐゴシック" pitchFamily="50" charset="-128"/>
          </a:defRPr>
        </a:defPPr>
      </a:lstStyle>
    </a:lnDef>
  </a:objectDefaults>
  <a:extraClrSchemeLst>
    <a:extraClrScheme>
      <a:clrScheme name="F_Tool_2_EN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199</Words>
  <Application>Microsoft Office PowerPoint</Application>
  <PresentationFormat>On-screen Show (4:3)</PresentationFormat>
  <Paragraphs>110</Paragraphs>
  <Slides>5</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ＭＳ Ｐゴシック</vt:lpstr>
      <vt:lpstr>Arial</vt:lpstr>
      <vt:lpstr>Fujitsu Sans</vt:lpstr>
      <vt:lpstr>Wingdings</vt:lpstr>
      <vt:lpstr>F_Tool_2_EN_R</vt:lpstr>
      <vt:lpstr>PowerPoint Presentation</vt:lpstr>
      <vt:lpstr>PowerPoint Presentation</vt:lpstr>
      <vt:lpstr>PowerPoint Presentation</vt:lpstr>
      <vt:lpstr>NOT USED</vt:lpstr>
      <vt:lpstr>NOT USED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Fujitsu Standard Tool</dc:title>
  <dc:creator/>
  <cp:lastModifiedBy/>
  <cp:revision>0</cp:revision>
  <dcterms:created xsi:type="dcterms:W3CDTF">2005-05-17T00:06:03Z</dcterms:created>
  <dcterms:modified xsi:type="dcterms:W3CDTF">2016-06-14T11:43:42Z</dcterms:modified>
</cp:coreProperties>
</file>