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9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6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4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12B8-9510-4107-B4BB-0E4DCA8FA78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1AD4-C304-4FB6-B8F0-632A75CE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8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37" y="719093"/>
            <a:ext cx="6803726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6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99" y="1191574"/>
            <a:ext cx="6846401" cy="44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4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Silke Herrmann</dc:creator>
  <cp:lastModifiedBy>Silke Herrmann</cp:lastModifiedBy>
  <cp:revision>1</cp:revision>
  <dcterms:created xsi:type="dcterms:W3CDTF">2017-04-19T12:20:22Z</dcterms:created>
  <dcterms:modified xsi:type="dcterms:W3CDTF">2017-04-19T12:20:30Z</dcterms:modified>
</cp:coreProperties>
</file>