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42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7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0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9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2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8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2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0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9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7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E10FB-F11A-44AD-8884-66F22B9C57F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0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E10FB-F11A-44AD-8884-66F22B9C57F5}" type="datetimeFigureOut">
              <a:rPr lang="en-US" smtClean="0"/>
              <a:t>4/19/2017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664B-B36A-4BFF-81F4-EF10C38EF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88218" y="647268"/>
            <a:ext cx="8792422" cy="5762636"/>
            <a:chOff x="172066" y="546684"/>
            <a:chExt cx="8792422" cy="5762636"/>
          </a:xfrm>
        </p:grpSpPr>
        <p:sp>
          <p:nvSpPr>
            <p:cNvPr id="5" name="Rounded Rectangle 4"/>
            <p:cNvSpPr/>
            <p:nvPr/>
          </p:nvSpPr>
          <p:spPr bwMode="gray">
            <a:xfrm>
              <a:off x="172066" y="546684"/>
              <a:ext cx="8792422" cy="576263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b="1" dirty="0">
                <a:solidFill>
                  <a:schemeClr val="bg1"/>
                </a:solidFill>
                <a:latin typeface="Fujitsu Sans"/>
              </a:endParaRPr>
            </a:p>
          </p:txBody>
        </p:sp>
        <p:sp>
          <p:nvSpPr>
            <p:cNvPr id="6" name="Rounded Rectangle 5"/>
            <p:cNvSpPr/>
            <p:nvPr/>
          </p:nvSpPr>
          <p:spPr bwMode="gray">
            <a:xfrm>
              <a:off x="310896" y="1988840"/>
              <a:ext cx="8509576" cy="3960440"/>
            </a:xfrm>
            <a:prstGeom prst="roundRect">
              <a:avLst/>
            </a:prstGeom>
            <a:solidFill>
              <a:srgbClr val="CACAC7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b="1" dirty="0">
                <a:solidFill>
                  <a:schemeClr val="bg1"/>
                </a:solidFill>
                <a:latin typeface="Fujitsu Sans"/>
              </a:endParaRPr>
            </a:p>
          </p:txBody>
        </p:sp>
        <p:sp>
          <p:nvSpPr>
            <p:cNvPr id="7" name="Rounded Rectangle 6"/>
            <p:cNvSpPr/>
            <p:nvPr/>
          </p:nvSpPr>
          <p:spPr bwMode="gray">
            <a:xfrm>
              <a:off x="971600" y="1196753"/>
              <a:ext cx="1440160" cy="466055"/>
            </a:xfrm>
            <a:prstGeom prst="roundRect">
              <a:avLst/>
            </a:prstGeom>
            <a:solidFill>
              <a:srgbClr val="7E7D76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Fujitsu Sans"/>
                </a:rPr>
                <a:t>Metrics Agent</a:t>
              </a:r>
              <a:endParaRPr lang="en-US" sz="1000" b="1" dirty="0">
                <a:solidFill>
                  <a:schemeClr val="bg1"/>
                </a:solidFill>
                <a:latin typeface="Fujitsu Sans"/>
              </a:endParaRPr>
            </a:p>
          </p:txBody>
        </p:sp>
        <p:sp>
          <p:nvSpPr>
            <p:cNvPr id="8" name="Rounded Rectangle 7"/>
            <p:cNvSpPr/>
            <p:nvPr/>
          </p:nvSpPr>
          <p:spPr bwMode="gray">
            <a:xfrm>
              <a:off x="1326453" y="2670920"/>
              <a:ext cx="2885507" cy="28803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Monitoring API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9" name="Rounded Rectangle 8"/>
            <p:cNvSpPr/>
            <p:nvPr/>
          </p:nvSpPr>
          <p:spPr bwMode="gray">
            <a:xfrm>
              <a:off x="548478" y="3463008"/>
              <a:ext cx="7407898" cy="28803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l"/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                                                                              Message Queue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0" name="Rounded Rectangle 9"/>
            <p:cNvSpPr/>
            <p:nvPr/>
          </p:nvSpPr>
          <p:spPr bwMode="gray">
            <a:xfrm>
              <a:off x="2915816" y="4183088"/>
              <a:ext cx="974032" cy="42366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T</a:t>
              </a:r>
              <a:r>
                <a:rPr lang="en-US" sz="1000" b="1" dirty="0">
                  <a:solidFill>
                    <a:schemeClr val="tx1"/>
                  </a:solidFill>
                  <a:latin typeface="Fujitsu Sans"/>
                </a:rPr>
                <a:t>hres</a:t>
              </a: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hold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Engine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1" name="Rounded Rectangle 10"/>
            <p:cNvSpPr/>
            <p:nvPr/>
          </p:nvSpPr>
          <p:spPr bwMode="gray">
            <a:xfrm>
              <a:off x="1835696" y="4183088"/>
              <a:ext cx="974032" cy="42366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Notification</a:t>
              </a: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Engine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2" name="Rounded Rectangle 11"/>
            <p:cNvSpPr/>
            <p:nvPr/>
          </p:nvSpPr>
          <p:spPr bwMode="gray">
            <a:xfrm>
              <a:off x="755576" y="4183088"/>
              <a:ext cx="974032" cy="42366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err="1" smtClean="0">
                  <a:solidFill>
                    <a:schemeClr val="tx1"/>
                  </a:solidFill>
                  <a:latin typeface="Fujitsu Sans"/>
                </a:rPr>
                <a:t>Persister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3" name="Flowchart: Magnetic Disk 12"/>
            <p:cNvSpPr/>
            <p:nvPr/>
          </p:nvSpPr>
          <p:spPr bwMode="auto">
            <a:xfrm>
              <a:off x="592510" y="5119192"/>
              <a:ext cx="1296144" cy="720080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Metrics and Alarms </a:t>
              </a:r>
              <a:b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Database</a:t>
              </a:r>
            </a:p>
          </p:txBody>
        </p:sp>
        <p:sp>
          <p:nvSpPr>
            <p:cNvPr id="14" name="Flowchart: Magnetic Disk 13"/>
            <p:cNvSpPr/>
            <p:nvPr/>
          </p:nvSpPr>
          <p:spPr bwMode="auto">
            <a:xfrm>
              <a:off x="2411760" y="5119192"/>
              <a:ext cx="974032" cy="720080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err="1" smtClean="0">
                  <a:solidFill>
                    <a:schemeClr val="tx1"/>
                  </a:solidFill>
                  <a:latin typeface="Fujitsu Sans"/>
                </a:rPr>
                <a:t>Config</a:t>
              </a: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 </a:t>
              </a:r>
              <a:b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Database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5" name="Flowchart: Magnetic Disk 14"/>
            <p:cNvSpPr/>
            <p:nvPr/>
          </p:nvSpPr>
          <p:spPr bwMode="auto">
            <a:xfrm>
              <a:off x="6588224" y="5119192"/>
              <a:ext cx="974032" cy="720080"/>
            </a:xfrm>
            <a:prstGeom prst="flowChartMagneticDisk">
              <a:avLst/>
            </a:prstGeom>
            <a:solidFill>
              <a:schemeClr val="bg1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Log </a:t>
              </a:r>
              <a:b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Database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gray">
            <a:xfrm>
              <a:off x="3131840" y="1196753"/>
              <a:ext cx="1440160" cy="466055"/>
            </a:xfrm>
            <a:prstGeom prst="roundRect">
              <a:avLst/>
            </a:prstGeom>
            <a:solidFill>
              <a:srgbClr val="7E7D76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Fujitsu Sans"/>
                </a:rPr>
                <a:t>Horizon Plugin</a:t>
              </a:r>
              <a:endParaRPr lang="en-US" sz="1000" b="1" dirty="0">
                <a:solidFill>
                  <a:schemeClr val="bg1"/>
                </a:solidFill>
                <a:latin typeface="Fujitsu Sans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gray">
            <a:xfrm>
              <a:off x="5292080" y="1196753"/>
              <a:ext cx="1440160" cy="466055"/>
            </a:xfrm>
            <a:prstGeom prst="roundRect">
              <a:avLst/>
            </a:prstGeom>
            <a:solidFill>
              <a:srgbClr val="7E7D76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Fujitsu Sans"/>
                </a:rPr>
                <a:t> Log Agent</a:t>
              </a:r>
              <a:endParaRPr lang="en-US" sz="1000" b="1" dirty="0">
                <a:solidFill>
                  <a:schemeClr val="bg1"/>
                </a:solidFill>
                <a:latin typeface="Fujitsu Sans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gray">
            <a:xfrm>
              <a:off x="6982344" y="4183088"/>
              <a:ext cx="974032" cy="42366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Log</a:t>
              </a:r>
            </a:p>
            <a:p>
              <a:r>
                <a:rPr lang="en-US" sz="1000" b="1" dirty="0" err="1" smtClean="0">
                  <a:solidFill>
                    <a:schemeClr val="tx1"/>
                  </a:solidFill>
                  <a:latin typeface="Fujitsu Sans"/>
                </a:rPr>
                <a:t>Persister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19" name="Rounded Rectangle 18"/>
            <p:cNvSpPr/>
            <p:nvPr/>
          </p:nvSpPr>
          <p:spPr bwMode="gray">
            <a:xfrm>
              <a:off x="5004048" y="2670920"/>
              <a:ext cx="1800200" cy="28803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Log API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20" name="Rounded Rectangle 19"/>
            <p:cNvSpPr/>
            <p:nvPr/>
          </p:nvSpPr>
          <p:spPr bwMode="gray">
            <a:xfrm>
              <a:off x="7164288" y="2670920"/>
              <a:ext cx="1512168" cy="288032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err="1" smtClean="0">
                  <a:solidFill>
                    <a:schemeClr val="tx1"/>
                  </a:solidFill>
                  <a:latin typeface="Fujitsu Sans"/>
                </a:rPr>
                <a:t>Kibana</a:t>
              </a: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 Server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1691680" y="1662808"/>
              <a:ext cx="0" cy="1008112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2" name="Rounded Rectangle 21"/>
            <p:cNvSpPr/>
            <p:nvPr/>
          </p:nvSpPr>
          <p:spPr bwMode="gray">
            <a:xfrm>
              <a:off x="340567" y="2022848"/>
              <a:ext cx="1225100" cy="432048"/>
            </a:xfrm>
            <a:prstGeom prst="roundRect">
              <a:avLst/>
            </a:prstGeom>
            <a:solidFill>
              <a:srgbClr val="7E7D76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000" b="1" dirty="0" smtClean="0">
                  <a:solidFill>
                    <a:schemeClr val="bg1"/>
                  </a:solidFill>
                  <a:latin typeface="Fujitsu Sans"/>
                </a:rPr>
                <a:t>Monitoring Service</a:t>
              </a:r>
              <a:endParaRPr lang="en-US" sz="1000" b="1" dirty="0">
                <a:solidFill>
                  <a:schemeClr val="bg1"/>
                </a:solidFill>
                <a:latin typeface="Fujitsu Sans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 bwMode="auto">
            <a:xfrm>
              <a:off x="3851920" y="1662808"/>
              <a:ext cx="0" cy="1008112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2411760" y="2958952"/>
              <a:ext cx="0" cy="504056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5" name="Elbow Connector 24"/>
            <p:cNvCxnSpPr>
              <a:stCxn id="8" idx="1"/>
              <a:endCxn id="13" idx="2"/>
            </p:cNvCxnSpPr>
            <p:nvPr/>
          </p:nvCxnSpPr>
          <p:spPr bwMode="auto">
            <a:xfrm rot="10800000" flipV="1">
              <a:off x="592511" y="2814936"/>
              <a:ext cx="733943" cy="2664296"/>
            </a:xfrm>
            <a:prstGeom prst="bentConnector3">
              <a:avLst>
                <a:gd name="adj1" fmla="val 123672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12" idx="2"/>
              <a:endCxn id="13" idx="1"/>
            </p:cNvCxnSpPr>
            <p:nvPr/>
          </p:nvCxnSpPr>
          <p:spPr bwMode="auto">
            <a:xfrm flipH="1">
              <a:off x="1240582" y="4606752"/>
              <a:ext cx="2010" cy="51244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>
              <a:endCxn id="12" idx="0"/>
            </p:cNvCxnSpPr>
            <p:nvPr/>
          </p:nvCxnSpPr>
          <p:spPr bwMode="auto">
            <a:xfrm>
              <a:off x="1242592" y="3751040"/>
              <a:ext cx="0" cy="432048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2339752" y="3751040"/>
              <a:ext cx="0" cy="432048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419872" y="3751040"/>
              <a:ext cx="0" cy="432048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7452320" y="3751040"/>
              <a:ext cx="0" cy="432048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7380312" y="4615136"/>
              <a:ext cx="0" cy="51244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2699792" y="4615136"/>
              <a:ext cx="0" cy="576064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3059832" y="4615136"/>
              <a:ext cx="0" cy="576064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4" name="Elbow Connector 33"/>
            <p:cNvCxnSpPr>
              <a:stCxn id="8" idx="3"/>
              <a:endCxn id="14" idx="4"/>
            </p:cNvCxnSpPr>
            <p:nvPr/>
          </p:nvCxnSpPr>
          <p:spPr bwMode="auto">
            <a:xfrm flipH="1">
              <a:off x="3385792" y="2814936"/>
              <a:ext cx="826168" cy="2664296"/>
            </a:xfrm>
            <a:prstGeom prst="bentConnector3">
              <a:avLst>
                <a:gd name="adj1" fmla="val -2767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6012160" y="2958952"/>
              <a:ext cx="0" cy="504056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6" name="Elbow Connector 35"/>
            <p:cNvCxnSpPr/>
            <p:nvPr/>
          </p:nvCxnSpPr>
          <p:spPr bwMode="auto">
            <a:xfrm rot="16200000" flipH="1">
              <a:off x="5275077" y="-90520"/>
              <a:ext cx="1474167" cy="4068452"/>
            </a:xfrm>
            <a:prstGeom prst="bentConnector3">
              <a:avLst>
                <a:gd name="adj1" fmla="val -1550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7" name="Elbow Connector 36"/>
            <p:cNvCxnSpPr/>
            <p:nvPr/>
          </p:nvCxnSpPr>
          <p:spPr bwMode="auto">
            <a:xfrm rot="5400000">
              <a:off x="6620004" y="4034385"/>
              <a:ext cx="2520280" cy="358116"/>
            </a:xfrm>
            <a:prstGeom prst="bentConnector2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19050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6012160" y="1662808"/>
              <a:ext cx="0" cy="1008112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9" name="Rectangle 38"/>
            <p:cNvSpPr/>
            <p:nvPr/>
          </p:nvSpPr>
          <p:spPr>
            <a:xfrm>
              <a:off x="1692913" y="2060848"/>
              <a:ext cx="88838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Post metrics</a:t>
              </a:r>
              <a:endParaRPr lang="de-DE" sz="1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799745" y="2060848"/>
              <a:ext cx="1297150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Query metrics</a:t>
              </a:r>
            </a:p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Handle alarms</a:t>
              </a:r>
            </a:p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Handle notifications</a:t>
              </a:r>
              <a:endParaRPr lang="de-DE" sz="10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023392" y="2060848"/>
              <a:ext cx="70884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Post logs</a:t>
              </a:r>
              <a:endParaRPr lang="de-DE" sz="10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036665" y="1484784"/>
              <a:ext cx="56778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Query </a:t>
              </a:r>
              <a:r>
                <a:rPr lang="en-US" sz="1000" dirty="0">
                  <a:solidFill>
                    <a:schemeClr val="tx1"/>
                  </a:solidFill>
                  <a:latin typeface="Fujitsu Sans"/>
                </a:rPr>
                <a:t/>
              </a:r>
              <a:br>
                <a:rPr lang="en-US" sz="1000" dirty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logs</a:t>
              </a:r>
              <a:endParaRPr lang="de-DE" sz="10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59024" y="3006821"/>
              <a:ext cx="8723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Publish logs</a:t>
              </a:r>
              <a:endParaRPr lang="de-DE" sz="10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67434" y="4809346"/>
              <a:ext cx="1040670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Store alarm</a:t>
              </a:r>
            </a:p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definitions</a:t>
              </a:r>
            </a:p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and notification</a:t>
              </a:r>
            </a:p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methods</a:t>
              </a:r>
              <a:endParaRPr lang="de-DE" sz="10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80993" y="2924944"/>
              <a:ext cx="63350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Query </a:t>
              </a:r>
            </a:p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metrics </a:t>
              </a:r>
              <a:endParaRPr lang="de-DE" sz="10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397217" y="3028890"/>
              <a:ext cx="60305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Publish</a:t>
              </a:r>
              <a:br>
                <a:rPr lang="en-US" sz="1000" dirty="0" smtClean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dirty="0" smtClean="0">
                  <a:solidFill>
                    <a:schemeClr val="tx1"/>
                  </a:solidFill>
                  <a:latin typeface="Fujitsu Sans"/>
                </a:rPr>
                <a:t>metrics</a:t>
              </a:r>
              <a:endParaRPr lang="de-DE" sz="10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20080" y="620688"/>
              <a:ext cx="4572000" cy="24622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l"/>
              <a:r>
                <a:rPr lang="en-US" sz="1000" b="1" dirty="0" err="1" smtClean="0">
                  <a:solidFill>
                    <a:schemeClr val="tx1"/>
                  </a:solidFill>
                  <a:latin typeface="Fujitsu Sans"/>
                </a:rPr>
                <a:t>OpenStack</a:t>
              </a: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 Environment</a:t>
              </a:r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sp>
          <p:nvSpPr>
            <p:cNvPr id="48" name="Rounded Rectangle 47"/>
            <p:cNvSpPr/>
            <p:nvPr/>
          </p:nvSpPr>
          <p:spPr bwMode="gray">
            <a:xfrm>
              <a:off x="5902224" y="4185000"/>
              <a:ext cx="974032" cy="42366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b="1" dirty="0" smtClean="0">
                <a:solidFill>
                  <a:schemeClr val="tx1"/>
                </a:solidFill>
                <a:latin typeface="Fujitsu Sans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Log</a:t>
              </a:r>
              <a:b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Transformer</a:t>
              </a:r>
            </a:p>
            <a:p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6372200" y="3753000"/>
              <a:ext cx="0" cy="432048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5292080" y="3751040"/>
              <a:ext cx="0" cy="432048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" name="Rounded Rectangle 50"/>
            <p:cNvSpPr/>
            <p:nvPr/>
          </p:nvSpPr>
          <p:spPr bwMode="gray">
            <a:xfrm>
              <a:off x="4822104" y="4196100"/>
              <a:ext cx="974032" cy="423664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sz="1000" b="1" dirty="0" smtClean="0">
                <a:solidFill>
                  <a:schemeClr val="tx1"/>
                </a:solidFill>
                <a:latin typeface="Fujitsu Sans"/>
              </a:endParaRPr>
            </a:p>
            <a:p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Log</a:t>
              </a:r>
              <a:b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</a:br>
              <a:r>
                <a:rPr lang="en-US" sz="1000" b="1" dirty="0" smtClean="0">
                  <a:solidFill>
                    <a:schemeClr val="tx1"/>
                  </a:solidFill>
                  <a:latin typeface="Fujitsu Sans"/>
                </a:rPr>
                <a:t>Metrics</a:t>
              </a:r>
            </a:p>
            <a:p>
              <a:endParaRPr lang="en-US" sz="1000" b="1" dirty="0">
                <a:solidFill>
                  <a:schemeClr val="tx1"/>
                </a:solidFill>
                <a:latin typeface="Fujitsu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97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Fujitsu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Silke Herrmann</dc:creator>
  <cp:lastModifiedBy>Silke Herrmann</cp:lastModifiedBy>
  <cp:revision>1</cp:revision>
  <dcterms:created xsi:type="dcterms:W3CDTF">2017-04-19T12:05:17Z</dcterms:created>
  <dcterms:modified xsi:type="dcterms:W3CDTF">2017-04-19T12:05:23Z</dcterms:modified>
</cp:coreProperties>
</file>