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99D9-F593-4E4C-AF0A-21A34A01FA8D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F54F-6B27-446A-9CEB-1FE8C683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9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99D9-F593-4E4C-AF0A-21A34A01FA8D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F54F-6B27-446A-9CEB-1FE8C683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8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99D9-F593-4E4C-AF0A-21A34A01FA8D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F54F-6B27-446A-9CEB-1FE8C683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4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99D9-F593-4E4C-AF0A-21A34A01FA8D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F54F-6B27-446A-9CEB-1FE8C683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0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99D9-F593-4E4C-AF0A-21A34A01FA8D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F54F-6B27-446A-9CEB-1FE8C683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8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99D9-F593-4E4C-AF0A-21A34A01FA8D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F54F-6B27-446A-9CEB-1FE8C683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4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99D9-F593-4E4C-AF0A-21A34A01FA8D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F54F-6B27-446A-9CEB-1FE8C683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0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99D9-F593-4E4C-AF0A-21A34A01FA8D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F54F-6B27-446A-9CEB-1FE8C683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1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99D9-F593-4E4C-AF0A-21A34A01FA8D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F54F-6B27-446A-9CEB-1FE8C683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3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99D9-F593-4E4C-AF0A-21A34A01FA8D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F54F-6B27-446A-9CEB-1FE8C683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99D9-F593-4E4C-AF0A-21A34A01FA8D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F54F-6B27-446A-9CEB-1FE8C683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7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799D9-F593-4E4C-AF0A-21A34A01FA8D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6F54F-6B27-446A-9CEB-1FE8C683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1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07898" y="3501007"/>
            <a:ext cx="3900206" cy="1182326"/>
            <a:chOff x="1607898" y="3501007"/>
            <a:chExt cx="3900206" cy="1182326"/>
          </a:xfrm>
        </p:grpSpPr>
        <p:sp>
          <p:nvSpPr>
            <p:cNvPr id="5" name="Rectangle 4"/>
            <p:cNvSpPr/>
            <p:nvPr/>
          </p:nvSpPr>
          <p:spPr bwMode="auto">
            <a:xfrm>
              <a:off x="1621259" y="3501007"/>
              <a:ext cx="3277591" cy="1152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rgbClr val="57564F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sz="1000" dirty="0" smtClean="0">
                  <a:solidFill>
                    <a:schemeClr val="tx1"/>
                  </a:solidFill>
                  <a:latin typeface="Fujitsu Sans" panose="020B0404060202020204" pitchFamily="34" charset="0"/>
                </a:rPr>
                <a:t>Measurement</a:t>
              </a:r>
              <a:r>
                <a:rPr lang="en-US" sz="1000" dirty="0">
                  <a:solidFill>
                    <a:schemeClr val="tx1"/>
                  </a:solidFill>
                  <a:latin typeface="Fujitsu Sans" panose="020B0404060202020204" pitchFamily="34" charset="0"/>
                </a:rPr>
                <a:t>: </a:t>
              </a:r>
              <a:r>
                <a:rPr lang="en-US" sz="1000" dirty="0" err="1">
                  <a:solidFill>
                    <a:schemeClr val="tx1"/>
                  </a:solidFill>
                  <a:latin typeface="Fujitsu Sans" panose="020B0404060202020204" pitchFamily="34" charset="0"/>
                </a:rPr>
                <a:t>cpu.user_perc</a:t>
              </a:r>
              <a:endParaRPr lang="en-US" sz="1000" dirty="0">
                <a:latin typeface="Fujitsu Sans" panose="020B0404060202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607898" y="3789040"/>
              <a:ext cx="1447938" cy="216023"/>
            </a:xfrm>
            <a:prstGeom prst="rect">
              <a:avLst/>
            </a:prstGeom>
            <a:solidFill>
              <a:srgbClr val="7E7D76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Fujitsu Sans" panose="020B0404060202020204" pitchFamily="34" charset="0"/>
                  <a:ea typeface="ＭＳ Ｐゴシック" pitchFamily="50" charset="-128"/>
                </a:rPr>
                <a:t>Timestamp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055161" y="3789040"/>
              <a:ext cx="936104" cy="216024"/>
            </a:xfrm>
            <a:prstGeom prst="rect">
              <a:avLst/>
            </a:prstGeom>
            <a:solidFill>
              <a:srgbClr val="7E7D76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Fujitsu Sans" panose="020B0404060202020204" pitchFamily="34" charset="0"/>
                  <a:ea typeface="ＭＳ Ｐゴシック" pitchFamily="50" charset="-128"/>
                </a:rPr>
                <a:t>Metric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991265" y="3789040"/>
              <a:ext cx="907586" cy="216026"/>
            </a:xfrm>
            <a:prstGeom prst="rect">
              <a:avLst/>
            </a:prstGeom>
            <a:solidFill>
              <a:srgbClr val="7E7D76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Fujitsu Sans" panose="020B0404060202020204" pitchFamily="34" charset="0"/>
                  <a:ea typeface="ＭＳ Ｐゴシック" pitchFamily="50" charset="-128"/>
                </a:rPr>
                <a:t>Value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622847" y="4035260"/>
              <a:ext cx="1433901" cy="191861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95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sz="1000" dirty="0" smtClean="0">
                  <a:solidFill>
                    <a:schemeClr val="tx1"/>
                  </a:solidFill>
                  <a:latin typeface="Fujitsu Sans" panose="020B0404060202020204" pitchFamily="34" charset="0"/>
                </a:rPr>
                <a:t>2015-08-11T11:55:03Z</a:t>
              </a:r>
              <a:endParaRPr lang="en-US" sz="1000" dirty="0">
                <a:latin typeface="Fujitsu Sans" panose="020B040406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053523" y="4035260"/>
              <a:ext cx="937742" cy="17979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95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sz="1000" dirty="0" err="1">
                  <a:latin typeface="Fujitsu Sans" panose="020B0404060202020204" pitchFamily="34" charset="0"/>
                </a:rPr>
                <a:t>cpu.user_perc</a:t>
              </a:r>
              <a:endParaRPr lang="en-US" sz="1000" dirty="0">
                <a:latin typeface="Fujitsu Sans" panose="020B040406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989677" y="4035260"/>
              <a:ext cx="909174" cy="17979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95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sz="1000" dirty="0" smtClean="0">
                  <a:latin typeface="Fujitsu Sans" panose="020B0404060202020204" pitchFamily="34" charset="0"/>
                </a:rPr>
                <a:t>80</a:t>
              </a:r>
              <a:endParaRPr lang="en-US" sz="1000" dirty="0">
                <a:latin typeface="Fujitsu Sans" panose="020B04040602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621259" y="4251284"/>
              <a:ext cx="1433901" cy="191861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95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sz="1000" dirty="0" smtClean="0">
                  <a:solidFill>
                    <a:schemeClr val="tx1"/>
                  </a:solidFill>
                  <a:latin typeface="Fujitsu Sans" panose="020B0404060202020204" pitchFamily="34" charset="0"/>
                </a:rPr>
                <a:t>2015-08-11T12:55:03Z</a:t>
              </a:r>
              <a:endParaRPr lang="en-US" sz="1000" dirty="0">
                <a:latin typeface="Fujitsu Sans" panose="020B0404060202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051935" y="4251284"/>
              <a:ext cx="937742" cy="17979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95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sz="1000" dirty="0" err="1">
                  <a:latin typeface="Fujitsu Sans" panose="020B0404060202020204" pitchFamily="34" charset="0"/>
                </a:rPr>
                <a:t>cpu.user_perc</a:t>
              </a:r>
              <a:endParaRPr lang="en-US" sz="1000" dirty="0">
                <a:latin typeface="Fujitsu Sans" panose="020B040406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988089" y="4251284"/>
              <a:ext cx="909174" cy="17979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95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sz="1000" dirty="0" smtClean="0">
                  <a:latin typeface="Fujitsu Sans" panose="020B0404060202020204" pitchFamily="34" charset="0"/>
                </a:rPr>
                <a:t>70</a:t>
              </a:r>
              <a:endParaRPr lang="en-US" sz="1000" dirty="0">
                <a:latin typeface="Fujitsu Sans" panose="020B040406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621259" y="4467308"/>
              <a:ext cx="1433901" cy="191861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95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sz="1000" dirty="0" smtClean="0">
                  <a:solidFill>
                    <a:schemeClr val="tx1"/>
                  </a:solidFill>
                  <a:latin typeface="Fujitsu Sans" panose="020B0404060202020204" pitchFamily="34" charset="0"/>
                </a:rPr>
                <a:t>2015-08-11T13:55:03Z</a:t>
              </a:r>
              <a:endParaRPr lang="en-US" sz="1000" dirty="0">
                <a:latin typeface="Fujitsu Sans" panose="020B0404060202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051935" y="4467308"/>
              <a:ext cx="937742" cy="17979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95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sz="1000" dirty="0" err="1">
                  <a:latin typeface="Fujitsu Sans" panose="020B0404060202020204" pitchFamily="34" charset="0"/>
                </a:rPr>
                <a:t>cpu.user_perc</a:t>
              </a:r>
              <a:endParaRPr lang="en-US" sz="1000" dirty="0">
                <a:latin typeface="Fujitsu Sans" panose="020B0404060202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988089" y="4467308"/>
              <a:ext cx="909174" cy="17979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95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sz="1000" dirty="0" smtClean="0">
                  <a:latin typeface="Fujitsu Sans" panose="020B0404060202020204" pitchFamily="34" charset="0"/>
                </a:rPr>
                <a:t>100</a:t>
              </a:r>
              <a:endParaRPr lang="en-US" sz="1000" dirty="0">
                <a:latin typeface="Fujitsu Sans" panose="020B040406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61" y="4005064"/>
              <a:ext cx="6527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1000" dirty="0" smtClean="0">
                  <a:solidFill>
                    <a:schemeClr val="tx1"/>
                  </a:solidFill>
                  <a:latin typeface="Fujitsu Sans" panose="020B0404060202020204" pitchFamily="34" charset="0"/>
                </a:rPr>
                <a:t>Series 1</a:t>
              </a:r>
              <a:endParaRPr lang="en-US" sz="1000" dirty="0">
                <a:latin typeface="Fujitsu Sans" panose="020B0404060202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55361" y="4221088"/>
              <a:ext cx="6527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1000" dirty="0" smtClean="0">
                  <a:solidFill>
                    <a:schemeClr val="tx1"/>
                  </a:solidFill>
                  <a:latin typeface="Fujitsu Sans" panose="020B0404060202020204" pitchFamily="34" charset="0"/>
                </a:rPr>
                <a:t>Series 2</a:t>
              </a:r>
              <a:endParaRPr lang="en-US" sz="1000" dirty="0">
                <a:latin typeface="Fujitsu Sans" panose="020B040406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855361" y="4437112"/>
              <a:ext cx="6527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1000" dirty="0" smtClean="0">
                  <a:solidFill>
                    <a:schemeClr val="tx1"/>
                  </a:solidFill>
                  <a:latin typeface="Fujitsu Sans" panose="020B0404060202020204" pitchFamily="34" charset="0"/>
                </a:rPr>
                <a:t>Series 3</a:t>
              </a:r>
              <a:endParaRPr lang="en-US" sz="1000" dirty="0">
                <a:latin typeface="Fujitsu Sans" panose="020B040406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87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Fujitsu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Silke Herrmann</dc:creator>
  <cp:lastModifiedBy>Silke Herrmann</cp:lastModifiedBy>
  <cp:revision>1</cp:revision>
  <dcterms:created xsi:type="dcterms:W3CDTF">2017-04-19T12:16:57Z</dcterms:created>
  <dcterms:modified xsi:type="dcterms:W3CDTF">2017-04-19T12:17:05Z</dcterms:modified>
</cp:coreProperties>
</file>