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4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6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4BE6-5869-492E-BC55-595C4B66E8F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003F-431D-4809-B6D9-CA80B3D7D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520" y="1740261"/>
            <a:ext cx="4986960" cy="33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13" y="551438"/>
            <a:ext cx="7071973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4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20" y="551438"/>
            <a:ext cx="7096359" cy="57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2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Silke Herrmann</cp:lastModifiedBy>
  <cp:revision>1</cp:revision>
  <dcterms:created xsi:type="dcterms:W3CDTF">2017-04-19T09:45:04Z</dcterms:created>
  <dcterms:modified xsi:type="dcterms:W3CDTF">2017-04-19T09:48:22Z</dcterms:modified>
</cp:coreProperties>
</file>