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1"/>
  </p:sldMasterIdLst>
  <p:notesMasterIdLst>
    <p:notesMasterId r:id="rId3"/>
  </p:notesMasterIdLst>
  <p:handoutMasterIdLst>
    <p:handoutMasterId r:id="rId4"/>
  </p:handoutMasterIdLst>
  <p:sldIdLst>
    <p:sldId id="489" r:id="rId2"/>
  </p:sldIdLst>
  <p:sldSz cx="9144000" cy="6858000" type="screen4x3"/>
  <p:notesSz cx="7010400" cy="9296400"/>
  <p:defaultTextStyle>
    <a:defPPr>
      <a:defRPr lang="ja-JP"/>
    </a:defPPr>
    <a:lvl1pPr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p:defaultTextStyle>
  <p:extLst>
    <p:ext uri="{EFAFB233-063F-42B5-8137-9DF3F51BA10A}">
      <p15:sldGuideLst xmlns:p15="http://schemas.microsoft.com/office/powerpoint/2012/main">
        <p15:guide id="1" orient="horz" pos="4073">
          <p15:clr>
            <a:srgbClr val="A4A3A4"/>
          </p15:clr>
        </p15:guide>
        <p15:guide id="2" orient="horz" pos="572">
          <p15:clr>
            <a:srgbClr val="A4A3A4"/>
          </p15:clr>
        </p15:guide>
        <p15:guide id="3" pos="5641">
          <p15:clr>
            <a:srgbClr val="A4A3A4"/>
          </p15:clr>
        </p15:guide>
        <p15:guide id="4" pos="122">
          <p15:clr>
            <a:srgbClr val="A4A3A4"/>
          </p15:clr>
        </p15:guide>
        <p15:guide id="5" pos="2880">
          <p15:clr>
            <a:srgbClr val="A4A3A4"/>
          </p15:clr>
        </p15:guide>
      </p15:sldGuideLst>
    </p:ext>
    <p:ext uri="{2D200454-40CA-4A62-9FC3-DE9A4176ACB9}">
      <p15:notesGuideLst xmlns:p15="http://schemas.microsoft.com/office/powerpoint/2012/main">
        <p15:guide id="1" orient="horz" pos="2928">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CAC7"/>
    <a:srgbClr val="FBE2E1"/>
    <a:srgbClr val="57564F"/>
    <a:srgbClr val="7E7D76"/>
    <a:srgbClr val="706ABA"/>
    <a:srgbClr val="1782DB"/>
    <a:srgbClr val="1BA12B"/>
    <a:srgbClr val="8B8807"/>
    <a:srgbClr val="C07000"/>
    <a:srgbClr val="E734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86" autoAdjust="0"/>
    <p:restoredTop sz="94362" autoAdjust="0"/>
  </p:normalViewPr>
  <p:slideViewPr>
    <p:cSldViewPr>
      <p:cViewPr varScale="1">
        <p:scale>
          <a:sx n="105" d="100"/>
          <a:sy n="105" d="100"/>
        </p:scale>
        <p:origin x="1524" y="102"/>
      </p:cViewPr>
      <p:guideLst>
        <p:guide orient="horz" pos="4073"/>
        <p:guide orient="horz" pos="572"/>
        <p:guide pos="5641"/>
        <p:guide pos="12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51" d="100"/>
          <a:sy n="51" d="100"/>
        </p:scale>
        <p:origin x="-2952" y="-102"/>
      </p:cViewPr>
      <p:guideLst>
        <p:guide orient="horz" pos="2928"/>
        <p:guide pos="220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972070" y="0"/>
            <a:ext cx="3038330" cy="464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GB" altLang="ja-JP"/>
          </a:p>
        </p:txBody>
      </p:sp>
      <p:sp>
        <p:nvSpPr>
          <p:cNvPr id="393219" name="Rectangle 3"/>
          <p:cNvSpPr>
            <a:spLocks noGrp="1" noChangeArrowheads="1"/>
          </p:cNvSpPr>
          <p:nvPr>
            <p:ph type="dt" sz="quarter" idx="1"/>
          </p:nvPr>
        </p:nvSpPr>
        <p:spPr bwMode="auto">
          <a:xfrm>
            <a:off x="1" y="0"/>
            <a:ext cx="3038330" cy="464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GB" altLang="ja-JP"/>
          </a:p>
        </p:txBody>
      </p:sp>
      <p:sp>
        <p:nvSpPr>
          <p:cNvPr id="393220" name="Rectangle 4"/>
          <p:cNvSpPr>
            <a:spLocks noGrp="1" noChangeArrowheads="1"/>
          </p:cNvSpPr>
          <p:nvPr>
            <p:ph type="ftr" sz="quarter" idx="2"/>
          </p:nvPr>
        </p:nvSpPr>
        <p:spPr bwMode="auto">
          <a:xfrm>
            <a:off x="1" y="8830170"/>
            <a:ext cx="3038330" cy="464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GB" altLang="ja-JP"/>
              <a:t>Copyright 2010 FUJITSU LIMITED</a:t>
            </a:r>
          </a:p>
        </p:txBody>
      </p:sp>
      <p:sp>
        <p:nvSpPr>
          <p:cNvPr id="393221" name="Rectangle 5"/>
          <p:cNvSpPr>
            <a:spLocks noGrp="1" noChangeArrowheads="1"/>
          </p:cNvSpPr>
          <p:nvPr>
            <p:ph type="sldNum" sz="quarter" idx="3"/>
          </p:nvPr>
        </p:nvSpPr>
        <p:spPr bwMode="auto">
          <a:xfrm>
            <a:off x="3970435" y="8830170"/>
            <a:ext cx="3038330" cy="464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F292DE00-67A6-4030-A170-04D30452685C}" type="slidenum">
              <a:rPr lang="en-GB" altLang="ja-JP"/>
              <a:pPr/>
              <a:t>‹#›</a:t>
            </a:fld>
            <a:endParaRPr lang="en-GB" altLang="ja-JP"/>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599" y="50484"/>
            <a:ext cx="1631447" cy="179728"/>
          </a:xfrm>
          <a:prstGeom prst="rect">
            <a:avLst/>
          </a:prstGeom>
        </p:spPr>
      </p:pic>
    </p:spTree>
    <p:extLst>
      <p:ext uri="{BB962C8B-B14F-4D97-AF65-F5344CB8AC3E}">
        <p14:creationId xmlns:p14="http://schemas.microsoft.com/office/powerpoint/2010/main" val="41331820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972070" y="0"/>
            <a:ext cx="3038330" cy="464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US" altLang="ja-JP"/>
          </a:p>
        </p:txBody>
      </p:sp>
      <p:sp>
        <p:nvSpPr>
          <p:cNvPr id="167939" name="Rectangle 3"/>
          <p:cNvSpPr>
            <a:spLocks noGrp="1" noChangeArrowheads="1"/>
          </p:cNvSpPr>
          <p:nvPr>
            <p:ph type="dt" idx="1"/>
          </p:nvPr>
        </p:nvSpPr>
        <p:spPr bwMode="auto">
          <a:xfrm>
            <a:off x="1" y="0"/>
            <a:ext cx="3038330" cy="464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US" altLang="ja-JP"/>
          </a:p>
        </p:txBody>
      </p:sp>
      <p:sp>
        <p:nvSpPr>
          <p:cNvPr id="167940" name="Rectangle 4"/>
          <p:cNvSpPr>
            <a:spLocks noGrp="1" noRot="1" noChangeAspect="1" noChangeArrowheads="1" noTextEdit="1"/>
          </p:cNvSpPr>
          <p:nvPr>
            <p:ph type="sldImg" idx="2"/>
          </p:nvPr>
        </p:nvSpPr>
        <p:spPr bwMode="auto">
          <a:xfrm>
            <a:off x="1181100" y="696913"/>
            <a:ext cx="4649788" cy="34877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99896" y="4415828"/>
            <a:ext cx="5610609" cy="4184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67942" name="Rectangle 6"/>
          <p:cNvSpPr>
            <a:spLocks noGrp="1" noChangeArrowheads="1"/>
          </p:cNvSpPr>
          <p:nvPr>
            <p:ph type="ftr" sz="quarter" idx="4"/>
          </p:nvPr>
        </p:nvSpPr>
        <p:spPr bwMode="auto">
          <a:xfrm>
            <a:off x="1" y="8830170"/>
            <a:ext cx="3038330" cy="464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US" altLang="ja-JP" smtClean="0"/>
              <a:t>Copyright 2015 FUJITSU LIMITED</a:t>
            </a:r>
            <a:endParaRPr lang="en-US" altLang="ja-JP"/>
          </a:p>
        </p:txBody>
      </p:sp>
      <p:sp>
        <p:nvSpPr>
          <p:cNvPr id="167943" name="Rectangle 7"/>
          <p:cNvSpPr>
            <a:spLocks noGrp="1" noChangeArrowheads="1"/>
          </p:cNvSpPr>
          <p:nvPr>
            <p:ph type="sldNum" sz="quarter" idx="5"/>
          </p:nvPr>
        </p:nvSpPr>
        <p:spPr bwMode="auto">
          <a:xfrm>
            <a:off x="3970435" y="8830170"/>
            <a:ext cx="3038330" cy="464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E3650301-5E60-4036-A5B1-57856FD26B45}" type="slidenum">
              <a:rPr lang="en-US" altLang="ja-JP"/>
              <a:pPr/>
              <a:t>‹#›</a:t>
            </a:fld>
            <a:endParaRPr lang="en-US" altLang="ja-JP"/>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599" y="50484"/>
            <a:ext cx="1631447" cy="179728"/>
          </a:xfrm>
          <a:prstGeom prst="rect">
            <a:avLst/>
          </a:prstGeom>
        </p:spPr>
      </p:pic>
    </p:spTree>
    <p:extLst>
      <p:ext uri="{BB962C8B-B14F-4D97-AF65-F5344CB8AC3E}">
        <p14:creationId xmlns:p14="http://schemas.microsoft.com/office/powerpoint/2010/main" val="1521308896"/>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1pPr>
    <a:lvl2pPr marL="4572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2pPr>
    <a:lvl3pPr marL="9144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3pPr>
    <a:lvl4pPr marL="13716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4pPr>
    <a:lvl5pPr marL="18288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2010 FUJITSU LIMITED</a:t>
            </a:r>
          </a:p>
        </p:txBody>
      </p:sp>
      <p:sp>
        <p:nvSpPr>
          <p:cNvPr id="7" name="Rectangle 7"/>
          <p:cNvSpPr>
            <a:spLocks noGrp="1" noChangeArrowheads="1"/>
          </p:cNvSpPr>
          <p:nvPr>
            <p:ph type="sldNum" sz="quarter" idx="5"/>
          </p:nvPr>
        </p:nvSpPr>
        <p:spPr>
          <a:ln/>
        </p:spPr>
        <p:txBody>
          <a:bodyPr/>
          <a:lstStyle/>
          <a:p>
            <a:fld id="{AFAB1BD4-F0CB-46F8-BF26-B2A12923A773}" type="slidenum">
              <a:rPr lang="en-US" altLang="ja-JP"/>
              <a:pPr/>
              <a:t>0</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99895" y="4415827"/>
            <a:ext cx="5795394" cy="4574702"/>
          </a:xfrm>
        </p:spPr>
        <p:txBody>
          <a:bodyPr/>
          <a:lstStyle/>
          <a:p>
            <a:pPr>
              <a:spcBef>
                <a:spcPct val="20000"/>
              </a:spcBef>
              <a:buClr>
                <a:srgbClr val="FF0000"/>
              </a:buClr>
              <a:buSzPct val="80000"/>
              <a:buFont typeface="Wingdings" pitchFamily="2" charset="2"/>
              <a:buNone/>
            </a:pPr>
            <a:endParaRPr lang="en-GB" altLang="ja-JP"/>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47214" name="Picture 46" descr="TitleRed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5" name="Group 47"/>
          <p:cNvGrpSpPr>
            <a:grpSpLocks noChangeAspect="1"/>
          </p:cNvGrpSpPr>
          <p:nvPr userDrawn="1"/>
        </p:nvGrpSpPr>
        <p:grpSpPr bwMode="auto">
          <a:xfrm>
            <a:off x="7308850" y="185738"/>
            <a:ext cx="1647825" cy="920750"/>
            <a:chOff x="4604" y="117"/>
            <a:chExt cx="1038" cy="580"/>
          </a:xfrm>
        </p:grpSpPr>
        <p:sp>
          <p:nvSpPr>
            <p:cNvPr id="647216" name="AutoShape 48"/>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7217" name="Freeform 49"/>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18" name="Freeform 50"/>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19" name="Freeform 51"/>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0" name="Freeform 52"/>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1" name="Freeform 53"/>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2" name="Freeform 54"/>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3" name="Freeform 55"/>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4" name="Freeform 56"/>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5" name="Freeform 57"/>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6" name="Freeform 58"/>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7" name="Freeform 59"/>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8" name="Freeform 60"/>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9" name="Freeform 61"/>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0" name="Freeform 62"/>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1" name="Freeform 63"/>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2" name="Freeform 64"/>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3" name="Freeform 65"/>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4" name="Freeform 66"/>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5" name="Freeform 67"/>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6" name="Freeform 68"/>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7" name="Freeform 69"/>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8" name="Freeform 70"/>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9" name="Freeform 71"/>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0" name="Freeform 72"/>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1" name="Freeform 73"/>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2" name="Freeform 74"/>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3" name="Freeform 75"/>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4" name="Freeform 76"/>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5" name="Freeform 77"/>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6" name="Freeform 78"/>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47173" name="Rectangle 5"/>
          <p:cNvSpPr>
            <a:spLocks noGrp="1" noChangeArrowheads="1"/>
          </p:cNvSpPr>
          <p:nvPr>
            <p:ph type="subTitle" idx="1"/>
          </p:nvPr>
        </p:nvSpPr>
        <p:spPr>
          <a:xfrm>
            <a:off x="323850" y="4579938"/>
            <a:ext cx="7920038" cy="1784350"/>
          </a:xfrm>
        </p:spPr>
        <p:txBody>
          <a:bodyPr/>
          <a:lstStyle>
            <a:lvl1pPr marL="0" indent="0">
              <a:lnSpc>
                <a:spcPct val="100000"/>
              </a:lnSpc>
              <a:spcBef>
                <a:spcPct val="0"/>
              </a:spcBef>
              <a:spcAft>
                <a:spcPct val="0"/>
              </a:spcAft>
              <a:buFont typeface="Wingdings" pitchFamily="2" charset="2"/>
              <a:buNone/>
              <a:defRPr/>
            </a:lvl1pPr>
          </a:lstStyle>
          <a:p>
            <a:pPr lvl="0"/>
            <a:r>
              <a:rPr lang="en-US" altLang="ja-JP" noProof="0" smtClean="0"/>
              <a:t>Master subtitle</a:t>
            </a:r>
          </a:p>
          <a:p>
            <a:pPr lvl="0"/>
            <a:r>
              <a:rPr lang="en-US" altLang="ja-JP" noProof="0" smtClean="0"/>
              <a:t>Master subtitle</a:t>
            </a:r>
          </a:p>
          <a:p>
            <a:pPr lvl="0"/>
            <a:r>
              <a:rPr lang="en-US" altLang="ja-JP" noProof="0" smtClean="0"/>
              <a:t>Master subtitle</a:t>
            </a:r>
          </a:p>
          <a:p>
            <a:pPr lvl="0"/>
            <a:r>
              <a:rPr lang="en-US" altLang="ja-JP" noProof="0" smtClean="0"/>
              <a:t>Master subtitle</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en-US" altLang="ja-JP" noProof="0" smtClean="0"/>
              <a:t>Master title</a:t>
            </a:r>
            <a:br>
              <a:rPr lang="en-US" altLang="ja-JP" noProof="0" smtClean="0"/>
            </a:br>
            <a:r>
              <a:rPr lang="en-US" altLang="ja-JP" noProof="0" smtClean="0"/>
              <a:t>Master title</a:t>
            </a:r>
            <a:br>
              <a:rPr lang="en-US" altLang="ja-JP" noProof="0" smtClean="0"/>
            </a:br>
            <a:r>
              <a:rPr lang="en-US" altLang="ja-JP" noProof="0" smtClean="0"/>
              <a:t>Master title</a:t>
            </a:r>
            <a:endParaRPr lang="de-DE" altLang="ja-JP" noProof="0" smtClean="0"/>
          </a:p>
        </p:txBody>
      </p:sp>
      <p:sp>
        <p:nvSpPr>
          <p:cNvPr id="647211" name="Rectangle 43"/>
          <p:cNvSpPr>
            <a:spLocks noGrp="1" noChangeArrowheads="1"/>
          </p:cNvSpPr>
          <p:nvPr>
            <p:ph type="ftr" sz="quarter" idx="3"/>
          </p:nvPr>
        </p:nvSpPr>
        <p:spPr/>
        <p:txBody>
          <a:bodyPr/>
          <a:lstStyle>
            <a:lvl1pPr>
              <a:defRPr/>
            </a:lvl1pPr>
          </a:lstStyle>
          <a:p>
            <a:r>
              <a:rPr lang="de-DE" altLang="ja-JP"/>
              <a:t>Copyright 2010 FUJITSU LIMITED</a:t>
            </a:r>
          </a:p>
        </p:txBody>
      </p:sp>
      <p:pic>
        <p:nvPicPr>
          <p:cNvPr id="2" name="BP_INTERNAL USE ONLY"/>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CDAFF58-AF20-4BE5-A565-900D00046099}"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318828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9575" y="-1588"/>
            <a:ext cx="2195513" cy="64643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8275" y="-1588"/>
            <a:ext cx="6438900" cy="64643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C108F92-EC49-4A1F-AD32-DE059EDD1816}"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861599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187B82A-CA21-49DD-8C10-E6A012C0F0FD}"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150273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31F8EC89-891A-49B1-912D-4EA89E33C139}"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472154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8275" y="869950"/>
            <a:ext cx="431641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7088" y="869950"/>
            <a:ext cx="4318000"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6DE7949C-D400-4B6E-AD92-40CA8AD54833}"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915897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CB1F2A04-FE19-4F39-A010-03B39F500265}" type="slidenum">
              <a:rPr lang="de-DE" altLang="ja-JP"/>
              <a:pPr/>
              <a:t>‹#›</a:t>
            </a:fld>
            <a:endParaRPr lang="de-DE" altLang="ja-JP"/>
          </a:p>
        </p:txBody>
      </p:sp>
      <p:sp>
        <p:nvSpPr>
          <p:cNvPr id="8" name="Footer Placeholder 7"/>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099867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996CC071-FBE5-43FB-94B9-72B76D7F46A5}" type="slidenum">
              <a:rPr lang="de-DE" altLang="ja-JP"/>
              <a:pPr/>
              <a:t>‹#›</a:t>
            </a:fld>
            <a:endParaRPr lang="de-DE" altLang="ja-JP"/>
          </a:p>
        </p:txBody>
      </p:sp>
      <p:sp>
        <p:nvSpPr>
          <p:cNvPr id="4" name="Footer Placeholder 3"/>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4057183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D8CB003-5A8F-43E9-B34F-EE630469B62B}" type="slidenum">
              <a:rPr lang="de-DE" altLang="ja-JP"/>
              <a:pPr/>
              <a:t>‹#›</a:t>
            </a:fld>
            <a:endParaRPr lang="de-DE" altLang="ja-JP"/>
          </a:p>
        </p:txBody>
      </p:sp>
      <p:sp>
        <p:nvSpPr>
          <p:cNvPr id="3" name="Footer Placeholder 2"/>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282528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D003F25C-6046-4706-B668-B6FD8D722F3F}"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347178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E0FF2B31-301F-4947-8CA4-91F3B8D47B1F}"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793970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0" name="Picture 26" descr="ContentGray20_L15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grpSp>
        <p:nvGrpSpPr>
          <p:cNvPr id="646158" name="Group 14"/>
          <p:cNvGrpSpPr>
            <a:grpSpLocks noChangeAspect="1"/>
          </p:cNvGrpSpPr>
          <p:nvPr userDrawn="1"/>
        </p:nvGrpSpPr>
        <p:grpSpPr bwMode="auto">
          <a:xfrm>
            <a:off x="7888288" y="79375"/>
            <a:ext cx="1176337" cy="657225"/>
            <a:chOff x="4969" y="50"/>
            <a:chExt cx="741" cy="414"/>
          </a:xfrm>
        </p:grpSpPr>
        <p:sp>
          <p:nvSpPr>
            <p:cNvPr id="646159" name="AutoShape 15"/>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6160" name="Freeform 16"/>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1" name="Freeform 17"/>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2" name="Freeform 18"/>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3" name="Freeform 19"/>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4" name="Freeform 20"/>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5" name="Freeform 21"/>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6" name="Freeform 22"/>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7" name="Freeform 23"/>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46148"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en-US" altLang="ja-JP" smtClean="0"/>
              <a:t>Master title</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ja-JP" smtClean="0"/>
              <a:t>Headline Headline Headline Headline Headline Headline Headline Headline Headline Headline Headline Headline</a:t>
            </a:r>
          </a:p>
          <a:p>
            <a:pPr lvl="1"/>
            <a:r>
              <a:rPr lang="en-US" altLang="ja-JP" smtClean="0"/>
              <a:t>1st subhead 1st subhead 1st subhead 1st subhead 1st subhead 1st subhead 1st subhead 1st subhead 1st subhead 1st subhead </a:t>
            </a:r>
          </a:p>
          <a:p>
            <a:pPr lvl="2"/>
            <a:r>
              <a:rPr lang="en-US" altLang="ja-JP" smtClean="0"/>
              <a:t>2nd subhead 2nd subhead 2nd subhead 2nd subhead 2nd subhead 2nd subhead 2nd subhead 2nd subhead 2nd subhead 2nd subhead </a:t>
            </a:r>
          </a:p>
          <a:p>
            <a:pPr lvl="3"/>
            <a:r>
              <a:rPr lang="en-US" altLang="ja-JP" smtClean="0"/>
              <a:t>Text Text Text Text Text Text Text Text Text Text Text Text Text Text Text Text Text Text Text Text Text Text Text Text Text Text Text Text Text Text Text Text </a:t>
            </a:r>
          </a:p>
        </p:txBody>
      </p:sp>
      <p:sp>
        <p:nvSpPr>
          <p:cNvPr id="646168" name="Rectangle 24"/>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399B58B7-46DE-4E5D-88AD-93F99721E43C}" type="slidenum">
              <a:rPr lang="de-DE" altLang="ja-JP"/>
              <a:pPr/>
              <a:t>‹#›</a:t>
            </a:fld>
            <a:endParaRPr lang="de-DE" altLang="ja-JP"/>
          </a:p>
        </p:txBody>
      </p:sp>
      <p:sp>
        <p:nvSpPr>
          <p:cNvPr id="646169" name="Rectangle 25"/>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r>
              <a:rPr lang="de-DE" altLang="ja-JP" smtClean="0"/>
              <a:t>Copyright 2015 FUJITSU LIMITED</a:t>
            </a:r>
            <a:endParaRPr lang="de-DE" altLang="ja-JP"/>
          </a:p>
        </p:txBody>
      </p:sp>
      <p:pic>
        <p:nvPicPr>
          <p:cNvPr id="2" name="Picture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p:txStyles>
    <p:title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15"/>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15"/>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15"/>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15"/>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15"/>
        </a:buBlip>
        <a:defRPr kumimoji="1"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2066" y="546684"/>
            <a:ext cx="8792422" cy="5762636"/>
            <a:chOff x="172066" y="546684"/>
            <a:chExt cx="8792422" cy="5762636"/>
          </a:xfrm>
        </p:grpSpPr>
        <p:sp>
          <p:nvSpPr>
            <p:cNvPr id="160" name="Rounded Rectangle 159"/>
            <p:cNvSpPr/>
            <p:nvPr/>
          </p:nvSpPr>
          <p:spPr bwMode="gray">
            <a:xfrm>
              <a:off x="172066" y="546684"/>
              <a:ext cx="8792422" cy="5762636"/>
            </a:xfrm>
            <a:prstGeom prst="roundRect">
              <a:avLst/>
            </a:prstGeom>
            <a:solidFill>
              <a:schemeClr val="bg2">
                <a:lumMod val="20000"/>
                <a:lumOff val="80000"/>
              </a:schemeClr>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000" b="1" dirty="0">
                <a:solidFill>
                  <a:schemeClr val="bg1"/>
                </a:solidFill>
                <a:latin typeface="Fujitsu Sans"/>
              </a:endParaRPr>
            </a:p>
          </p:txBody>
        </p:sp>
        <p:sp>
          <p:nvSpPr>
            <p:cNvPr id="77" name="Rounded Rectangle 76"/>
            <p:cNvSpPr/>
            <p:nvPr/>
          </p:nvSpPr>
          <p:spPr bwMode="gray">
            <a:xfrm>
              <a:off x="310896" y="1988840"/>
              <a:ext cx="8509576" cy="3960440"/>
            </a:xfrm>
            <a:prstGeom prst="roundRect">
              <a:avLst/>
            </a:prstGeom>
            <a:solidFill>
              <a:schemeClr val="accent2">
                <a:lumMod val="20000"/>
                <a:lumOff val="80000"/>
              </a:schemeClr>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000" b="1" dirty="0">
                <a:solidFill>
                  <a:schemeClr val="bg1"/>
                </a:solidFill>
                <a:latin typeface="Fujitsu Sans"/>
              </a:endParaRPr>
            </a:p>
          </p:txBody>
        </p:sp>
        <p:sp>
          <p:nvSpPr>
            <p:cNvPr id="52" name="Rounded Rectangle 51"/>
            <p:cNvSpPr/>
            <p:nvPr/>
          </p:nvSpPr>
          <p:spPr bwMode="gray">
            <a:xfrm>
              <a:off x="971600" y="1196753"/>
              <a:ext cx="1440160" cy="466055"/>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en-US" sz="1000" b="1" dirty="0" smtClean="0">
                  <a:solidFill>
                    <a:schemeClr val="bg1"/>
                  </a:solidFill>
                  <a:latin typeface="Fujitsu Sans"/>
                </a:rPr>
                <a:t>CMM Metrics Agent</a:t>
              </a:r>
              <a:endParaRPr lang="en-US" sz="1000" b="1" dirty="0">
                <a:solidFill>
                  <a:schemeClr val="bg1"/>
                </a:solidFill>
                <a:latin typeface="Fujitsu Sans"/>
              </a:endParaRPr>
            </a:p>
          </p:txBody>
        </p:sp>
        <p:sp>
          <p:nvSpPr>
            <p:cNvPr id="54" name="Rounded Rectangle 53"/>
            <p:cNvSpPr/>
            <p:nvPr/>
          </p:nvSpPr>
          <p:spPr bwMode="gray">
            <a:xfrm>
              <a:off x="1326453" y="2670920"/>
              <a:ext cx="2885507" cy="288032"/>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sz="1000" b="1" dirty="0" smtClean="0">
                  <a:solidFill>
                    <a:schemeClr val="tx1"/>
                  </a:solidFill>
                  <a:latin typeface="Fujitsu Sans"/>
                </a:rPr>
                <a:t>Monitoring API</a:t>
              </a:r>
              <a:endParaRPr lang="en-US" sz="1000" b="1" dirty="0">
                <a:solidFill>
                  <a:schemeClr val="tx1"/>
                </a:solidFill>
                <a:latin typeface="Fujitsu Sans"/>
              </a:endParaRPr>
            </a:p>
          </p:txBody>
        </p:sp>
        <p:sp>
          <p:nvSpPr>
            <p:cNvPr id="55" name="Rounded Rectangle 54"/>
            <p:cNvSpPr/>
            <p:nvPr/>
          </p:nvSpPr>
          <p:spPr bwMode="gray">
            <a:xfrm>
              <a:off x="548478" y="3463008"/>
              <a:ext cx="7407898" cy="288032"/>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sz="1000" b="1" dirty="0" smtClean="0">
                  <a:solidFill>
                    <a:schemeClr val="tx1"/>
                  </a:solidFill>
                  <a:latin typeface="Fujitsu Sans"/>
                </a:rPr>
                <a:t>                                                                              Message Queue</a:t>
              </a:r>
              <a:endParaRPr lang="en-US" sz="1000" b="1" dirty="0">
                <a:solidFill>
                  <a:schemeClr val="tx1"/>
                </a:solidFill>
                <a:latin typeface="Fujitsu Sans"/>
              </a:endParaRPr>
            </a:p>
          </p:txBody>
        </p:sp>
        <p:sp>
          <p:nvSpPr>
            <p:cNvPr id="58" name="Rounded Rectangle 57"/>
            <p:cNvSpPr/>
            <p:nvPr/>
          </p:nvSpPr>
          <p:spPr bwMode="gray">
            <a:xfrm>
              <a:off x="2915816" y="4183088"/>
              <a:ext cx="974032" cy="423664"/>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sz="1000" b="1" dirty="0" smtClean="0">
                  <a:solidFill>
                    <a:schemeClr val="tx1"/>
                  </a:solidFill>
                  <a:latin typeface="Fujitsu Sans"/>
                </a:rPr>
                <a:t>T</a:t>
              </a:r>
              <a:r>
                <a:rPr lang="en-US" sz="1000" b="1" dirty="0">
                  <a:solidFill>
                    <a:schemeClr val="tx1"/>
                  </a:solidFill>
                  <a:latin typeface="Fujitsu Sans"/>
                </a:rPr>
                <a:t>hres</a:t>
              </a:r>
              <a:r>
                <a:rPr lang="en-US" sz="1000" b="1" dirty="0" smtClean="0">
                  <a:solidFill>
                    <a:schemeClr val="tx1"/>
                  </a:solidFill>
                  <a:latin typeface="Fujitsu Sans"/>
                </a:rPr>
                <a:t>hold</a:t>
              </a:r>
            </a:p>
            <a:p>
              <a:r>
                <a:rPr lang="en-US" sz="1000" b="1" dirty="0" smtClean="0">
                  <a:solidFill>
                    <a:schemeClr val="tx1"/>
                  </a:solidFill>
                  <a:latin typeface="Fujitsu Sans"/>
                </a:rPr>
                <a:t>Engine</a:t>
              </a:r>
              <a:endParaRPr lang="en-US" sz="1000" b="1" dirty="0">
                <a:solidFill>
                  <a:schemeClr val="tx1"/>
                </a:solidFill>
                <a:latin typeface="Fujitsu Sans"/>
              </a:endParaRPr>
            </a:p>
          </p:txBody>
        </p:sp>
        <p:sp>
          <p:nvSpPr>
            <p:cNvPr id="59" name="Rounded Rectangle 58"/>
            <p:cNvSpPr/>
            <p:nvPr/>
          </p:nvSpPr>
          <p:spPr bwMode="gray">
            <a:xfrm>
              <a:off x="1835696" y="4183088"/>
              <a:ext cx="974032" cy="423664"/>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sz="1000" b="1" dirty="0" smtClean="0">
                  <a:solidFill>
                    <a:schemeClr val="tx1"/>
                  </a:solidFill>
                  <a:latin typeface="Fujitsu Sans"/>
                </a:rPr>
                <a:t>Notification</a:t>
              </a:r>
            </a:p>
            <a:p>
              <a:r>
                <a:rPr lang="en-US" sz="1000" b="1" dirty="0" smtClean="0">
                  <a:solidFill>
                    <a:schemeClr val="tx1"/>
                  </a:solidFill>
                  <a:latin typeface="Fujitsu Sans"/>
                </a:rPr>
                <a:t>Engine</a:t>
              </a:r>
              <a:endParaRPr lang="en-US" sz="1000" b="1" dirty="0">
                <a:solidFill>
                  <a:schemeClr val="tx1"/>
                </a:solidFill>
                <a:latin typeface="Fujitsu Sans"/>
              </a:endParaRPr>
            </a:p>
          </p:txBody>
        </p:sp>
        <p:sp>
          <p:nvSpPr>
            <p:cNvPr id="60" name="Rounded Rectangle 59"/>
            <p:cNvSpPr/>
            <p:nvPr/>
          </p:nvSpPr>
          <p:spPr bwMode="gray">
            <a:xfrm>
              <a:off x="755576" y="4183088"/>
              <a:ext cx="974032" cy="423664"/>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sz="1000" b="1" dirty="0" err="1" smtClean="0">
                  <a:solidFill>
                    <a:schemeClr val="tx1"/>
                  </a:solidFill>
                  <a:latin typeface="Fujitsu Sans"/>
                </a:rPr>
                <a:t>Persister</a:t>
              </a:r>
              <a:endParaRPr lang="en-US" sz="1000" b="1" dirty="0">
                <a:solidFill>
                  <a:schemeClr val="tx1"/>
                </a:solidFill>
                <a:latin typeface="Fujitsu Sans"/>
              </a:endParaRPr>
            </a:p>
          </p:txBody>
        </p:sp>
        <p:sp>
          <p:nvSpPr>
            <p:cNvPr id="5" name="Flowchart: Magnetic Disk 4"/>
            <p:cNvSpPr/>
            <p:nvPr/>
          </p:nvSpPr>
          <p:spPr bwMode="auto">
            <a:xfrm>
              <a:off x="592510" y="5119192"/>
              <a:ext cx="1296144" cy="720080"/>
            </a:xfrm>
            <a:prstGeom prst="flowChartMagneticDisk">
              <a:avLst/>
            </a:prstGeom>
            <a:solidFill>
              <a:schemeClr val="bg1"/>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sz="1000" b="1" dirty="0" smtClean="0">
                  <a:solidFill>
                    <a:schemeClr val="tx1"/>
                  </a:solidFill>
                  <a:latin typeface="Fujitsu Sans"/>
                </a:rPr>
                <a:t>Metrics and Alarms </a:t>
              </a:r>
              <a:br>
                <a:rPr lang="en-US" sz="1000" b="1" dirty="0" smtClean="0">
                  <a:solidFill>
                    <a:schemeClr val="tx1"/>
                  </a:solidFill>
                  <a:latin typeface="Fujitsu Sans"/>
                </a:rPr>
              </a:br>
              <a:r>
                <a:rPr lang="en-US" sz="1000" b="1" dirty="0" smtClean="0">
                  <a:solidFill>
                    <a:schemeClr val="tx1"/>
                  </a:solidFill>
                  <a:latin typeface="Fujitsu Sans"/>
                </a:rPr>
                <a:t>Database</a:t>
              </a:r>
            </a:p>
          </p:txBody>
        </p:sp>
        <p:sp>
          <p:nvSpPr>
            <p:cNvPr id="62" name="Flowchart: Magnetic Disk 61"/>
            <p:cNvSpPr/>
            <p:nvPr/>
          </p:nvSpPr>
          <p:spPr bwMode="auto">
            <a:xfrm>
              <a:off x="2411760" y="5119192"/>
              <a:ext cx="974032" cy="720080"/>
            </a:xfrm>
            <a:prstGeom prst="flowChartMagneticDisk">
              <a:avLst/>
            </a:prstGeom>
            <a:solidFill>
              <a:schemeClr val="bg1"/>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sz="1000" b="1" dirty="0" err="1" smtClean="0">
                  <a:solidFill>
                    <a:schemeClr val="tx1"/>
                  </a:solidFill>
                  <a:latin typeface="Fujitsu Sans"/>
                </a:rPr>
                <a:t>Config</a:t>
              </a:r>
              <a:r>
                <a:rPr lang="en-US" sz="1000" b="1" dirty="0" smtClean="0">
                  <a:solidFill>
                    <a:schemeClr val="tx1"/>
                  </a:solidFill>
                  <a:latin typeface="Fujitsu Sans"/>
                </a:rPr>
                <a:t> </a:t>
              </a:r>
              <a:br>
                <a:rPr lang="en-US" sz="1000" b="1" dirty="0" smtClean="0">
                  <a:solidFill>
                    <a:schemeClr val="tx1"/>
                  </a:solidFill>
                  <a:latin typeface="Fujitsu Sans"/>
                </a:rPr>
              </a:br>
              <a:r>
                <a:rPr lang="en-US" sz="1000" b="1" dirty="0" smtClean="0">
                  <a:solidFill>
                    <a:schemeClr val="tx1"/>
                  </a:solidFill>
                  <a:latin typeface="Fujitsu Sans"/>
                </a:rPr>
                <a:t>Database</a:t>
              </a:r>
              <a:endParaRPr lang="en-US" sz="1000" b="1" dirty="0">
                <a:solidFill>
                  <a:schemeClr val="tx1"/>
                </a:solidFill>
                <a:latin typeface="Fujitsu Sans"/>
              </a:endParaRPr>
            </a:p>
          </p:txBody>
        </p:sp>
        <p:sp>
          <p:nvSpPr>
            <p:cNvPr id="63" name="Flowchart: Magnetic Disk 62"/>
            <p:cNvSpPr/>
            <p:nvPr/>
          </p:nvSpPr>
          <p:spPr bwMode="auto">
            <a:xfrm>
              <a:off x="6588224" y="5119192"/>
              <a:ext cx="974032" cy="720080"/>
            </a:xfrm>
            <a:prstGeom prst="flowChartMagneticDisk">
              <a:avLst/>
            </a:prstGeom>
            <a:solidFill>
              <a:schemeClr val="bg1"/>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sz="1000" b="1" dirty="0" smtClean="0">
                  <a:solidFill>
                    <a:schemeClr val="tx1"/>
                  </a:solidFill>
                  <a:latin typeface="Fujitsu Sans"/>
                </a:rPr>
                <a:t>Log </a:t>
              </a:r>
              <a:br>
                <a:rPr lang="en-US" sz="1000" b="1" dirty="0" smtClean="0">
                  <a:solidFill>
                    <a:schemeClr val="tx1"/>
                  </a:solidFill>
                  <a:latin typeface="Fujitsu Sans"/>
                </a:rPr>
              </a:br>
              <a:r>
                <a:rPr lang="en-US" sz="1000" b="1" dirty="0" smtClean="0">
                  <a:solidFill>
                    <a:schemeClr val="tx1"/>
                  </a:solidFill>
                  <a:latin typeface="Fujitsu Sans"/>
                </a:rPr>
                <a:t>Database</a:t>
              </a:r>
              <a:endParaRPr lang="en-US" sz="1000" b="1" dirty="0">
                <a:solidFill>
                  <a:schemeClr val="tx1"/>
                </a:solidFill>
                <a:latin typeface="Fujitsu Sans"/>
              </a:endParaRPr>
            </a:p>
          </p:txBody>
        </p:sp>
        <p:sp>
          <p:nvSpPr>
            <p:cNvPr id="64" name="Rounded Rectangle 63"/>
            <p:cNvSpPr/>
            <p:nvPr/>
          </p:nvSpPr>
          <p:spPr bwMode="gray">
            <a:xfrm>
              <a:off x="3131840" y="1196753"/>
              <a:ext cx="1440160" cy="466055"/>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en-US" sz="1000" b="1" dirty="0" smtClean="0">
                  <a:solidFill>
                    <a:schemeClr val="bg1"/>
                  </a:solidFill>
                  <a:latin typeface="Fujitsu Sans"/>
                </a:rPr>
                <a:t>CMM Horizon</a:t>
              </a:r>
            </a:p>
            <a:p>
              <a:r>
                <a:rPr lang="en-US" sz="1000" b="1" dirty="0" smtClean="0">
                  <a:solidFill>
                    <a:schemeClr val="bg1"/>
                  </a:solidFill>
                  <a:latin typeface="Fujitsu Sans"/>
                </a:rPr>
                <a:t>Plugin</a:t>
              </a:r>
              <a:endParaRPr lang="en-US" sz="1000" b="1" dirty="0">
                <a:solidFill>
                  <a:schemeClr val="bg1"/>
                </a:solidFill>
                <a:latin typeface="Fujitsu Sans"/>
              </a:endParaRPr>
            </a:p>
          </p:txBody>
        </p:sp>
        <p:sp>
          <p:nvSpPr>
            <p:cNvPr id="65" name="Rounded Rectangle 64"/>
            <p:cNvSpPr/>
            <p:nvPr/>
          </p:nvSpPr>
          <p:spPr bwMode="gray">
            <a:xfrm>
              <a:off x="5292080" y="1196753"/>
              <a:ext cx="1440160" cy="466055"/>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en-US" sz="1000" b="1" dirty="0" smtClean="0">
                  <a:solidFill>
                    <a:schemeClr val="bg1"/>
                  </a:solidFill>
                  <a:latin typeface="Fujitsu Sans"/>
                </a:rPr>
                <a:t>CMM Log Agent</a:t>
              </a:r>
              <a:endParaRPr lang="en-US" sz="1000" b="1" dirty="0">
                <a:solidFill>
                  <a:schemeClr val="bg1"/>
                </a:solidFill>
                <a:latin typeface="Fujitsu Sans"/>
              </a:endParaRPr>
            </a:p>
          </p:txBody>
        </p:sp>
        <p:sp>
          <p:nvSpPr>
            <p:cNvPr id="74" name="Rounded Rectangle 73"/>
            <p:cNvSpPr/>
            <p:nvPr/>
          </p:nvSpPr>
          <p:spPr bwMode="gray">
            <a:xfrm>
              <a:off x="6982344" y="4183088"/>
              <a:ext cx="974032" cy="423664"/>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sz="1000" b="1" dirty="0" smtClean="0">
                  <a:solidFill>
                    <a:schemeClr val="tx1"/>
                  </a:solidFill>
                  <a:latin typeface="Fujitsu Sans"/>
                </a:rPr>
                <a:t>Log</a:t>
              </a:r>
            </a:p>
            <a:p>
              <a:r>
                <a:rPr lang="en-US" sz="1000" b="1" dirty="0" err="1" smtClean="0">
                  <a:solidFill>
                    <a:schemeClr val="tx1"/>
                  </a:solidFill>
                  <a:latin typeface="Fujitsu Sans"/>
                </a:rPr>
                <a:t>Persister</a:t>
              </a:r>
              <a:endParaRPr lang="en-US" sz="1000" b="1" dirty="0">
                <a:solidFill>
                  <a:schemeClr val="tx1"/>
                </a:solidFill>
                <a:latin typeface="Fujitsu Sans"/>
              </a:endParaRPr>
            </a:p>
          </p:txBody>
        </p:sp>
        <p:sp>
          <p:nvSpPr>
            <p:cNvPr id="75" name="Rounded Rectangle 74"/>
            <p:cNvSpPr/>
            <p:nvPr/>
          </p:nvSpPr>
          <p:spPr bwMode="gray">
            <a:xfrm>
              <a:off x="5004048" y="2670920"/>
              <a:ext cx="1800200" cy="288032"/>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sz="1000" b="1" dirty="0" smtClean="0">
                  <a:solidFill>
                    <a:schemeClr val="tx1"/>
                  </a:solidFill>
                  <a:latin typeface="Fujitsu Sans"/>
                </a:rPr>
                <a:t>Log API</a:t>
              </a:r>
              <a:endParaRPr lang="en-US" sz="1000" b="1" dirty="0">
                <a:solidFill>
                  <a:schemeClr val="tx1"/>
                </a:solidFill>
                <a:latin typeface="Fujitsu Sans"/>
              </a:endParaRPr>
            </a:p>
          </p:txBody>
        </p:sp>
        <p:sp>
          <p:nvSpPr>
            <p:cNvPr id="76" name="Rounded Rectangle 75"/>
            <p:cNvSpPr/>
            <p:nvPr/>
          </p:nvSpPr>
          <p:spPr bwMode="gray">
            <a:xfrm>
              <a:off x="7164288" y="2670920"/>
              <a:ext cx="1512168" cy="288032"/>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sz="1000" b="1" dirty="0" err="1" smtClean="0">
                  <a:solidFill>
                    <a:schemeClr val="tx1"/>
                  </a:solidFill>
                  <a:latin typeface="Fujitsu Sans"/>
                </a:rPr>
                <a:t>Kibana</a:t>
              </a:r>
              <a:r>
                <a:rPr lang="en-US" sz="1000" b="1" dirty="0" smtClean="0">
                  <a:solidFill>
                    <a:schemeClr val="tx1"/>
                  </a:solidFill>
                  <a:latin typeface="Fujitsu Sans"/>
                </a:rPr>
                <a:t> Server</a:t>
              </a:r>
              <a:endParaRPr lang="en-US" sz="1000" b="1" dirty="0">
                <a:solidFill>
                  <a:schemeClr val="tx1"/>
                </a:solidFill>
                <a:latin typeface="Fujitsu Sans"/>
              </a:endParaRPr>
            </a:p>
          </p:txBody>
        </p:sp>
        <p:cxnSp>
          <p:nvCxnSpPr>
            <p:cNvPr id="7" name="Straight Connector 6"/>
            <p:cNvCxnSpPr>
              <a:stCxn id="52" idx="2"/>
            </p:cNvCxnSpPr>
            <p:nvPr/>
          </p:nvCxnSpPr>
          <p:spPr bwMode="auto">
            <a:xfrm>
              <a:off x="1691680" y="1662808"/>
              <a:ext cx="0" cy="1008112"/>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80" name="Rounded Rectangle 79"/>
            <p:cNvSpPr/>
            <p:nvPr/>
          </p:nvSpPr>
          <p:spPr bwMode="gray">
            <a:xfrm>
              <a:off x="340568" y="2022848"/>
              <a:ext cx="1207096" cy="432048"/>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en-US" sz="1000" b="1" dirty="0" smtClean="0">
                  <a:solidFill>
                    <a:schemeClr val="bg1"/>
                  </a:solidFill>
                  <a:latin typeface="Fujitsu Sans"/>
                </a:rPr>
                <a:t>CMM Service</a:t>
              </a:r>
              <a:endParaRPr lang="en-US" sz="1000" b="1" dirty="0">
                <a:solidFill>
                  <a:schemeClr val="bg1"/>
                </a:solidFill>
                <a:latin typeface="Fujitsu Sans"/>
              </a:endParaRPr>
            </a:p>
          </p:txBody>
        </p:sp>
        <p:cxnSp>
          <p:nvCxnSpPr>
            <p:cNvPr id="81" name="Straight Connector 80"/>
            <p:cNvCxnSpPr/>
            <p:nvPr/>
          </p:nvCxnSpPr>
          <p:spPr bwMode="auto">
            <a:xfrm>
              <a:off x="3851920" y="1662808"/>
              <a:ext cx="0" cy="1008112"/>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arrow"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82" name="Straight Connector 81"/>
            <p:cNvCxnSpPr/>
            <p:nvPr/>
          </p:nvCxnSpPr>
          <p:spPr bwMode="auto">
            <a:xfrm>
              <a:off x="2411760" y="2958952"/>
              <a:ext cx="0" cy="504056"/>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3" name="Elbow Connector 12"/>
            <p:cNvCxnSpPr>
              <a:stCxn id="54" idx="1"/>
              <a:endCxn id="5" idx="2"/>
            </p:cNvCxnSpPr>
            <p:nvPr/>
          </p:nvCxnSpPr>
          <p:spPr bwMode="auto">
            <a:xfrm rot="10800000" flipV="1">
              <a:off x="592511" y="2814936"/>
              <a:ext cx="733943" cy="2664296"/>
            </a:xfrm>
            <a:prstGeom prst="bentConnector3">
              <a:avLst>
                <a:gd name="adj1" fmla="val 123672"/>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90" name="Straight Connector 89"/>
            <p:cNvCxnSpPr>
              <a:stCxn id="60" idx="2"/>
              <a:endCxn id="5" idx="1"/>
            </p:cNvCxnSpPr>
            <p:nvPr/>
          </p:nvCxnSpPr>
          <p:spPr bwMode="auto">
            <a:xfrm flipH="1">
              <a:off x="1240582" y="4606752"/>
              <a:ext cx="2010" cy="512440"/>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94" name="Straight Connector 93"/>
            <p:cNvCxnSpPr>
              <a:endCxn id="60" idx="0"/>
            </p:cNvCxnSpPr>
            <p:nvPr/>
          </p:nvCxnSpPr>
          <p:spPr bwMode="auto">
            <a:xfrm>
              <a:off x="1242592" y="3751040"/>
              <a:ext cx="0" cy="432048"/>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97" name="Straight Connector 96"/>
            <p:cNvCxnSpPr/>
            <p:nvPr/>
          </p:nvCxnSpPr>
          <p:spPr bwMode="auto">
            <a:xfrm>
              <a:off x="2339752" y="3751040"/>
              <a:ext cx="0" cy="432048"/>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98" name="Straight Connector 97"/>
            <p:cNvCxnSpPr/>
            <p:nvPr/>
          </p:nvCxnSpPr>
          <p:spPr bwMode="auto">
            <a:xfrm>
              <a:off x="3419872" y="3751040"/>
              <a:ext cx="0" cy="432048"/>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arrow"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00" name="Straight Connector 99"/>
            <p:cNvCxnSpPr/>
            <p:nvPr/>
          </p:nvCxnSpPr>
          <p:spPr bwMode="auto">
            <a:xfrm>
              <a:off x="7452320" y="3751040"/>
              <a:ext cx="0" cy="432048"/>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01" name="Straight Connector 100"/>
            <p:cNvCxnSpPr/>
            <p:nvPr/>
          </p:nvCxnSpPr>
          <p:spPr bwMode="auto">
            <a:xfrm>
              <a:off x="7380312" y="4615136"/>
              <a:ext cx="0" cy="512440"/>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03" name="Straight Connector 102"/>
            <p:cNvCxnSpPr/>
            <p:nvPr/>
          </p:nvCxnSpPr>
          <p:spPr bwMode="auto">
            <a:xfrm>
              <a:off x="2699792" y="4615136"/>
              <a:ext cx="0" cy="576064"/>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arrow"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07" name="Straight Connector 106"/>
            <p:cNvCxnSpPr/>
            <p:nvPr/>
          </p:nvCxnSpPr>
          <p:spPr bwMode="auto">
            <a:xfrm>
              <a:off x="3059832" y="4615136"/>
              <a:ext cx="0" cy="576064"/>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arrow"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3" name="Elbow Connector 22"/>
            <p:cNvCxnSpPr>
              <a:stCxn id="54" idx="3"/>
              <a:endCxn id="62" idx="4"/>
            </p:cNvCxnSpPr>
            <p:nvPr/>
          </p:nvCxnSpPr>
          <p:spPr bwMode="auto">
            <a:xfrm flipH="1">
              <a:off x="3385792" y="2814936"/>
              <a:ext cx="826168" cy="2664296"/>
            </a:xfrm>
            <a:prstGeom prst="bentConnector3">
              <a:avLst>
                <a:gd name="adj1" fmla="val -2767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10" name="Straight Connector 109"/>
            <p:cNvCxnSpPr/>
            <p:nvPr/>
          </p:nvCxnSpPr>
          <p:spPr bwMode="auto">
            <a:xfrm>
              <a:off x="6012160" y="2958952"/>
              <a:ext cx="0" cy="504056"/>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5" name="Elbow Connector 24"/>
            <p:cNvCxnSpPr/>
            <p:nvPr/>
          </p:nvCxnSpPr>
          <p:spPr bwMode="auto">
            <a:xfrm rot="16200000" flipH="1">
              <a:off x="5275077" y="-90520"/>
              <a:ext cx="1474167" cy="4068452"/>
            </a:xfrm>
            <a:prstGeom prst="bentConnector3">
              <a:avLst>
                <a:gd name="adj1" fmla="val -15507"/>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7" name="Elbow Connector 26"/>
            <p:cNvCxnSpPr/>
            <p:nvPr/>
          </p:nvCxnSpPr>
          <p:spPr bwMode="auto">
            <a:xfrm rot="5400000">
              <a:off x="6620004" y="4034385"/>
              <a:ext cx="2520280" cy="358116"/>
            </a:xfrm>
            <a:prstGeom prst="bentConnector2">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23" name="Straight Connector 122"/>
            <p:cNvCxnSpPr/>
            <p:nvPr/>
          </p:nvCxnSpPr>
          <p:spPr bwMode="auto">
            <a:xfrm>
              <a:off x="6012160" y="1662808"/>
              <a:ext cx="0" cy="1008112"/>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28" name="Rectangle 27"/>
            <p:cNvSpPr/>
            <p:nvPr/>
          </p:nvSpPr>
          <p:spPr>
            <a:xfrm>
              <a:off x="1692913" y="2060848"/>
              <a:ext cx="888385" cy="246221"/>
            </a:xfrm>
            <a:prstGeom prst="rect">
              <a:avLst/>
            </a:prstGeom>
          </p:spPr>
          <p:txBody>
            <a:bodyPr wrap="none">
              <a:spAutoFit/>
            </a:bodyPr>
            <a:lstStyle/>
            <a:p>
              <a:r>
                <a:rPr lang="en-US" sz="1000" dirty="0" smtClean="0">
                  <a:solidFill>
                    <a:schemeClr val="tx1"/>
                  </a:solidFill>
                  <a:latin typeface="Fujitsu Sans"/>
                </a:rPr>
                <a:t>Post metrics</a:t>
              </a:r>
              <a:endParaRPr lang="de-DE" sz="1000" dirty="0"/>
            </a:p>
          </p:txBody>
        </p:sp>
        <p:sp>
          <p:nvSpPr>
            <p:cNvPr id="153" name="Rectangle 152"/>
            <p:cNvSpPr/>
            <p:nvPr/>
          </p:nvSpPr>
          <p:spPr>
            <a:xfrm>
              <a:off x="3799745" y="2060848"/>
              <a:ext cx="1297150" cy="553998"/>
            </a:xfrm>
            <a:prstGeom prst="rect">
              <a:avLst/>
            </a:prstGeom>
          </p:spPr>
          <p:txBody>
            <a:bodyPr wrap="none">
              <a:spAutoFit/>
            </a:bodyPr>
            <a:lstStyle/>
            <a:p>
              <a:pPr algn="l"/>
              <a:r>
                <a:rPr lang="en-US" sz="1000" dirty="0" smtClean="0">
                  <a:solidFill>
                    <a:schemeClr val="tx1"/>
                  </a:solidFill>
                  <a:latin typeface="Fujitsu Sans"/>
                </a:rPr>
                <a:t>Query metrics</a:t>
              </a:r>
            </a:p>
            <a:p>
              <a:pPr algn="l"/>
              <a:r>
                <a:rPr lang="en-US" sz="1000" dirty="0" smtClean="0">
                  <a:solidFill>
                    <a:schemeClr val="tx1"/>
                  </a:solidFill>
                  <a:latin typeface="Fujitsu Sans"/>
                </a:rPr>
                <a:t>Handle alarms</a:t>
              </a:r>
            </a:p>
            <a:p>
              <a:pPr algn="l"/>
              <a:r>
                <a:rPr lang="en-US" sz="1000" dirty="0" smtClean="0">
                  <a:solidFill>
                    <a:schemeClr val="tx1"/>
                  </a:solidFill>
                  <a:latin typeface="Fujitsu Sans"/>
                </a:rPr>
                <a:t>Handle notifications</a:t>
              </a:r>
              <a:endParaRPr lang="de-DE" sz="1000" dirty="0"/>
            </a:p>
          </p:txBody>
        </p:sp>
        <p:sp>
          <p:nvSpPr>
            <p:cNvPr id="154" name="Rectangle 153"/>
            <p:cNvSpPr/>
            <p:nvPr/>
          </p:nvSpPr>
          <p:spPr>
            <a:xfrm>
              <a:off x="6023392" y="2060848"/>
              <a:ext cx="708848" cy="246221"/>
            </a:xfrm>
            <a:prstGeom prst="rect">
              <a:avLst/>
            </a:prstGeom>
          </p:spPr>
          <p:txBody>
            <a:bodyPr wrap="none">
              <a:spAutoFit/>
            </a:bodyPr>
            <a:lstStyle/>
            <a:p>
              <a:r>
                <a:rPr lang="en-US" sz="1000" dirty="0" smtClean="0">
                  <a:solidFill>
                    <a:schemeClr val="tx1"/>
                  </a:solidFill>
                  <a:latin typeface="Fujitsu Sans"/>
                </a:rPr>
                <a:t>Post logs</a:t>
              </a:r>
              <a:endParaRPr lang="de-DE" sz="1000" dirty="0"/>
            </a:p>
          </p:txBody>
        </p:sp>
        <p:sp>
          <p:nvSpPr>
            <p:cNvPr id="155" name="Rectangle 154"/>
            <p:cNvSpPr/>
            <p:nvPr/>
          </p:nvSpPr>
          <p:spPr>
            <a:xfrm>
              <a:off x="8036665" y="1484784"/>
              <a:ext cx="567783" cy="400110"/>
            </a:xfrm>
            <a:prstGeom prst="rect">
              <a:avLst/>
            </a:prstGeom>
          </p:spPr>
          <p:txBody>
            <a:bodyPr wrap="none">
              <a:spAutoFit/>
            </a:bodyPr>
            <a:lstStyle/>
            <a:p>
              <a:pPr algn="l"/>
              <a:r>
                <a:rPr lang="en-US" sz="1000" dirty="0" smtClean="0">
                  <a:solidFill>
                    <a:schemeClr val="tx1"/>
                  </a:solidFill>
                  <a:latin typeface="Fujitsu Sans"/>
                </a:rPr>
                <a:t>Query </a:t>
              </a:r>
              <a:r>
                <a:rPr lang="en-US" sz="1000" dirty="0">
                  <a:solidFill>
                    <a:schemeClr val="tx1"/>
                  </a:solidFill>
                  <a:latin typeface="Fujitsu Sans"/>
                </a:rPr>
                <a:t/>
              </a:r>
              <a:br>
                <a:rPr lang="en-US" sz="1000" dirty="0">
                  <a:solidFill>
                    <a:schemeClr val="tx1"/>
                  </a:solidFill>
                  <a:latin typeface="Fujitsu Sans"/>
                </a:rPr>
              </a:br>
              <a:r>
                <a:rPr lang="en-US" sz="1000" dirty="0" smtClean="0">
                  <a:solidFill>
                    <a:schemeClr val="tx1"/>
                  </a:solidFill>
                  <a:latin typeface="Fujitsu Sans"/>
                </a:rPr>
                <a:t>logs</a:t>
              </a:r>
              <a:endParaRPr lang="de-DE" sz="1000" dirty="0"/>
            </a:p>
          </p:txBody>
        </p:sp>
        <p:sp>
          <p:nvSpPr>
            <p:cNvPr id="156" name="Rectangle 155"/>
            <p:cNvSpPr/>
            <p:nvPr/>
          </p:nvSpPr>
          <p:spPr>
            <a:xfrm>
              <a:off x="5959024" y="3006821"/>
              <a:ext cx="872355" cy="246221"/>
            </a:xfrm>
            <a:prstGeom prst="rect">
              <a:avLst/>
            </a:prstGeom>
          </p:spPr>
          <p:txBody>
            <a:bodyPr wrap="none">
              <a:spAutoFit/>
            </a:bodyPr>
            <a:lstStyle/>
            <a:p>
              <a:r>
                <a:rPr lang="en-US" sz="1000" dirty="0" smtClean="0">
                  <a:solidFill>
                    <a:schemeClr val="tx1"/>
                  </a:solidFill>
                  <a:latin typeface="Fujitsu Sans"/>
                </a:rPr>
                <a:t>Publish logs</a:t>
              </a:r>
              <a:endParaRPr lang="de-DE" sz="1000" dirty="0"/>
            </a:p>
          </p:txBody>
        </p:sp>
        <p:sp>
          <p:nvSpPr>
            <p:cNvPr id="157" name="Rectangle 156"/>
            <p:cNvSpPr/>
            <p:nvPr/>
          </p:nvSpPr>
          <p:spPr>
            <a:xfrm>
              <a:off x="4467434" y="4809346"/>
              <a:ext cx="1040670" cy="707886"/>
            </a:xfrm>
            <a:prstGeom prst="rect">
              <a:avLst/>
            </a:prstGeom>
          </p:spPr>
          <p:txBody>
            <a:bodyPr wrap="none">
              <a:spAutoFit/>
            </a:bodyPr>
            <a:lstStyle/>
            <a:p>
              <a:pPr algn="l"/>
              <a:r>
                <a:rPr lang="en-US" sz="1000" dirty="0" smtClean="0">
                  <a:solidFill>
                    <a:schemeClr val="tx1"/>
                  </a:solidFill>
                  <a:latin typeface="Fujitsu Sans"/>
                </a:rPr>
                <a:t>Store alarm</a:t>
              </a:r>
            </a:p>
            <a:p>
              <a:pPr algn="l"/>
              <a:r>
                <a:rPr lang="en-US" sz="1000" dirty="0" smtClean="0">
                  <a:solidFill>
                    <a:schemeClr val="tx1"/>
                  </a:solidFill>
                  <a:latin typeface="Fujitsu Sans"/>
                </a:rPr>
                <a:t>definitions</a:t>
              </a:r>
            </a:p>
            <a:p>
              <a:pPr algn="l"/>
              <a:r>
                <a:rPr lang="en-US" sz="1000" dirty="0" smtClean="0">
                  <a:solidFill>
                    <a:schemeClr val="tx1"/>
                  </a:solidFill>
                  <a:latin typeface="Fujitsu Sans"/>
                </a:rPr>
                <a:t>and notification</a:t>
              </a:r>
            </a:p>
            <a:p>
              <a:pPr algn="l"/>
              <a:r>
                <a:rPr lang="en-US" sz="1000" dirty="0" smtClean="0">
                  <a:solidFill>
                    <a:schemeClr val="tx1"/>
                  </a:solidFill>
                  <a:latin typeface="Fujitsu Sans"/>
                </a:rPr>
                <a:t>methods</a:t>
              </a:r>
              <a:endParaRPr lang="de-DE" sz="1000" dirty="0"/>
            </a:p>
          </p:txBody>
        </p:sp>
        <p:sp>
          <p:nvSpPr>
            <p:cNvPr id="158" name="Rectangle 157"/>
            <p:cNvSpPr/>
            <p:nvPr/>
          </p:nvSpPr>
          <p:spPr>
            <a:xfrm>
              <a:off x="380993" y="2924944"/>
              <a:ext cx="633507" cy="400110"/>
            </a:xfrm>
            <a:prstGeom prst="rect">
              <a:avLst/>
            </a:prstGeom>
          </p:spPr>
          <p:txBody>
            <a:bodyPr wrap="none">
              <a:spAutoFit/>
            </a:bodyPr>
            <a:lstStyle/>
            <a:p>
              <a:pPr algn="l"/>
              <a:r>
                <a:rPr lang="en-US" sz="1000" dirty="0" smtClean="0">
                  <a:solidFill>
                    <a:schemeClr val="tx1"/>
                  </a:solidFill>
                  <a:latin typeface="Fujitsu Sans"/>
                </a:rPr>
                <a:t>Query </a:t>
              </a:r>
            </a:p>
            <a:p>
              <a:pPr algn="l"/>
              <a:r>
                <a:rPr lang="en-US" sz="1000" dirty="0" smtClean="0">
                  <a:solidFill>
                    <a:schemeClr val="tx1"/>
                  </a:solidFill>
                  <a:latin typeface="Fujitsu Sans"/>
                </a:rPr>
                <a:t>metrics </a:t>
              </a:r>
              <a:endParaRPr lang="de-DE" sz="1000" dirty="0"/>
            </a:p>
          </p:txBody>
        </p:sp>
        <p:sp>
          <p:nvSpPr>
            <p:cNvPr id="159" name="Rectangle 158"/>
            <p:cNvSpPr/>
            <p:nvPr/>
          </p:nvSpPr>
          <p:spPr>
            <a:xfrm>
              <a:off x="2397217" y="3028890"/>
              <a:ext cx="603050" cy="400110"/>
            </a:xfrm>
            <a:prstGeom prst="rect">
              <a:avLst/>
            </a:prstGeom>
          </p:spPr>
          <p:txBody>
            <a:bodyPr wrap="none">
              <a:spAutoFit/>
            </a:bodyPr>
            <a:lstStyle/>
            <a:p>
              <a:pPr algn="l"/>
              <a:r>
                <a:rPr lang="en-US" sz="1000" dirty="0" smtClean="0">
                  <a:solidFill>
                    <a:schemeClr val="tx1"/>
                  </a:solidFill>
                  <a:latin typeface="Fujitsu Sans"/>
                </a:rPr>
                <a:t>Publish</a:t>
              </a:r>
              <a:br>
                <a:rPr lang="en-US" sz="1000" dirty="0" smtClean="0">
                  <a:solidFill>
                    <a:schemeClr val="tx1"/>
                  </a:solidFill>
                  <a:latin typeface="Fujitsu Sans"/>
                </a:rPr>
              </a:br>
              <a:r>
                <a:rPr lang="en-US" sz="1000" dirty="0" smtClean="0">
                  <a:solidFill>
                    <a:schemeClr val="tx1"/>
                  </a:solidFill>
                  <a:latin typeface="Fujitsu Sans"/>
                </a:rPr>
                <a:t>metrics</a:t>
              </a:r>
              <a:endParaRPr lang="de-DE" sz="1000" dirty="0"/>
            </a:p>
          </p:txBody>
        </p:sp>
        <p:sp>
          <p:nvSpPr>
            <p:cNvPr id="33" name="Rectangle 32"/>
            <p:cNvSpPr/>
            <p:nvPr/>
          </p:nvSpPr>
          <p:spPr>
            <a:xfrm>
              <a:off x="720080" y="620688"/>
              <a:ext cx="4572000" cy="246221"/>
            </a:xfrm>
            <a:prstGeom prst="rect">
              <a:avLst/>
            </a:prstGeom>
          </p:spPr>
          <p:txBody>
            <a:bodyPr>
              <a:spAutoFit/>
            </a:bodyPr>
            <a:lstStyle/>
            <a:p>
              <a:pPr algn="l"/>
              <a:r>
                <a:rPr lang="en-US" sz="1000" b="1" dirty="0" err="1" smtClean="0">
                  <a:solidFill>
                    <a:schemeClr val="tx1"/>
                  </a:solidFill>
                  <a:latin typeface="Fujitsu Sans"/>
                </a:rPr>
                <a:t>OpenStack</a:t>
              </a:r>
              <a:r>
                <a:rPr lang="en-US" sz="1000" b="1" dirty="0" smtClean="0">
                  <a:solidFill>
                    <a:schemeClr val="tx1"/>
                  </a:solidFill>
                  <a:latin typeface="Fujitsu Sans"/>
                </a:rPr>
                <a:t> Environment</a:t>
              </a:r>
              <a:endParaRPr lang="en-US" sz="1000" b="1" dirty="0">
                <a:solidFill>
                  <a:schemeClr val="tx1"/>
                </a:solidFill>
                <a:latin typeface="Fujitsu Sans"/>
              </a:endParaRPr>
            </a:p>
          </p:txBody>
        </p:sp>
        <p:sp>
          <p:nvSpPr>
            <p:cNvPr id="56" name="Rounded Rectangle 55"/>
            <p:cNvSpPr/>
            <p:nvPr/>
          </p:nvSpPr>
          <p:spPr bwMode="gray">
            <a:xfrm>
              <a:off x="5902224" y="4185000"/>
              <a:ext cx="974032" cy="423664"/>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000" b="1" dirty="0" smtClean="0">
                <a:solidFill>
                  <a:schemeClr val="tx1"/>
                </a:solidFill>
                <a:latin typeface="Fujitsu Sans"/>
              </a:endParaRPr>
            </a:p>
            <a:p>
              <a:r>
                <a:rPr lang="en-US" sz="1000" b="1" dirty="0" smtClean="0">
                  <a:solidFill>
                    <a:schemeClr val="tx1"/>
                  </a:solidFill>
                  <a:latin typeface="Fujitsu Sans"/>
                </a:rPr>
                <a:t>Log</a:t>
              </a:r>
              <a:br>
                <a:rPr lang="en-US" sz="1000" b="1" dirty="0" smtClean="0">
                  <a:solidFill>
                    <a:schemeClr val="tx1"/>
                  </a:solidFill>
                  <a:latin typeface="Fujitsu Sans"/>
                </a:rPr>
              </a:br>
              <a:r>
                <a:rPr lang="en-US" sz="1000" b="1" dirty="0" smtClean="0">
                  <a:solidFill>
                    <a:schemeClr val="tx1"/>
                  </a:solidFill>
                  <a:latin typeface="Fujitsu Sans"/>
                </a:rPr>
                <a:t>Transformer</a:t>
              </a:r>
            </a:p>
            <a:p>
              <a:endParaRPr lang="en-US" sz="1000" b="1" dirty="0">
                <a:solidFill>
                  <a:schemeClr val="tx1"/>
                </a:solidFill>
                <a:latin typeface="Fujitsu Sans"/>
              </a:endParaRPr>
            </a:p>
          </p:txBody>
        </p:sp>
        <p:cxnSp>
          <p:nvCxnSpPr>
            <p:cNvPr id="61" name="Straight Connector 60"/>
            <p:cNvCxnSpPr/>
            <p:nvPr/>
          </p:nvCxnSpPr>
          <p:spPr bwMode="auto">
            <a:xfrm>
              <a:off x="6372200" y="3753000"/>
              <a:ext cx="0" cy="432048"/>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arrow"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8" name="Straight Connector 47"/>
            <p:cNvCxnSpPr/>
            <p:nvPr/>
          </p:nvCxnSpPr>
          <p:spPr bwMode="auto">
            <a:xfrm>
              <a:off x="5292080" y="3751040"/>
              <a:ext cx="0" cy="432048"/>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arrow"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49" name="Rounded Rectangle 48"/>
            <p:cNvSpPr/>
            <p:nvPr/>
          </p:nvSpPr>
          <p:spPr bwMode="gray">
            <a:xfrm>
              <a:off x="4822104" y="4196100"/>
              <a:ext cx="974032" cy="423664"/>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000" b="1" dirty="0" smtClean="0">
                <a:solidFill>
                  <a:schemeClr val="tx1"/>
                </a:solidFill>
                <a:latin typeface="Fujitsu Sans"/>
              </a:endParaRPr>
            </a:p>
            <a:p>
              <a:r>
                <a:rPr lang="en-US" sz="1000" b="1" dirty="0" smtClean="0">
                  <a:solidFill>
                    <a:schemeClr val="tx1"/>
                  </a:solidFill>
                  <a:latin typeface="Fujitsu Sans"/>
                </a:rPr>
                <a:t>Log</a:t>
              </a:r>
              <a:r>
                <a:rPr lang="en-US" sz="1000" b="1" smtClean="0">
                  <a:solidFill>
                    <a:schemeClr val="tx1"/>
                  </a:solidFill>
                  <a:latin typeface="Fujitsu Sans"/>
                </a:rPr>
                <a:t/>
              </a:r>
              <a:br>
                <a:rPr lang="en-US" sz="1000" b="1" smtClean="0">
                  <a:solidFill>
                    <a:schemeClr val="tx1"/>
                  </a:solidFill>
                  <a:latin typeface="Fujitsu Sans"/>
                </a:rPr>
              </a:br>
              <a:r>
                <a:rPr lang="en-US" sz="1000" b="1" smtClean="0">
                  <a:solidFill>
                    <a:schemeClr val="tx1"/>
                  </a:solidFill>
                  <a:latin typeface="Fujitsu Sans"/>
                </a:rPr>
                <a:t>Metrics</a:t>
              </a:r>
              <a:endParaRPr lang="en-US" sz="1000" b="1" dirty="0" smtClean="0">
                <a:solidFill>
                  <a:schemeClr val="tx1"/>
                </a:solidFill>
                <a:latin typeface="Fujitsu Sans"/>
              </a:endParaRPr>
            </a:p>
            <a:p>
              <a:endParaRPr lang="en-US" sz="1000" b="1" dirty="0">
                <a:solidFill>
                  <a:schemeClr val="tx1"/>
                </a:solidFill>
                <a:latin typeface="Fujitsu Sans"/>
              </a:endParaRPr>
            </a:p>
          </p:txBody>
        </p:sp>
      </p:grpSp>
    </p:spTree>
    <p:extLst>
      <p:ext uri="{BB962C8B-B14F-4D97-AF65-F5344CB8AC3E}">
        <p14:creationId xmlns:p14="http://schemas.microsoft.com/office/powerpoint/2010/main" val="3307628908"/>
      </p:ext>
    </p:extLst>
  </p:cSld>
  <p:clrMapOvr>
    <a:masterClrMapping/>
  </p:clrMapOvr>
  <p:timing>
    <p:tnLst>
      <p:par>
        <p:cTn id="1" dur="indefinite" restart="never" nodeType="tmRoot"/>
      </p:par>
    </p:tnLst>
  </p:timing>
</p:sld>
</file>

<file path=ppt/theme/theme1.xml><?xml version="1.0" encoding="utf-8"?>
<a:theme xmlns:a="http://schemas.openxmlformats.org/drawingml/2006/main" name="F_Tool_2_EN_R">
  <a:themeElements>
    <a:clrScheme name="F_Tool_2_EN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EN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objectDefaults>
  <a:extraClrSchemeLst>
    <a:extraClrScheme>
      <a:clrScheme name="F_Tool_2_EN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63</Words>
  <Application>Microsoft Office PowerPoint</Application>
  <PresentationFormat>On-screen Show (4:3)</PresentationFormat>
  <Paragraphs>40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Fujitsu Sans</vt:lpstr>
      <vt:lpstr>Wingdings</vt:lpstr>
      <vt:lpstr>F_Tool_2_EN_R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2005-05-17T00:06:03Z</dcterms:created>
  <dcterms:modified xsi:type="dcterms:W3CDTF">2017-03-07T09:08:16Z</dcterms:modified>
</cp:coreProperties>
</file>