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3"/>
  </p:notesMasterIdLst>
  <p:handoutMasterIdLst>
    <p:handoutMasterId r:id="rId4"/>
  </p:handoutMasterIdLst>
  <p:sldIdLst>
    <p:sldId id="492" r:id="rId2"/>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CAC7"/>
    <a:srgbClr val="FBE2E1"/>
    <a:srgbClr val="57564F"/>
    <a:srgbClr val="7E7D76"/>
    <a:srgbClr val="706ABA"/>
    <a:srgbClr val="1782DB"/>
    <a:srgbClr val="1BA12B"/>
    <a:srgbClr val="8B8807"/>
    <a:srgbClr val="C07000"/>
    <a:srgbClr val="E734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81" autoAdjust="0"/>
    <p:restoredTop sz="94362" autoAdjust="0"/>
  </p:normalViewPr>
  <p:slideViewPr>
    <p:cSldViewPr>
      <p:cViewPr varScale="1">
        <p:scale>
          <a:sx n="105" d="100"/>
          <a:sy n="105" d="100"/>
        </p:scale>
        <p:origin x="1308" y="102"/>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1" d="100"/>
          <a:sy n="51" d="100"/>
        </p:scale>
        <p:origin x="-2952" y="-102"/>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GB" altLang="ja-JP"/>
              <a:t>Copyright 2010 FUJITSU LIMITED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F292DE00-67A6-4030-A170-04D30452685C}" type="slidenum">
              <a:rPr lang="en-GB" altLang="ja-JP"/>
              <a:pPr/>
              <a:t>‹#›</a:t>
            </a:fld>
            <a:endParaRPr lang="en-GB"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4133182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US" altLang="ja-JP" smtClean="0"/>
              <a:t>Copyright 2015 FUJITSU LIMITED</a:t>
            </a:r>
            <a:endParaRPr lang="en-US" altLang="ja-JP"/>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E3650301-5E60-4036-A5B1-57856FD26B45}" type="slidenum">
              <a:rPr lang="en-US" altLang="ja-JP"/>
              <a:pPr/>
              <a:t>‹#›</a:t>
            </a:fld>
            <a:endParaRPr lang="en-US"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1521308896"/>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7214" name="Picture 46"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5" name="Group 47"/>
          <p:cNvGrpSpPr>
            <a:grpSpLocks noChangeAspect="1"/>
          </p:cNvGrpSpPr>
          <p:nvPr userDrawn="1"/>
        </p:nvGrpSpPr>
        <p:grpSpPr bwMode="auto">
          <a:xfrm>
            <a:off x="7308850" y="185738"/>
            <a:ext cx="1647825" cy="920750"/>
            <a:chOff x="4604" y="117"/>
            <a:chExt cx="1038" cy="580"/>
          </a:xfrm>
        </p:grpSpPr>
        <p:sp>
          <p:nvSpPr>
            <p:cNvPr id="647216" name="AutoShape 48"/>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7217" name="Freeform 49"/>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8" name="Freeform 50"/>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9" name="Freeform 51"/>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0" name="Freeform 52"/>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1" name="Freeform 53"/>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2" name="Freeform 54"/>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3" name="Freeform 55"/>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4" name="Freeform 56"/>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5" name="Freeform 57"/>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6" name="Freeform 58"/>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7" name="Freeform 59"/>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8" name="Freeform 60"/>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9" name="Freeform 61"/>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0" name="Freeform 62"/>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1" name="Freeform 63"/>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2" name="Freeform 64"/>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3" name="Freeform 65"/>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4" name="Freeform 66"/>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5" name="Freeform 67"/>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6" name="Freeform 68"/>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7" name="Freeform 69"/>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8" name="Freeform 70"/>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9" name="Freeform 71"/>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0" name="Freeform 72"/>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1" name="Freeform 73"/>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2" name="Freeform 74"/>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3" name="Freeform 75"/>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4" name="Freeform 76"/>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5" name="Freeform 77"/>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6" name="Freeform 78"/>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7173" name="Rectangle 5"/>
          <p:cNvSpPr>
            <a:spLocks noGrp="1" noChangeArrowheads="1"/>
          </p:cNvSpPr>
          <p:nvPr>
            <p:ph type="subTitle" idx="1"/>
          </p:nvPr>
        </p:nvSpPr>
        <p:spPr>
          <a:xfrm>
            <a:off x="323850" y="4579938"/>
            <a:ext cx="7920038" cy="1784350"/>
          </a:xfrm>
        </p:spPr>
        <p:txBody>
          <a:bodyPr/>
          <a:lstStyle>
            <a:lvl1pPr marL="0" indent="0">
              <a:lnSpc>
                <a:spcPct val="100000"/>
              </a:lnSpc>
              <a:spcBef>
                <a:spcPct val="0"/>
              </a:spcBef>
              <a:spcAft>
                <a:spcPct val="0"/>
              </a:spcAft>
              <a:buFont typeface="Wingdings" pitchFamily="2" charset="2"/>
              <a:buNone/>
              <a:defRPr/>
            </a:lvl1pPr>
          </a:lstStyle>
          <a:p>
            <a:pPr lvl="0"/>
            <a:r>
              <a:rPr lang="en-US" altLang="ja-JP" noProof="0" smtClean="0"/>
              <a:t>Master subtitle</a:t>
            </a:r>
          </a:p>
          <a:p>
            <a:pPr lvl="0"/>
            <a:r>
              <a:rPr lang="en-US" altLang="ja-JP" noProof="0" smtClean="0"/>
              <a:t>Master subtitle</a:t>
            </a:r>
          </a:p>
          <a:p>
            <a:pPr lvl="0"/>
            <a:r>
              <a:rPr lang="en-US" altLang="ja-JP" noProof="0" smtClean="0"/>
              <a:t>Master subtitle</a:t>
            </a:r>
          </a:p>
          <a:p>
            <a:pPr lvl="0"/>
            <a:r>
              <a:rPr lang="en-US" altLang="ja-JP" noProof="0" smtClean="0"/>
              <a:t>Master subtitle</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en-US" altLang="ja-JP" noProof="0" smtClean="0"/>
              <a:t>Master title</a:t>
            </a:r>
            <a:br>
              <a:rPr lang="en-US" altLang="ja-JP" noProof="0" smtClean="0"/>
            </a:br>
            <a:r>
              <a:rPr lang="en-US" altLang="ja-JP" noProof="0" smtClean="0"/>
              <a:t>Master title</a:t>
            </a:r>
            <a:br>
              <a:rPr lang="en-US" altLang="ja-JP" noProof="0" smtClean="0"/>
            </a:br>
            <a:r>
              <a:rPr lang="en-US" altLang="ja-JP" noProof="0" smtClean="0"/>
              <a:t>Master title</a:t>
            </a:r>
            <a:endParaRPr lang="de-DE" altLang="ja-JP" noProof="0" smtClean="0"/>
          </a:p>
        </p:txBody>
      </p:sp>
      <p:sp>
        <p:nvSpPr>
          <p:cNvPr id="647211" name="Rectangle 43"/>
          <p:cNvSpPr>
            <a:spLocks noGrp="1" noChangeArrowheads="1"/>
          </p:cNvSpPr>
          <p:nvPr>
            <p:ph type="ftr" sz="quarter" idx="3"/>
          </p:nvPr>
        </p:nvSpPr>
        <p:spPr/>
        <p:txBody>
          <a:bodyPr/>
          <a:lstStyle>
            <a:lvl1pPr>
              <a:defRPr/>
            </a:lvl1pPr>
          </a:lstStyle>
          <a:p>
            <a:r>
              <a:rPr lang="de-DE" altLang="ja-JP"/>
              <a:t>Copyright 2010 FUJITSU LIMITED</a:t>
            </a: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DAFF58-AF20-4BE5-A565-900D0004609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31882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9575" y="-1588"/>
            <a:ext cx="2195513" cy="64643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8275" y="-1588"/>
            <a:ext cx="6438900" cy="64643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108F92-EC49-4A1F-AD32-DE059EDD1816}"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86159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187B82A-CA21-49DD-8C10-E6A012C0F0FD}"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150273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31F8EC89-891A-49B1-912D-4EA89E33C13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47215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6DE7949C-D400-4B6E-AD92-40CA8AD54833}"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91589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B1F2A04-FE19-4F39-A010-03B39F500265}" type="slidenum">
              <a:rPr lang="de-DE" altLang="ja-JP"/>
              <a:pPr/>
              <a:t>‹#›</a:t>
            </a:fld>
            <a:endParaRPr lang="de-DE" altLang="ja-JP"/>
          </a:p>
        </p:txBody>
      </p:sp>
      <p:sp>
        <p:nvSpPr>
          <p:cNvPr id="8" name="Footer Placeholder 7"/>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09986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996CC071-FBE5-43FB-94B9-72B76D7F46A5}" type="slidenum">
              <a:rPr lang="de-DE" altLang="ja-JP"/>
              <a:pPr/>
              <a:t>‹#›</a:t>
            </a:fld>
            <a:endParaRPr lang="de-DE" altLang="ja-JP"/>
          </a:p>
        </p:txBody>
      </p:sp>
      <p:sp>
        <p:nvSpPr>
          <p:cNvPr id="4" name="Footer Placeholder 3"/>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405718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D8CB003-5A8F-43E9-B34F-EE630469B62B}" type="slidenum">
              <a:rPr lang="de-DE" altLang="ja-JP"/>
              <a:pPr/>
              <a:t>‹#›</a:t>
            </a:fld>
            <a:endParaRPr lang="de-DE" altLang="ja-JP"/>
          </a:p>
        </p:txBody>
      </p:sp>
      <p:sp>
        <p:nvSpPr>
          <p:cNvPr id="3" name="Footer Placeholder 2"/>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28252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003F25C-6046-4706-B668-B6FD8D722F3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347178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0FF2B31-301F-4947-8CA4-91F3B8D47B1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793970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0" name="Picture 26"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grpSp>
        <p:nvGrpSpPr>
          <p:cNvPr id="646158" name="Group 14"/>
          <p:cNvGrpSpPr>
            <a:grpSpLocks noChangeAspect="1"/>
          </p:cNvGrpSpPr>
          <p:nvPr userDrawn="1"/>
        </p:nvGrpSpPr>
        <p:grpSpPr bwMode="auto">
          <a:xfrm>
            <a:off x="7888288" y="79375"/>
            <a:ext cx="1176337" cy="657225"/>
            <a:chOff x="4969" y="50"/>
            <a:chExt cx="741" cy="414"/>
          </a:xfrm>
        </p:grpSpPr>
        <p:sp>
          <p:nvSpPr>
            <p:cNvPr id="646159" name="AutoShape 15"/>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6160" name="Freeform 16"/>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1" name="Freeform 17"/>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2" name="Freeform 18"/>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3" name="Freeform 19"/>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4" name="Freeform 20"/>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5" name="Freeform 21"/>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6" name="Freeform 22"/>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7" name="Freeform 23"/>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en-US" altLang="ja-JP" smtClean="0"/>
              <a:t>Master title</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ja-JP" smtClean="0"/>
              <a:t>Headline Headline Headline Headline Headline Headline Headline Headline Headline Headline Headline Headline</a:t>
            </a:r>
          </a:p>
          <a:p>
            <a:pPr lvl="1"/>
            <a:r>
              <a:rPr lang="en-US" altLang="ja-JP" smtClean="0"/>
              <a:t>1st subhead 1st subhead 1st subhead 1st subhead 1st subhead 1st subhead 1st subhead 1st subhead 1st subhead 1st subhead </a:t>
            </a:r>
          </a:p>
          <a:p>
            <a:pPr lvl="2"/>
            <a:r>
              <a:rPr lang="en-US" altLang="ja-JP" smtClean="0"/>
              <a:t>2nd subhead 2nd subhead 2nd subhead 2nd subhead 2nd subhead 2nd subhead 2nd subhead 2nd subhead 2nd subhead 2nd subhead </a:t>
            </a:r>
          </a:p>
          <a:p>
            <a:pPr lvl="3"/>
            <a:r>
              <a:rPr lang="en-US" altLang="ja-JP" smtClean="0"/>
              <a:t>Text Text Text Text Text Text Text Text Text Text Text Text Text Text Text Text Text Text Text Text Text Text Text Text Text Text Text Text Text Text Text Text </a:t>
            </a:r>
          </a:p>
        </p:txBody>
      </p:sp>
      <p:sp>
        <p:nvSpPr>
          <p:cNvPr id="646168" name="Rectangle 24"/>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399B58B7-46DE-4E5D-88AD-93F99721E43C}" type="slidenum">
              <a:rPr lang="de-DE" altLang="ja-JP"/>
              <a:pPr/>
              <a:t>‹#›</a:t>
            </a:fld>
            <a:endParaRPr lang="de-DE" altLang="ja-JP"/>
          </a:p>
        </p:txBody>
      </p:sp>
      <p:sp>
        <p:nvSpPr>
          <p:cNvPr id="646169" name="Rectangle 25"/>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smtClean="0"/>
              <a:t>Copyright 2015 FUJITSU LIMITED</a:t>
            </a:r>
            <a:endParaRPr lang="de-DE" altLang="ja-JP"/>
          </a:p>
        </p:txBody>
      </p:sp>
      <p:pic>
        <p:nvPicPr>
          <p:cNvPr id="2" name="Picture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p:txStyles>
    <p:title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5"/>
        </a:buBlip>
        <a:defRPr kumimoji="1"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lstStyle/>
          <a:p>
            <a:fld id="{4187B82A-CA21-49DD-8C10-E6A012C0F0FD}" type="slidenum">
              <a:rPr lang="de-DE" altLang="ja-JP" smtClean="0"/>
              <a:pPr/>
              <a:t>0</a:t>
            </a:fld>
            <a:endParaRPr lang="de-DE" altLang="ja-JP"/>
          </a:p>
        </p:txBody>
      </p:sp>
      <p:sp>
        <p:nvSpPr>
          <p:cNvPr id="5" name="Footer Placeholder 4"/>
          <p:cNvSpPr>
            <a:spLocks noGrp="1"/>
          </p:cNvSpPr>
          <p:nvPr>
            <p:ph type="ftr" sz="quarter" idx="11"/>
          </p:nvPr>
        </p:nvSpPr>
        <p:spPr/>
        <p:txBody>
          <a:bodyPr/>
          <a:lstStyle/>
          <a:p>
            <a:r>
              <a:rPr lang="de-DE" altLang="ja-JP" smtClean="0"/>
              <a:t>Copyright 2010 FUJITSU LIMITED</a:t>
            </a:r>
            <a:endParaRPr lang="de-DE" altLang="ja-JP"/>
          </a:p>
        </p:txBody>
      </p:sp>
      <p:grpSp>
        <p:nvGrpSpPr>
          <p:cNvPr id="11" name="Group 10"/>
          <p:cNvGrpSpPr/>
          <p:nvPr/>
        </p:nvGrpSpPr>
        <p:grpSpPr>
          <a:xfrm>
            <a:off x="1619671" y="1888236"/>
            <a:ext cx="5040561" cy="2057410"/>
            <a:chOff x="1619671" y="1888236"/>
            <a:chExt cx="5040561" cy="2057410"/>
          </a:xfrm>
        </p:grpSpPr>
        <p:sp>
          <p:nvSpPr>
            <p:cNvPr id="7" name="Rectangle 5"/>
            <p:cNvSpPr/>
            <p:nvPr/>
          </p:nvSpPr>
          <p:spPr bwMode="auto">
            <a:xfrm rot="10800000">
              <a:off x="1763688" y="1888236"/>
              <a:ext cx="4896544" cy="2057409"/>
            </a:xfrm>
            <a:custGeom>
              <a:avLst/>
              <a:gdLst>
                <a:gd name="connsiteX0" fmla="*/ 0 w 2880444"/>
                <a:gd name="connsiteY0" fmla="*/ 0 h 1152128"/>
                <a:gd name="connsiteX1" fmla="*/ 1440160 w 2880444"/>
                <a:gd name="connsiteY1" fmla="*/ 0 h 1152128"/>
                <a:gd name="connsiteX2" fmla="*/ 1430670 w 2880444"/>
                <a:gd name="connsiteY2" fmla="*/ 576064 h 1152128"/>
                <a:gd name="connsiteX3" fmla="*/ 2880444 w 2880444"/>
                <a:gd name="connsiteY3" fmla="*/ 576064 h 1152128"/>
                <a:gd name="connsiteX4" fmla="*/ 2880444 w 2880444"/>
                <a:gd name="connsiteY4" fmla="*/ 1152128 h 1152128"/>
                <a:gd name="connsiteX5" fmla="*/ 1440160 w 2880444"/>
                <a:gd name="connsiteY5" fmla="*/ 1152128 h 1152128"/>
                <a:gd name="connsiteX6" fmla="*/ 732408 w 2880444"/>
                <a:gd name="connsiteY6" fmla="*/ 1152128 h 1152128"/>
                <a:gd name="connsiteX7" fmla="*/ 0 w 2880444"/>
                <a:gd name="connsiteY7" fmla="*/ 1152128 h 1152128"/>
                <a:gd name="connsiteX8" fmla="*/ 0 w 2880444"/>
                <a:gd name="connsiteY8" fmla="*/ 0 h 1152128"/>
                <a:gd name="connsiteX0" fmla="*/ 0 w 2880444"/>
                <a:gd name="connsiteY0" fmla="*/ 0 h 1152128"/>
                <a:gd name="connsiteX1" fmla="*/ 1432568 w 2880444"/>
                <a:gd name="connsiteY1" fmla="*/ 0 h 1152128"/>
                <a:gd name="connsiteX2" fmla="*/ 1430670 w 2880444"/>
                <a:gd name="connsiteY2" fmla="*/ 576064 h 1152128"/>
                <a:gd name="connsiteX3" fmla="*/ 2880444 w 2880444"/>
                <a:gd name="connsiteY3" fmla="*/ 576064 h 1152128"/>
                <a:gd name="connsiteX4" fmla="*/ 2880444 w 2880444"/>
                <a:gd name="connsiteY4" fmla="*/ 1152128 h 1152128"/>
                <a:gd name="connsiteX5" fmla="*/ 1440160 w 2880444"/>
                <a:gd name="connsiteY5" fmla="*/ 1152128 h 1152128"/>
                <a:gd name="connsiteX6" fmla="*/ 732408 w 2880444"/>
                <a:gd name="connsiteY6" fmla="*/ 1152128 h 1152128"/>
                <a:gd name="connsiteX7" fmla="*/ 0 w 2880444"/>
                <a:gd name="connsiteY7" fmla="*/ 1152128 h 1152128"/>
                <a:gd name="connsiteX8" fmla="*/ 0 w 2880444"/>
                <a:gd name="connsiteY8" fmla="*/ 0 h 1152128"/>
                <a:gd name="connsiteX0" fmla="*/ 0 w 2880444"/>
                <a:gd name="connsiteY0" fmla="*/ 0 h 1152128"/>
                <a:gd name="connsiteX1" fmla="*/ 1432568 w 2880444"/>
                <a:gd name="connsiteY1" fmla="*/ 0 h 1152128"/>
                <a:gd name="connsiteX2" fmla="*/ 1421179 w 2880444"/>
                <a:gd name="connsiteY2" fmla="*/ 576064 h 1152128"/>
                <a:gd name="connsiteX3" fmla="*/ 2880444 w 2880444"/>
                <a:gd name="connsiteY3" fmla="*/ 576064 h 1152128"/>
                <a:gd name="connsiteX4" fmla="*/ 2880444 w 2880444"/>
                <a:gd name="connsiteY4" fmla="*/ 1152128 h 1152128"/>
                <a:gd name="connsiteX5" fmla="*/ 1440160 w 2880444"/>
                <a:gd name="connsiteY5" fmla="*/ 1152128 h 1152128"/>
                <a:gd name="connsiteX6" fmla="*/ 732408 w 2880444"/>
                <a:gd name="connsiteY6" fmla="*/ 1152128 h 1152128"/>
                <a:gd name="connsiteX7" fmla="*/ 0 w 2880444"/>
                <a:gd name="connsiteY7" fmla="*/ 1152128 h 1152128"/>
                <a:gd name="connsiteX8" fmla="*/ 0 w 2880444"/>
                <a:gd name="connsiteY8" fmla="*/ 0 h 1152128"/>
                <a:gd name="connsiteX0" fmla="*/ 0 w 2880444"/>
                <a:gd name="connsiteY0" fmla="*/ 0 h 1152128"/>
                <a:gd name="connsiteX1" fmla="*/ 1421180 w 2880444"/>
                <a:gd name="connsiteY1" fmla="*/ 0 h 1152128"/>
                <a:gd name="connsiteX2" fmla="*/ 1421179 w 2880444"/>
                <a:gd name="connsiteY2" fmla="*/ 576064 h 1152128"/>
                <a:gd name="connsiteX3" fmla="*/ 2880444 w 2880444"/>
                <a:gd name="connsiteY3" fmla="*/ 576064 h 1152128"/>
                <a:gd name="connsiteX4" fmla="*/ 2880444 w 2880444"/>
                <a:gd name="connsiteY4" fmla="*/ 1152128 h 1152128"/>
                <a:gd name="connsiteX5" fmla="*/ 1440160 w 2880444"/>
                <a:gd name="connsiteY5" fmla="*/ 1152128 h 1152128"/>
                <a:gd name="connsiteX6" fmla="*/ 732408 w 2880444"/>
                <a:gd name="connsiteY6" fmla="*/ 1152128 h 1152128"/>
                <a:gd name="connsiteX7" fmla="*/ 0 w 2880444"/>
                <a:gd name="connsiteY7" fmla="*/ 1152128 h 1152128"/>
                <a:gd name="connsiteX8" fmla="*/ 0 w 2880444"/>
                <a:gd name="connsiteY8" fmla="*/ 0 h 115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444" h="1152128">
                  <a:moveTo>
                    <a:pt x="0" y="0"/>
                  </a:moveTo>
                  <a:lnTo>
                    <a:pt x="1421180" y="0"/>
                  </a:lnTo>
                  <a:cubicBezTo>
                    <a:pt x="1420547" y="192021"/>
                    <a:pt x="1421812" y="384043"/>
                    <a:pt x="1421179" y="576064"/>
                  </a:cubicBezTo>
                  <a:lnTo>
                    <a:pt x="2880444" y="576064"/>
                  </a:lnTo>
                  <a:lnTo>
                    <a:pt x="2880444" y="1152128"/>
                  </a:lnTo>
                  <a:lnTo>
                    <a:pt x="1440160" y="1152128"/>
                  </a:lnTo>
                  <a:lnTo>
                    <a:pt x="732408" y="1152128"/>
                  </a:lnTo>
                  <a:lnTo>
                    <a:pt x="0" y="1152128"/>
                  </a:lnTo>
                  <a:lnTo>
                    <a:pt x="0" y="0"/>
                  </a:lnTo>
                  <a:close/>
                </a:path>
              </a:pathLst>
            </a:custGeom>
            <a:solidFill>
              <a:srgbClr val="FBE2E1"/>
            </a:solidFill>
            <a:ln w="19050">
              <a:solidFill>
                <a:schemeClr val="bg1"/>
              </a:solid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endPar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endParaRPr>
            </a:p>
          </p:txBody>
        </p:sp>
        <p:sp>
          <p:nvSpPr>
            <p:cNvPr id="9" name="Rectangle 8"/>
            <p:cNvSpPr/>
            <p:nvPr/>
          </p:nvSpPr>
          <p:spPr bwMode="auto">
            <a:xfrm>
              <a:off x="4788024" y="2663180"/>
              <a:ext cx="1440160" cy="261764"/>
            </a:xfrm>
            <a:prstGeom prst="rect">
              <a:avLst/>
            </a:prstGeom>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Horizon</a:t>
              </a:r>
              <a:r>
                <a:rPr kumimoji="1" lang="en-US" sz="1600" b="0" i="0" u="none" strike="noStrike" cap="none" normalizeH="0" dirty="0" smtClean="0">
                  <a:ln>
                    <a:noFill/>
                  </a:ln>
                  <a:solidFill>
                    <a:schemeClr val="bg1"/>
                  </a:solidFill>
                  <a:effectLst/>
                  <a:latin typeface="Fujitsu Sans" panose="020B0404060202020204" pitchFamily="34" charset="0"/>
                  <a:ea typeface="ＭＳ Ｐゴシック" pitchFamily="50" charset="-128"/>
                </a:rPr>
                <a:t> </a:t>
              </a: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Plugin</a:t>
              </a:r>
            </a:p>
          </p:txBody>
        </p:sp>
        <p:sp>
          <p:nvSpPr>
            <p:cNvPr id="10" name="TextBox 9"/>
            <p:cNvSpPr txBox="1"/>
            <p:nvPr/>
          </p:nvSpPr>
          <p:spPr>
            <a:xfrm>
              <a:off x="1763686" y="1916832"/>
              <a:ext cx="1008113" cy="338554"/>
            </a:xfrm>
            <a:prstGeom prst="rect">
              <a:avLst/>
            </a:prstGeom>
            <a:noFill/>
          </p:spPr>
          <p:txBody>
            <a:bodyPr wrap="square" rtlCol="0">
              <a:spAutoFit/>
            </a:bodyPr>
            <a:lstStyle/>
            <a:p>
              <a:r>
                <a:rPr lang="en-US" sz="1600" b="1" dirty="0" smtClean="0">
                  <a:latin typeface="Fujitsu Sans" panose="020B0404060202020204" pitchFamily="34" charset="0"/>
                </a:rPr>
                <a:t>OpenStack </a:t>
              </a:r>
              <a:endParaRPr lang="en-US" sz="1600" b="1" dirty="0">
                <a:latin typeface="Fujitsu Sans" panose="020B0404060202020204" pitchFamily="34" charset="0"/>
              </a:endParaRPr>
            </a:p>
          </p:txBody>
        </p:sp>
        <p:sp>
          <p:nvSpPr>
            <p:cNvPr id="13" name="Rectangle 12"/>
            <p:cNvSpPr/>
            <p:nvPr/>
          </p:nvSpPr>
          <p:spPr bwMode="auto">
            <a:xfrm>
              <a:off x="4716016" y="2267976"/>
              <a:ext cx="720080" cy="224920"/>
            </a:xfrm>
            <a:prstGeom prst="rect">
              <a:avLst/>
            </a:prstGeom>
            <a:solidFill>
              <a:srgbClr val="FDF1F1"/>
            </a:solidFill>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Keystone</a:t>
              </a:r>
            </a:p>
          </p:txBody>
        </p:sp>
        <p:sp>
          <p:nvSpPr>
            <p:cNvPr id="14" name="Rectangle 13"/>
            <p:cNvSpPr/>
            <p:nvPr/>
          </p:nvSpPr>
          <p:spPr bwMode="auto">
            <a:xfrm>
              <a:off x="5580112" y="2267976"/>
              <a:ext cx="720080" cy="224920"/>
            </a:xfrm>
            <a:prstGeom prst="rect">
              <a:avLst/>
            </a:prstGeom>
            <a:solidFill>
              <a:srgbClr val="FDF1F1"/>
            </a:solidFill>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Horizon</a:t>
              </a:r>
            </a:p>
          </p:txBody>
        </p:sp>
        <p:sp>
          <p:nvSpPr>
            <p:cNvPr id="15" name="Rectangle 14"/>
            <p:cNvSpPr/>
            <p:nvPr/>
          </p:nvSpPr>
          <p:spPr bwMode="auto">
            <a:xfrm>
              <a:off x="3707904" y="2267976"/>
              <a:ext cx="720080" cy="224920"/>
            </a:xfrm>
            <a:prstGeom prst="rect">
              <a:avLst/>
            </a:prstGeom>
            <a:solidFill>
              <a:srgbClr val="FDF1F1"/>
            </a:solidFill>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en-US" sz="1600" dirty="0" smtClean="0">
                  <a:solidFill>
                    <a:schemeClr val="tx1"/>
                  </a:solidFill>
                  <a:latin typeface="Fujitsu Sans" panose="020B0404060202020204" pitchFamily="34" charset="0"/>
                  <a:ea typeface="ＭＳ Ｐゴシック" pitchFamily="50" charset="-128"/>
                </a:rPr>
                <a:t>Cinder</a:t>
              </a:r>
              <a:endPar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endParaRPr>
            </a:p>
          </p:txBody>
        </p:sp>
        <p:sp>
          <p:nvSpPr>
            <p:cNvPr id="16" name="Rectangle 15"/>
            <p:cNvSpPr/>
            <p:nvPr/>
          </p:nvSpPr>
          <p:spPr bwMode="auto">
            <a:xfrm>
              <a:off x="2843808" y="2267976"/>
              <a:ext cx="720080" cy="224920"/>
            </a:xfrm>
            <a:prstGeom prst="rect">
              <a:avLst/>
            </a:prstGeom>
            <a:solidFill>
              <a:srgbClr val="FDF1F1"/>
            </a:solidFill>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Neutron</a:t>
              </a:r>
            </a:p>
          </p:txBody>
        </p:sp>
        <p:sp>
          <p:nvSpPr>
            <p:cNvPr id="17" name="Rectangle 16"/>
            <p:cNvSpPr/>
            <p:nvPr/>
          </p:nvSpPr>
          <p:spPr bwMode="auto">
            <a:xfrm>
              <a:off x="1979712" y="2267976"/>
              <a:ext cx="720080" cy="224920"/>
            </a:xfrm>
            <a:prstGeom prst="rect">
              <a:avLst/>
            </a:prstGeom>
            <a:solidFill>
              <a:srgbClr val="FDF1F1"/>
            </a:solidFill>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Nova</a:t>
              </a:r>
            </a:p>
          </p:txBody>
        </p:sp>
        <p:sp>
          <p:nvSpPr>
            <p:cNvPr id="19" name="Rectangle 18"/>
            <p:cNvSpPr/>
            <p:nvPr/>
          </p:nvSpPr>
          <p:spPr bwMode="auto">
            <a:xfrm>
              <a:off x="4932040" y="3501008"/>
              <a:ext cx="360040" cy="224920"/>
            </a:xfrm>
            <a:prstGeom prst="rect">
              <a:avLst/>
            </a:prstGeom>
            <a:solidFill>
              <a:srgbClr val="FDF1F1"/>
            </a:solidFill>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2" name="Rectangle 21"/>
            <p:cNvSpPr/>
            <p:nvPr/>
          </p:nvSpPr>
          <p:spPr bwMode="auto">
            <a:xfrm>
              <a:off x="4932040" y="3212976"/>
              <a:ext cx="360040" cy="224920"/>
            </a:xfrm>
            <a:prstGeom prst="rect">
              <a:avLst/>
            </a:prstGeom>
            <a:solidFill>
              <a:srgbClr val="FDF1F1"/>
            </a:solidFill>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3" name="Rectangle 22"/>
            <p:cNvSpPr/>
            <p:nvPr/>
          </p:nvSpPr>
          <p:spPr bwMode="auto">
            <a:xfrm>
              <a:off x="5364088" y="3212976"/>
              <a:ext cx="360040" cy="224920"/>
            </a:xfrm>
            <a:prstGeom prst="rect">
              <a:avLst/>
            </a:prstGeom>
            <a:solidFill>
              <a:srgbClr val="FDF1F1"/>
            </a:solidFill>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4" name="Rectangle 23"/>
            <p:cNvSpPr/>
            <p:nvPr/>
          </p:nvSpPr>
          <p:spPr bwMode="auto">
            <a:xfrm>
              <a:off x="5364088" y="3501008"/>
              <a:ext cx="360040" cy="224920"/>
            </a:xfrm>
            <a:prstGeom prst="rect">
              <a:avLst/>
            </a:prstGeom>
            <a:solidFill>
              <a:srgbClr val="FDF1F1"/>
            </a:solidFill>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5" name="Rectangle 24"/>
            <p:cNvSpPr/>
            <p:nvPr/>
          </p:nvSpPr>
          <p:spPr bwMode="auto">
            <a:xfrm>
              <a:off x="5796136" y="3212976"/>
              <a:ext cx="360040" cy="224920"/>
            </a:xfrm>
            <a:prstGeom prst="rect">
              <a:avLst/>
            </a:prstGeom>
            <a:solidFill>
              <a:srgbClr val="FDF1F1"/>
            </a:solidFill>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6" name="Rectangle 25"/>
            <p:cNvSpPr/>
            <p:nvPr/>
          </p:nvSpPr>
          <p:spPr bwMode="auto">
            <a:xfrm>
              <a:off x="5796136" y="3501008"/>
              <a:ext cx="360040" cy="224920"/>
            </a:xfrm>
            <a:prstGeom prst="rect">
              <a:avLst/>
            </a:prstGeom>
            <a:solidFill>
              <a:srgbClr val="FDF1F1"/>
            </a:solidFill>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1" name="Rectangle 20"/>
            <p:cNvSpPr/>
            <p:nvPr/>
          </p:nvSpPr>
          <p:spPr bwMode="auto">
            <a:xfrm>
              <a:off x="1763689" y="2996952"/>
              <a:ext cx="2376264" cy="948694"/>
            </a:xfrm>
            <a:prstGeom prst="rect">
              <a:avLst/>
            </a:prstGeom>
            <a:solidFill>
              <a:schemeClr val="accent5"/>
            </a:solidFill>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l">
                <a:lnSpc>
                  <a:spcPts val="1400"/>
                </a:lnSpc>
              </a:pPr>
              <a:r>
                <a:rPr lang="en-US" sz="1100" dirty="0" smtClean="0">
                  <a:solidFill>
                    <a:schemeClr val="bg1"/>
                  </a:solidFill>
                  <a:latin typeface="Fujitsu Sans" panose="020B0404060202020204" pitchFamily="34" charset="0"/>
                  <a:ea typeface="ＭＳ Ｐゴシック" pitchFamily="50" charset="-128"/>
                </a:rPr>
                <a:t>                      </a:t>
              </a:r>
            </a:p>
            <a:p>
              <a:pPr algn="l">
                <a:lnSpc>
                  <a:spcPts val="1300"/>
                </a:lnSpc>
              </a:pPr>
              <a:r>
                <a:rPr lang="en-US" sz="1100" dirty="0">
                  <a:solidFill>
                    <a:schemeClr val="bg1"/>
                  </a:solidFill>
                  <a:latin typeface="Fujitsu Sans" panose="020B0404060202020204" pitchFamily="34" charset="0"/>
                  <a:ea typeface="ＭＳ Ｐゴシック" pitchFamily="50" charset="-128"/>
                </a:rPr>
                <a:t> </a:t>
              </a:r>
              <a:r>
                <a:rPr lang="en-US" sz="1100" dirty="0" smtClean="0">
                  <a:solidFill>
                    <a:schemeClr val="bg1"/>
                  </a:solidFill>
                  <a:latin typeface="Fujitsu Sans" panose="020B0404060202020204" pitchFamily="34" charset="0"/>
                  <a:ea typeface="ＭＳ Ｐゴシック" pitchFamily="50" charset="-128"/>
                </a:rPr>
                <a:t>                        </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8" name="Rectangle 7"/>
            <p:cNvSpPr/>
            <p:nvPr/>
          </p:nvSpPr>
          <p:spPr bwMode="auto">
            <a:xfrm>
              <a:off x="1979712" y="3284984"/>
              <a:ext cx="2016224" cy="596640"/>
            </a:xfrm>
            <a:prstGeom prst="rect">
              <a:avLst/>
            </a:prstGeom>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l">
                <a:lnSpc>
                  <a:spcPts val="1400"/>
                </a:lnSpc>
              </a:pPr>
              <a:r>
                <a:rPr lang="en-US" sz="1600" dirty="0" smtClean="0">
                  <a:solidFill>
                    <a:schemeClr val="bg1"/>
                  </a:solidFill>
                  <a:latin typeface="Fujitsu Sans" panose="020B0404060202020204" pitchFamily="34" charset="0"/>
                  <a:ea typeface="ＭＳ Ｐゴシック" pitchFamily="50" charset="-128"/>
                </a:rPr>
                <a:t>Monitoring Service</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28" name="TextBox 27"/>
            <p:cNvSpPr txBox="1"/>
            <p:nvPr/>
          </p:nvSpPr>
          <p:spPr>
            <a:xfrm>
              <a:off x="1619671" y="2996952"/>
              <a:ext cx="1008113" cy="338554"/>
            </a:xfrm>
            <a:prstGeom prst="rect">
              <a:avLst/>
            </a:prstGeom>
            <a:noFill/>
          </p:spPr>
          <p:txBody>
            <a:bodyPr wrap="square" rtlCol="0">
              <a:spAutoFit/>
            </a:bodyPr>
            <a:lstStyle/>
            <a:p>
              <a:r>
                <a:rPr lang="en-US" sz="1600" b="1" dirty="0" smtClean="0">
                  <a:latin typeface="Fujitsu Sans" panose="020B0404060202020204" pitchFamily="34" charset="0"/>
                </a:rPr>
                <a:t>CMM </a:t>
              </a:r>
              <a:endParaRPr lang="en-US" sz="1600" b="1" dirty="0">
                <a:latin typeface="Fujitsu Sans" panose="020B0404060202020204" pitchFamily="34" charset="0"/>
              </a:endParaRPr>
            </a:p>
          </p:txBody>
        </p:sp>
      </p:grpSp>
    </p:spTree>
    <p:extLst>
      <p:ext uri="{BB962C8B-B14F-4D97-AF65-F5344CB8AC3E}">
        <p14:creationId xmlns:p14="http://schemas.microsoft.com/office/powerpoint/2010/main" val="1867066659"/>
      </p:ext>
    </p:extLst>
  </p:cSld>
  <p:clrMapOvr>
    <a:masterClrMapping/>
  </p:clrMapOvr>
</p:sld>
</file>

<file path=ppt/theme/theme1.xml><?xml version="1.0" encoding="utf-8"?>
<a:theme xmlns:a="http://schemas.openxmlformats.org/drawingml/2006/main" name="F_Tool_2_EN_R">
  <a:themeElements>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EN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objectDefaults>
  <a:extraClrSchemeLst>
    <a:extraClrScheme>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24</Words>
  <Application>Microsoft Office PowerPoint</Application>
  <PresentationFormat>On-screen Show (4:3)</PresentationFormat>
  <Paragraphs>19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Fujitsu Sans</vt:lpstr>
      <vt:lpstr>Wingdings</vt:lpstr>
      <vt:lpstr>F_Tool_2_EN_R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2017-11-23T09:57:08Z</dcterms:modified>
</cp:coreProperties>
</file>