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92"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1F1"/>
    <a:srgbClr val="CACAC7"/>
    <a:srgbClr val="FBE2E1"/>
    <a:srgbClr val="57564F"/>
    <a:srgbClr val="7E7D76"/>
    <a:srgbClr val="706ABA"/>
    <a:srgbClr val="1782DB"/>
    <a:srgbClr val="1BA12B"/>
    <a:srgbClr val="8B8807"/>
    <a:srgbClr val="C0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362" autoAdjust="0"/>
  </p:normalViewPr>
  <p:slideViewPr>
    <p:cSldViewPr>
      <p:cViewPr varScale="1">
        <p:scale>
          <a:sx n="86" d="100"/>
          <a:sy n="86" d="100"/>
        </p:scale>
        <p:origin x="1446" y="84"/>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3686548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endParaRPr lang="en-US" altLang="en-US">
              <a:latin typeface="Fujitsu Sans" panose="020B0404060202020204" pitchFamily="34" charset="0"/>
            </a:endParaRPr>
          </a:p>
        </p:txBody>
      </p:sp>
      <p:grpSp>
        <p:nvGrpSpPr>
          <p:cNvPr id="8" name="Group 7"/>
          <p:cNvGrpSpPr/>
          <p:nvPr/>
        </p:nvGrpSpPr>
        <p:grpSpPr>
          <a:xfrm>
            <a:off x="2555777" y="3140968"/>
            <a:ext cx="4176462" cy="2088232"/>
            <a:chOff x="2555777" y="3140968"/>
            <a:chExt cx="4176462" cy="2088232"/>
          </a:xfrm>
        </p:grpSpPr>
        <p:sp>
          <p:nvSpPr>
            <p:cNvPr id="41" name="Rectangle 40"/>
            <p:cNvSpPr/>
            <p:nvPr/>
          </p:nvSpPr>
          <p:spPr bwMode="auto">
            <a:xfrm>
              <a:off x="5076056" y="3140968"/>
              <a:ext cx="1656183" cy="2088232"/>
            </a:xfrm>
            <a:prstGeom prst="rect">
              <a:avLst/>
            </a:prstGeom>
            <a:solidFill>
              <a:schemeClr val="accent5"/>
            </a:solidFill>
            <a:ln w="9525">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AA</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nvGrpSpPr>
            <p:cNvPr id="2" name="Group 1"/>
            <p:cNvGrpSpPr/>
            <p:nvPr/>
          </p:nvGrpSpPr>
          <p:grpSpPr>
            <a:xfrm>
              <a:off x="2576340" y="3140968"/>
              <a:ext cx="3867868" cy="2088232"/>
              <a:chOff x="2555775" y="3119482"/>
              <a:chExt cx="3767126" cy="2088232"/>
            </a:xfrm>
          </p:grpSpPr>
          <p:sp>
            <p:nvSpPr>
              <p:cNvPr id="32" name="Rectangle 31"/>
              <p:cNvSpPr/>
              <p:nvPr/>
            </p:nvSpPr>
            <p:spPr bwMode="auto">
              <a:xfrm>
                <a:off x="2555775" y="3119482"/>
                <a:ext cx="1656183" cy="2088232"/>
              </a:xfrm>
              <a:prstGeom prst="rect">
                <a:avLst/>
              </a:prstGeom>
              <a:solidFill>
                <a:schemeClr val="accent5"/>
              </a:solidFill>
              <a:ln w="9525">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AA</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5" name="TextBox 44"/>
              <p:cNvSpPr txBox="1"/>
              <p:nvPr/>
            </p:nvSpPr>
            <p:spPr>
              <a:xfrm>
                <a:off x="4983266" y="3191490"/>
                <a:ext cx="1339635" cy="338554"/>
              </a:xfrm>
              <a:prstGeom prst="rect">
                <a:avLst/>
              </a:prstGeom>
              <a:noFill/>
            </p:spPr>
            <p:txBody>
              <a:bodyPr wrap="square" rtlCol="0">
                <a:spAutoFit/>
              </a:bodyPr>
              <a:lstStyle/>
              <a:p>
                <a:r>
                  <a:rPr lang="en-US" sz="1600" b="1" dirty="0" smtClean="0">
                    <a:latin typeface="Fujitsu Sans" panose="020B0404060202020204" pitchFamily="34" charset="0"/>
                  </a:rPr>
                  <a:t>OpenStack Node </a:t>
                </a:r>
                <a:endParaRPr lang="en-US" sz="1600" b="1" dirty="0">
                  <a:latin typeface="Fujitsu Sans" panose="020B0404060202020204" pitchFamily="34" charset="0"/>
                </a:endParaRPr>
              </a:p>
            </p:txBody>
          </p:sp>
          <p:sp>
            <p:nvSpPr>
              <p:cNvPr id="15" name="Rectangle 14"/>
              <p:cNvSpPr/>
              <p:nvPr/>
            </p:nvSpPr>
            <p:spPr bwMode="auto">
              <a:xfrm>
                <a:off x="5270913" y="3614642"/>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16" name="Rectangle 15"/>
              <p:cNvSpPr/>
              <p:nvPr/>
            </p:nvSpPr>
            <p:spPr bwMode="auto">
              <a:xfrm>
                <a:off x="5270913" y="3911570"/>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23" name="Rectangle 22"/>
              <p:cNvSpPr/>
              <p:nvPr/>
            </p:nvSpPr>
            <p:spPr bwMode="auto">
              <a:xfrm>
                <a:off x="2771800" y="4343618"/>
                <a:ext cx="1339634" cy="224920"/>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sp>
            <p:nvSpPr>
              <p:cNvPr id="39" name="Rectangle 38"/>
              <p:cNvSpPr/>
              <p:nvPr/>
            </p:nvSpPr>
            <p:spPr bwMode="auto">
              <a:xfrm>
                <a:off x="2771799" y="3551530"/>
                <a:ext cx="1339635" cy="648072"/>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600" dirty="0" smtClean="0">
                    <a:solidFill>
                      <a:schemeClr val="bg1"/>
                    </a:solidFill>
                    <a:latin typeface="Fujitsu Sans" panose="020B0404060202020204" pitchFamily="34" charset="0"/>
                    <a:ea typeface="ＭＳ Ｐゴシック" pitchFamily="50" charset="-128"/>
                  </a:rPr>
                  <a:t>Monitoring Service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24" name="Rectangle 23"/>
              <p:cNvSpPr/>
              <p:nvPr/>
            </p:nvSpPr>
            <p:spPr bwMode="auto">
              <a:xfrm>
                <a:off x="2771799" y="4127594"/>
                <a:ext cx="1339635"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grpSp>
        <p:sp>
          <p:nvSpPr>
            <p:cNvPr id="34" name="TextBox 33"/>
            <p:cNvSpPr txBox="1"/>
            <p:nvPr/>
          </p:nvSpPr>
          <p:spPr>
            <a:xfrm>
              <a:off x="2555777" y="3212976"/>
              <a:ext cx="1008112" cy="338554"/>
            </a:xfrm>
            <a:prstGeom prst="rect">
              <a:avLst/>
            </a:prstGeom>
            <a:noFill/>
          </p:spPr>
          <p:txBody>
            <a:bodyPr wrap="square" rtlCol="0">
              <a:spAutoFit/>
            </a:bodyPr>
            <a:lstStyle/>
            <a:p>
              <a:r>
                <a:rPr lang="en-US" sz="1600" b="1" dirty="0" smtClean="0">
                  <a:latin typeface="Fujitsu Sans" panose="020B0404060202020204" pitchFamily="34" charset="0"/>
                </a:rPr>
                <a:t>CMM Node </a:t>
              </a:r>
              <a:endParaRPr lang="en-US" sz="1600" b="1" dirty="0">
                <a:latin typeface="Fujitsu Sans" panose="020B0404060202020204" pitchFamily="34" charset="0"/>
              </a:endParaRPr>
            </a:p>
          </p:txBody>
        </p:sp>
        <p:sp>
          <p:nvSpPr>
            <p:cNvPr id="40" name="Rectangle 39"/>
            <p:cNvSpPr/>
            <p:nvPr/>
          </p:nvSpPr>
          <p:spPr bwMode="auto">
            <a:xfrm>
              <a:off x="5292080" y="4293096"/>
              <a:ext cx="1339634"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Horizon Plugin </a:t>
              </a:r>
            </a:p>
          </p:txBody>
        </p:sp>
        <p:sp>
          <p:nvSpPr>
            <p:cNvPr id="43" name="Rectangle 42"/>
            <p:cNvSpPr/>
            <p:nvPr/>
          </p:nvSpPr>
          <p:spPr bwMode="auto">
            <a:xfrm>
              <a:off x="5292079" y="4581128"/>
              <a:ext cx="1339635"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sp>
          <p:nvSpPr>
            <p:cNvPr id="44" name="Rectangle 43"/>
            <p:cNvSpPr/>
            <p:nvPr/>
          </p:nvSpPr>
          <p:spPr bwMode="auto">
            <a:xfrm>
              <a:off x="5292079" y="4860264"/>
              <a:ext cx="1339634" cy="224920"/>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grpSp>
    </p:spTree>
    <p:extLst>
      <p:ext uri="{BB962C8B-B14F-4D97-AF65-F5344CB8AC3E}">
        <p14:creationId xmlns:p14="http://schemas.microsoft.com/office/powerpoint/2010/main" val="1514169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Words>
  <Application>Microsoft Office PowerPoint</Application>
  <PresentationFormat>On-screen Show (4:3)</PresentationFormat>
  <Paragraphs>16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2017-12-03T13:22:37Z</dcterms:modified>
</cp:coreProperties>
</file>