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E4FE-D66D-43D5-8C7A-01E070916668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6DF8-D97E-47A0-BBDD-0F58CD8A9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0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E4FE-D66D-43D5-8C7A-01E070916668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6DF8-D97E-47A0-BBDD-0F58CD8A9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6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E4FE-D66D-43D5-8C7A-01E070916668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6DF8-D97E-47A0-BBDD-0F58CD8A9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8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E4FE-D66D-43D5-8C7A-01E070916668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6DF8-D97E-47A0-BBDD-0F58CD8A9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2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E4FE-D66D-43D5-8C7A-01E070916668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6DF8-D97E-47A0-BBDD-0F58CD8A9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5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E4FE-D66D-43D5-8C7A-01E070916668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6DF8-D97E-47A0-BBDD-0F58CD8A9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1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E4FE-D66D-43D5-8C7A-01E070916668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6DF8-D97E-47A0-BBDD-0F58CD8A9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3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E4FE-D66D-43D5-8C7A-01E070916668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6DF8-D97E-47A0-BBDD-0F58CD8A9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4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E4FE-D66D-43D5-8C7A-01E070916668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6DF8-D97E-47A0-BBDD-0F58CD8A9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5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E4FE-D66D-43D5-8C7A-01E070916668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6DF8-D97E-47A0-BBDD-0F58CD8A9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3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E4FE-D66D-43D5-8C7A-01E070916668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6DF8-D97E-47A0-BBDD-0F58CD8A9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3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EE4FE-D66D-43D5-8C7A-01E070916668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96DF8-D97E-47A0-BBDD-0F58CD8A9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9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63686" y="1888236"/>
            <a:ext cx="4896546" cy="2057410"/>
            <a:chOff x="1763686" y="1888236"/>
            <a:chExt cx="4896546" cy="2057410"/>
          </a:xfrm>
        </p:grpSpPr>
        <p:sp>
          <p:nvSpPr>
            <p:cNvPr id="5" name="Rectangle 5"/>
            <p:cNvSpPr/>
            <p:nvPr/>
          </p:nvSpPr>
          <p:spPr bwMode="auto">
            <a:xfrm rot="10800000">
              <a:off x="1763688" y="1888236"/>
              <a:ext cx="4896544" cy="2057409"/>
            </a:xfrm>
            <a:custGeom>
              <a:avLst/>
              <a:gdLst>
                <a:gd name="connsiteX0" fmla="*/ 0 w 2880444"/>
                <a:gd name="connsiteY0" fmla="*/ 0 h 1152128"/>
                <a:gd name="connsiteX1" fmla="*/ 1440160 w 2880444"/>
                <a:gd name="connsiteY1" fmla="*/ 0 h 1152128"/>
                <a:gd name="connsiteX2" fmla="*/ 1430670 w 2880444"/>
                <a:gd name="connsiteY2" fmla="*/ 576064 h 1152128"/>
                <a:gd name="connsiteX3" fmla="*/ 2880444 w 2880444"/>
                <a:gd name="connsiteY3" fmla="*/ 576064 h 1152128"/>
                <a:gd name="connsiteX4" fmla="*/ 2880444 w 2880444"/>
                <a:gd name="connsiteY4" fmla="*/ 1152128 h 1152128"/>
                <a:gd name="connsiteX5" fmla="*/ 1440160 w 2880444"/>
                <a:gd name="connsiteY5" fmla="*/ 1152128 h 1152128"/>
                <a:gd name="connsiteX6" fmla="*/ 732408 w 2880444"/>
                <a:gd name="connsiteY6" fmla="*/ 1152128 h 1152128"/>
                <a:gd name="connsiteX7" fmla="*/ 0 w 2880444"/>
                <a:gd name="connsiteY7" fmla="*/ 1152128 h 1152128"/>
                <a:gd name="connsiteX8" fmla="*/ 0 w 2880444"/>
                <a:gd name="connsiteY8" fmla="*/ 0 h 1152128"/>
                <a:gd name="connsiteX0" fmla="*/ 0 w 2880444"/>
                <a:gd name="connsiteY0" fmla="*/ 0 h 1152128"/>
                <a:gd name="connsiteX1" fmla="*/ 1432568 w 2880444"/>
                <a:gd name="connsiteY1" fmla="*/ 0 h 1152128"/>
                <a:gd name="connsiteX2" fmla="*/ 1430670 w 2880444"/>
                <a:gd name="connsiteY2" fmla="*/ 576064 h 1152128"/>
                <a:gd name="connsiteX3" fmla="*/ 2880444 w 2880444"/>
                <a:gd name="connsiteY3" fmla="*/ 576064 h 1152128"/>
                <a:gd name="connsiteX4" fmla="*/ 2880444 w 2880444"/>
                <a:gd name="connsiteY4" fmla="*/ 1152128 h 1152128"/>
                <a:gd name="connsiteX5" fmla="*/ 1440160 w 2880444"/>
                <a:gd name="connsiteY5" fmla="*/ 1152128 h 1152128"/>
                <a:gd name="connsiteX6" fmla="*/ 732408 w 2880444"/>
                <a:gd name="connsiteY6" fmla="*/ 1152128 h 1152128"/>
                <a:gd name="connsiteX7" fmla="*/ 0 w 2880444"/>
                <a:gd name="connsiteY7" fmla="*/ 1152128 h 1152128"/>
                <a:gd name="connsiteX8" fmla="*/ 0 w 2880444"/>
                <a:gd name="connsiteY8" fmla="*/ 0 h 1152128"/>
                <a:gd name="connsiteX0" fmla="*/ 0 w 2880444"/>
                <a:gd name="connsiteY0" fmla="*/ 0 h 1152128"/>
                <a:gd name="connsiteX1" fmla="*/ 1432568 w 2880444"/>
                <a:gd name="connsiteY1" fmla="*/ 0 h 1152128"/>
                <a:gd name="connsiteX2" fmla="*/ 1421179 w 2880444"/>
                <a:gd name="connsiteY2" fmla="*/ 576064 h 1152128"/>
                <a:gd name="connsiteX3" fmla="*/ 2880444 w 2880444"/>
                <a:gd name="connsiteY3" fmla="*/ 576064 h 1152128"/>
                <a:gd name="connsiteX4" fmla="*/ 2880444 w 2880444"/>
                <a:gd name="connsiteY4" fmla="*/ 1152128 h 1152128"/>
                <a:gd name="connsiteX5" fmla="*/ 1440160 w 2880444"/>
                <a:gd name="connsiteY5" fmla="*/ 1152128 h 1152128"/>
                <a:gd name="connsiteX6" fmla="*/ 732408 w 2880444"/>
                <a:gd name="connsiteY6" fmla="*/ 1152128 h 1152128"/>
                <a:gd name="connsiteX7" fmla="*/ 0 w 2880444"/>
                <a:gd name="connsiteY7" fmla="*/ 1152128 h 1152128"/>
                <a:gd name="connsiteX8" fmla="*/ 0 w 2880444"/>
                <a:gd name="connsiteY8" fmla="*/ 0 h 1152128"/>
                <a:gd name="connsiteX0" fmla="*/ 0 w 2880444"/>
                <a:gd name="connsiteY0" fmla="*/ 0 h 1152128"/>
                <a:gd name="connsiteX1" fmla="*/ 1421180 w 2880444"/>
                <a:gd name="connsiteY1" fmla="*/ 0 h 1152128"/>
                <a:gd name="connsiteX2" fmla="*/ 1421179 w 2880444"/>
                <a:gd name="connsiteY2" fmla="*/ 576064 h 1152128"/>
                <a:gd name="connsiteX3" fmla="*/ 2880444 w 2880444"/>
                <a:gd name="connsiteY3" fmla="*/ 576064 h 1152128"/>
                <a:gd name="connsiteX4" fmla="*/ 2880444 w 2880444"/>
                <a:gd name="connsiteY4" fmla="*/ 1152128 h 1152128"/>
                <a:gd name="connsiteX5" fmla="*/ 1440160 w 2880444"/>
                <a:gd name="connsiteY5" fmla="*/ 1152128 h 1152128"/>
                <a:gd name="connsiteX6" fmla="*/ 732408 w 2880444"/>
                <a:gd name="connsiteY6" fmla="*/ 1152128 h 1152128"/>
                <a:gd name="connsiteX7" fmla="*/ 0 w 2880444"/>
                <a:gd name="connsiteY7" fmla="*/ 1152128 h 1152128"/>
                <a:gd name="connsiteX8" fmla="*/ 0 w 2880444"/>
                <a:gd name="connsiteY8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0444" h="1152128">
                  <a:moveTo>
                    <a:pt x="0" y="0"/>
                  </a:moveTo>
                  <a:lnTo>
                    <a:pt x="1421180" y="0"/>
                  </a:lnTo>
                  <a:cubicBezTo>
                    <a:pt x="1420547" y="192021"/>
                    <a:pt x="1421812" y="384043"/>
                    <a:pt x="1421179" y="576064"/>
                  </a:cubicBezTo>
                  <a:lnTo>
                    <a:pt x="2880444" y="576064"/>
                  </a:lnTo>
                  <a:lnTo>
                    <a:pt x="2880444" y="1152128"/>
                  </a:lnTo>
                  <a:lnTo>
                    <a:pt x="1440160" y="1152128"/>
                  </a:lnTo>
                  <a:lnTo>
                    <a:pt x="732408" y="1152128"/>
                  </a:lnTo>
                  <a:lnTo>
                    <a:pt x="0" y="1152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7"/>
            </a:solidFill>
            <a:ln w="9525">
              <a:solidFill>
                <a:schemeClr val="accent3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ujitsu Sans" panose="020B0404060202020204" pitchFamily="34" charset="0"/>
                <a:ea typeface="ＭＳ Ｐゴシック" pitchFamily="50" charset="-128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4932040" y="2636912"/>
              <a:ext cx="1224136" cy="261764"/>
            </a:xfrm>
            <a:prstGeom prst="rect">
              <a:avLst/>
            </a:prstGeom>
            <a:solidFill>
              <a:srgbClr val="7E7D76"/>
            </a:solidFill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Fujitsu Sans" panose="020B0404060202020204" pitchFamily="34" charset="0"/>
                  <a:ea typeface="ＭＳ Ｐゴシック" pitchFamily="50" charset="-128"/>
                </a:rPr>
                <a:t>Horizon</a:t>
              </a:r>
              <a:r>
                <a:rPr kumimoji="1" lang="en-US" sz="1600" b="0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Fujitsu Sans" panose="020B0404060202020204" pitchFamily="34" charset="0"/>
                  <a:ea typeface="ＭＳ Ｐゴシック" pitchFamily="50" charset="-128"/>
                </a:rPr>
                <a:t> </a:t>
              </a:r>
              <a:r>
                <a:rPr kumimoji="1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Fujitsu Sans" panose="020B0404060202020204" pitchFamily="34" charset="0"/>
                  <a:ea typeface="ＭＳ Ｐゴシック" pitchFamily="50" charset="-128"/>
                </a:rPr>
                <a:t>Plugin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63686" y="1916832"/>
              <a:ext cx="10081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Fujitsu Sans" panose="020B0404060202020204" pitchFamily="34" charset="0"/>
                </a:rPr>
                <a:t>OpenStack </a:t>
              </a:r>
              <a:endParaRPr lang="en-US" sz="1600" b="1" dirty="0">
                <a:latin typeface="Fujitsu Sans" panose="020B0404060202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4716016" y="2267976"/>
              <a:ext cx="720080" cy="22492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Fujitsu Sans" panose="020B0404060202020204" pitchFamily="34" charset="0"/>
                  <a:ea typeface="ＭＳ Ｐゴシック" pitchFamily="50" charset="-128"/>
                </a:rPr>
                <a:t>Keystone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580112" y="2267976"/>
              <a:ext cx="720080" cy="22492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Fujitsu Sans" panose="020B0404060202020204" pitchFamily="34" charset="0"/>
                  <a:ea typeface="ＭＳ Ｐゴシック" pitchFamily="50" charset="-128"/>
                </a:rPr>
                <a:t>Horizon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707904" y="2267976"/>
              <a:ext cx="720080" cy="22492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chemeClr val="tx1"/>
                  </a:solidFill>
                  <a:latin typeface="Fujitsu Sans" panose="020B0404060202020204" pitchFamily="34" charset="0"/>
                  <a:ea typeface="ＭＳ Ｐゴシック" pitchFamily="50" charset="-128"/>
                </a:rPr>
                <a:t>Cinder</a:t>
              </a:r>
              <a:endParaRPr kumimoji="1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Fujitsu Sans" panose="020B0404060202020204" pitchFamily="34" charset="0"/>
                <a:ea typeface="ＭＳ Ｐゴシック" pitchFamily="50" charset="-128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843808" y="2267976"/>
              <a:ext cx="720080" cy="22492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Fujitsu Sans" panose="020B0404060202020204" pitchFamily="34" charset="0"/>
                  <a:ea typeface="ＭＳ Ｐゴシック" pitchFamily="50" charset="-128"/>
                </a:rPr>
                <a:t>Neutron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979712" y="2267976"/>
              <a:ext cx="720080" cy="22492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Fujitsu Sans" panose="020B0404060202020204" pitchFamily="34" charset="0"/>
                  <a:ea typeface="ＭＳ Ｐゴシック" pitchFamily="50" charset="-128"/>
                </a:rPr>
                <a:t>Nova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932040" y="3501008"/>
              <a:ext cx="360040" cy="22492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Fujitsu Sans" panose="020B0404060202020204" pitchFamily="34" charset="0"/>
                  <a:ea typeface="ＭＳ Ｐゴシック" pitchFamily="50" charset="-128"/>
                </a:rPr>
                <a:t>VM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4932040" y="3212976"/>
              <a:ext cx="360040" cy="22492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Fujitsu Sans" panose="020B0404060202020204" pitchFamily="34" charset="0"/>
                  <a:ea typeface="ＭＳ Ｐゴシック" pitchFamily="50" charset="-128"/>
                </a:rPr>
                <a:t>VM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364088" y="3212976"/>
              <a:ext cx="360040" cy="22492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Fujitsu Sans" panose="020B0404060202020204" pitchFamily="34" charset="0"/>
                  <a:ea typeface="ＭＳ Ｐゴシック" pitchFamily="50" charset="-128"/>
                </a:rPr>
                <a:t>VM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5364088" y="3501008"/>
              <a:ext cx="360040" cy="22492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Fujitsu Sans" panose="020B0404060202020204" pitchFamily="34" charset="0"/>
                  <a:ea typeface="ＭＳ Ｐゴシック" pitchFamily="50" charset="-128"/>
                </a:rPr>
                <a:t>VM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5796136" y="3212976"/>
              <a:ext cx="360040" cy="22492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Fujitsu Sans" panose="020B0404060202020204" pitchFamily="34" charset="0"/>
                  <a:ea typeface="ＭＳ Ｐゴシック" pitchFamily="50" charset="-128"/>
                </a:rPr>
                <a:t>VM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5796136" y="3501008"/>
              <a:ext cx="360040" cy="22492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Fujitsu Sans" panose="020B0404060202020204" pitchFamily="34" charset="0"/>
                  <a:ea typeface="ＭＳ Ｐゴシック" pitchFamily="50" charset="-128"/>
                </a:rPr>
                <a:t>VM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1763689" y="2996952"/>
              <a:ext cx="2376264" cy="948694"/>
            </a:xfrm>
            <a:prstGeom prst="rect">
              <a:avLst/>
            </a:prstGeom>
            <a:solidFill>
              <a:srgbClr val="CACAC7"/>
            </a:solidFill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l">
                <a:lnSpc>
                  <a:spcPts val="14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Fujitsu Sans" panose="020B0404060202020204" pitchFamily="34" charset="0"/>
                  <a:ea typeface="ＭＳ Ｐゴシック" pitchFamily="50" charset="-128"/>
                </a:rPr>
                <a:t>                      </a:t>
              </a:r>
            </a:p>
            <a:p>
              <a:pPr algn="l">
                <a:lnSpc>
                  <a:spcPts val="13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Fujitsu Sans" panose="020B0404060202020204" pitchFamily="34" charset="0"/>
                  <a:ea typeface="ＭＳ Ｐゴシック" pitchFamily="50" charset="-128"/>
                </a:rPr>
                <a:t> </a:t>
              </a:r>
              <a:r>
                <a:rPr lang="en-US" sz="1100" dirty="0" smtClean="0">
                  <a:solidFill>
                    <a:schemeClr val="bg1"/>
                  </a:solidFill>
                  <a:latin typeface="Fujitsu Sans" panose="020B0404060202020204" pitchFamily="34" charset="0"/>
                  <a:ea typeface="ＭＳ Ｐゴシック" pitchFamily="50" charset="-128"/>
                </a:rPr>
                <a:t>                        </a:t>
              </a:r>
              <a:endParaRPr kumimoji="1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jitsu Sans" panose="020B0404060202020204" pitchFamily="34" charset="0"/>
                <a:ea typeface="ＭＳ Ｐゴシック" pitchFamily="50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979712" y="3068960"/>
              <a:ext cx="2016224" cy="812664"/>
            </a:xfrm>
            <a:prstGeom prst="rect">
              <a:avLst/>
            </a:prstGeom>
            <a:solidFill>
              <a:srgbClr val="7E7D76"/>
            </a:solidFill>
            <a:ln w="9525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l">
                <a:lnSpc>
                  <a:spcPts val="1400"/>
                </a:lnSpc>
              </a:pPr>
              <a:r>
                <a:rPr lang="en-US" sz="1600" dirty="0" smtClean="0">
                  <a:solidFill>
                    <a:schemeClr val="bg1"/>
                  </a:solidFill>
                  <a:latin typeface="Fujitsu Sans" panose="020B0404060202020204" pitchFamily="34" charset="0"/>
                  <a:ea typeface="ＭＳ Ｐゴシック" pitchFamily="50" charset="-128"/>
                </a:rPr>
                <a:t>Monitoring Service</a:t>
              </a:r>
              <a:endParaRPr kumimoji="1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jitsu Sans" panose="020B0404060202020204" pitchFamily="34" charset="0"/>
                <a:ea typeface="ＭＳ Ｐゴシック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1972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Fujitsu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Silke Herrmann</dc:creator>
  <cp:lastModifiedBy>Silke Herrmann</cp:lastModifiedBy>
  <cp:revision>2</cp:revision>
  <dcterms:created xsi:type="dcterms:W3CDTF">2017-04-19T11:05:01Z</dcterms:created>
  <dcterms:modified xsi:type="dcterms:W3CDTF">2017-04-25T08:49:38Z</dcterms:modified>
</cp:coreProperties>
</file>