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59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7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10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4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0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8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8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198978" y="383879"/>
            <a:ext cx="10440111" cy="3063432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 smtClean="0"/>
              <a:t>     EAT SWORD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76196"/>
              </p:ext>
            </p:extLst>
          </p:nvPr>
        </p:nvGraphicFramePr>
        <p:xfrm>
          <a:off x="7897091" y="4802876"/>
          <a:ext cx="4064000" cy="185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9373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4412431"/>
                    </a:ext>
                  </a:extLst>
                </a:gridCol>
              </a:tblGrid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作成日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2017/10/01</a:t>
                      </a:r>
                      <a:endParaRPr kumimoji="1" lang="ja-JP" altLang="en-US" b="0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90840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作成者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GF1 21 </a:t>
                      </a:r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深草直斗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04559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ジャンル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アクション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02779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プラットフォーム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PC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6301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ターゲット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全年齢対象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7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6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666" y="3024400"/>
            <a:ext cx="2159677" cy="809201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く</a:t>
            </a:r>
            <a:r>
              <a:rPr lang="ja-JP" altLang="en-US" dirty="0"/>
              <a:t>う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5800" y="85437"/>
            <a:ext cx="4652817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400" dirty="0" smtClean="0"/>
              <a:t>テーマ</a:t>
            </a:r>
            <a:endParaRPr lang="ja-JP" altLang="en-US" sz="44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055194" y="3024400"/>
            <a:ext cx="2159677" cy="809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あそぶ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89930" y="3024400"/>
            <a:ext cx="2159677" cy="809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ねる</a:t>
            </a:r>
            <a:endParaRPr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757843" y="3024400"/>
            <a:ext cx="358587" cy="809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・</a:t>
            </a:r>
            <a:endParaRPr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223107" y="3024400"/>
            <a:ext cx="358587" cy="809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・</a:t>
            </a:r>
            <a:endParaRPr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1</a:t>
            </a:r>
            <a:endParaRPr kumimoji="1" lang="ja-JP" altLang="en-US" b="1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42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85799" y="2474028"/>
            <a:ext cx="9668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敵</a:t>
            </a:r>
            <a:r>
              <a:rPr kumimoji="1" lang="ja-JP" altLang="en-US" sz="3200" dirty="0" smtClean="0"/>
              <a:t>やステージを食べながらゴールを目指す</a:t>
            </a:r>
            <a:endParaRPr kumimoji="1"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　　　</a:t>
            </a:r>
            <a:r>
              <a:rPr kumimoji="1" lang="ja-JP" altLang="en-US" sz="3200" dirty="0" smtClean="0"/>
              <a:t>　　　　　　　　アクションゲーム　　</a:t>
            </a:r>
            <a:endParaRPr kumimoji="1" lang="ja-JP" altLang="en-US" sz="3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EAT SWORD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en-US" altLang="ja-JP" b="1" dirty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2</a:t>
            </a:r>
            <a:endParaRPr kumimoji="1" lang="ja-JP" altLang="en-US" b="1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685800" y="85437"/>
            <a:ext cx="4652817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400" dirty="0"/>
              <a:t>ゲーム</a:t>
            </a:r>
            <a:r>
              <a:rPr lang="ja-JP" altLang="en-US" sz="4400" dirty="0" smtClean="0"/>
              <a:t>の概要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768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258456" y="150092"/>
            <a:ext cx="2971800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400" dirty="0" smtClean="0"/>
              <a:t>ゲーム画面</a:t>
            </a:r>
            <a:endParaRPr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719292" y="150092"/>
            <a:ext cx="2505362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 smtClean="0"/>
              <a:t>操作方法</a:t>
            </a:r>
            <a:endParaRPr lang="ja-JP" altLang="en-US" sz="44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632769" y="1983509"/>
            <a:ext cx="1962728" cy="909785"/>
            <a:chOff x="6507019" y="1824715"/>
            <a:chExt cx="1962728" cy="909785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7199746" y="2332719"/>
              <a:ext cx="554182" cy="397164"/>
              <a:chOff x="8044873" y="2189018"/>
              <a:chExt cx="554182" cy="397164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8044873" y="2189018"/>
                <a:ext cx="554182" cy="397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" name="直線矢印コネクタ 14"/>
              <p:cNvCxnSpPr/>
              <p:nvPr/>
            </p:nvCxnSpPr>
            <p:spPr>
              <a:xfrm flipH="1">
                <a:off x="8321964" y="2216726"/>
                <a:ext cx="9236" cy="35098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グループ化 82"/>
            <p:cNvGrpSpPr/>
            <p:nvPr/>
          </p:nvGrpSpPr>
          <p:grpSpPr>
            <a:xfrm>
              <a:off x="7199746" y="1824715"/>
              <a:ext cx="554182" cy="397164"/>
              <a:chOff x="8044873" y="2189018"/>
              <a:chExt cx="554182" cy="397164"/>
            </a:xfrm>
          </p:grpSpPr>
          <p:sp>
            <p:nvSpPr>
              <p:cNvPr id="84" name="正方形/長方形 83"/>
              <p:cNvSpPr/>
              <p:nvPr/>
            </p:nvSpPr>
            <p:spPr>
              <a:xfrm>
                <a:off x="8044873" y="2189018"/>
                <a:ext cx="554182" cy="397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H="1" flipV="1">
                <a:off x="8321964" y="2216726"/>
                <a:ext cx="9236" cy="35098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グループ化 85"/>
            <p:cNvGrpSpPr/>
            <p:nvPr/>
          </p:nvGrpSpPr>
          <p:grpSpPr>
            <a:xfrm>
              <a:off x="7915565" y="2337336"/>
              <a:ext cx="554182" cy="397164"/>
              <a:chOff x="8044873" y="2189018"/>
              <a:chExt cx="554182" cy="397164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8044873" y="2189018"/>
                <a:ext cx="554182" cy="397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矢印コネクタ 87"/>
              <p:cNvCxnSpPr/>
              <p:nvPr/>
            </p:nvCxnSpPr>
            <p:spPr>
              <a:xfrm rot="16200000" flipH="1">
                <a:off x="8321964" y="2216726"/>
                <a:ext cx="9236" cy="35098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グループ化 88"/>
            <p:cNvGrpSpPr/>
            <p:nvPr/>
          </p:nvGrpSpPr>
          <p:grpSpPr>
            <a:xfrm>
              <a:off x="6507019" y="2327559"/>
              <a:ext cx="554182" cy="397164"/>
              <a:chOff x="8044873" y="2189018"/>
              <a:chExt cx="554182" cy="397164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8044873" y="2189018"/>
                <a:ext cx="554182" cy="397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1" name="直線矢印コネクタ 90"/>
              <p:cNvCxnSpPr/>
              <p:nvPr/>
            </p:nvCxnSpPr>
            <p:spPr>
              <a:xfrm rot="5400000" flipH="1">
                <a:off x="8321964" y="2216726"/>
                <a:ext cx="9236" cy="35098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正方形/長方形 19"/>
          <p:cNvSpPr/>
          <p:nvPr/>
        </p:nvSpPr>
        <p:spPr>
          <a:xfrm>
            <a:off x="6632769" y="3921425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Z</a:t>
            </a:r>
            <a:endParaRPr kumimoji="1" lang="ja-JP" altLang="en-US" sz="28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6632769" y="4874491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X</a:t>
            </a:r>
            <a:endParaRPr kumimoji="1" lang="ja-JP" altLang="en-US" sz="28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2" y="1983509"/>
            <a:ext cx="3866688" cy="28909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>
            <a:off x="7986957" y="2184400"/>
            <a:ext cx="1092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9186531" y="1997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ジャンプ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90" idx="2"/>
          </p:cNvCxnSpPr>
          <p:nvPr/>
        </p:nvCxnSpPr>
        <p:spPr>
          <a:xfrm rot="16200000" flipH="1">
            <a:off x="7721815" y="2071562"/>
            <a:ext cx="545483" cy="216939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87" idx="2"/>
          </p:cNvCxnSpPr>
          <p:nvPr/>
        </p:nvCxnSpPr>
        <p:spPr>
          <a:xfrm>
            <a:off x="8318406" y="2893294"/>
            <a:ext cx="0" cy="535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186531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25680" y="4181615"/>
            <a:ext cx="1092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525254" y="399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食べる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7325680" y="5169695"/>
            <a:ext cx="1092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525254" y="4982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特殊能力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5800" y="85437"/>
            <a:ext cx="4652817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400" dirty="0" smtClean="0"/>
              <a:t>このゲームの</a:t>
            </a:r>
            <a:r>
              <a:rPr lang="ja-JP" altLang="en-US" sz="4400" dirty="0"/>
              <a:t>流</a:t>
            </a:r>
            <a:r>
              <a:rPr lang="ja-JP" altLang="en-US" sz="4400" dirty="0" smtClean="0"/>
              <a:t>れ</a:t>
            </a:r>
            <a:endParaRPr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4</a:t>
            </a:r>
          </a:p>
        </p:txBody>
      </p:sp>
      <p:sp>
        <p:nvSpPr>
          <p:cNvPr id="16" name="山形 15"/>
          <p:cNvSpPr/>
          <p:nvPr/>
        </p:nvSpPr>
        <p:spPr>
          <a:xfrm>
            <a:off x="3758324" y="3027537"/>
            <a:ext cx="523507" cy="14514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7648270" y="3027537"/>
            <a:ext cx="523507" cy="14514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815105" y="1788019"/>
            <a:ext cx="2520000" cy="3420000"/>
            <a:chOff x="685795" y="1778327"/>
            <a:chExt cx="2160004" cy="3420000"/>
          </a:xfrm>
        </p:grpSpPr>
        <p:sp>
          <p:nvSpPr>
            <p:cNvPr id="3" name="正方形/長方形 2"/>
            <p:cNvSpPr/>
            <p:nvPr/>
          </p:nvSpPr>
          <p:spPr>
            <a:xfrm>
              <a:off x="685799" y="2318327"/>
              <a:ext cx="21600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5795" y="1778327"/>
              <a:ext cx="2159999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ステージを選ぶ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705052" y="1788019"/>
            <a:ext cx="2520000" cy="3420000"/>
            <a:chOff x="3493652" y="1809781"/>
            <a:chExt cx="2160001" cy="3420000"/>
          </a:xfrm>
        </p:grpSpPr>
        <p:sp>
          <p:nvSpPr>
            <p:cNvPr id="10" name="正方形/長方形 9"/>
            <p:cNvSpPr/>
            <p:nvPr/>
          </p:nvSpPr>
          <p:spPr>
            <a:xfrm>
              <a:off x="3493653" y="2349781"/>
              <a:ext cx="21600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493652" y="1809781"/>
              <a:ext cx="2159999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ステージを進める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8594997" y="1788019"/>
            <a:ext cx="2520000" cy="3420000"/>
            <a:chOff x="9109362" y="1788019"/>
            <a:chExt cx="2160000" cy="3410308"/>
          </a:xfrm>
        </p:grpSpPr>
        <p:sp>
          <p:nvSpPr>
            <p:cNvPr id="12" name="正方形/長方形 11"/>
            <p:cNvSpPr/>
            <p:nvPr/>
          </p:nvSpPr>
          <p:spPr>
            <a:xfrm>
              <a:off x="9109362" y="2318327"/>
              <a:ext cx="21600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9109362" y="1788019"/>
              <a:ext cx="2159999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ゴールする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09" y="3047217"/>
            <a:ext cx="1943299" cy="1441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46" y="3048821"/>
            <a:ext cx="1942185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87" y="3043926"/>
            <a:ext cx="192401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685800" y="1751246"/>
            <a:ext cx="432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85800" y="85437"/>
            <a:ext cx="3599873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400" dirty="0" smtClean="0"/>
              <a:t>コピー能力</a:t>
            </a:r>
            <a:endParaRPr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5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71472" y="399809"/>
            <a:ext cx="598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食べた敵の能力をコピーできる！？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973670" y="2085558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4" y="2265558"/>
            <a:ext cx="378591" cy="720000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2291381" y="2397246"/>
            <a:ext cx="701964" cy="5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1" t="65175" r="41701"/>
          <a:stretch/>
        </p:blipFill>
        <p:spPr>
          <a:xfrm>
            <a:off x="3231056" y="2085558"/>
            <a:ext cx="1633955" cy="108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218" b="1774"/>
          <a:stretch/>
        </p:blipFill>
        <p:spPr>
          <a:xfrm>
            <a:off x="3820831" y="2265558"/>
            <a:ext cx="418660" cy="884042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853546" y="1751246"/>
            <a:ext cx="432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141416" y="2085558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7459127" y="2397246"/>
            <a:ext cx="701964" cy="5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42" y="2196584"/>
            <a:ext cx="857948" cy="857948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651472" y="4525256"/>
            <a:ext cx="432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939342" y="4859568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2257053" y="5171256"/>
            <a:ext cx="701964" cy="5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07" y="5039933"/>
            <a:ext cx="719269" cy="719269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5853546" y="4525256"/>
            <a:ext cx="432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141416" y="4859568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7459127" y="5171256"/>
            <a:ext cx="701964" cy="5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98" y="5039202"/>
            <a:ext cx="614634" cy="720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16414" r="5204"/>
          <a:stretch/>
        </p:blipFill>
        <p:spPr>
          <a:xfrm>
            <a:off x="8398802" y="2085558"/>
            <a:ext cx="1624044" cy="10800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1" t="54411" r="31349"/>
          <a:stretch/>
        </p:blipFill>
        <p:spPr>
          <a:xfrm>
            <a:off x="3231055" y="4860702"/>
            <a:ext cx="1581089" cy="10800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8288"/>
          <a:stretch/>
        </p:blipFill>
        <p:spPr>
          <a:xfrm>
            <a:off x="8398802" y="4859202"/>
            <a:ext cx="164112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5800" y="85437"/>
            <a:ext cx="3599873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/>
              <a:t>ゲームを盛り上げる魅力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6</a:t>
            </a:r>
            <a:endParaRPr kumimoji="1" lang="en-US" altLang="ja-JP" b="1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71472" y="39980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爽快感のあるアニメーション！！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73" y="2948707"/>
            <a:ext cx="1965037" cy="19650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53" y="2865580"/>
            <a:ext cx="1937327" cy="193732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" y="3442852"/>
            <a:ext cx="1953490" cy="97674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404962" y="25530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歩く</a:t>
            </a:r>
            <a:endParaRPr kumimoji="1" lang="ja-JP" altLang="en-US" sz="2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03497" y="255300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食べる</a:t>
            </a:r>
            <a:endParaRPr kumimoji="1" lang="ja-JP" altLang="en-US" sz="2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82899" y="255631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剣を振る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771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1447" y="2853018"/>
            <a:ext cx="8689107" cy="1151965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7</a:t>
            </a:r>
            <a:endParaRPr kumimoji="1" lang="en-US" altLang="ja-JP" b="1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8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1355</TotalTime>
  <Words>142</Words>
  <Application>Microsoft Office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Century Schoolbook</vt:lpstr>
      <vt:lpstr>HGP明朝E</vt:lpstr>
      <vt:lpstr>HGS創英角ｺﾞｼｯｸUB</vt:lpstr>
      <vt:lpstr>ＭＳ ゴシック</vt:lpstr>
      <vt:lpstr>Arial</vt:lpstr>
      <vt:lpstr>Wingdings 2</vt:lpstr>
      <vt:lpstr>View</vt:lpstr>
      <vt:lpstr>     EAT SWORD</vt:lpstr>
      <vt:lpstr>くう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                                 in                                       the dream</dc:title>
  <dc:creator>深草　直斗</dc:creator>
  <cp:lastModifiedBy>深草　直斗</cp:lastModifiedBy>
  <cp:revision>51</cp:revision>
  <dcterms:created xsi:type="dcterms:W3CDTF">2017-07-17T04:52:49Z</dcterms:created>
  <dcterms:modified xsi:type="dcterms:W3CDTF">2017-10-01T16:21:30Z</dcterms:modified>
</cp:coreProperties>
</file>