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 rot="21420000">
            <a:off x="198978" y="383879"/>
            <a:ext cx="10440111" cy="3063432"/>
          </a:xfrm>
        </p:spPr>
        <p:txBody>
          <a:bodyPr>
            <a:normAutofit/>
          </a:bodyPr>
          <a:lstStyle/>
          <a:p>
            <a:pPr algn="ctr"/>
            <a:r>
              <a:rPr lang="en-US" altLang="ja-JP" dirty="0" smtClean="0"/>
              <a:t>     EAT SWORD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 rot="21439656">
            <a:off x="200487" y="3395243"/>
            <a:ext cx="1043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（仮）</a:t>
            </a:r>
            <a:endParaRPr kumimoji="1" lang="ja-JP" alt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951454"/>
              </p:ext>
            </p:extLst>
          </p:nvPr>
        </p:nvGraphicFramePr>
        <p:xfrm>
          <a:off x="7897091" y="4802876"/>
          <a:ext cx="4064000" cy="185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993735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04412431"/>
                    </a:ext>
                  </a:extLst>
                </a:gridCol>
              </a:tblGrid>
              <a:tr h="370686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HGP明朝E" panose="02020900000000000000" pitchFamily="18" charset="-128"/>
                          <a:ea typeface="HGP明朝E" panose="02020900000000000000" pitchFamily="18" charset="-128"/>
                        </a:rPr>
                        <a:t>作成日</a:t>
                      </a:r>
                      <a:endParaRPr kumimoji="1" lang="ja-JP" altLang="en-US" dirty="0">
                        <a:latin typeface="HGP明朝E" panose="02020900000000000000" pitchFamily="18" charset="-128"/>
                        <a:ea typeface="HGP明朝E" panose="020209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HGP明朝E" panose="02020900000000000000" pitchFamily="18" charset="-128"/>
                          <a:ea typeface="HGP明朝E" panose="02020900000000000000" pitchFamily="18" charset="-128"/>
                        </a:rPr>
                        <a:t>2017/07/17</a:t>
                      </a:r>
                      <a:endParaRPr kumimoji="1" lang="ja-JP" altLang="en-US" b="0" dirty="0">
                        <a:latin typeface="HGP明朝E" panose="02020900000000000000" pitchFamily="18" charset="-128"/>
                        <a:ea typeface="HGP明朝E" panose="020209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490840"/>
                  </a:ext>
                </a:extLst>
              </a:tr>
              <a:tr h="370686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HGP明朝E" panose="02020900000000000000" pitchFamily="18" charset="-128"/>
                          <a:ea typeface="HGP明朝E" panose="02020900000000000000" pitchFamily="18" charset="-128"/>
                        </a:rPr>
                        <a:t>作成者</a:t>
                      </a:r>
                      <a:endParaRPr kumimoji="1" lang="ja-JP" altLang="en-US" dirty="0">
                        <a:latin typeface="HGP明朝E" panose="02020900000000000000" pitchFamily="18" charset="-128"/>
                        <a:ea typeface="HGP明朝E" panose="020209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HGP明朝E" panose="02020900000000000000" pitchFamily="18" charset="-128"/>
                          <a:ea typeface="HGP明朝E" panose="02020900000000000000" pitchFamily="18" charset="-128"/>
                        </a:rPr>
                        <a:t>GF1 21 </a:t>
                      </a:r>
                      <a:r>
                        <a:rPr kumimoji="1" lang="ja-JP" altLang="en-US" dirty="0" smtClean="0">
                          <a:latin typeface="HGP明朝E" panose="02020900000000000000" pitchFamily="18" charset="-128"/>
                          <a:ea typeface="HGP明朝E" panose="02020900000000000000" pitchFamily="18" charset="-128"/>
                        </a:rPr>
                        <a:t>深草直斗</a:t>
                      </a:r>
                      <a:endParaRPr kumimoji="1" lang="ja-JP" altLang="en-US" dirty="0">
                        <a:latin typeface="HGP明朝E" panose="02020900000000000000" pitchFamily="18" charset="-128"/>
                        <a:ea typeface="HGP明朝E" panose="020209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904559"/>
                  </a:ext>
                </a:extLst>
              </a:tr>
              <a:tr h="370686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HGP明朝E" panose="02020900000000000000" pitchFamily="18" charset="-128"/>
                          <a:ea typeface="HGP明朝E" panose="02020900000000000000" pitchFamily="18" charset="-128"/>
                        </a:rPr>
                        <a:t>ジャンル</a:t>
                      </a:r>
                      <a:endParaRPr kumimoji="1" lang="ja-JP" altLang="en-US" dirty="0">
                        <a:latin typeface="HGP明朝E" panose="02020900000000000000" pitchFamily="18" charset="-128"/>
                        <a:ea typeface="HGP明朝E" panose="020209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HGP明朝E" panose="02020900000000000000" pitchFamily="18" charset="-128"/>
                          <a:ea typeface="HGP明朝E" panose="02020900000000000000" pitchFamily="18" charset="-128"/>
                        </a:rPr>
                        <a:t>アクション</a:t>
                      </a:r>
                      <a:endParaRPr kumimoji="1" lang="ja-JP" altLang="en-US" dirty="0">
                        <a:latin typeface="HGP明朝E" panose="02020900000000000000" pitchFamily="18" charset="-128"/>
                        <a:ea typeface="HGP明朝E" panose="020209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502779"/>
                  </a:ext>
                </a:extLst>
              </a:tr>
              <a:tr h="370686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HGP明朝E" panose="02020900000000000000" pitchFamily="18" charset="-128"/>
                          <a:ea typeface="HGP明朝E" panose="02020900000000000000" pitchFamily="18" charset="-128"/>
                        </a:rPr>
                        <a:t>プラットフォーム</a:t>
                      </a:r>
                      <a:endParaRPr kumimoji="1" lang="ja-JP" altLang="en-US" dirty="0">
                        <a:latin typeface="HGP明朝E" panose="02020900000000000000" pitchFamily="18" charset="-128"/>
                        <a:ea typeface="HGP明朝E" panose="020209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HGP明朝E" panose="02020900000000000000" pitchFamily="18" charset="-128"/>
                          <a:ea typeface="HGP明朝E" panose="02020900000000000000" pitchFamily="18" charset="-128"/>
                        </a:rPr>
                        <a:t>PC</a:t>
                      </a:r>
                      <a:endParaRPr kumimoji="1" lang="ja-JP" altLang="en-US" dirty="0">
                        <a:latin typeface="HGP明朝E" panose="02020900000000000000" pitchFamily="18" charset="-128"/>
                        <a:ea typeface="HGP明朝E" panose="020209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6301"/>
                  </a:ext>
                </a:extLst>
              </a:tr>
              <a:tr h="370686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HGP明朝E" panose="02020900000000000000" pitchFamily="18" charset="-128"/>
                          <a:ea typeface="HGP明朝E" panose="02020900000000000000" pitchFamily="18" charset="-128"/>
                        </a:rPr>
                        <a:t>ターゲット</a:t>
                      </a:r>
                      <a:endParaRPr kumimoji="1" lang="ja-JP" altLang="en-US" dirty="0">
                        <a:latin typeface="HGP明朝E" panose="02020900000000000000" pitchFamily="18" charset="-128"/>
                        <a:ea typeface="HGP明朝E" panose="020209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HGP明朝E" panose="02020900000000000000" pitchFamily="18" charset="-128"/>
                          <a:ea typeface="HGP明朝E" panose="02020900000000000000" pitchFamily="18" charset="-128"/>
                        </a:rPr>
                        <a:t>全年齢対象</a:t>
                      </a:r>
                      <a:endParaRPr kumimoji="1" lang="ja-JP" altLang="en-US" dirty="0">
                        <a:latin typeface="HGP明朝E" panose="02020900000000000000" pitchFamily="18" charset="-128"/>
                        <a:ea typeface="HGP明朝E" panose="020209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374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62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7559" y="2853018"/>
            <a:ext cx="10396882" cy="1151965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テーマ：食べる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428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85437"/>
            <a:ext cx="4652817" cy="1151965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このゲームの説明</a:t>
            </a:r>
            <a:endParaRPr kumimoji="1" lang="ja-JP" altLang="en-US" sz="4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51707" y="430586"/>
            <a:ext cx="5621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なんでも食べる特殊な剣で敵と戦おう</a:t>
            </a:r>
            <a:endParaRPr kumimoji="1" lang="ja-JP" altLang="en-US" sz="2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9387" y="5865091"/>
            <a:ext cx="486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「</a:t>
            </a:r>
            <a:r>
              <a:rPr lang="en-US" altLang="ja-JP" dirty="0"/>
              <a:t> </a:t>
            </a:r>
            <a:r>
              <a:rPr lang="en-US" altLang="ja-JP" dirty="0" smtClean="0">
                <a:solidFill>
                  <a:schemeClr val="bg1"/>
                </a:solidFill>
              </a:rPr>
              <a:t>EAT SWORD</a:t>
            </a:r>
            <a:r>
              <a:rPr lang="ja-JP" altLang="en-US" dirty="0" smtClean="0">
                <a:solidFill>
                  <a:schemeClr val="bg1"/>
                </a:solidFill>
              </a:rPr>
              <a:t>（仮</a:t>
            </a:r>
            <a:r>
              <a:rPr lang="ja-JP" altLang="en-US" dirty="0">
                <a:solidFill>
                  <a:schemeClr val="bg1"/>
                </a:solidFill>
              </a:rPr>
              <a:t>）</a:t>
            </a:r>
            <a:r>
              <a:rPr lang="ja-JP" altLang="en-US" dirty="0" smtClean="0">
                <a:solidFill>
                  <a:schemeClr val="bg1"/>
                </a:solidFill>
              </a:rPr>
              <a:t>」　作成：深草直斗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9" name="楕円 28"/>
          <p:cNvSpPr/>
          <p:nvPr/>
        </p:nvSpPr>
        <p:spPr>
          <a:xfrm>
            <a:off x="10522860" y="5567981"/>
            <a:ext cx="868218" cy="868218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465464" y="5678925"/>
            <a:ext cx="98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Page</a:t>
            </a:r>
          </a:p>
          <a:p>
            <a:pPr algn="ctr"/>
            <a:r>
              <a:rPr lang="ja-JP" altLang="en-US" b="1" dirty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１</a:t>
            </a:r>
            <a:endParaRPr kumimoji="1" lang="ja-JP" altLang="en-US" b="1" dirty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grpSp>
        <p:nvGrpSpPr>
          <p:cNvPr id="55" name="グループ化 54"/>
          <p:cNvGrpSpPr/>
          <p:nvPr/>
        </p:nvGrpSpPr>
        <p:grpSpPr>
          <a:xfrm>
            <a:off x="1293091" y="3413993"/>
            <a:ext cx="5927900" cy="2176276"/>
            <a:chOff x="359402" y="2639875"/>
            <a:chExt cx="11803043" cy="4333184"/>
          </a:xfrm>
        </p:grpSpPr>
        <p:grpSp>
          <p:nvGrpSpPr>
            <p:cNvPr id="56" name="グループ化 55"/>
            <p:cNvGrpSpPr/>
            <p:nvPr/>
          </p:nvGrpSpPr>
          <p:grpSpPr>
            <a:xfrm rot="21241137">
              <a:off x="359402" y="2639875"/>
              <a:ext cx="4352177" cy="4333184"/>
              <a:chOff x="3638309" y="884965"/>
              <a:chExt cx="4352177" cy="4333184"/>
            </a:xfrm>
          </p:grpSpPr>
          <p:sp>
            <p:nvSpPr>
              <p:cNvPr id="69" name="楕円 68"/>
              <p:cNvSpPr/>
              <p:nvPr/>
            </p:nvSpPr>
            <p:spPr>
              <a:xfrm>
                <a:off x="6097659" y="884965"/>
                <a:ext cx="868216" cy="8682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角丸四角形 69"/>
              <p:cNvSpPr/>
              <p:nvPr/>
            </p:nvSpPr>
            <p:spPr>
              <a:xfrm rot="4253157">
                <a:off x="5381260" y="1392717"/>
                <a:ext cx="397164" cy="150828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角丸四角形 70"/>
              <p:cNvSpPr/>
              <p:nvPr/>
            </p:nvSpPr>
            <p:spPr>
              <a:xfrm rot="2084040">
                <a:off x="4603670" y="2093769"/>
                <a:ext cx="397164" cy="10758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角丸四角形 71"/>
              <p:cNvSpPr/>
              <p:nvPr/>
            </p:nvSpPr>
            <p:spPr>
              <a:xfrm rot="16950765">
                <a:off x="7254675" y="2386749"/>
                <a:ext cx="376749" cy="109487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角丸四角形 72"/>
              <p:cNvSpPr/>
              <p:nvPr/>
            </p:nvSpPr>
            <p:spPr>
              <a:xfrm rot="1779690">
                <a:off x="4882449" y="2671327"/>
                <a:ext cx="563099" cy="1521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角丸四角形 73"/>
              <p:cNvSpPr/>
              <p:nvPr/>
            </p:nvSpPr>
            <p:spPr>
              <a:xfrm rot="2229991">
                <a:off x="5453136" y="1627323"/>
                <a:ext cx="873342" cy="19708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角丸四角形 74"/>
              <p:cNvSpPr/>
              <p:nvPr/>
            </p:nvSpPr>
            <p:spPr>
              <a:xfrm rot="3032894">
                <a:off x="4160797" y="3527909"/>
                <a:ext cx="511735" cy="155671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角丸四角形 75"/>
              <p:cNvSpPr/>
              <p:nvPr/>
            </p:nvSpPr>
            <p:spPr>
              <a:xfrm rot="19258973">
                <a:off x="6570048" y="1855099"/>
                <a:ext cx="399610" cy="127531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角丸四角形 76"/>
              <p:cNvSpPr/>
              <p:nvPr/>
            </p:nvSpPr>
            <p:spPr>
              <a:xfrm rot="18792113">
                <a:off x="5956921" y="2927589"/>
                <a:ext cx="550153" cy="1486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角丸四角形 77"/>
              <p:cNvSpPr/>
              <p:nvPr/>
            </p:nvSpPr>
            <p:spPr>
              <a:xfrm rot="20858462">
                <a:off x="6403536" y="3731709"/>
                <a:ext cx="550153" cy="1486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 rot="3528606">
              <a:off x="3839889" y="3980265"/>
              <a:ext cx="1702157" cy="1028149"/>
              <a:chOff x="9123049" y="3336592"/>
              <a:chExt cx="2294603" cy="1386002"/>
            </a:xfrm>
            <a:solidFill>
              <a:schemeClr val="tx1"/>
            </a:solidFill>
          </p:grpSpPr>
          <p:sp>
            <p:nvSpPr>
              <p:cNvPr id="63" name="台形 62"/>
              <p:cNvSpPr/>
              <p:nvPr/>
            </p:nvSpPr>
            <p:spPr>
              <a:xfrm rot="16200000">
                <a:off x="9621872" y="2966090"/>
                <a:ext cx="245882" cy="1046010"/>
              </a:xfrm>
              <a:prstGeom prst="trapezoid">
                <a:avLst>
                  <a:gd name="adj" fmla="val 3104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台形 63"/>
              <p:cNvSpPr/>
              <p:nvPr/>
            </p:nvSpPr>
            <p:spPr>
              <a:xfrm rot="10800000">
                <a:off x="10029495" y="3463637"/>
                <a:ext cx="418933" cy="1258957"/>
              </a:xfrm>
              <a:prstGeom prst="trapezoid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楕円 64"/>
              <p:cNvSpPr/>
              <p:nvPr/>
            </p:nvSpPr>
            <p:spPr>
              <a:xfrm>
                <a:off x="9123049" y="3336592"/>
                <a:ext cx="258618" cy="25861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6" name="グループ化 65"/>
              <p:cNvGrpSpPr/>
              <p:nvPr/>
            </p:nvGrpSpPr>
            <p:grpSpPr>
              <a:xfrm flipH="1">
                <a:off x="10272883" y="3337415"/>
                <a:ext cx="1144769" cy="275444"/>
                <a:chOff x="1630366" y="3806072"/>
                <a:chExt cx="1144769" cy="275444"/>
              </a:xfrm>
              <a:grpFill/>
            </p:grpSpPr>
            <p:sp>
              <p:nvSpPr>
                <p:cNvPr id="67" name="台形 66"/>
                <p:cNvSpPr/>
                <p:nvPr/>
              </p:nvSpPr>
              <p:spPr>
                <a:xfrm rot="16200000">
                  <a:off x="2129189" y="3435570"/>
                  <a:ext cx="245882" cy="1046010"/>
                </a:xfrm>
                <a:prstGeom prst="trapezoid">
                  <a:avLst>
                    <a:gd name="adj" fmla="val 31041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" name="楕円 67"/>
                <p:cNvSpPr/>
                <p:nvPr/>
              </p:nvSpPr>
              <p:spPr>
                <a:xfrm>
                  <a:off x="1630366" y="3806072"/>
                  <a:ext cx="258618" cy="25861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8" name="グループ化 57"/>
            <p:cNvGrpSpPr/>
            <p:nvPr/>
          </p:nvGrpSpPr>
          <p:grpSpPr>
            <a:xfrm>
              <a:off x="4846034" y="2685501"/>
              <a:ext cx="7316411" cy="2553722"/>
              <a:chOff x="4846034" y="2685501"/>
              <a:chExt cx="7316411" cy="2553722"/>
            </a:xfrm>
          </p:grpSpPr>
          <p:sp>
            <p:nvSpPr>
              <p:cNvPr id="59" name="フリーフォーム 58"/>
              <p:cNvSpPr/>
              <p:nvPr/>
            </p:nvSpPr>
            <p:spPr>
              <a:xfrm rot="15498245">
                <a:off x="9493204" y="1309546"/>
                <a:ext cx="1253822" cy="4005731"/>
              </a:xfrm>
              <a:custGeom>
                <a:avLst/>
                <a:gdLst>
                  <a:gd name="connsiteX0" fmla="*/ 1253822 w 1253822"/>
                  <a:gd name="connsiteY0" fmla="*/ 4005731 h 4005731"/>
                  <a:gd name="connsiteX1" fmla="*/ 0 w 1253822"/>
                  <a:gd name="connsiteY1" fmla="*/ 4005731 h 4005731"/>
                  <a:gd name="connsiteX2" fmla="*/ 6382 w 1253822"/>
                  <a:gd name="connsiteY2" fmla="*/ 3924170 h 4005731"/>
                  <a:gd name="connsiteX3" fmla="*/ 603447 w 1253822"/>
                  <a:gd name="connsiteY3" fmla="*/ 3709549 h 4005731"/>
                  <a:gd name="connsiteX4" fmla="*/ 47139 w 1253822"/>
                  <a:gd name="connsiteY4" fmla="*/ 3403329 h 4005731"/>
                  <a:gd name="connsiteX5" fmla="*/ 49532 w 1253822"/>
                  <a:gd name="connsiteY5" fmla="*/ 3372747 h 4005731"/>
                  <a:gd name="connsiteX6" fmla="*/ 641425 w 1253822"/>
                  <a:gd name="connsiteY6" fmla="*/ 3159985 h 4005731"/>
                  <a:gd name="connsiteX7" fmla="*/ 89936 w 1253822"/>
                  <a:gd name="connsiteY7" fmla="*/ 2856418 h 4005731"/>
                  <a:gd name="connsiteX8" fmla="*/ 91210 w 1253822"/>
                  <a:gd name="connsiteY8" fmla="*/ 2840141 h 4005731"/>
                  <a:gd name="connsiteX9" fmla="*/ 678887 w 1253822"/>
                  <a:gd name="connsiteY9" fmla="*/ 2628894 h 4005731"/>
                  <a:gd name="connsiteX10" fmla="*/ 131326 w 1253822"/>
                  <a:gd name="connsiteY10" fmla="*/ 2327488 h 4005731"/>
                  <a:gd name="connsiteX11" fmla="*/ 132887 w 1253822"/>
                  <a:gd name="connsiteY11" fmla="*/ 2307536 h 4005731"/>
                  <a:gd name="connsiteX12" fmla="*/ 716350 w 1253822"/>
                  <a:gd name="connsiteY12" fmla="*/ 2097804 h 4005731"/>
                  <a:gd name="connsiteX13" fmla="*/ 172715 w 1253822"/>
                  <a:gd name="connsiteY13" fmla="*/ 1798560 h 4005731"/>
                  <a:gd name="connsiteX14" fmla="*/ 313456 w 1253822"/>
                  <a:gd name="connsiteY14" fmla="*/ 0 h 4005731"/>
                  <a:gd name="connsiteX15" fmla="*/ 940367 w 1253822"/>
                  <a:gd name="connsiteY15" fmla="*/ 0 h 4005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53822" h="4005731">
                    <a:moveTo>
                      <a:pt x="1253822" y="4005731"/>
                    </a:moveTo>
                    <a:lnTo>
                      <a:pt x="0" y="4005731"/>
                    </a:lnTo>
                    <a:lnTo>
                      <a:pt x="6382" y="3924170"/>
                    </a:lnTo>
                    <a:lnTo>
                      <a:pt x="603447" y="3709549"/>
                    </a:lnTo>
                    <a:lnTo>
                      <a:pt x="47139" y="3403329"/>
                    </a:lnTo>
                    <a:lnTo>
                      <a:pt x="49532" y="3372747"/>
                    </a:lnTo>
                    <a:lnTo>
                      <a:pt x="641425" y="3159985"/>
                    </a:lnTo>
                    <a:lnTo>
                      <a:pt x="89936" y="2856418"/>
                    </a:lnTo>
                    <a:lnTo>
                      <a:pt x="91210" y="2840141"/>
                    </a:lnTo>
                    <a:lnTo>
                      <a:pt x="678887" y="2628894"/>
                    </a:lnTo>
                    <a:lnTo>
                      <a:pt x="131326" y="2327488"/>
                    </a:lnTo>
                    <a:lnTo>
                      <a:pt x="132887" y="2307536"/>
                    </a:lnTo>
                    <a:lnTo>
                      <a:pt x="716350" y="2097804"/>
                    </a:lnTo>
                    <a:lnTo>
                      <a:pt x="172715" y="1798560"/>
                    </a:lnTo>
                    <a:lnTo>
                      <a:pt x="313456" y="0"/>
                    </a:lnTo>
                    <a:lnTo>
                      <a:pt x="94036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フリーフォーム 59"/>
              <p:cNvSpPr/>
              <p:nvPr/>
            </p:nvSpPr>
            <p:spPr>
              <a:xfrm rot="5885134" flipV="1">
                <a:off x="9532669" y="2609446"/>
                <a:ext cx="1253822" cy="4005731"/>
              </a:xfrm>
              <a:custGeom>
                <a:avLst/>
                <a:gdLst>
                  <a:gd name="connsiteX0" fmla="*/ 1253822 w 1253822"/>
                  <a:gd name="connsiteY0" fmla="*/ 4005731 h 4005731"/>
                  <a:gd name="connsiteX1" fmla="*/ 0 w 1253822"/>
                  <a:gd name="connsiteY1" fmla="*/ 4005731 h 4005731"/>
                  <a:gd name="connsiteX2" fmla="*/ 6382 w 1253822"/>
                  <a:gd name="connsiteY2" fmla="*/ 3924170 h 4005731"/>
                  <a:gd name="connsiteX3" fmla="*/ 603447 w 1253822"/>
                  <a:gd name="connsiteY3" fmla="*/ 3709549 h 4005731"/>
                  <a:gd name="connsiteX4" fmla="*/ 47139 w 1253822"/>
                  <a:gd name="connsiteY4" fmla="*/ 3403329 h 4005731"/>
                  <a:gd name="connsiteX5" fmla="*/ 49532 w 1253822"/>
                  <a:gd name="connsiteY5" fmla="*/ 3372747 h 4005731"/>
                  <a:gd name="connsiteX6" fmla="*/ 641425 w 1253822"/>
                  <a:gd name="connsiteY6" fmla="*/ 3159985 h 4005731"/>
                  <a:gd name="connsiteX7" fmla="*/ 89936 w 1253822"/>
                  <a:gd name="connsiteY7" fmla="*/ 2856418 h 4005731"/>
                  <a:gd name="connsiteX8" fmla="*/ 91210 w 1253822"/>
                  <a:gd name="connsiteY8" fmla="*/ 2840141 h 4005731"/>
                  <a:gd name="connsiteX9" fmla="*/ 678887 w 1253822"/>
                  <a:gd name="connsiteY9" fmla="*/ 2628894 h 4005731"/>
                  <a:gd name="connsiteX10" fmla="*/ 131326 w 1253822"/>
                  <a:gd name="connsiteY10" fmla="*/ 2327488 h 4005731"/>
                  <a:gd name="connsiteX11" fmla="*/ 132887 w 1253822"/>
                  <a:gd name="connsiteY11" fmla="*/ 2307536 h 4005731"/>
                  <a:gd name="connsiteX12" fmla="*/ 716350 w 1253822"/>
                  <a:gd name="connsiteY12" fmla="*/ 2097804 h 4005731"/>
                  <a:gd name="connsiteX13" fmla="*/ 172715 w 1253822"/>
                  <a:gd name="connsiteY13" fmla="*/ 1798560 h 4005731"/>
                  <a:gd name="connsiteX14" fmla="*/ 313456 w 1253822"/>
                  <a:gd name="connsiteY14" fmla="*/ 0 h 4005731"/>
                  <a:gd name="connsiteX15" fmla="*/ 940367 w 1253822"/>
                  <a:gd name="connsiteY15" fmla="*/ 0 h 4005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53822" h="4005731">
                    <a:moveTo>
                      <a:pt x="1253822" y="4005731"/>
                    </a:moveTo>
                    <a:lnTo>
                      <a:pt x="0" y="4005731"/>
                    </a:lnTo>
                    <a:lnTo>
                      <a:pt x="6382" y="3924170"/>
                    </a:lnTo>
                    <a:lnTo>
                      <a:pt x="603447" y="3709549"/>
                    </a:lnTo>
                    <a:lnTo>
                      <a:pt x="47139" y="3403329"/>
                    </a:lnTo>
                    <a:lnTo>
                      <a:pt x="49532" y="3372747"/>
                    </a:lnTo>
                    <a:lnTo>
                      <a:pt x="641425" y="3159985"/>
                    </a:lnTo>
                    <a:lnTo>
                      <a:pt x="89936" y="2856418"/>
                    </a:lnTo>
                    <a:lnTo>
                      <a:pt x="91210" y="2840141"/>
                    </a:lnTo>
                    <a:lnTo>
                      <a:pt x="678887" y="2628894"/>
                    </a:lnTo>
                    <a:lnTo>
                      <a:pt x="131326" y="2327488"/>
                    </a:lnTo>
                    <a:lnTo>
                      <a:pt x="132887" y="2307536"/>
                    </a:lnTo>
                    <a:lnTo>
                      <a:pt x="716350" y="2097804"/>
                    </a:lnTo>
                    <a:lnTo>
                      <a:pt x="172715" y="1798560"/>
                    </a:lnTo>
                    <a:lnTo>
                      <a:pt x="313456" y="0"/>
                    </a:lnTo>
                    <a:lnTo>
                      <a:pt x="94036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台形 60"/>
              <p:cNvSpPr/>
              <p:nvPr/>
            </p:nvSpPr>
            <p:spPr>
              <a:xfrm rot="16200000">
                <a:off x="6592080" y="3006662"/>
                <a:ext cx="1315839" cy="2015422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フリーフォーム 61"/>
              <p:cNvSpPr/>
              <p:nvPr/>
            </p:nvSpPr>
            <p:spPr>
              <a:xfrm>
                <a:off x="4846034" y="3684874"/>
                <a:ext cx="1732760" cy="745944"/>
              </a:xfrm>
              <a:custGeom>
                <a:avLst/>
                <a:gdLst>
                  <a:gd name="connsiteX0" fmla="*/ 1437561 w 1753206"/>
                  <a:gd name="connsiteY0" fmla="*/ 38 h 745944"/>
                  <a:gd name="connsiteX1" fmla="*/ 1749528 w 1753206"/>
                  <a:gd name="connsiteY1" fmla="*/ 105504 h 745944"/>
                  <a:gd name="connsiteX2" fmla="*/ 876604 w 1753206"/>
                  <a:gd name="connsiteY2" fmla="*/ 372972 h 745944"/>
                  <a:gd name="connsiteX3" fmla="*/ 1749794 w 1753206"/>
                  <a:gd name="connsiteY3" fmla="*/ 106391 h 745944"/>
                  <a:gd name="connsiteX4" fmla="*/ 1429727 w 1753206"/>
                  <a:gd name="connsiteY4" fmla="*/ 439504 h 745944"/>
                  <a:gd name="connsiteX5" fmla="*/ 1427639 w 1753206"/>
                  <a:gd name="connsiteY5" fmla="*/ 440531 h 745944"/>
                  <a:gd name="connsiteX6" fmla="*/ 1438923 w 1753206"/>
                  <a:gd name="connsiteY6" fmla="*/ 440531 h 745944"/>
                  <a:gd name="connsiteX7" fmla="*/ 1438923 w 1753206"/>
                  <a:gd name="connsiteY7" fmla="*/ 648778 h 745944"/>
                  <a:gd name="connsiteX8" fmla="*/ 898322 w 1753206"/>
                  <a:gd name="connsiteY8" fmla="*/ 648778 h 745944"/>
                  <a:gd name="connsiteX9" fmla="*/ 778335 w 1753206"/>
                  <a:gd name="connsiteY9" fmla="*/ 681626 h 745944"/>
                  <a:gd name="connsiteX10" fmla="*/ 3546 w 1753206"/>
                  <a:gd name="connsiteY10" fmla="*/ 639998 h 745944"/>
                  <a:gd name="connsiteX11" fmla="*/ 797023 w 1753206"/>
                  <a:gd name="connsiteY11" fmla="*/ 113012 h 745944"/>
                  <a:gd name="connsiteX12" fmla="*/ 1437561 w 1753206"/>
                  <a:gd name="connsiteY12" fmla="*/ 38 h 745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53206" h="745944">
                    <a:moveTo>
                      <a:pt x="1437561" y="38"/>
                    </a:moveTo>
                    <a:cubicBezTo>
                      <a:pt x="1609929" y="-1321"/>
                      <a:pt x="1727535" y="33727"/>
                      <a:pt x="1749528" y="105504"/>
                    </a:cubicBezTo>
                    <a:cubicBezTo>
                      <a:pt x="1458553" y="194660"/>
                      <a:pt x="1167579" y="283816"/>
                      <a:pt x="876604" y="372972"/>
                    </a:cubicBezTo>
                    <a:lnTo>
                      <a:pt x="1749794" y="106391"/>
                    </a:lnTo>
                    <a:cubicBezTo>
                      <a:pt x="1776199" y="196228"/>
                      <a:pt x="1647444" y="321905"/>
                      <a:pt x="1429727" y="439504"/>
                    </a:cubicBezTo>
                    <a:lnTo>
                      <a:pt x="1427639" y="440531"/>
                    </a:lnTo>
                    <a:lnTo>
                      <a:pt x="1438923" y="440531"/>
                    </a:lnTo>
                    <a:lnTo>
                      <a:pt x="1438923" y="648778"/>
                    </a:lnTo>
                    <a:lnTo>
                      <a:pt x="898322" y="648778"/>
                    </a:lnTo>
                    <a:lnTo>
                      <a:pt x="778335" y="681626"/>
                    </a:lnTo>
                    <a:cubicBezTo>
                      <a:pt x="372760" y="779302"/>
                      <a:pt x="41356" y="765965"/>
                      <a:pt x="3546" y="639998"/>
                    </a:cubicBezTo>
                    <a:cubicBezTo>
                      <a:pt x="-39570" y="496351"/>
                      <a:pt x="315473" y="260550"/>
                      <a:pt x="797023" y="113012"/>
                    </a:cubicBezTo>
                    <a:cubicBezTo>
                      <a:pt x="1038063" y="39162"/>
                      <a:pt x="1265193" y="1397"/>
                      <a:pt x="1437561" y="3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9" name="グループ化 78"/>
          <p:cNvGrpSpPr/>
          <p:nvPr/>
        </p:nvGrpSpPr>
        <p:grpSpPr>
          <a:xfrm>
            <a:off x="8356541" y="4082025"/>
            <a:ext cx="1496291" cy="942718"/>
            <a:chOff x="4100945" y="2761673"/>
            <a:chExt cx="2521528" cy="1588654"/>
          </a:xfrm>
        </p:grpSpPr>
        <p:sp>
          <p:nvSpPr>
            <p:cNvPr id="80" name="雲 79"/>
            <p:cNvSpPr/>
            <p:nvPr/>
          </p:nvSpPr>
          <p:spPr>
            <a:xfrm>
              <a:off x="4100945" y="2761673"/>
              <a:ext cx="2521528" cy="1588654"/>
            </a:xfrm>
            <a:prstGeom prst="cloud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スマイル 80"/>
            <p:cNvSpPr/>
            <p:nvPr/>
          </p:nvSpPr>
          <p:spPr>
            <a:xfrm>
              <a:off x="4761345" y="2955636"/>
              <a:ext cx="1200728" cy="1200728"/>
            </a:xfrm>
            <a:prstGeom prst="smileyFac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87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685800" y="85437"/>
            <a:ext cx="4652817" cy="115196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400" dirty="0" smtClean="0"/>
              <a:t>このゲームの魅力</a:t>
            </a:r>
            <a:endParaRPr lang="ja-JP" altLang="en-US" sz="4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9387" y="5865091"/>
            <a:ext cx="486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「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chemeClr val="bg1"/>
                </a:solidFill>
              </a:rPr>
              <a:t>EAT SWORD </a:t>
            </a:r>
            <a:r>
              <a:rPr lang="ja-JP" altLang="en-US" dirty="0" smtClean="0">
                <a:solidFill>
                  <a:schemeClr val="bg1"/>
                </a:solidFill>
              </a:rPr>
              <a:t>（仮</a:t>
            </a:r>
            <a:r>
              <a:rPr lang="ja-JP" altLang="en-US" dirty="0">
                <a:solidFill>
                  <a:schemeClr val="bg1"/>
                </a:solidFill>
              </a:rPr>
              <a:t>）</a:t>
            </a:r>
            <a:r>
              <a:rPr lang="ja-JP" altLang="en-US" dirty="0" smtClean="0">
                <a:solidFill>
                  <a:schemeClr val="bg1"/>
                </a:solidFill>
              </a:rPr>
              <a:t>」　作成：深草直斗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楕円 6"/>
          <p:cNvSpPr/>
          <p:nvPr/>
        </p:nvSpPr>
        <p:spPr>
          <a:xfrm>
            <a:off x="10522860" y="5567981"/>
            <a:ext cx="868218" cy="868218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465464" y="5678925"/>
            <a:ext cx="98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Page</a:t>
            </a:r>
          </a:p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2</a:t>
            </a:r>
            <a:endParaRPr kumimoji="1" lang="ja-JP" altLang="en-US" b="1" dirty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69802" y="369031"/>
            <a:ext cx="5621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 dirty="0" smtClean="0"/>
              <a:t>全て食べる！</a:t>
            </a:r>
            <a:r>
              <a:rPr kumimoji="1" lang="ja-JP" altLang="en-US" sz="3200" u="sng" dirty="0"/>
              <a:t>！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6038439" y="1580882"/>
            <a:ext cx="5084002" cy="3790780"/>
            <a:chOff x="528782" y="2175911"/>
            <a:chExt cx="5084002" cy="3790780"/>
          </a:xfrm>
        </p:grpSpPr>
        <p:sp>
          <p:nvSpPr>
            <p:cNvPr id="10" name="正方形/長方形 9"/>
            <p:cNvSpPr/>
            <p:nvPr/>
          </p:nvSpPr>
          <p:spPr>
            <a:xfrm>
              <a:off x="528782" y="2636844"/>
              <a:ext cx="5084002" cy="3329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110268" y="2175911"/>
              <a:ext cx="1921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 smtClean="0"/>
                <a:t>ステージ！？</a:t>
              </a:r>
              <a:endParaRPr kumimoji="1" lang="ja-JP" altLang="en-US" sz="2400" dirty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5800" y="1580150"/>
            <a:ext cx="5084002" cy="3791512"/>
            <a:chOff x="6038439" y="1567316"/>
            <a:chExt cx="5084002" cy="3791512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8031057" y="1567316"/>
              <a:ext cx="10987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 smtClean="0"/>
                <a:t>敵！！</a:t>
              </a:r>
              <a:endParaRPr kumimoji="1" lang="ja-JP" altLang="en-US" sz="2400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6038439" y="2028981"/>
              <a:ext cx="5084002" cy="3329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685800" y="3114942"/>
            <a:ext cx="3223954" cy="1183592"/>
            <a:chOff x="359402" y="2639875"/>
            <a:chExt cx="11803043" cy="4333184"/>
          </a:xfrm>
        </p:grpSpPr>
        <p:grpSp>
          <p:nvGrpSpPr>
            <p:cNvPr id="33" name="グループ化 32"/>
            <p:cNvGrpSpPr/>
            <p:nvPr/>
          </p:nvGrpSpPr>
          <p:grpSpPr>
            <a:xfrm rot="21241137">
              <a:off x="359402" y="2639875"/>
              <a:ext cx="4352177" cy="4333184"/>
              <a:chOff x="3638309" y="884965"/>
              <a:chExt cx="4352177" cy="4333184"/>
            </a:xfrm>
          </p:grpSpPr>
          <p:sp>
            <p:nvSpPr>
              <p:cNvPr id="49" name="楕円 48"/>
              <p:cNvSpPr/>
              <p:nvPr/>
            </p:nvSpPr>
            <p:spPr>
              <a:xfrm>
                <a:off x="6097659" y="884965"/>
                <a:ext cx="868216" cy="8682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角丸四角形 49"/>
              <p:cNvSpPr/>
              <p:nvPr/>
            </p:nvSpPr>
            <p:spPr>
              <a:xfrm rot="4253157">
                <a:off x="5381260" y="1392717"/>
                <a:ext cx="397164" cy="150828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角丸四角形 50"/>
              <p:cNvSpPr/>
              <p:nvPr/>
            </p:nvSpPr>
            <p:spPr>
              <a:xfrm rot="2084040">
                <a:off x="4603670" y="2093769"/>
                <a:ext cx="397164" cy="10758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角丸四角形 51"/>
              <p:cNvSpPr/>
              <p:nvPr/>
            </p:nvSpPr>
            <p:spPr>
              <a:xfrm rot="16950765">
                <a:off x="7254675" y="2386749"/>
                <a:ext cx="376749" cy="109487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角丸四角形 52"/>
              <p:cNvSpPr/>
              <p:nvPr/>
            </p:nvSpPr>
            <p:spPr>
              <a:xfrm rot="1779690">
                <a:off x="4882449" y="2671327"/>
                <a:ext cx="563099" cy="1521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角丸四角形 53"/>
              <p:cNvSpPr/>
              <p:nvPr/>
            </p:nvSpPr>
            <p:spPr>
              <a:xfrm rot="2229991">
                <a:off x="5453136" y="1627323"/>
                <a:ext cx="873342" cy="19708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角丸四角形 54"/>
              <p:cNvSpPr/>
              <p:nvPr/>
            </p:nvSpPr>
            <p:spPr>
              <a:xfrm rot="3032894">
                <a:off x="4160797" y="3527909"/>
                <a:ext cx="511735" cy="155671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角丸四角形 55"/>
              <p:cNvSpPr/>
              <p:nvPr/>
            </p:nvSpPr>
            <p:spPr>
              <a:xfrm rot="19258973">
                <a:off x="6570048" y="1855099"/>
                <a:ext cx="399610" cy="127531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角丸四角形 56"/>
              <p:cNvSpPr/>
              <p:nvPr/>
            </p:nvSpPr>
            <p:spPr>
              <a:xfrm rot="18792113">
                <a:off x="5956921" y="2927589"/>
                <a:ext cx="550153" cy="1486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角丸四角形 57"/>
              <p:cNvSpPr/>
              <p:nvPr/>
            </p:nvSpPr>
            <p:spPr>
              <a:xfrm rot="20858462">
                <a:off x="6403536" y="3731709"/>
                <a:ext cx="550153" cy="1486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6" name="グループ化 35"/>
            <p:cNvGrpSpPr/>
            <p:nvPr/>
          </p:nvGrpSpPr>
          <p:grpSpPr>
            <a:xfrm rot="3528606">
              <a:off x="3839889" y="3980265"/>
              <a:ext cx="1702157" cy="1028149"/>
              <a:chOff x="9123049" y="3336592"/>
              <a:chExt cx="2294603" cy="1386002"/>
            </a:xfrm>
            <a:solidFill>
              <a:schemeClr val="tx1"/>
            </a:solidFill>
          </p:grpSpPr>
          <p:sp>
            <p:nvSpPr>
              <p:cNvPr id="43" name="台形 42"/>
              <p:cNvSpPr/>
              <p:nvPr/>
            </p:nvSpPr>
            <p:spPr>
              <a:xfrm rot="16200000">
                <a:off x="9621872" y="2966090"/>
                <a:ext cx="245882" cy="1046010"/>
              </a:xfrm>
              <a:prstGeom prst="trapezoid">
                <a:avLst>
                  <a:gd name="adj" fmla="val 3104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台形 43"/>
              <p:cNvSpPr/>
              <p:nvPr/>
            </p:nvSpPr>
            <p:spPr>
              <a:xfrm rot="10800000">
                <a:off x="10029495" y="3463637"/>
                <a:ext cx="418933" cy="1258957"/>
              </a:xfrm>
              <a:prstGeom prst="trapezoid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楕円 44"/>
              <p:cNvSpPr/>
              <p:nvPr/>
            </p:nvSpPr>
            <p:spPr>
              <a:xfrm>
                <a:off x="9123049" y="3336592"/>
                <a:ext cx="258618" cy="25861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6" name="グループ化 45"/>
              <p:cNvGrpSpPr/>
              <p:nvPr/>
            </p:nvGrpSpPr>
            <p:grpSpPr>
              <a:xfrm flipH="1">
                <a:off x="10272883" y="3337415"/>
                <a:ext cx="1144769" cy="275444"/>
                <a:chOff x="1630366" y="3806072"/>
                <a:chExt cx="1144769" cy="275444"/>
              </a:xfrm>
              <a:grpFill/>
            </p:grpSpPr>
            <p:sp>
              <p:nvSpPr>
                <p:cNvPr id="47" name="台形 46"/>
                <p:cNvSpPr/>
                <p:nvPr/>
              </p:nvSpPr>
              <p:spPr>
                <a:xfrm rot="16200000">
                  <a:off x="2129189" y="3435570"/>
                  <a:ext cx="245882" cy="1046010"/>
                </a:xfrm>
                <a:prstGeom prst="trapezoid">
                  <a:avLst>
                    <a:gd name="adj" fmla="val 31041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" name="楕円 47"/>
                <p:cNvSpPr/>
                <p:nvPr/>
              </p:nvSpPr>
              <p:spPr>
                <a:xfrm>
                  <a:off x="1630366" y="3806072"/>
                  <a:ext cx="258618" cy="25861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37" name="グループ化 36"/>
            <p:cNvGrpSpPr/>
            <p:nvPr/>
          </p:nvGrpSpPr>
          <p:grpSpPr>
            <a:xfrm>
              <a:off x="4846034" y="2685501"/>
              <a:ext cx="7316411" cy="2553722"/>
              <a:chOff x="4846034" y="2685501"/>
              <a:chExt cx="7316411" cy="2553722"/>
            </a:xfrm>
          </p:grpSpPr>
          <p:sp>
            <p:nvSpPr>
              <p:cNvPr id="39" name="フリーフォーム 38"/>
              <p:cNvSpPr/>
              <p:nvPr/>
            </p:nvSpPr>
            <p:spPr>
              <a:xfrm rot="15498245">
                <a:off x="9493204" y="1309546"/>
                <a:ext cx="1253822" cy="4005731"/>
              </a:xfrm>
              <a:custGeom>
                <a:avLst/>
                <a:gdLst>
                  <a:gd name="connsiteX0" fmla="*/ 1253822 w 1253822"/>
                  <a:gd name="connsiteY0" fmla="*/ 4005731 h 4005731"/>
                  <a:gd name="connsiteX1" fmla="*/ 0 w 1253822"/>
                  <a:gd name="connsiteY1" fmla="*/ 4005731 h 4005731"/>
                  <a:gd name="connsiteX2" fmla="*/ 6382 w 1253822"/>
                  <a:gd name="connsiteY2" fmla="*/ 3924170 h 4005731"/>
                  <a:gd name="connsiteX3" fmla="*/ 603447 w 1253822"/>
                  <a:gd name="connsiteY3" fmla="*/ 3709549 h 4005731"/>
                  <a:gd name="connsiteX4" fmla="*/ 47139 w 1253822"/>
                  <a:gd name="connsiteY4" fmla="*/ 3403329 h 4005731"/>
                  <a:gd name="connsiteX5" fmla="*/ 49532 w 1253822"/>
                  <a:gd name="connsiteY5" fmla="*/ 3372747 h 4005731"/>
                  <a:gd name="connsiteX6" fmla="*/ 641425 w 1253822"/>
                  <a:gd name="connsiteY6" fmla="*/ 3159985 h 4005731"/>
                  <a:gd name="connsiteX7" fmla="*/ 89936 w 1253822"/>
                  <a:gd name="connsiteY7" fmla="*/ 2856418 h 4005731"/>
                  <a:gd name="connsiteX8" fmla="*/ 91210 w 1253822"/>
                  <a:gd name="connsiteY8" fmla="*/ 2840141 h 4005731"/>
                  <a:gd name="connsiteX9" fmla="*/ 678887 w 1253822"/>
                  <a:gd name="connsiteY9" fmla="*/ 2628894 h 4005731"/>
                  <a:gd name="connsiteX10" fmla="*/ 131326 w 1253822"/>
                  <a:gd name="connsiteY10" fmla="*/ 2327488 h 4005731"/>
                  <a:gd name="connsiteX11" fmla="*/ 132887 w 1253822"/>
                  <a:gd name="connsiteY11" fmla="*/ 2307536 h 4005731"/>
                  <a:gd name="connsiteX12" fmla="*/ 716350 w 1253822"/>
                  <a:gd name="connsiteY12" fmla="*/ 2097804 h 4005731"/>
                  <a:gd name="connsiteX13" fmla="*/ 172715 w 1253822"/>
                  <a:gd name="connsiteY13" fmla="*/ 1798560 h 4005731"/>
                  <a:gd name="connsiteX14" fmla="*/ 313456 w 1253822"/>
                  <a:gd name="connsiteY14" fmla="*/ 0 h 4005731"/>
                  <a:gd name="connsiteX15" fmla="*/ 940367 w 1253822"/>
                  <a:gd name="connsiteY15" fmla="*/ 0 h 4005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53822" h="4005731">
                    <a:moveTo>
                      <a:pt x="1253822" y="4005731"/>
                    </a:moveTo>
                    <a:lnTo>
                      <a:pt x="0" y="4005731"/>
                    </a:lnTo>
                    <a:lnTo>
                      <a:pt x="6382" y="3924170"/>
                    </a:lnTo>
                    <a:lnTo>
                      <a:pt x="603447" y="3709549"/>
                    </a:lnTo>
                    <a:lnTo>
                      <a:pt x="47139" y="3403329"/>
                    </a:lnTo>
                    <a:lnTo>
                      <a:pt x="49532" y="3372747"/>
                    </a:lnTo>
                    <a:lnTo>
                      <a:pt x="641425" y="3159985"/>
                    </a:lnTo>
                    <a:lnTo>
                      <a:pt x="89936" y="2856418"/>
                    </a:lnTo>
                    <a:lnTo>
                      <a:pt x="91210" y="2840141"/>
                    </a:lnTo>
                    <a:lnTo>
                      <a:pt x="678887" y="2628894"/>
                    </a:lnTo>
                    <a:lnTo>
                      <a:pt x="131326" y="2327488"/>
                    </a:lnTo>
                    <a:lnTo>
                      <a:pt x="132887" y="2307536"/>
                    </a:lnTo>
                    <a:lnTo>
                      <a:pt x="716350" y="2097804"/>
                    </a:lnTo>
                    <a:lnTo>
                      <a:pt x="172715" y="1798560"/>
                    </a:lnTo>
                    <a:lnTo>
                      <a:pt x="313456" y="0"/>
                    </a:lnTo>
                    <a:lnTo>
                      <a:pt x="94036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フリーフォーム 39"/>
              <p:cNvSpPr/>
              <p:nvPr/>
            </p:nvSpPr>
            <p:spPr>
              <a:xfrm rot="5885134" flipV="1">
                <a:off x="9532669" y="2609446"/>
                <a:ext cx="1253822" cy="4005731"/>
              </a:xfrm>
              <a:custGeom>
                <a:avLst/>
                <a:gdLst>
                  <a:gd name="connsiteX0" fmla="*/ 1253822 w 1253822"/>
                  <a:gd name="connsiteY0" fmla="*/ 4005731 h 4005731"/>
                  <a:gd name="connsiteX1" fmla="*/ 0 w 1253822"/>
                  <a:gd name="connsiteY1" fmla="*/ 4005731 h 4005731"/>
                  <a:gd name="connsiteX2" fmla="*/ 6382 w 1253822"/>
                  <a:gd name="connsiteY2" fmla="*/ 3924170 h 4005731"/>
                  <a:gd name="connsiteX3" fmla="*/ 603447 w 1253822"/>
                  <a:gd name="connsiteY3" fmla="*/ 3709549 h 4005731"/>
                  <a:gd name="connsiteX4" fmla="*/ 47139 w 1253822"/>
                  <a:gd name="connsiteY4" fmla="*/ 3403329 h 4005731"/>
                  <a:gd name="connsiteX5" fmla="*/ 49532 w 1253822"/>
                  <a:gd name="connsiteY5" fmla="*/ 3372747 h 4005731"/>
                  <a:gd name="connsiteX6" fmla="*/ 641425 w 1253822"/>
                  <a:gd name="connsiteY6" fmla="*/ 3159985 h 4005731"/>
                  <a:gd name="connsiteX7" fmla="*/ 89936 w 1253822"/>
                  <a:gd name="connsiteY7" fmla="*/ 2856418 h 4005731"/>
                  <a:gd name="connsiteX8" fmla="*/ 91210 w 1253822"/>
                  <a:gd name="connsiteY8" fmla="*/ 2840141 h 4005731"/>
                  <a:gd name="connsiteX9" fmla="*/ 678887 w 1253822"/>
                  <a:gd name="connsiteY9" fmla="*/ 2628894 h 4005731"/>
                  <a:gd name="connsiteX10" fmla="*/ 131326 w 1253822"/>
                  <a:gd name="connsiteY10" fmla="*/ 2327488 h 4005731"/>
                  <a:gd name="connsiteX11" fmla="*/ 132887 w 1253822"/>
                  <a:gd name="connsiteY11" fmla="*/ 2307536 h 4005731"/>
                  <a:gd name="connsiteX12" fmla="*/ 716350 w 1253822"/>
                  <a:gd name="connsiteY12" fmla="*/ 2097804 h 4005731"/>
                  <a:gd name="connsiteX13" fmla="*/ 172715 w 1253822"/>
                  <a:gd name="connsiteY13" fmla="*/ 1798560 h 4005731"/>
                  <a:gd name="connsiteX14" fmla="*/ 313456 w 1253822"/>
                  <a:gd name="connsiteY14" fmla="*/ 0 h 4005731"/>
                  <a:gd name="connsiteX15" fmla="*/ 940367 w 1253822"/>
                  <a:gd name="connsiteY15" fmla="*/ 0 h 4005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53822" h="4005731">
                    <a:moveTo>
                      <a:pt x="1253822" y="4005731"/>
                    </a:moveTo>
                    <a:lnTo>
                      <a:pt x="0" y="4005731"/>
                    </a:lnTo>
                    <a:lnTo>
                      <a:pt x="6382" y="3924170"/>
                    </a:lnTo>
                    <a:lnTo>
                      <a:pt x="603447" y="3709549"/>
                    </a:lnTo>
                    <a:lnTo>
                      <a:pt x="47139" y="3403329"/>
                    </a:lnTo>
                    <a:lnTo>
                      <a:pt x="49532" y="3372747"/>
                    </a:lnTo>
                    <a:lnTo>
                      <a:pt x="641425" y="3159985"/>
                    </a:lnTo>
                    <a:lnTo>
                      <a:pt x="89936" y="2856418"/>
                    </a:lnTo>
                    <a:lnTo>
                      <a:pt x="91210" y="2840141"/>
                    </a:lnTo>
                    <a:lnTo>
                      <a:pt x="678887" y="2628894"/>
                    </a:lnTo>
                    <a:lnTo>
                      <a:pt x="131326" y="2327488"/>
                    </a:lnTo>
                    <a:lnTo>
                      <a:pt x="132887" y="2307536"/>
                    </a:lnTo>
                    <a:lnTo>
                      <a:pt x="716350" y="2097804"/>
                    </a:lnTo>
                    <a:lnTo>
                      <a:pt x="172715" y="1798560"/>
                    </a:lnTo>
                    <a:lnTo>
                      <a:pt x="313456" y="0"/>
                    </a:lnTo>
                    <a:lnTo>
                      <a:pt x="94036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台形 40"/>
              <p:cNvSpPr/>
              <p:nvPr/>
            </p:nvSpPr>
            <p:spPr>
              <a:xfrm rot="16200000">
                <a:off x="6592080" y="3006662"/>
                <a:ext cx="1315839" cy="2015422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フリーフォーム 41"/>
              <p:cNvSpPr/>
              <p:nvPr/>
            </p:nvSpPr>
            <p:spPr>
              <a:xfrm>
                <a:off x="4846034" y="3684874"/>
                <a:ext cx="1732760" cy="745944"/>
              </a:xfrm>
              <a:custGeom>
                <a:avLst/>
                <a:gdLst>
                  <a:gd name="connsiteX0" fmla="*/ 1437561 w 1753206"/>
                  <a:gd name="connsiteY0" fmla="*/ 38 h 745944"/>
                  <a:gd name="connsiteX1" fmla="*/ 1749528 w 1753206"/>
                  <a:gd name="connsiteY1" fmla="*/ 105504 h 745944"/>
                  <a:gd name="connsiteX2" fmla="*/ 876604 w 1753206"/>
                  <a:gd name="connsiteY2" fmla="*/ 372972 h 745944"/>
                  <a:gd name="connsiteX3" fmla="*/ 1749794 w 1753206"/>
                  <a:gd name="connsiteY3" fmla="*/ 106391 h 745944"/>
                  <a:gd name="connsiteX4" fmla="*/ 1429727 w 1753206"/>
                  <a:gd name="connsiteY4" fmla="*/ 439504 h 745944"/>
                  <a:gd name="connsiteX5" fmla="*/ 1427639 w 1753206"/>
                  <a:gd name="connsiteY5" fmla="*/ 440531 h 745944"/>
                  <a:gd name="connsiteX6" fmla="*/ 1438923 w 1753206"/>
                  <a:gd name="connsiteY6" fmla="*/ 440531 h 745944"/>
                  <a:gd name="connsiteX7" fmla="*/ 1438923 w 1753206"/>
                  <a:gd name="connsiteY7" fmla="*/ 648778 h 745944"/>
                  <a:gd name="connsiteX8" fmla="*/ 898322 w 1753206"/>
                  <a:gd name="connsiteY8" fmla="*/ 648778 h 745944"/>
                  <a:gd name="connsiteX9" fmla="*/ 778335 w 1753206"/>
                  <a:gd name="connsiteY9" fmla="*/ 681626 h 745944"/>
                  <a:gd name="connsiteX10" fmla="*/ 3546 w 1753206"/>
                  <a:gd name="connsiteY10" fmla="*/ 639998 h 745944"/>
                  <a:gd name="connsiteX11" fmla="*/ 797023 w 1753206"/>
                  <a:gd name="connsiteY11" fmla="*/ 113012 h 745944"/>
                  <a:gd name="connsiteX12" fmla="*/ 1437561 w 1753206"/>
                  <a:gd name="connsiteY12" fmla="*/ 38 h 745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53206" h="745944">
                    <a:moveTo>
                      <a:pt x="1437561" y="38"/>
                    </a:moveTo>
                    <a:cubicBezTo>
                      <a:pt x="1609929" y="-1321"/>
                      <a:pt x="1727535" y="33727"/>
                      <a:pt x="1749528" y="105504"/>
                    </a:cubicBezTo>
                    <a:cubicBezTo>
                      <a:pt x="1458553" y="194660"/>
                      <a:pt x="1167579" y="283816"/>
                      <a:pt x="876604" y="372972"/>
                    </a:cubicBezTo>
                    <a:lnTo>
                      <a:pt x="1749794" y="106391"/>
                    </a:lnTo>
                    <a:cubicBezTo>
                      <a:pt x="1776199" y="196228"/>
                      <a:pt x="1647444" y="321905"/>
                      <a:pt x="1429727" y="439504"/>
                    </a:cubicBezTo>
                    <a:lnTo>
                      <a:pt x="1427639" y="440531"/>
                    </a:lnTo>
                    <a:lnTo>
                      <a:pt x="1438923" y="440531"/>
                    </a:lnTo>
                    <a:lnTo>
                      <a:pt x="1438923" y="648778"/>
                    </a:lnTo>
                    <a:lnTo>
                      <a:pt x="898322" y="648778"/>
                    </a:lnTo>
                    <a:lnTo>
                      <a:pt x="778335" y="681626"/>
                    </a:lnTo>
                    <a:cubicBezTo>
                      <a:pt x="372760" y="779302"/>
                      <a:pt x="41356" y="765965"/>
                      <a:pt x="3546" y="639998"/>
                    </a:cubicBezTo>
                    <a:cubicBezTo>
                      <a:pt x="-39570" y="496351"/>
                      <a:pt x="315473" y="260550"/>
                      <a:pt x="797023" y="113012"/>
                    </a:cubicBezTo>
                    <a:cubicBezTo>
                      <a:pt x="1038063" y="39162"/>
                      <a:pt x="1265193" y="1397"/>
                      <a:pt x="1437561" y="3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9" name="グループ化 58"/>
          <p:cNvGrpSpPr/>
          <p:nvPr/>
        </p:nvGrpSpPr>
        <p:grpSpPr>
          <a:xfrm>
            <a:off x="4523862" y="3256210"/>
            <a:ext cx="1044931" cy="658344"/>
            <a:chOff x="4100945" y="2761673"/>
            <a:chExt cx="2521528" cy="1588654"/>
          </a:xfrm>
        </p:grpSpPr>
        <p:sp>
          <p:nvSpPr>
            <p:cNvPr id="60" name="雲 59"/>
            <p:cNvSpPr/>
            <p:nvPr/>
          </p:nvSpPr>
          <p:spPr>
            <a:xfrm>
              <a:off x="4100945" y="2761673"/>
              <a:ext cx="2521528" cy="1588654"/>
            </a:xfrm>
            <a:prstGeom prst="cloud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スマイル 60"/>
            <p:cNvSpPr/>
            <p:nvPr/>
          </p:nvSpPr>
          <p:spPr>
            <a:xfrm>
              <a:off x="4761345" y="2955636"/>
              <a:ext cx="1200728" cy="1200728"/>
            </a:xfrm>
            <a:prstGeom prst="smileyFac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2" name="グループ化 61"/>
          <p:cNvGrpSpPr/>
          <p:nvPr/>
        </p:nvGrpSpPr>
        <p:grpSpPr>
          <a:xfrm>
            <a:off x="6130773" y="3104832"/>
            <a:ext cx="3223954" cy="1183592"/>
            <a:chOff x="359402" y="2639875"/>
            <a:chExt cx="11803043" cy="4333184"/>
          </a:xfrm>
        </p:grpSpPr>
        <p:grpSp>
          <p:nvGrpSpPr>
            <p:cNvPr id="63" name="グループ化 62"/>
            <p:cNvGrpSpPr/>
            <p:nvPr/>
          </p:nvGrpSpPr>
          <p:grpSpPr>
            <a:xfrm rot="21241137">
              <a:off x="359402" y="2639875"/>
              <a:ext cx="4352177" cy="4333184"/>
              <a:chOff x="3638309" y="884965"/>
              <a:chExt cx="4352177" cy="4333184"/>
            </a:xfrm>
          </p:grpSpPr>
          <p:sp>
            <p:nvSpPr>
              <p:cNvPr id="76" name="楕円 75"/>
              <p:cNvSpPr/>
              <p:nvPr/>
            </p:nvSpPr>
            <p:spPr>
              <a:xfrm>
                <a:off x="6097659" y="884965"/>
                <a:ext cx="868216" cy="8682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角丸四角形 76"/>
              <p:cNvSpPr/>
              <p:nvPr/>
            </p:nvSpPr>
            <p:spPr>
              <a:xfrm rot="4253157">
                <a:off x="5381260" y="1392717"/>
                <a:ext cx="397164" cy="150828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角丸四角形 77"/>
              <p:cNvSpPr/>
              <p:nvPr/>
            </p:nvSpPr>
            <p:spPr>
              <a:xfrm rot="2084040">
                <a:off x="4603670" y="2093769"/>
                <a:ext cx="397164" cy="10758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角丸四角形 78"/>
              <p:cNvSpPr/>
              <p:nvPr/>
            </p:nvSpPr>
            <p:spPr>
              <a:xfrm rot="16950765">
                <a:off x="7254675" y="2386749"/>
                <a:ext cx="376749" cy="109487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角丸四角形 79"/>
              <p:cNvSpPr/>
              <p:nvPr/>
            </p:nvSpPr>
            <p:spPr>
              <a:xfrm rot="1779690">
                <a:off x="4882449" y="2671327"/>
                <a:ext cx="563099" cy="1521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角丸四角形 80"/>
              <p:cNvSpPr/>
              <p:nvPr/>
            </p:nvSpPr>
            <p:spPr>
              <a:xfrm rot="2229991">
                <a:off x="5453136" y="1627323"/>
                <a:ext cx="873342" cy="19708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角丸四角形 81"/>
              <p:cNvSpPr/>
              <p:nvPr/>
            </p:nvSpPr>
            <p:spPr>
              <a:xfrm rot="3032894">
                <a:off x="4160797" y="3527909"/>
                <a:ext cx="511735" cy="155671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角丸四角形 82"/>
              <p:cNvSpPr/>
              <p:nvPr/>
            </p:nvSpPr>
            <p:spPr>
              <a:xfrm rot="19258973">
                <a:off x="6570048" y="1855099"/>
                <a:ext cx="399610" cy="127531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角丸四角形 83"/>
              <p:cNvSpPr/>
              <p:nvPr/>
            </p:nvSpPr>
            <p:spPr>
              <a:xfrm rot="18792113">
                <a:off x="5956921" y="2927589"/>
                <a:ext cx="550153" cy="1486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角丸四角形 84"/>
              <p:cNvSpPr/>
              <p:nvPr/>
            </p:nvSpPr>
            <p:spPr>
              <a:xfrm rot="20858462">
                <a:off x="6403536" y="3731709"/>
                <a:ext cx="550153" cy="1486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" name="グループ化 63"/>
            <p:cNvGrpSpPr/>
            <p:nvPr/>
          </p:nvGrpSpPr>
          <p:grpSpPr>
            <a:xfrm rot="3528606">
              <a:off x="3839889" y="3980265"/>
              <a:ext cx="1702157" cy="1028149"/>
              <a:chOff x="9123049" y="3336592"/>
              <a:chExt cx="2294603" cy="1386002"/>
            </a:xfrm>
            <a:solidFill>
              <a:schemeClr val="tx1"/>
            </a:solidFill>
          </p:grpSpPr>
          <p:sp>
            <p:nvSpPr>
              <p:cNvPr id="70" name="台形 69"/>
              <p:cNvSpPr/>
              <p:nvPr/>
            </p:nvSpPr>
            <p:spPr>
              <a:xfrm rot="16200000">
                <a:off x="9621872" y="2966090"/>
                <a:ext cx="245882" cy="1046010"/>
              </a:xfrm>
              <a:prstGeom prst="trapezoid">
                <a:avLst>
                  <a:gd name="adj" fmla="val 3104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台形 70"/>
              <p:cNvSpPr/>
              <p:nvPr/>
            </p:nvSpPr>
            <p:spPr>
              <a:xfrm rot="10800000">
                <a:off x="10029495" y="3463637"/>
                <a:ext cx="418933" cy="1258957"/>
              </a:xfrm>
              <a:prstGeom prst="trapezoid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楕円 71"/>
              <p:cNvSpPr/>
              <p:nvPr/>
            </p:nvSpPr>
            <p:spPr>
              <a:xfrm>
                <a:off x="9123049" y="3336592"/>
                <a:ext cx="258618" cy="25861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3" name="グループ化 72"/>
              <p:cNvGrpSpPr/>
              <p:nvPr/>
            </p:nvGrpSpPr>
            <p:grpSpPr>
              <a:xfrm flipH="1">
                <a:off x="10272883" y="3337415"/>
                <a:ext cx="1144769" cy="275444"/>
                <a:chOff x="1630366" y="3806072"/>
                <a:chExt cx="1144769" cy="275444"/>
              </a:xfrm>
              <a:grpFill/>
            </p:grpSpPr>
            <p:sp>
              <p:nvSpPr>
                <p:cNvPr id="74" name="台形 73"/>
                <p:cNvSpPr/>
                <p:nvPr/>
              </p:nvSpPr>
              <p:spPr>
                <a:xfrm rot="16200000">
                  <a:off x="2129189" y="3435570"/>
                  <a:ext cx="245882" cy="1046010"/>
                </a:xfrm>
                <a:prstGeom prst="trapezoid">
                  <a:avLst>
                    <a:gd name="adj" fmla="val 31041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5" name="楕円 74"/>
                <p:cNvSpPr/>
                <p:nvPr/>
              </p:nvSpPr>
              <p:spPr>
                <a:xfrm>
                  <a:off x="1630366" y="3806072"/>
                  <a:ext cx="258618" cy="25861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65" name="グループ化 64"/>
            <p:cNvGrpSpPr/>
            <p:nvPr/>
          </p:nvGrpSpPr>
          <p:grpSpPr>
            <a:xfrm>
              <a:off x="4846034" y="2685501"/>
              <a:ext cx="7316411" cy="2553722"/>
              <a:chOff x="4846034" y="2685501"/>
              <a:chExt cx="7316411" cy="2553722"/>
            </a:xfrm>
          </p:grpSpPr>
          <p:sp>
            <p:nvSpPr>
              <p:cNvPr id="66" name="フリーフォーム 65"/>
              <p:cNvSpPr/>
              <p:nvPr/>
            </p:nvSpPr>
            <p:spPr>
              <a:xfrm rot="15498245">
                <a:off x="9493204" y="1309546"/>
                <a:ext cx="1253822" cy="4005731"/>
              </a:xfrm>
              <a:custGeom>
                <a:avLst/>
                <a:gdLst>
                  <a:gd name="connsiteX0" fmla="*/ 1253822 w 1253822"/>
                  <a:gd name="connsiteY0" fmla="*/ 4005731 h 4005731"/>
                  <a:gd name="connsiteX1" fmla="*/ 0 w 1253822"/>
                  <a:gd name="connsiteY1" fmla="*/ 4005731 h 4005731"/>
                  <a:gd name="connsiteX2" fmla="*/ 6382 w 1253822"/>
                  <a:gd name="connsiteY2" fmla="*/ 3924170 h 4005731"/>
                  <a:gd name="connsiteX3" fmla="*/ 603447 w 1253822"/>
                  <a:gd name="connsiteY3" fmla="*/ 3709549 h 4005731"/>
                  <a:gd name="connsiteX4" fmla="*/ 47139 w 1253822"/>
                  <a:gd name="connsiteY4" fmla="*/ 3403329 h 4005731"/>
                  <a:gd name="connsiteX5" fmla="*/ 49532 w 1253822"/>
                  <a:gd name="connsiteY5" fmla="*/ 3372747 h 4005731"/>
                  <a:gd name="connsiteX6" fmla="*/ 641425 w 1253822"/>
                  <a:gd name="connsiteY6" fmla="*/ 3159985 h 4005731"/>
                  <a:gd name="connsiteX7" fmla="*/ 89936 w 1253822"/>
                  <a:gd name="connsiteY7" fmla="*/ 2856418 h 4005731"/>
                  <a:gd name="connsiteX8" fmla="*/ 91210 w 1253822"/>
                  <a:gd name="connsiteY8" fmla="*/ 2840141 h 4005731"/>
                  <a:gd name="connsiteX9" fmla="*/ 678887 w 1253822"/>
                  <a:gd name="connsiteY9" fmla="*/ 2628894 h 4005731"/>
                  <a:gd name="connsiteX10" fmla="*/ 131326 w 1253822"/>
                  <a:gd name="connsiteY10" fmla="*/ 2327488 h 4005731"/>
                  <a:gd name="connsiteX11" fmla="*/ 132887 w 1253822"/>
                  <a:gd name="connsiteY11" fmla="*/ 2307536 h 4005731"/>
                  <a:gd name="connsiteX12" fmla="*/ 716350 w 1253822"/>
                  <a:gd name="connsiteY12" fmla="*/ 2097804 h 4005731"/>
                  <a:gd name="connsiteX13" fmla="*/ 172715 w 1253822"/>
                  <a:gd name="connsiteY13" fmla="*/ 1798560 h 4005731"/>
                  <a:gd name="connsiteX14" fmla="*/ 313456 w 1253822"/>
                  <a:gd name="connsiteY14" fmla="*/ 0 h 4005731"/>
                  <a:gd name="connsiteX15" fmla="*/ 940367 w 1253822"/>
                  <a:gd name="connsiteY15" fmla="*/ 0 h 4005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53822" h="4005731">
                    <a:moveTo>
                      <a:pt x="1253822" y="4005731"/>
                    </a:moveTo>
                    <a:lnTo>
                      <a:pt x="0" y="4005731"/>
                    </a:lnTo>
                    <a:lnTo>
                      <a:pt x="6382" y="3924170"/>
                    </a:lnTo>
                    <a:lnTo>
                      <a:pt x="603447" y="3709549"/>
                    </a:lnTo>
                    <a:lnTo>
                      <a:pt x="47139" y="3403329"/>
                    </a:lnTo>
                    <a:lnTo>
                      <a:pt x="49532" y="3372747"/>
                    </a:lnTo>
                    <a:lnTo>
                      <a:pt x="641425" y="3159985"/>
                    </a:lnTo>
                    <a:lnTo>
                      <a:pt x="89936" y="2856418"/>
                    </a:lnTo>
                    <a:lnTo>
                      <a:pt x="91210" y="2840141"/>
                    </a:lnTo>
                    <a:lnTo>
                      <a:pt x="678887" y="2628894"/>
                    </a:lnTo>
                    <a:lnTo>
                      <a:pt x="131326" y="2327488"/>
                    </a:lnTo>
                    <a:lnTo>
                      <a:pt x="132887" y="2307536"/>
                    </a:lnTo>
                    <a:lnTo>
                      <a:pt x="716350" y="2097804"/>
                    </a:lnTo>
                    <a:lnTo>
                      <a:pt x="172715" y="1798560"/>
                    </a:lnTo>
                    <a:lnTo>
                      <a:pt x="313456" y="0"/>
                    </a:lnTo>
                    <a:lnTo>
                      <a:pt x="94036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フリーフォーム 66"/>
              <p:cNvSpPr/>
              <p:nvPr/>
            </p:nvSpPr>
            <p:spPr>
              <a:xfrm rot="5885134" flipV="1">
                <a:off x="9532669" y="2609446"/>
                <a:ext cx="1253822" cy="4005731"/>
              </a:xfrm>
              <a:custGeom>
                <a:avLst/>
                <a:gdLst>
                  <a:gd name="connsiteX0" fmla="*/ 1253822 w 1253822"/>
                  <a:gd name="connsiteY0" fmla="*/ 4005731 h 4005731"/>
                  <a:gd name="connsiteX1" fmla="*/ 0 w 1253822"/>
                  <a:gd name="connsiteY1" fmla="*/ 4005731 h 4005731"/>
                  <a:gd name="connsiteX2" fmla="*/ 6382 w 1253822"/>
                  <a:gd name="connsiteY2" fmla="*/ 3924170 h 4005731"/>
                  <a:gd name="connsiteX3" fmla="*/ 603447 w 1253822"/>
                  <a:gd name="connsiteY3" fmla="*/ 3709549 h 4005731"/>
                  <a:gd name="connsiteX4" fmla="*/ 47139 w 1253822"/>
                  <a:gd name="connsiteY4" fmla="*/ 3403329 h 4005731"/>
                  <a:gd name="connsiteX5" fmla="*/ 49532 w 1253822"/>
                  <a:gd name="connsiteY5" fmla="*/ 3372747 h 4005731"/>
                  <a:gd name="connsiteX6" fmla="*/ 641425 w 1253822"/>
                  <a:gd name="connsiteY6" fmla="*/ 3159985 h 4005731"/>
                  <a:gd name="connsiteX7" fmla="*/ 89936 w 1253822"/>
                  <a:gd name="connsiteY7" fmla="*/ 2856418 h 4005731"/>
                  <a:gd name="connsiteX8" fmla="*/ 91210 w 1253822"/>
                  <a:gd name="connsiteY8" fmla="*/ 2840141 h 4005731"/>
                  <a:gd name="connsiteX9" fmla="*/ 678887 w 1253822"/>
                  <a:gd name="connsiteY9" fmla="*/ 2628894 h 4005731"/>
                  <a:gd name="connsiteX10" fmla="*/ 131326 w 1253822"/>
                  <a:gd name="connsiteY10" fmla="*/ 2327488 h 4005731"/>
                  <a:gd name="connsiteX11" fmla="*/ 132887 w 1253822"/>
                  <a:gd name="connsiteY11" fmla="*/ 2307536 h 4005731"/>
                  <a:gd name="connsiteX12" fmla="*/ 716350 w 1253822"/>
                  <a:gd name="connsiteY12" fmla="*/ 2097804 h 4005731"/>
                  <a:gd name="connsiteX13" fmla="*/ 172715 w 1253822"/>
                  <a:gd name="connsiteY13" fmla="*/ 1798560 h 4005731"/>
                  <a:gd name="connsiteX14" fmla="*/ 313456 w 1253822"/>
                  <a:gd name="connsiteY14" fmla="*/ 0 h 4005731"/>
                  <a:gd name="connsiteX15" fmla="*/ 940367 w 1253822"/>
                  <a:gd name="connsiteY15" fmla="*/ 0 h 4005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53822" h="4005731">
                    <a:moveTo>
                      <a:pt x="1253822" y="4005731"/>
                    </a:moveTo>
                    <a:lnTo>
                      <a:pt x="0" y="4005731"/>
                    </a:lnTo>
                    <a:lnTo>
                      <a:pt x="6382" y="3924170"/>
                    </a:lnTo>
                    <a:lnTo>
                      <a:pt x="603447" y="3709549"/>
                    </a:lnTo>
                    <a:lnTo>
                      <a:pt x="47139" y="3403329"/>
                    </a:lnTo>
                    <a:lnTo>
                      <a:pt x="49532" y="3372747"/>
                    </a:lnTo>
                    <a:lnTo>
                      <a:pt x="641425" y="3159985"/>
                    </a:lnTo>
                    <a:lnTo>
                      <a:pt x="89936" y="2856418"/>
                    </a:lnTo>
                    <a:lnTo>
                      <a:pt x="91210" y="2840141"/>
                    </a:lnTo>
                    <a:lnTo>
                      <a:pt x="678887" y="2628894"/>
                    </a:lnTo>
                    <a:lnTo>
                      <a:pt x="131326" y="2327488"/>
                    </a:lnTo>
                    <a:lnTo>
                      <a:pt x="132887" y="2307536"/>
                    </a:lnTo>
                    <a:lnTo>
                      <a:pt x="716350" y="2097804"/>
                    </a:lnTo>
                    <a:lnTo>
                      <a:pt x="172715" y="1798560"/>
                    </a:lnTo>
                    <a:lnTo>
                      <a:pt x="313456" y="0"/>
                    </a:lnTo>
                    <a:lnTo>
                      <a:pt x="94036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台形 67"/>
              <p:cNvSpPr/>
              <p:nvPr/>
            </p:nvSpPr>
            <p:spPr>
              <a:xfrm rot="16200000">
                <a:off x="6592080" y="3006662"/>
                <a:ext cx="1315839" cy="2015422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フリーフォーム 68"/>
              <p:cNvSpPr/>
              <p:nvPr/>
            </p:nvSpPr>
            <p:spPr>
              <a:xfrm>
                <a:off x="4846034" y="3684874"/>
                <a:ext cx="1732760" cy="745944"/>
              </a:xfrm>
              <a:custGeom>
                <a:avLst/>
                <a:gdLst>
                  <a:gd name="connsiteX0" fmla="*/ 1437561 w 1753206"/>
                  <a:gd name="connsiteY0" fmla="*/ 38 h 745944"/>
                  <a:gd name="connsiteX1" fmla="*/ 1749528 w 1753206"/>
                  <a:gd name="connsiteY1" fmla="*/ 105504 h 745944"/>
                  <a:gd name="connsiteX2" fmla="*/ 876604 w 1753206"/>
                  <a:gd name="connsiteY2" fmla="*/ 372972 h 745944"/>
                  <a:gd name="connsiteX3" fmla="*/ 1749794 w 1753206"/>
                  <a:gd name="connsiteY3" fmla="*/ 106391 h 745944"/>
                  <a:gd name="connsiteX4" fmla="*/ 1429727 w 1753206"/>
                  <a:gd name="connsiteY4" fmla="*/ 439504 h 745944"/>
                  <a:gd name="connsiteX5" fmla="*/ 1427639 w 1753206"/>
                  <a:gd name="connsiteY5" fmla="*/ 440531 h 745944"/>
                  <a:gd name="connsiteX6" fmla="*/ 1438923 w 1753206"/>
                  <a:gd name="connsiteY6" fmla="*/ 440531 h 745944"/>
                  <a:gd name="connsiteX7" fmla="*/ 1438923 w 1753206"/>
                  <a:gd name="connsiteY7" fmla="*/ 648778 h 745944"/>
                  <a:gd name="connsiteX8" fmla="*/ 898322 w 1753206"/>
                  <a:gd name="connsiteY8" fmla="*/ 648778 h 745944"/>
                  <a:gd name="connsiteX9" fmla="*/ 778335 w 1753206"/>
                  <a:gd name="connsiteY9" fmla="*/ 681626 h 745944"/>
                  <a:gd name="connsiteX10" fmla="*/ 3546 w 1753206"/>
                  <a:gd name="connsiteY10" fmla="*/ 639998 h 745944"/>
                  <a:gd name="connsiteX11" fmla="*/ 797023 w 1753206"/>
                  <a:gd name="connsiteY11" fmla="*/ 113012 h 745944"/>
                  <a:gd name="connsiteX12" fmla="*/ 1437561 w 1753206"/>
                  <a:gd name="connsiteY12" fmla="*/ 38 h 745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53206" h="745944">
                    <a:moveTo>
                      <a:pt x="1437561" y="38"/>
                    </a:moveTo>
                    <a:cubicBezTo>
                      <a:pt x="1609929" y="-1321"/>
                      <a:pt x="1727535" y="33727"/>
                      <a:pt x="1749528" y="105504"/>
                    </a:cubicBezTo>
                    <a:cubicBezTo>
                      <a:pt x="1458553" y="194660"/>
                      <a:pt x="1167579" y="283816"/>
                      <a:pt x="876604" y="372972"/>
                    </a:cubicBezTo>
                    <a:lnTo>
                      <a:pt x="1749794" y="106391"/>
                    </a:lnTo>
                    <a:cubicBezTo>
                      <a:pt x="1776199" y="196228"/>
                      <a:pt x="1647444" y="321905"/>
                      <a:pt x="1429727" y="439504"/>
                    </a:cubicBezTo>
                    <a:lnTo>
                      <a:pt x="1427639" y="440531"/>
                    </a:lnTo>
                    <a:lnTo>
                      <a:pt x="1438923" y="440531"/>
                    </a:lnTo>
                    <a:lnTo>
                      <a:pt x="1438923" y="648778"/>
                    </a:lnTo>
                    <a:lnTo>
                      <a:pt x="898322" y="648778"/>
                    </a:lnTo>
                    <a:lnTo>
                      <a:pt x="778335" y="681626"/>
                    </a:lnTo>
                    <a:cubicBezTo>
                      <a:pt x="372760" y="779302"/>
                      <a:pt x="41356" y="765965"/>
                      <a:pt x="3546" y="639998"/>
                    </a:cubicBezTo>
                    <a:cubicBezTo>
                      <a:pt x="-39570" y="496351"/>
                      <a:pt x="315473" y="260550"/>
                      <a:pt x="797023" y="113012"/>
                    </a:cubicBezTo>
                    <a:cubicBezTo>
                      <a:pt x="1038063" y="39162"/>
                      <a:pt x="1265193" y="1397"/>
                      <a:pt x="1437561" y="3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6" name="グループ化 85"/>
          <p:cNvGrpSpPr/>
          <p:nvPr/>
        </p:nvGrpSpPr>
        <p:grpSpPr>
          <a:xfrm>
            <a:off x="9666432" y="2944976"/>
            <a:ext cx="1346825" cy="1346825"/>
            <a:chOff x="8027527" y="3593818"/>
            <a:chExt cx="2160000" cy="2160000"/>
          </a:xfrm>
        </p:grpSpPr>
        <p:sp>
          <p:nvSpPr>
            <p:cNvPr id="87" name="正方形/長方形 86"/>
            <p:cNvSpPr/>
            <p:nvPr/>
          </p:nvSpPr>
          <p:spPr>
            <a:xfrm>
              <a:off x="8027527" y="5033818"/>
              <a:ext cx="720000" cy="720000"/>
            </a:xfrm>
            <a:prstGeom prst="rect">
              <a:avLst/>
            </a:prstGeom>
            <a:pattFill prst="horzBrick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8747527" y="5033818"/>
              <a:ext cx="720000" cy="720000"/>
            </a:xfrm>
            <a:prstGeom prst="rect">
              <a:avLst/>
            </a:prstGeom>
            <a:pattFill prst="horzBrick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9467527" y="5033818"/>
              <a:ext cx="720000" cy="720000"/>
            </a:xfrm>
            <a:prstGeom prst="rect">
              <a:avLst/>
            </a:prstGeom>
            <a:pattFill prst="horzBrick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9467527" y="3593818"/>
              <a:ext cx="720000" cy="720000"/>
            </a:xfrm>
            <a:prstGeom prst="rect">
              <a:avLst/>
            </a:prstGeom>
            <a:pattFill prst="horzBrick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8747527" y="4313818"/>
              <a:ext cx="720000" cy="720000"/>
            </a:xfrm>
            <a:prstGeom prst="rect">
              <a:avLst/>
            </a:prstGeom>
            <a:pattFill prst="horzBrick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9467527" y="4313818"/>
              <a:ext cx="720000" cy="720000"/>
            </a:xfrm>
            <a:prstGeom prst="rect">
              <a:avLst/>
            </a:prstGeom>
            <a:pattFill prst="horzBrick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07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258456" y="150092"/>
            <a:ext cx="2971800" cy="115196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400" dirty="0" smtClean="0"/>
              <a:t>ゲーム画面</a:t>
            </a:r>
            <a:endParaRPr lang="ja-JP" altLang="en-US" sz="4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9387" y="5865091"/>
            <a:ext cx="486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「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chemeClr val="bg1"/>
                </a:solidFill>
              </a:rPr>
              <a:t>EAT SWORD </a:t>
            </a:r>
            <a:r>
              <a:rPr lang="ja-JP" altLang="en-US" dirty="0" smtClean="0">
                <a:solidFill>
                  <a:schemeClr val="bg1"/>
                </a:solidFill>
              </a:rPr>
              <a:t>（仮</a:t>
            </a:r>
            <a:r>
              <a:rPr lang="ja-JP" altLang="en-US" dirty="0">
                <a:solidFill>
                  <a:schemeClr val="bg1"/>
                </a:solidFill>
              </a:rPr>
              <a:t>）</a:t>
            </a:r>
            <a:r>
              <a:rPr lang="ja-JP" altLang="en-US" dirty="0" smtClean="0">
                <a:solidFill>
                  <a:schemeClr val="bg1"/>
                </a:solidFill>
              </a:rPr>
              <a:t>」　作成：深草直斗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楕円 6"/>
          <p:cNvSpPr/>
          <p:nvPr/>
        </p:nvSpPr>
        <p:spPr>
          <a:xfrm>
            <a:off x="10522860" y="5567981"/>
            <a:ext cx="868218" cy="868218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465464" y="5678925"/>
            <a:ext cx="98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Page</a:t>
            </a:r>
          </a:p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3</a:t>
            </a:r>
            <a:endParaRPr kumimoji="1" lang="ja-JP" altLang="en-US" b="1" dirty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7719292" y="150092"/>
            <a:ext cx="2505362" cy="115196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400" dirty="0" smtClean="0"/>
              <a:t>操作方法</a:t>
            </a:r>
            <a:endParaRPr lang="ja-JP" altLang="en-US" sz="4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987435" y="1609612"/>
            <a:ext cx="2492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右キー：右へ進む</a:t>
            </a:r>
            <a:endParaRPr kumimoji="1" lang="ja-JP" altLang="en-US" sz="20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987435" y="2317277"/>
            <a:ext cx="2120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左キー：左へ進む</a:t>
            </a:r>
            <a:endParaRPr kumimoji="1" lang="ja-JP" altLang="en-US" sz="2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87435" y="3024910"/>
            <a:ext cx="293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Z</a:t>
            </a:r>
            <a:r>
              <a:rPr kumimoji="1" lang="ja-JP" altLang="en-US" sz="2000" b="1" dirty="0" smtClean="0"/>
              <a:t>キー：</a:t>
            </a:r>
            <a:r>
              <a:rPr lang="ja-JP" altLang="en-US" sz="2000" b="1" dirty="0" smtClean="0"/>
              <a:t>ジャンプする</a:t>
            </a:r>
            <a:endParaRPr kumimoji="1" lang="ja-JP" altLang="en-US" sz="2000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987435" y="3729519"/>
            <a:ext cx="3034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X</a:t>
            </a:r>
            <a:r>
              <a:rPr kumimoji="1" lang="ja-JP" altLang="en-US" sz="2000" dirty="0" smtClean="0"/>
              <a:t>キー：</a:t>
            </a:r>
            <a:r>
              <a:rPr kumimoji="1" lang="ja-JP" altLang="en-US" sz="2000" dirty="0"/>
              <a:t>食</a:t>
            </a:r>
            <a:r>
              <a:rPr kumimoji="1" lang="ja-JP" altLang="en-US" sz="2000" dirty="0" smtClean="0"/>
              <a:t>べる</a:t>
            </a:r>
            <a:endParaRPr kumimoji="1" lang="ja-JP" altLang="en-US" sz="2000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587665" y="1609612"/>
            <a:ext cx="4307608" cy="3230706"/>
            <a:chOff x="587665" y="1609612"/>
            <a:chExt cx="4307608" cy="3230706"/>
          </a:xfrm>
        </p:grpSpPr>
        <p:sp>
          <p:nvSpPr>
            <p:cNvPr id="2" name="正方形/長方形 1"/>
            <p:cNvSpPr/>
            <p:nvPr/>
          </p:nvSpPr>
          <p:spPr>
            <a:xfrm>
              <a:off x="587665" y="1609612"/>
              <a:ext cx="4307608" cy="32307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" name="グループ化 2"/>
            <p:cNvGrpSpPr/>
            <p:nvPr/>
          </p:nvGrpSpPr>
          <p:grpSpPr>
            <a:xfrm>
              <a:off x="706420" y="3599026"/>
              <a:ext cx="802032" cy="926792"/>
              <a:chOff x="4300523" y="667570"/>
              <a:chExt cx="4306237" cy="4976094"/>
            </a:xfrm>
          </p:grpSpPr>
          <p:grpSp>
            <p:nvGrpSpPr>
              <p:cNvPr id="31" name="グループ化 30"/>
              <p:cNvGrpSpPr/>
              <p:nvPr/>
            </p:nvGrpSpPr>
            <p:grpSpPr>
              <a:xfrm>
                <a:off x="4300523" y="942111"/>
                <a:ext cx="2928802" cy="4701553"/>
                <a:chOff x="4531432" y="822038"/>
                <a:chExt cx="2928802" cy="4701553"/>
              </a:xfrm>
            </p:grpSpPr>
            <p:sp>
              <p:nvSpPr>
                <p:cNvPr id="35" name="楕円 34"/>
                <p:cNvSpPr/>
                <p:nvPr/>
              </p:nvSpPr>
              <p:spPr>
                <a:xfrm>
                  <a:off x="5456163" y="822038"/>
                  <a:ext cx="868216" cy="8682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0" name="角丸四角形 49"/>
                <p:cNvSpPr/>
                <p:nvPr/>
              </p:nvSpPr>
              <p:spPr>
                <a:xfrm rot="3421601">
                  <a:off x="5135859" y="1513149"/>
                  <a:ext cx="397164" cy="15082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1" name="角丸四角形 50"/>
                <p:cNvSpPr/>
                <p:nvPr/>
              </p:nvSpPr>
              <p:spPr>
                <a:xfrm rot="983921">
                  <a:off x="4531432" y="2423598"/>
                  <a:ext cx="397164" cy="10758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角丸四角形 51"/>
                <p:cNvSpPr/>
                <p:nvPr/>
              </p:nvSpPr>
              <p:spPr>
                <a:xfrm rot="18026334">
                  <a:off x="6724423" y="2463312"/>
                  <a:ext cx="376749" cy="10948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" name="角丸四角形 52"/>
                <p:cNvSpPr/>
                <p:nvPr/>
              </p:nvSpPr>
              <p:spPr>
                <a:xfrm rot="765595">
                  <a:off x="5029000" y="3004905"/>
                  <a:ext cx="563099" cy="15214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" name="角丸四角形 53"/>
                <p:cNvSpPr/>
                <p:nvPr/>
              </p:nvSpPr>
              <p:spPr>
                <a:xfrm rot="906189">
                  <a:off x="5286096" y="1741940"/>
                  <a:ext cx="873342" cy="19708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" name="角丸四角形 54"/>
                <p:cNvSpPr/>
                <p:nvPr/>
              </p:nvSpPr>
              <p:spPr>
                <a:xfrm rot="2115970">
                  <a:off x="4614465" y="3966879"/>
                  <a:ext cx="511735" cy="155671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" name="角丸四角形 55"/>
                <p:cNvSpPr/>
                <p:nvPr/>
              </p:nvSpPr>
              <p:spPr>
                <a:xfrm rot="19512563">
                  <a:off x="6103111" y="1787169"/>
                  <a:ext cx="399610" cy="1275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角丸四角形 56"/>
                <p:cNvSpPr/>
                <p:nvPr/>
              </p:nvSpPr>
              <p:spPr>
                <a:xfrm rot="18792113">
                  <a:off x="5919703" y="3198412"/>
                  <a:ext cx="550153" cy="14864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角丸四角形 57"/>
                <p:cNvSpPr/>
                <p:nvPr/>
              </p:nvSpPr>
              <p:spPr>
                <a:xfrm rot="20866124">
                  <a:off x="6365662" y="4033879"/>
                  <a:ext cx="550153" cy="14864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59" name="グループ化 58"/>
              <p:cNvGrpSpPr/>
              <p:nvPr/>
            </p:nvGrpSpPr>
            <p:grpSpPr>
              <a:xfrm rot="1938687">
                <a:off x="6904603" y="667570"/>
                <a:ext cx="1702157" cy="3240980"/>
                <a:chOff x="9123049" y="353571"/>
                <a:chExt cx="2294603" cy="4369023"/>
              </a:xfrm>
            </p:grpSpPr>
            <p:grpSp>
              <p:nvGrpSpPr>
                <p:cNvPr id="60" name="グループ化 59"/>
                <p:cNvGrpSpPr/>
                <p:nvPr/>
              </p:nvGrpSpPr>
              <p:grpSpPr>
                <a:xfrm>
                  <a:off x="9123049" y="353571"/>
                  <a:ext cx="2294603" cy="4369023"/>
                  <a:chOff x="9123049" y="353571"/>
                  <a:chExt cx="2294603" cy="4369023"/>
                </a:xfrm>
                <a:solidFill>
                  <a:schemeClr val="tx1"/>
                </a:solidFill>
              </p:grpSpPr>
              <p:sp>
                <p:nvSpPr>
                  <p:cNvPr id="64" name="台形 63"/>
                  <p:cNvSpPr/>
                  <p:nvPr/>
                </p:nvSpPr>
                <p:spPr>
                  <a:xfrm rot="10800000">
                    <a:off x="9744813" y="353571"/>
                    <a:ext cx="988291" cy="3098888"/>
                  </a:xfrm>
                  <a:prstGeom prst="trapezoid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5" name="台形 64"/>
                  <p:cNvSpPr/>
                  <p:nvPr/>
                </p:nvSpPr>
                <p:spPr>
                  <a:xfrm rot="16200000">
                    <a:off x="9621872" y="2966090"/>
                    <a:ext cx="245882" cy="1046010"/>
                  </a:xfrm>
                  <a:prstGeom prst="trapezoid">
                    <a:avLst>
                      <a:gd name="adj" fmla="val 31041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6" name="台形 65"/>
                  <p:cNvSpPr/>
                  <p:nvPr/>
                </p:nvSpPr>
                <p:spPr>
                  <a:xfrm rot="10800000">
                    <a:off x="10029495" y="3463637"/>
                    <a:ext cx="418933" cy="1258957"/>
                  </a:xfrm>
                  <a:prstGeom prst="trapezoid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7" name="楕円 66"/>
                  <p:cNvSpPr/>
                  <p:nvPr/>
                </p:nvSpPr>
                <p:spPr>
                  <a:xfrm>
                    <a:off x="9123049" y="3336592"/>
                    <a:ext cx="258618" cy="258618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68" name="グループ化 67"/>
                  <p:cNvGrpSpPr/>
                  <p:nvPr/>
                </p:nvGrpSpPr>
                <p:grpSpPr>
                  <a:xfrm flipH="1">
                    <a:off x="10272883" y="3337415"/>
                    <a:ext cx="1144769" cy="275444"/>
                    <a:chOff x="1630366" y="3806072"/>
                    <a:chExt cx="1144769" cy="275444"/>
                  </a:xfrm>
                  <a:grpFill/>
                </p:grpSpPr>
                <p:sp>
                  <p:nvSpPr>
                    <p:cNvPr id="69" name="台形 68"/>
                    <p:cNvSpPr/>
                    <p:nvPr/>
                  </p:nvSpPr>
                  <p:spPr>
                    <a:xfrm rot="16200000">
                      <a:off x="2129189" y="3435570"/>
                      <a:ext cx="245882" cy="1046010"/>
                    </a:xfrm>
                    <a:prstGeom prst="trapezoid">
                      <a:avLst>
                        <a:gd name="adj" fmla="val 31041"/>
                      </a:avLst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0" name="楕円 69"/>
                    <p:cNvSpPr/>
                    <p:nvPr/>
                  </p:nvSpPr>
                  <p:spPr>
                    <a:xfrm>
                      <a:off x="1630366" y="3806072"/>
                      <a:ext cx="258618" cy="25861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cxnSp>
              <p:nvCxnSpPr>
                <p:cNvPr id="61" name="直線コネクタ 60"/>
                <p:cNvCxnSpPr/>
                <p:nvPr/>
              </p:nvCxnSpPr>
              <p:spPr>
                <a:xfrm>
                  <a:off x="10029495" y="353571"/>
                  <a:ext cx="360000" cy="36000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コネクタ 61"/>
                <p:cNvCxnSpPr/>
                <p:nvPr/>
              </p:nvCxnSpPr>
              <p:spPr>
                <a:xfrm flipH="1">
                  <a:off x="10029122" y="713571"/>
                  <a:ext cx="360000" cy="36000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/>
                <p:cNvCxnSpPr/>
                <p:nvPr/>
              </p:nvCxnSpPr>
              <p:spPr>
                <a:xfrm>
                  <a:off x="10029122" y="1068645"/>
                  <a:ext cx="360000" cy="36000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正方形/長方形 8"/>
            <p:cNvSpPr/>
            <p:nvPr/>
          </p:nvSpPr>
          <p:spPr>
            <a:xfrm>
              <a:off x="587665" y="4525818"/>
              <a:ext cx="4307608" cy="314500"/>
            </a:xfrm>
            <a:prstGeom prst="rect">
              <a:avLst/>
            </a:prstGeom>
            <a:pattFill prst="smConfetti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1" name="グループ化 70"/>
            <p:cNvGrpSpPr/>
            <p:nvPr/>
          </p:nvGrpSpPr>
          <p:grpSpPr>
            <a:xfrm>
              <a:off x="3870036" y="3500264"/>
              <a:ext cx="1025237" cy="1025237"/>
              <a:chOff x="8027527" y="3593818"/>
              <a:chExt cx="2160000" cy="2160000"/>
            </a:xfrm>
          </p:grpSpPr>
          <p:sp>
            <p:nvSpPr>
              <p:cNvPr id="72" name="正方形/長方形 71"/>
              <p:cNvSpPr/>
              <p:nvPr/>
            </p:nvSpPr>
            <p:spPr>
              <a:xfrm>
                <a:off x="8027527" y="5033818"/>
                <a:ext cx="720000" cy="720000"/>
              </a:xfrm>
              <a:prstGeom prst="rect">
                <a:avLst/>
              </a:prstGeom>
              <a:pattFill prst="horzBrick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正方形/長方形 72"/>
              <p:cNvSpPr/>
              <p:nvPr/>
            </p:nvSpPr>
            <p:spPr>
              <a:xfrm>
                <a:off x="8747527" y="5033818"/>
                <a:ext cx="720000" cy="720000"/>
              </a:xfrm>
              <a:prstGeom prst="rect">
                <a:avLst/>
              </a:prstGeom>
              <a:pattFill prst="horzBrick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正方形/長方形 73"/>
              <p:cNvSpPr/>
              <p:nvPr/>
            </p:nvSpPr>
            <p:spPr>
              <a:xfrm>
                <a:off x="9467527" y="5033818"/>
                <a:ext cx="720000" cy="720000"/>
              </a:xfrm>
              <a:prstGeom prst="rect">
                <a:avLst/>
              </a:prstGeom>
              <a:pattFill prst="horzBrick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正方形/長方形 74"/>
              <p:cNvSpPr/>
              <p:nvPr/>
            </p:nvSpPr>
            <p:spPr>
              <a:xfrm>
                <a:off x="9467527" y="3593818"/>
                <a:ext cx="720000" cy="720000"/>
              </a:xfrm>
              <a:prstGeom prst="rect">
                <a:avLst/>
              </a:prstGeom>
              <a:pattFill prst="horzBrick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正方形/長方形 75"/>
              <p:cNvSpPr/>
              <p:nvPr/>
            </p:nvSpPr>
            <p:spPr>
              <a:xfrm>
                <a:off x="8747527" y="4313818"/>
                <a:ext cx="720000" cy="720000"/>
              </a:xfrm>
              <a:prstGeom prst="rect">
                <a:avLst/>
              </a:prstGeom>
              <a:pattFill prst="horzBrick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正方形/長方形 76"/>
              <p:cNvSpPr/>
              <p:nvPr/>
            </p:nvSpPr>
            <p:spPr>
              <a:xfrm>
                <a:off x="9467527" y="4313818"/>
                <a:ext cx="720000" cy="720000"/>
              </a:xfrm>
              <a:prstGeom prst="rect">
                <a:avLst/>
              </a:prstGeom>
              <a:pattFill prst="horzBrick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/>
          </p:nvGrpSpPr>
          <p:grpSpPr>
            <a:xfrm>
              <a:off x="3034227" y="3803882"/>
              <a:ext cx="776943" cy="489502"/>
              <a:chOff x="4100945" y="2761673"/>
              <a:chExt cx="2521528" cy="1588654"/>
            </a:xfrm>
          </p:grpSpPr>
          <p:sp>
            <p:nvSpPr>
              <p:cNvPr id="79" name="雲 78"/>
              <p:cNvSpPr/>
              <p:nvPr/>
            </p:nvSpPr>
            <p:spPr>
              <a:xfrm>
                <a:off x="4100945" y="2761673"/>
                <a:ext cx="2521528" cy="1588654"/>
              </a:xfrm>
              <a:prstGeom prst="cloud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スマイル 79"/>
              <p:cNvSpPr/>
              <p:nvPr/>
            </p:nvSpPr>
            <p:spPr>
              <a:xfrm>
                <a:off x="4761345" y="2955636"/>
                <a:ext cx="1200728" cy="1200728"/>
              </a:xfrm>
              <a:prstGeom prst="smileyFac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ハート 10"/>
            <p:cNvSpPr/>
            <p:nvPr/>
          </p:nvSpPr>
          <p:spPr>
            <a:xfrm>
              <a:off x="725187" y="1719509"/>
              <a:ext cx="252683" cy="252683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ハート 80"/>
            <p:cNvSpPr/>
            <p:nvPr/>
          </p:nvSpPr>
          <p:spPr>
            <a:xfrm>
              <a:off x="1018327" y="1713420"/>
              <a:ext cx="252683" cy="252683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ハート 81"/>
            <p:cNvSpPr/>
            <p:nvPr/>
          </p:nvSpPr>
          <p:spPr>
            <a:xfrm>
              <a:off x="1310608" y="1713419"/>
              <a:ext cx="252683" cy="252683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962721" y="1658803"/>
              <a:ext cx="932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smtClean="0"/>
                <a:t>Time:123</a:t>
              </a:r>
              <a:endParaRPr kumimoji="1"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54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685800" y="85437"/>
            <a:ext cx="4652817" cy="115196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400" dirty="0" smtClean="0"/>
              <a:t>このゲームの</a:t>
            </a:r>
            <a:r>
              <a:rPr lang="ja-JP" altLang="en-US" sz="4400" dirty="0"/>
              <a:t>流</a:t>
            </a:r>
            <a:r>
              <a:rPr lang="ja-JP" altLang="en-US" sz="4400" dirty="0" smtClean="0"/>
              <a:t>れ</a:t>
            </a:r>
            <a:endParaRPr lang="ja-JP" altLang="en-US" sz="4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9387" y="5865091"/>
            <a:ext cx="486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「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chemeClr val="bg1"/>
                </a:solidFill>
              </a:rPr>
              <a:t>EAT SWORD </a:t>
            </a:r>
            <a:r>
              <a:rPr lang="ja-JP" altLang="en-US" dirty="0" smtClean="0">
                <a:solidFill>
                  <a:schemeClr val="bg1"/>
                </a:solidFill>
              </a:rPr>
              <a:t>（仮</a:t>
            </a:r>
            <a:r>
              <a:rPr lang="ja-JP" altLang="en-US" dirty="0">
                <a:solidFill>
                  <a:schemeClr val="bg1"/>
                </a:solidFill>
              </a:rPr>
              <a:t>）</a:t>
            </a:r>
            <a:r>
              <a:rPr lang="ja-JP" altLang="en-US" dirty="0" smtClean="0">
                <a:solidFill>
                  <a:schemeClr val="bg1"/>
                </a:solidFill>
              </a:rPr>
              <a:t>」　作成：深草直斗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楕円 6"/>
          <p:cNvSpPr/>
          <p:nvPr/>
        </p:nvSpPr>
        <p:spPr>
          <a:xfrm>
            <a:off x="10522860" y="5567981"/>
            <a:ext cx="868218" cy="868218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465464" y="5678925"/>
            <a:ext cx="98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Page</a:t>
            </a:r>
          </a:p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4</a:t>
            </a:r>
          </a:p>
        </p:txBody>
      </p:sp>
      <p:sp>
        <p:nvSpPr>
          <p:cNvPr id="16" name="山形 15"/>
          <p:cNvSpPr/>
          <p:nvPr/>
        </p:nvSpPr>
        <p:spPr>
          <a:xfrm>
            <a:off x="3707524" y="2998185"/>
            <a:ext cx="523507" cy="145142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山形 17"/>
          <p:cNvSpPr/>
          <p:nvPr/>
        </p:nvSpPr>
        <p:spPr>
          <a:xfrm>
            <a:off x="7754490" y="3027537"/>
            <a:ext cx="523507" cy="145142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85795" y="1778327"/>
            <a:ext cx="2520000" cy="3420000"/>
            <a:chOff x="685795" y="1778327"/>
            <a:chExt cx="2160004" cy="3420000"/>
          </a:xfrm>
        </p:grpSpPr>
        <p:sp>
          <p:nvSpPr>
            <p:cNvPr id="3" name="正方形/長方形 2"/>
            <p:cNvSpPr/>
            <p:nvPr/>
          </p:nvSpPr>
          <p:spPr>
            <a:xfrm>
              <a:off x="685799" y="2318327"/>
              <a:ext cx="2160000" cy="28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685795" y="1778327"/>
              <a:ext cx="2159999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ysClr val="windowText" lastClr="000000"/>
                  </a:solidFill>
                </a:rPr>
                <a:t>ステージを選ぶ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785091" y="2876799"/>
              <a:ext cx="1930400" cy="17918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4732760" y="1788019"/>
            <a:ext cx="2520000" cy="3420000"/>
            <a:chOff x="3493652" y="1809781"/>
            <a:chExt cx="2160001" cy="3420000"/>
          </a:xfrm>
        </p:grpSpPr>
        <p:sp>
          <p:nvSpPr>
            <p:cNvPr id="10" name="正方形/長方形 9"/>
            <p:cNvSpPr/>
            <p:nvPr/>
          </p:nvSpPr>
          <p:spPr>
            <a:xfrm>
              <a:off x="3493653" y="2349781"/>
              <a:ext cx="2160000" cy="28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3493652" y="1809781"/>
              <a:ext cx="2159999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ysClr val="windowText" lastClr="000000"/>
                  </a:solidFill>
                </a:rPr>
                <a:t>ステージを進める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8779723" y="1788019"/>
            <a:ext cx="2520000" cy="3420000"/>
            <a:chOff x="9109362" y="1788019"/>
            <a:chExt cx="2160000" cy="3410308"/>
          </a:xfrm>
        </p:grpSpPr>
        <p:sp>
          <p:nvSpPr>
            <p:cNvPr id="12" name="正方形/長方形 11"/>
            <p:cNvSpPr/>
            <p:nvPr/>
          </p:nvSpPr>
          <p:spPr>
            <a:xfrm>
              <a:off x="9109362" y="2318327"/>
              <a:ext cx="2160000" cy="28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9109362" y="1788019"/>
              <a:ext cx="2159999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ysClr val="windowText" lastClr="000000"/>
                  </a:solidFill>
                </a:rPr>
                <a:t>ボスと戦う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9224161" y="2893853"/>
              <a:ext cx="1930400" cy="17918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800169" y="3865350"/>
            <a:ext cx="2253600" cy="459288"/>
            <a:chOff x="775855" y="3953818"/>
            <a:chExt cx="4076653" cy="839855"/>
          </a:xfrm>
        </p:grpSpPr>
        <p:sp>
          <p:nvSpPr>
            <p:cNvPr id="34" name="楕円 33"/>
            <p:cNvSpPr/>
            <p:nvPr/>
          </p:nvSpPr>
          <p:spPr>
            <a:xfrm>
              <a:off x="1339273" y="4507345"/>
              <a:ext cx="766618" cy="2863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/>
            <p:cNvSpPr/>
            <p:nvPr/>
          </p:nvSpPr>
          <p:spPr>
            <a:xfrm>
              <a:off x="2442582" y="4507345"/>
              <a:ext cx="766618" cy="2863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/>
            <p:cNvSpPr/>
            <p:nvPr/>
          </p:nvSpPr>
          <p:spPr>
            <a:xfrm>
              <a:off x="3545891" y="4507345"/>
              <a:ext cx="766618" cy="2863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" name="直線コネクタ 36"/>
            <p:cNvCxnSpPr>
              <a:endCxn id="34" idx="2"/>
            </p:cNvCxnSpPr>
            <p:nvPr/>
          </p:nvCxnSpPr>
          <p:spPr>
            <a:xfrm>
              <a:off x="775855" y="4650509"/>
              <a:ext cx="5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stCxn id="35" idx="6"/>
              <a:endCxn id="36" idx="2"/>
            </p:cNvCxnSpPr>
            <p:nvPr/>
          </p:nvCxnSpPr>
          <p:spPr>
            <a:xfrm>
              <a:off x="3209200" y="4650509"/>
              <a:ext cx="33669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>
              <a:stCxn id="34" idx="6"/>
              <a:endCxn id="35" idx="2"/>
            </p:cNvCxnSpPr>
            <p:nvPr/>
          </p:nvCxnSpPr>
          <p:spPr>
            <a:xfrm>
              <a:off x="2105891" y="4650509"/>
              <a:ext cx="33669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>
              <a:stCxn id="36" idx="6"/>
            </p:cNvCxnSpPr>
            <p:nvPr/>
          </p:nvCxnSpPr>
          <p:spPr>
            <a:xfrm>
              <a:off x="4312508" y="4650509"/>
              <a:ext cx="5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二等辺三角形 40"/>
            <p:cNvSpPr/>
            <p:nvPr/>
          </p:nvSpPr>
          <p:spPr>
            <a:xfrm rot="10800000">
              <a:off x="2568371" y="3953818"/>
              <a:ext cx="515040" cy="444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2" name="グループ化 41"/>
          <p:cNvGrpSpPr/>
          <p:nvPr/>
        </p:nvGrpSpPr>
        <p:grpSpPr>
          <a:xfrm>
            <a:off x="4865959" y="2856849"/>
            <a:ext cx="2253600" cy="1792800"/>
            <a:chOff x="587665" y="1609612"/>
            <a:chExt cx="4307608" cy="3230706"/>
          </a:xfrm>
        </p:grpSpPr>
        <p:sp>
          <p:nvSpPr>
            <p:cNvPr id="43" name="正方形/長方形 42"/>
            <p:cNvSpPr/>
            <p:nvPr/>
          </p:nvSpPr>
          <p:spPr>
            <a:xfrm>
              <a:off x="587665" y="1609612"/>
              <a:ext cx="4307608" cy="32307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4" name="グループ化 43"/>
            <p:cNvGrpSpPr/>
            <p:nvPr/>
          </p:nvGrpSpPr>
          <p:grpSpPr>
            <a:xfrm>
              <a:off x="706420" y="3599026"/>
              <a:ext cx="802032" cy="926792"/>
              <a:chOff x="4300523" y="667570"/>
              <a:chExt cx="4306237" cy="4976094"/>
            </a:xfrm>
          </p:grpSpPr>
          <p:grpSp>
            <p:nvGrpSpPr>
              <p:cNvPr id="60" name="グループ化 59"/>
              <p:cNvGrpSpPr/>
              <p:nvPr/>
            </p:nvGrpSpPr>
            <p:grpSpPr>
              <a:xfrm>
                <a:off x="4300523" y="942111"/>
                <a:ext cx="2928802" cy="4701553"/>
                <a:chOff x="4531432" y="822038"/>
                <a:chExt cx="2928802" cy="4701553"/>
              </a:xfrm>
            </p:grpSpPr>
            <p:sp>
              <p:nvSpPr>
                <p:cNvPr id="73" name="楕円 72"/>
                <p:cNvSpPr/>
                <p:nvPr/>
              </p:nvSpPr>
              <p:spPr>
                <a:xfrm>
                  <a:off x="5456163" y="822038"/>
                  <a:ext cx="868216" cy="8682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4" name="角丸四角形 73"/>
                <p:cNvSpPr/>
                <p:nvPr/>
              </p:nvSpPr>
              <p:spPr>
                <a:xfrm rot="3421601">
                  <a:off x="5135859" y="1513149"/>
                  <a:ext cx="397164" cy="15082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5" name="角丸四角形 74"/>
                <p:cNvSpPr/>
                <p:nvPr/>
              </p:nvSpPr>
              <p:spPr>
                <a:xfrm rot="983921">
                  <a:off x="4531432" y="2423598"/>
                  <a:ext cx="397164" cy="10758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6" name="角丸四角形 75"/>
                <p:cNvSpPr/>
                <p:nvPr/>
              </p:nvSpPr>
              <p:spPr>
                <a:xfrm rot="18026334">
                  <a:off x="6724423" y="2463312"/>
                  <a:ext cx="376749" cy="10948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7" name="角丸四角形 76"/>
                <p:cNvSpPr/>
                <p:nvPr/>
              </p:nvSpPr>
              <p:spPr>
                <a:xfrm rot="765595">
                  <a:off x="5029000" y="3004905"/>
                  <a:ext cx="563099" cy="15214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8" name="角丸四角形 77"/>
                <p:cNvSpPr/>
                <p:nvPr/>
              </p:nvSpPr>
              <p:spPr>
                <a:xfrm rot="906189">
                  <a:off x="5286096" y="1741940"/>
                  <a:ext cx="873342" cy="19708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9" name="角丸四角形 78"/>
                <p:cNvSpPr/>
                <p:nvPr/>
              </p:nvSpPr>
              <p:spPr>
                <a:xfrm rot="2115970">
                  <a:off x="4614465" y="3966879"/>
                  <a:ext cx="511735" cy="155671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0" name="角丸四角形 79"/>
                <p:cNvSpPr/>
                <p:nvPr/>
              </p:nvSpPr>
              <p:spPr>
                <a:xfrm rot="19512563">
                  <a:off x="6103111" y="1787169"/>
                  <a:ext cx="399610" cy="1275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1" name="角丸四角形 80"/>
                <p:cNvSpPr/>
                <p:nvPr/>
              </p:nvSpPr>
              <p:spPr>
                <a:xfrm rot="18792113">
                  <a:off x="5919703" y="3198412"/>
                  <a:ext cx="550153" cy="14864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2" name="角丸四角形 81"/>
                <p:cNvSpPr/>
                <p:nvPr/>
              </p:nvSpPr>
              <p:spPr>
                <a:xfrm rot="20866124">
                  <a:off x="6365662" y="4033879"/>
                  <a:ext cx="550153" cy="14864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1" name="グループ化 60"/>
              <p:cNvGrpSpPr/>
              <p:nvPr/>
            </p:nvGrpSpPr>
            <p:grpSpPr>
              <a:xfrm rot="1938687">
                <a:off x="6904603" y="667570"/>
                <a:ext cx="1702157" cy="3240980"/>
                <a:chOff x="9123049" y="353571"/>
                <a:chExt cx="2294603" cy="4369023"/>
              </a:xfrm>
            </p:grpSpPr>
            <p:grpSp>
              <p:nvGrpSpPr>
                <p:cNvPr id="62" name="グループ化 61"/>
                <p:cNvGrpSpPr/>
                <p:nvPr/>
              </p:nvGrpSpPr>
              <p:grpSpPr>
                <a:xfrm>
                  <a:off x="9123049" y="353571"/>
                  <a:ext cx="2294603" cy="4369023"/>
                  <a:chOff x="9123049" y="353571"/>
                  <a:chExt cx="2294603" cy="4369023"/>
                </a:xfrm>
                <a:solidFill>
                  <a:schemeClr val="tx1"/>
                </a:solidFill>
              </p:grpSpPr>
              <p:sp>
                <p:nvSpPr>
                  <p:cNvPr id="66" name="台形 65"/>
                  <p:cNvSpPr/>
                  <p:nvPr/>
                </p:nvSpPr>
                <p:spPr>
                  <a:xfrm rot="10800000">
                    <a:off x="9744813" y="353571"/>
                    <a:ext cx="988291" cy="3098888"/>
                  </a:xfrm>
                  <a:prstGeom prst="trapezoid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7" name="台形 66"/>
                  <p:cNvSpPr/>
                  <p:nvPr/>
                </p:nvSpPr>
                <p:spPr>
                  <a:xfrm rot="16200000">
                    <a:off x="9621872" y="2966090"/>
                    <a:ext cx="245882" cy="1046010"/>
                  </a:xfrm>
                  <a:prstGeom prst="trapezoid">
                    <a:avLst>
                      <a:gd name="adj" fmla="val 31041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8" name="台形 67"/>
                  <p:cNvSpPr/>
                  <p:nvPr/>
                </p:nvSpPr>
                <p:spPr>
                  <a:xfrm rot="10800000">
                    <a:off x="10029495" y="3463637"/>
                    <a:ext cx="418933" cy="1258957"/>
                  </a:xfrm>
                  <a:prstGeom prst="trapezoid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9" name="楕円 68"/>
                  <p:cNvSpPr/>
                  <p:nvPr/>
                </p:nvSpPr>
                <p:spPr>
                  <a:xfrm>
                    <a:off x="9123049" y="3336592"/>
                    <a:ext cx="258618" cy="258618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70" name="グループ化 69"/>
                  <p:cNvGrpSpPr/>
                  <p:nvPr/>
                </p:nvGrpSpPr>
                <p:grpSpPr>
                  <a:xfrm flipH="1">
                    <a:off x="10272883" y="3337415"/>
                    <a:ext cx="1144769" cy="275444"/>
                    <a:chOff x="1630366" y="3806072"/>
                    <a:chExt cx="1144769" cy="275444"/>
                  </a:xfrm>
                  <a:grpFill/>
                </p:grpSpPr>
                <p:sp>
                  <p:nvSpPr>
                    <p:cNvPr id="71" name="台形 70"/>
                    <p:cNvSpPr/>
                    <p:nvPr/>
                  </p:nvSpPr>
                  <p:spPr>
                    <a:xfrm rot="16200000">
                      <a:off x="2129189" y="3435570"/>
                      <a:ext cx="245882" cy="1046010"/>
                    </a:xfrm>
                    <a:prstGeom prst="trapezoid">
                      <a:avLst>
                        <a:gd name="adj" fmla="val 31041"/>
                      </a:avLst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2" name="楕円 71"/>
                    <p:cNvSpPr/>
                    <p:nvPr/>
                  </p:nvSpPr>
                  <p:spPr>
                    <a:xfrm>
                      <a:off x="1630366" y="3806072"/>
                      <a:ext cx="258618" cy="25861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cxnSp>
              <p:nvCxnSpPr>
                <p:cNvPr id="63" name="直線コネクタ 62"/>
                <p:cNvCxnSpPr/>
                <p:nvPr/>
              </p:nvCxnSpPr>
              <p:spPr>
                <a:xfrm>
                  <a:off x="10029495" y="353571"/>
                  <a:ext cx="360000" cy="36000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コネクタ 63"/>
                <p:cNvCxnSpPr/>
                <p:nvPr/>
              </p:nvCxnSpPr>
              <p:spPr>
                <a:xfrm flipH="1">
                  <a:off x="10029122" y="713571"/>
                  <a:ext cx="360000" cy="36000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コネクタ 64"/>
                <p:cNvCxnSpPr/>
                <p:nvPr/>
              </p:nvCxnSpPr>
              <p:spPr>
                <a:xfrm>
                  <a:off x="10029122" y="1068645"/>
                  <a:ext cx="360000" cy="36000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正方形/長方形 44"/>
            <p:cNvSpPr/>
            <p:nvPr/>
          </p:nvSpPr>
          <p:spPr>
            <a:xfrm>
              <a:off x="587665" y="4525818"/>
              <a:ext cx="4307608" cy="314500"/>
            </a:xfrm>
            <a:prstGeom prst="rect">
              <a:avLst/>
            </a:prstGeom>
            <a:pattFill prst="smConfetti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6" name="グループ化 45"/>
            <p:cNvGrpSpPr/>
            <p:nvPr/>
          </p:nvGrpSpPr>
          <p:grpSpPr>
            <a:xfrm>
              <a:off x="3870036" y="3500264"/>
              <a:ext cx="1025237" cy="1025237"/>
              <a:chOff x="8027527" y="3593818"/>
              <a:chExt cx="2160000" cy="2160000"/>
            </a:xfrm>
          </p:grpSpPr>
          <p:sp>
            <p:nvSpPr>
              <p:cNvPr id="54" name="正方形/長方形 53"/>
              <p:cNvSpPr/>
              <p:nvPr/>
            </p:nvSpPr>
            <p:spPr>
              <a:xfrm>
                <a:off x="8027527" y="5033818"/>
                <a:ext cx="720000" cy="720000"/>
              </a:xfrm>
              <a:prstGeom prst="rect">
                <a:avLst/>
              </a:prstGeom>
              <a:pattFill prst="horzBrick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正方形/長方形 54"/>
              <p:cNvSpPr/>
              <p:nvPr/>
            </p:nvSpPr>
            <p:spPr>
              <a:xfrm>
                <a:off x="8747527" y="5033818"/>
                <a:ext cx="720000" cy="720000"/>
              </a:xfrm>
              <a:prstGeom prst="rect">
                <a:avLst/>
              </a:prstGeom>
              <a:pattFill prst="horzBrick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正方形/長方形 55"/>
              <p:cNvSpPr/>
              <p:nvPr/>
            </p:nvSpPr>
            <p:spPr>
              <a:xfrm>
                <a:off x="9467527" y="5033818"/>
                <a:ext cx="720000" cy="720000"/>
              </a:xfrm>
              <a:prstGeom prst="rect">
                <a:avLst/>
              </a:prstGeom>
              <a:pattFill prst="horzBrick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正方形/長方形 56"/>
              <p:cNvSpPr/>
              <p:nvPr/>
            </p:nvSpPr>
            <p:spPr>
              <a:xfrm>
                <a:off x="9467527" y="3593818"/>
                <a:ext cx="720000" cy="720000"/>
              </a:xfrm>
              <a:prstGeom prst="rect">
                <a:avLst/>
              </a:prstGeom>
              <a:pattFill prst="horzBrick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8747527" y="4313818"/>
                <a:ext cx="720000" cy="720000"/>
              </a:xfrm>
              <a:prstGeom prst="rect">
                <a:avLst/>
              </a:prstGeom>
              <a:pattFill prst="horzBrick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9467527" y="4313818"/>
                <a:ext cx="720000" cy="720000"/>
              </a:xfrm>
              <a:prstGeom prst="rect">
                <a:avLst/>
              </a:prstGeom>
              <a:pattFill prst="horzBrick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7" name="グループ化 46"/>
            <p:cNvGrpSpPr/>
            <p:nvPr/>
          </p:nvGrpSpPr>
          <p:grpSpPr>
            <a:xfrm>
              <a:off x="3034227" y="3803882"/>
              <a:ext cx="776943" cy="489502"/>
              <a:chOff x="4100945" y="2761673"/>
              <a:chExt cx="2521528" cy="1588654"/>
            </a:xfrm>
          </p:grpSpPr>
          <p:sp>
            <p:nvSpPr>
              <p:cNvPr id="52" name="雲 51"/>
              <p:cNvSpPr/>
              <p:nvPr/>
            </p:nvSpPr>
            <p:spPr>
              <a:xfrm>
                <a:off x="4100945" y="2761673"/>
                <a:ext cx="2521528" cy="1588654"/>
              </a:xfrm>
              <a:prstGeom prst="cloud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スマイル 52"/>
              <p:cNvSpPr/>
              <p:nvPr/>
            </p:nvSpPr>
            <p:spPr>
              <a:xfrm>
                <a:off x="4761345" y="2955636"/>
                <a:ext cx="1200728" cy="1200728"/>
              </a:xfrm>
              <a:prstGeom prst="smileyFac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8" name="ハート 47"/>
            <p:cNvSpPr/>
            <p:nvPr/>
          </p:nvSpPr>
          <p:spPr>
            <a:xfrm>
              <a:off x="725187" y="1719509"/>
              <a:ext cx="252683" cy="252683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ハート 48"/>
            <p:cNvSpPr/>
            <p:nvPr/>
          </p:nvSpPr>
          <p:spPr>
            <a:xfrm>
              <a:off x="1018327" y="1713420"/>
              <a:ext cx="252683" cy="252683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ハート 49"/>
            <p:cNvSpPr/>
            <p:nvPr/>
          </p:nvSpPr>
          <p:spPr>
            <a:xfrm>
              <a:off x="1310608" y="1713419"/>
              <a:ext cx="252683" cy="252683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3962721" y="1658802"/>
              <a:ext cx="932552" cy="33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00" dirty="0" smtClean="0"/>
                <a:t>Time:123</a:t>
              </a:r>
              <a:endParaRPr kumimoji="1" lang="ja-JP" altLang="en-US" sz="600" dirty="0"/>
            </a:p>
          </p:txBody>
        </p:sp>
      </p:grpSp>
      <p:sp>
        <p:nvSpPr>
          <p:cNvPr id="83" name="正方形/長方形 82"/>
          <p:cNvSpPr/>
          <p:nvPr/>
        </p:nvSpPr>
        <p:spPr>
          <a:xfrm>
            <a:off x="8913655" y="4516006"/>
            <a:ext cx="2253600" cy="174524"/>
          </a:xfrm>
          <a:prstGeom prst="rect">
            <a:avLst/>
          </a:prstGeom>
          <a:pattFill prst="smConfetti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7" name="グループ化 86"/>
          <p:cNvGrpSpPr/>
          <p:nvPr/>
        </p:nvGrpSpPr>
        <p:grpSpPr>
          <a:xfrm>
            <a:off x="8913751" y="2899069"/>
            <a:ext cx="2253600" cy="1792800"/>
            <a:chOff x="587665" y="1609612"/>
            <a:chExt cx="4307608" cy="3230706"/>
          </a:xfrm>
        </p:grpSpPr>
        <p:sp>
          <p:nvSpPr>
            <p:cNvPr id="88" name="正方形/長方形 87"/>
            <p:cNvSpPr/>
            <p:nvPr/>
          </p:nvSpPr>
          <p:spPr>
            <a:xfrm>
              <a:off x="587665" y="1609612"/>
              <a:ext cx="4307608" cy="32307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9" name="グループ化 88"/>
            <p:cNvGrpSpPr/>
            <p:nvPr/>
          </p:nvGrpSpPr>
          <p:grpSpPr>
            <a:xfrm>
              <a:off x="706420" y="3599026"/>
              <a:ext cx="802032" cy="926792"/>
              <a:chOff x="4300523" y="667570"/>
              <a:chExt cx="4306237" cy="4976094"/>
            </a:xfrm>
          </p:grpSpPr>
          <p:grpSp>
            <p:nvGrpSpPr>
              <p:cNvPr id="105" name="グループ化 104"/>
              <p:cNvGrpSpPr/>
              <p:nvPr/>
            </p:nvGrpSpPr>
            <p:grpSpPr>
              <a:xfrm>
                <a:off x="4300523" y="942111"/>
                <a:ext cx="2928802" cy="4701553"/>
                <a:chOff x="4531432" y="822038"/>
                <a:chExt cx="2928802" cy="4701553"/>
              </a:xfrm>
            </p:grpSpPr>
            <p:sp>
              <p:nvSpPr>
                <p:cNvPr id="118" name="楕円 117"/>
                <p:cNvSpPr/>
                <p:nvPr/>
              </p:nvSpPr>
              <p:spPr>
                <a:xfrm>
                  <a:off x="5456163" y="822038"/>
                  <a:ext cx="868216" cy="8682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9" name="角丸四角形 118"/>
                <p:cNvSpPr/>
                <p:nvPr/>
              </p:nvSpPr>
              <p:spPr>
                <a:xfrm rot="3421601">
                  <a:off x="5135859" y="1513149"/>
                  <a:ext cx="397164" cy="15082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0" name="角丸四角形 119"/>
                <p:cNvSpPr/>
                <p:nvPr/>
              </p:nvSpPr>
              <p:spPr>
                <a:xfrm rot="983921">
                  <a:off x="4531432" y="2423598"/>
                  <a:ext cx="397164" cy="10758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1" name="角丸四角形 120"/>
                <p:cNvSpPr/>
                <p:nvPr/>
              </p:nvSpPr>
              <p:spPr>
                <a:xfrm rot="18026334">
                  <a:off x="6724423" y="2463312"/>
                  <a:ext cx="376749" cy="10948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2" name="角丸四角形 121"/>
                <p:cNvSpPr/>
                <p:nvPr/>
              </p:nvSpPr>
              <p:spPr>
                <a:xfrm rot="765595">
                  <a:off x="5029000" y="3004905"/>
                  <a:ext cx="563099" cy="15214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3" name="角丸四角形 122"/>
                <p:cNvSpPr/>
                <p:nvPr/>
              </p:nvSpPr>
              <p:spPr>
                <a:xfrm rot="906189">
                  <a:off x="5286096" y="1741940"/>
                  <a:ext cx="873342" cy="19708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4" name="角丸四角形 123"/>
                <p:cNvSpPr/>
                <p:nvPr/>
              </p:nvSpPr>
              <p:spPr>
                <a:xfrm rot="2115970">
                  <a:off x="4614465" y="3966879"/>
                  <a:ext cx="511735" cy="155671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5" name="角丸四角形 124"/>
                <p:cNvSpPr/>
                <p:nvPr/>
              </p:nvSpPr>
              <p:spPr>
                <a:xfrm rot="19512563">
                  <a:off x="6103111" y="1787169"/>
                  <a:ext cx="399610" cy="1275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6" name="角丸四角形 125"/>
                <p:cNvSpPr/>
                <p:nvPr/>
              </p:nvSpPr>
              <p:spPr>
                <a:xfrm rot="18792113">
                  <a:off x="5919703" y="3198412"/>
                  <a:ext cx="550153" cy="14864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7" name="角丸四角形 126"/>
                <p:cNvSpPr/>
                <p:nvPr/>
              </p:nvSpPr>
              <p:spPr>
                <a:xfrm rot="20866124">
                  <a:off x="6365662" y="4033879"/>
                  <a:ext cx="550153" cy="14864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06" name="グループ化 105"/>
              <p:cNvGrpSpPr/>
              <p:nvPr/>
            </p:nvGrpSpPr>
            <p:grpSpPr>
              <a:xfrm rot="1938687">
                <a:off x="6904603" y="667570"/>
                <a:ext cx="1702157" cy="3240980"/>
                <a:chOff x="9123049" y="353571"/>
                <a:chExt cx="2294603" cy="4369023"/>
              </a:xfrm>
            </p:grpSpPr>
            <p:grpSp>
              <p:nvGrpSpPr>
                <p:cNvPr id="107" name="グループ化 106"/>
                <p:cNvGrpSpPr/>
                <p:nvPr/>
              </p:nvGrpSpPr>
              <p:grpSpPr>
                <a:xfrm>
                  <a:off x="9123049" y="353571"/>
                  <a:ext cx="2294603" cy="4369023"/>
                  <a:chOff x="9123049" y="353571"/>
                  <a:chExt cx="2294603" cy="4369023"/>
                </a:xfrm>
                <a:solidFill>
                  <a:schemeClr val="tx1"/>
                </a:solidFill>
              </p:grpSpPr>
              <p:sp>
                <p:nvSpPr>
                  <p:cNvPr id="111" name="台形 110"/>
                  <p:cNvSpPr/>
                  <p:nvPr/>
                </p:nvSpPr>
                <p:spPr>
                  <a:xfrm rot="10800000">
                    <a:off x="9744813" y="353571"/>
                    <a:ext cx="988291" cy="3098888"/>
                  </a:xfrm>
                  <a:prstGeom prst="trapezoid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2" name="台形 111"/>
                  <p:cNvSpPr/>
                  <p:nvPr/>
                </p:nvSpPr>
                <p:spPr>
                  <a:xfrm rot="16200000">
                    <a:off x="9621872" y="2966090"/>
                    <a:ext cx="245882" cy="1046010"/>
                  </a:xfrm>
                  <a:prstGeom prst="trapezoid">
                    <a:avLst>
                      <a:gd name="adj" fmla="val 31041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3" name="台形 112"/>
                  <p:cNvSpPr/>
                  <p:nvPr/>
                </p:nvSpPr>
                <p:spPr>
                  <a:xfrm rot="10800000">
                    <a:off x="10029495" y="3463637"/>
                    <a:ext cx="418933" cy="1258957"/>
                  </a:xfrm>
                  <a:prstGeom prst="trapezoid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4" name="楕円 113"/>
                  <p:cNvSpPr/>
                  <p:nvPr/>
                </p:nvSpPr>
                <p:spPr>
                  <a:xfrm>
                    <a:off x="9123049" y="3336592"/>
                    <a:ext cx="258618" cy="258618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15" name="グループ化 114"/>
                  <p:cNvGrpSpPr/>
                  <p:nvPr/>
                </p:nvGrpSpPr>
                <p:grpSpPr>
                  <a:xfrm flipH="1">
                    <a:off x="10272883" y="3337415"/>
                    <a:ext cx="1144769" cy="275444"/>
                    <a:chOff x="1630366" y="3806072"/>
                    <a:chExt cx="1144769" cy="275444"/>
                  </a:xfrm>
                  <a:grpFill/>
                </p:grpSpPr>
                <p:sp>
                  <p:nvSpPr>
                    <p:cNvPr id="116" name="台形 115"/>
                    <p:cNvSpPr/>
                    <p:nvPr/>
                  </p:nvSpPr>
                  <p:spPr>
                    <a:xfrm rot="16200000">
                      <a:off x="2129189" y="3435570"/>
                      <a:ext cx="245882" cy="1046010"/>
                    </a:xfrm>
                    <a:prstGeom prst="trapezoid">
                      <a:avLst>
                        <a:gd name="adj" fmla="val 31041"/>
                      </a:avLst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17" name="楕円 116"/>
                    <p:cNvSpPr/>
                    <p:nvPr/>
                  </p:nvSpPr>
                  <p:spPr>
                    <a:xfrm>
                      <a:off x="1630366" y="3806072"/>
                      <a:ext cx="258618" cy="258618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cxnSp>
              <p:nvCxnSpPr>
                <p:cNvPr id="108" name="直線コネクタ 107"/>
                <p:cNvCxnSpPr/>
                <p:nvPr/>
              </p:nvCxnSpPr>
              <p:spPr>
                <a:xfrm>
                  <a:off x="10029495" y="353571"/>
                  <a:ext cx="360000" cy="36000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コネクタ 108"/>
                <p:cNvCxnSpPr/>
                <p:nvPr/>
              </p:nvCxnSpPr>
              <p:spPr>
                <a:xfrm flipH="1">
                  <a:off x="10029122" y="713571"/>
                  <a:ext cx="360000" cy="36000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線コネクタ 109"/>
                <p:cNvCxnSpPr/>
                <p:nvPr/>
              </p:nvCxnSpPr>
              <p:spPr>
                <a:xfrm>
                  <a:off x="10029122" y="1068645"/>
                  <a:ext cx="360000" cy="36000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0" name="正方形/長方形 89"/>
            <p:cNvSpPr/>
            <p:nvPr/>
          </p:nvSpPr>
          <p:spPr>
            <a:xfrm>
              <a:off x="587665" y="4525818"/>
              <a:ext cx="4307608" cy="314500"/>
            </a:xfrm>
            <a:prstGeom prst="rect">
              <a:avLst/>
            </a:prstGeom>
            <a:pattFill prst="smConfetti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ハート 92"/>
            <p:cNvSpPr/>
            <p:nvPr/>
          </p:nvSpPr>
          <p:spPr>
            <a:xfrm>
              <a:off x="725187" y="1719509"/>
              <a:ext cx="252683" cy="252683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ハート 93"/>
            <p:cNvSpPr/>
            <p:nvPr/>
          </p:nvSpPr>
          <p:spPr>
            <a:xfrm>
              <a:off x="1018327" y="1713420"/>
              <a:ext cx="252683" cy="252683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ハート 94"/>
            <p:cNvSpPr/>
            <p:nvPr/>
          </p:nvSpPr>
          <p:spPr>
            <a:xfrm>
              <a:off x="1310608" y="1713419"/>
              <a:ext cx="252683" cy="252683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3962721" y="1658802"/>
              <a:ext cx="932552" cy="33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00" dirty="0" smtClean="0"/>
                <a:t>Time:123</a:t>
              </a:r>
              <a:endParaRPr kumimoji="1" lang="ja-JP" altLang="en-US" sz="600" dirty="0"/>
            </a:p>
          </p:txBody>
        </p:sp>
      </p:grpSp>
      <p:grpSp>
        <p:nvGrpSpPr>
          <p:cNvPr id="128" name="グループ化 127"/>
          <p:cNvGrpSpPr/>
          <p:nvPr/>
        </p:nvGrpSpPr>
        <p:grpSpPr>
          <a:xfrm>
            <a:off x="10233820" y="3566515"/>
            <a:ext cx="840171" cy="920702"/>
            <a:chOff x="5708073" y="1467928"/>
            <a:chExt cx="2133600" cy="2338108"/>
          </a:xfrm>
        </p:grpSpPr>
        <p:sp>
          <p:nvSpPr>
            <p:cNvPr id="129" name="スマイル 128"/>
            <p:cNvSpPr/>
            <p:nvPr/>
          </p:nvSpPr>
          <p:spPr>
            <a:xfrm>
              <a:off x="6216073" y="2068946"/>
              <a:ext cx="1117600" cy="1136072"/>
            </a:xfrm>
            <a:prstGeom prst="smileyFace">
              <a:avLst>
                <a:gd name="adj" fmla="val -4653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月 129"/>
            <p:cNvSpPr/>
            <p:nvPr/>
          </p:nvSpPr>
          <p:spPr>
            <a:xfrm>
              <a:off x="5708073" y="2068946"/>
              <a:ext cx="508000" cy="1136072"/>
            </a:xfrm>
            <a:prstGeom prst="moon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月 130"/>
            <p:cNvSpPr/>
            <p:nvPr/>
          </p:nvSpPr>
          <p:spPr>
            <a:xfrm flipH="1">
              <a:off x="7333673" y="2068946"/>
              <a:ext cx="508000" cy="1136072"/>
            </a:xfrm>
            <a:prstGeom prst="moon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稲妻 131"/>
            <p:cNvSpPr/>
            <p:nvPr/>
          </p:nvSpPr>
          <p:spPr>
            <a:xfrm>
              <a:off x="6936073" y="3205018"/>
              <a:ext cx="540328" cy="601018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稲妻 132"/>
            <p:cNvSpPr/>
            <p:nvPr/>
          </p:nvSpPr>
          <p:spPr>
            <a:xfrm flipH="1">
              <a:off x="6049165" y="3205018"/>
              <a:ext cx="540328" cy="601018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稲妻 133"/>
            <p:cNvSpPr/>
            <p:nvPr/>
          </p:nvSpPr>
          <p:spPr>
            <a:xfrm flipV="1">
              <a:off x="6939602" y="1467928"/>
              <a:ext cx="540328" cy="601018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稲妻 134"/>
            <p:cNvSpPr/>
            <p:nvPr/>
          </p:nvSpPr>
          <p:spPr>
            <a:xfrm flipH="1" flipV="1">
              <a:off x="6045656" y="1467928"/>
              <a:ext cx="540328" cy="601018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80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685800" y="85437"/>
            <a:ext cx="3599873" cy="115196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400" dirty="0" smtClean="0"/>
              <a:t>その</a:t>
            </a:r>
            <a:r>
              <a:rPr lang="ja-JP" altLang="en-US" sz="4400" dirty="0"/>
              <a:t>他</a:t>
            </a:r>
            <a:r>
              <a:rPr lang="ja-JP" altLang="en-US" sz="4400" dirty="0" smtClean="0"/>
              <a:t>の魅力</a:t>
            </a:r>
            <a:endParaRPr lang="ja-JP" altLang="en-US" sz="4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9387" y="5865091"/>
            <a:ext cx="486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「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chemeClr val="bg1"/>
                </a:solidFill>
              </a:rPr>
              <a:t>EAT SWORD </a:t>
            </a:r>
            <a:r>
              <a:rPr lang="ja-JP" altLang="en-US" dirty="0" smtClean="0">
                <a:solidFill>
                  <a:schemeClr val="bg1"/>
                </a:solidFill>
              </a:rPr>
              <a:t>（仮</a:t>
            </a:r>
            <a:r>
              <a:rPr lang="ja-JP" altLang="en-US" dirty="0">
                <a:solidFill>
                  <a:schemeClr val="bg1"/>
                </a:solidFill>
              </a:rPr>
              <a:t>）</a:t>
            </a:r>
            <a:r>
              <a:rPr lang="ja-JP" altLang="en-US" dirty="0" smtClean="0">
                <a:solidFill>
                  <a:schemeClr val="bg1"/>
                </a:solidFill>
              </a:rPr>
              <a:t>」　作成：深草直斗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楕円 6"/>
          <p:cNvSpPr/>
          <p:nvPr/>
        </p:nvSpPr>
        <p:spPr>
          <a:xfrm>
            <a:off x="10522860" y="5567981"/>
            <a:ext cx="868218" cy="868218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465464" y="5678925"/>
            <a:ext cx="98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Page</a:t>
            </a:r>
          </a:p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5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971472" y="399809"/>
            <a:ext cx="5982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食べたもので能力が変わる！？</a:t>
            </a:r>
            <a:endParaRPr kumimoji="1" lang="ja-JP" altLang="en-US" sz="2800" dirty="0"/>
          </a:p>
        </p:txBody>
      </p:sp>
      <p:sp>
        <p:nvSpPr>
          <p:cNvPr id="3" name="正方形/長方形 2"/>
          <p:cNvSpPr/>
          <p:nvPr/>
        </p:nvSpPr>
        <p:spPr>
          <a:xfrm>
            <a:off x="495300" y="1713075"/>
            <a:ext cx="3980872" cy="11268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98764" y="4262581"/>
            <a:ext cx="3980872" cy="11268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山形 9"/>
          <p:cNvSpPr/>
          <p:nvPr/>
        </p:nvSpPr>
        <p:spPr>
          <a:xfrm rot="5400000">
            <a:off x="1289627" y="2677752"/>
            <a:ext cx="932872" cy="174698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642100" y="1713075"/>
            <a:ext cx="3980872" cy="11268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6645564" y="4262581"/>
            <a:ext cx="3980872" cy="11268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山形 13"/>
          <p:cNvSpPr/>
          <p:nvPr/>
        </p:nvSpPr>
        <p:spPr>
          <a:xfrm rot="5400000">
            <a:off x="7436427" y="2677752"/>
            <a:ext cx="932872" cy="174698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46" name="グループ化 45"/>
          <p:cNvGrpSpPr/>
          <p:nvPr/>
        </p:nvGrpSpPr>
        <p:grpSpPr>
          <a:xfrm>
            <a:off x="3408218" y="2216967"/>
            <a:ext cx="272472" cy="533024"/>
            <a:chOff x="5149273" y="1440873"/>
            <a:chExt cx="1477818" cy="2890985"/>
          </a:xfrm>
          <a:solidFill>
            <a:schemeClr val="tx1"/>
          </a:solidFill>
        </p:grpSpPr>
        <p:sp>
          <p:nvSpPr>
            <p:cNvPr id="47" name="月 46"/>
            <p:cNvSpPr/>
            <p:nvPr/>
          </p:nvSpPr>
          <p:spPr>
            <a:xfrm>
              <a:off x="5551055" y="1440873"/>
              <a:ext cx="674254" cy="2216727"/>
            </a:xfrm>
            <a:prstGeom prst="moon">
              <a:avLst>
                <a:gd name="adj" fmla="val 875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5149273" y="3278908"/>
              <a:ext cx="1477818" cy="37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 rot="5400000">
              <a:off x="5411352" y="3575628"/>
              <a:ext cx="1052950" cy="4595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761191" y="1839406"/>
            <a:ext cx="2381136" cy="874173"/>
            <a:chOff x="359402" y="2639875"/>
            <a:chExt cx="11803043" cy="4333184"/>
          </a:xfrm>
        </p:grpSpPr>
        <p:grpSp>
          <p:nvGrpSpPr>
            <p:cNvPr id="51" name="グループ化 50"/>
            <p:cNvGrpSpPr/>
            <p:nvPr/>
          </p:nvGrpSpPr>
          <p:grpSpPr>
            <a:xfrm rot="21241137">
              <a:off x="359402" y="2639875"/>
              <a:ext cx="4352177" cy="4333184"/>
              <a:chOff x="3638309" y="884965"/>
              <a:chExt cx="4352177" cy="4333184"/>
            </a:xfrm>
          </p:grpSpPr>
          <p:sp>
            <p:nvSpPr>
              <p:cNvPr id="64" name="楕円 63"/>
              <p:cNvSpPr/>
              <p:nvPr/>
            </p:nvSpPr>
            <p:spPr>
              <a:xfrm>
                <a:off x="6097659" y="884965"/>
                <a:ext cx="868216" cy="8682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角丸四角形 64"/>
              <p:cNvSpPr/>
              <p:nvPr/>
            </p:nvSpPr>
            <p:spPr>
              <a:xfrm rot="4253157">
                <a:off x="5381260" y="1392717"/>
                <a:ext cx="397164" cy="150828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角丸四角形 65"/>
              <p:cNvSpPr/>
              <p:nvPr/>
            </p:nvSpPr>
            <p:spPr>
              <a:xfrm rot="2084040">
                <a:off x="4603670" y="2093769"/>
                <a:ext cx="397164" cy="10758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角丸四角形 66"/>
              <p:cNvSpPr/>
              <p:nvPr/>
            </p:nvSpPr>
            <p:spPr>
              <a:xfrm rot="16950765">
                <a:off x="7254675" y="2386749"/>
                <a:ext cx="376749" cy="109487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角丸四角形 67"/>
              <p:cNvSpPr/>
              <p:nvPr/>
            </p:nvSpPr>
            <p:spPr>
              <a:xfrm rot="1779690">
                <a:off x="4882449" y="2671327"/>
                <a:ext cx="563099" cy="1521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角丸四角形 68"/>
              <p:cNvSpPr/>
              <p:nvPr/>
            </p:nvSpPr>
            <p:spPr>
              <a:xfrm rot="2229991">
                <a:off x="5453136" y="1627323"/>
                <a:ext cx="873342" cy="19708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角丸四角形 69"/>
              <p:cNvSpPr/>
              <p:nvPr/>
            </p:nvSpPr>
            <p:spPr>
              <a:xfrm rot="3032894">
                <a:off x="4160797" y="3527909"/>
                <a:ext cx="511735" cy="155671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角丸四角形 70"/>
              <p:cNvSpPr/>
              <p:nvPr/>
            </p:nvSpPr>
            <p:spPr>
              <a:xfrm rot="19258973">
                <a:off x="6570048" y="1855099"/>
                <a:ext cx="399610" cy="127531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角丸四角形 71"/>
              <p:cNvSpPr/>
              <p:nvPr/>
            </p:nvSpPr>
            <p:spPr>
              <a:xfrm rot="18792113">
                <a:off x="5956921" y="2927589"/>
                <a:ext cx="550153" cy="1486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角丸四角形 72"/>
              <p:cNvSpPr/>
              <p:nvPr/>
            </p:nvSpPr>
            <p:spPr>
              <a:xfrm rot="20858462">
                <a:off x="6403536" y="3731709"/>
                <a:ext cx="550153" cy="1486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 rot="3528606">
              <a:off x="3839889" y="3980265"/>
              <a:ext cx="1702157" cy="1028149"/>
              <a:chOff x="9123049" y="3336592"/>
              <a:chExt cx="2294603" cy="1386002"/>
            </a:xfrm>
            <a:solidFill>
              <a:schemeClr val="tx1"/>
            </a:solidFill>
          </p:grpSpPr>
          <p:sp>
            <p:nvSpPr>
              <p:cNvPr id="58" name="台形 57"/>
              <p:cNvSpPr/>
              <p:nvPr/>
            </p:nvSpPr>
            <p:spPr>
              <a:xfrm rot="16200000">
                <a:off x="9621872" y="2966090"/>
                <a:ext cx="245882" cy="1046010"/>
              </a:xfrm>
              <a:prstGeom prst="trapezoid">
                <a:avLst>
                  <a:gd name="adj" fmla="val 3104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台形 58"/>
              <p:cNvSpPr/>
              <p:nvPr/>
            </p:nvSpPr>
            <p:spPr>
              <a:xfrm rot="10800000">
                <a:off x="10029495" y="3463637"/>
                <a:ext cx="418933" cy="1258957"/>
              </a:xfrm>
              <a:prstGeom prst="trapezoid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楕円 59"/>
              <p:cNvSpPr/>
              <p:nvPr/>
            </p:nvSpPr>
            <p:spPr>
              <a:xfrm>
                <a:off x="9123049" y="3336592"/>
                <a:ext cx="258618" cy="25861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1" name="グループ化 60"/>
              <p:cNvGrpSpPr/>
              <p:nvPr/>
            </p:nvGrpSpPr>
            <p:grpSpPr>
              <a:xfrm flipH="1">
                <a:off x="10272883" y="3337415"/>
                <a:ext cx="1144769" cy="275444"/>
                <a:chOff x="1630366" y="3806072"/>
                <a:chExt cx="1144769" cy="275444"/>
              </a:xfrm>
              <a:grpFill/>
            </p:grpSpPr>
            <p:sp>
              <p:nvSpPr>
                <p:cNvPr id="62" name="台形 61"/>
                <p:cNvSpPr/>
                <p:nvPr/>
              </p:nvSpPr>
              <p:spPr>
                <a:xfrm rot="16200000">
                  <a:off x="2129189" y="3435570"/>
                  <a:ext cx="245882" cy="1046010"/>
                </a:xfrm>
                <a:prstGeom prst="trapezoid">
                  <a:avLst>
                    <a:gd name="adj" fmla="val 31041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楕円 62"/>
                <p:cNvSpPr/>
                <p:nvPr/>
              </p:nvSpPr>
              <p:spPr>
                <a:xfrm>
                  <a:off x="1630366" y="3806072"/>
                  <a:ext cx="258618" cy="25861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3" name="グループ化 52"/>
            <p:cNvGrpSpPr/>
            <p:nvPr/>
          </p:nvGrpSpPr>
          <p:grpSpPr>
            <a:xfrm>
              <a:off x="4846034" y="2685501"/>
              <a:ext cx="7316411" cy="2553722"/>
              <a:chOff x="4846034" y="2685501"/>
              <a:chExt cx="7316411" cy="2553722"/>
            </a:xfrm>
          </p:grpSpPr>
          <p:sp>
            <p:nvSpPr>
              <p:cNvPr id="54" name="フリーフォーム 53"/>
              <p:cNvSpPr/>
              <p:nvPr/>
            </p:nvSpPr>
            <p:spPr>
              <a:xfrm rot="15498245">
                <a:off x="9493204" y="1309546"/>
                <a:ext cx="1253822" cy="4005731"/>
              </a:xfrm>
              <a:custGeom>
                <a:avLst/>
                <a:gdLst>
                  <a:gd name="connsiteX0" fmla="*/ 1253822 w 1253822"/>
                  <a:gd name="connsiteY0" fmla="*/ 4005731 h 4005731"/>
                  <a:gd name="connsiteX1" fmla="*/ 0 w 1253822"/>
                  <a:gd name="connsiteY1" fmla="*/ 4005731 h 4005731"/>
                  <a:gd name="connsiteX2" fmla="*/ 6382 w 1253822"/>
                  <a:gd name="connsiteY2" fmla="*/ 3924170 h 4005731"/>
                  <a:gd name="connsiteX3" fmla="*/ 603447 w 1253822"/>
                  <a:gd name="connsiteY3" fmla="*/ 3709549 h 4005731"/>
                  <a:gd name="connsiteX4" fmla="*/ 47139 w 1253822"/>
                  <a:gd name="connsiteY4" fmla="*/ 3403329 h 4005731"/>
                  <a:gd name="connsiteX5" fmla="*/ 49532 w 1253822"/>
                  <a:gd name="connsiteY5" fmla="*/ 3372747 h 4005731"/>
                  <a:gd name="connsiteX6" fmla="*/ 641425 w 1253822"/>
                  <a:gd name="connsiteY6" fmla="*/ 3159985 h 4005731"/>
                  <a:gd name="connsiteX7" fmla="*/ 89936 w 1253822"/>
                  <a:gd name="connsiteY7" fmla="*/ 2856418 h 4005731"/>
                  <a:gd name="connsiteX8" fmla="*/ 91210 w 1253822"/>
                  <a:gd name="connsiteY8" fmla="*/ 2840141 h 4005731"/>
                  <a:gd name="connsiteX9" fmla="*/ 678887 w 1253822"/>
                  <a:gd name="connsiteY9" fmla="*/ 2628894 h 4005731"/>
                  <a:gd name="connsiteX10" fmla="*/ 131326 w 1253822"/>
                  <a:gd name="connsiteY10" fmla="*/ 2327488 h 4005731"/>
                  <a:gd name="connsiteX11" fmla="*/ 132887 w 1253822"/>
                  <a:gd name="connsiteY11" fmla="*/ 2307536 h 4005731"/>
                  <a:gd name="connsiteX12" fmla="*/ 716350 w 1253822"/>
                  <a:gd name="connsiteY12" fmla="*/ 2097804 h 4005731"/>
                  <a:gd name="connsiteX13" fmla="*/ 172715 w 1253822"/>
                  <a:gd name="connsiteY13" fmla="*/ 1798560 h 4005731"/>
                  <a:gd name="connsiteX14" fmla="*/ 313456 w 1253822"/>
                  <a:gd name="connsiteY14" fmla="*/ 0 h 4005731"/>
                  <a:gd name="connsiteX15" fmla="*/ 940367 w 1253822"/>
                  <a:gd name="connsiteY15" fmla="*/ 0 h 4005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53822" h="4005731">
                    <a:moveTo>
                      <a:pt x="1253822" y="4005731"/>
                    </a:moveTo>
                    <a:lnTo>
                      <a:pt x="0" y="4005731"/>
                    </a:lnTo>
                    <a:lnTo>
                      <a:pt x="6382" y="3924170"/>
                    </a:lnTo>
                    <a:lnTo>
                      <a:pt x="603447" y="3709549"/>
                    </a:lnTo>
                    <a:lnTo>
                      <a:pt x="47139" y="3403329"/>
                    </a:lnTo>
                    <a:lnTo>
                      <a:pt x="49532" y="3372747"/>
                    </a:lnTo>
                    <a:lnTo>
                      <a:pt x="641425" y="3159985"/>
                    </a:lnTo>
                    <a:lnTo>
                      <a:pt x="89936" y="2856418"/>
                    </a:lnTo>
                    <a:lnTo>
                      <a:pt x="91210" y="2840141"/>
                    </a:lnTo>
                    <a:lnTo>
                      <a:pt x="678887" y="2628894"/>
                    </a:lnTo>
                    <a:lnTo>
                      <a:pt x="131326" y="2327488"/>
                    </a:lnTo>
                    <a:lnTo>
                      <a:pt x="132887" y="2307536"/>
                    </a:lnTo>
                    <a:lnTo>
                      <a:pt x="716350" y="2097804"/>
                    </a:lnTo>
                    <a:lnTo>
                      <a:pt x="172715" y="1798560"/>
                    </a:lnTo>
                    <a:lnTo>
                      <a:pt x="313456" y="0"/>
                    </a:lnTo>
                    <a:lnTo>
                      <a:pt x="94036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フリーフォーム 54"/>
              <p:cNvSpPr/>
              <p:nvPr/>
            </p:nvSpPr>
            <p:spPr>
              <a:xfrm rot="5885134" flipV="1">
                <a:off x="9532669" y="2609446"/>
                <a:ext cx="1253822" cy="4005731"/>
              </a:xfrm>
              <a:custGeom>
                <a:avLst/>
                <a:gdLst>
                  <a:gd name="connsiteX0" fmla="*/ 1253822 w 1253822"/>
                  <a:gd name="connsiteY0" fmla="*/ 4005731 h 4005731"/>
                  <a:gd name="connsiteX1" fmla="*/ 0 w 1253822"/>
                  <a:gd name="connsiteY1" fmla="*/ 4005731 h 4005731"/>
                  <a:gd name="connsiteX2" fmla="*/ 6382 w 1253822"/>
                  <a:gd name="connsiteY2" fmla="*/ 3924170 h 4005731"/>
                  <a:gd name="connsiteX3" fmla="*/ 603447 w 1253822"/>
                  <a:gd name="connsiteY3" fmla="*/ 3709549 h 4005731"/>
                  <a:gd name="connsiteX4" fmla="*/ 47139 w 1253822"/>
                  <a:gd name="connsiteY4" fmla="*/ 3403329 h 4005731"/>
                  <a:gd name="connsiteX5" fmla="*/ 49532 w 1253822"/>
                  <a:gd name="connsiteY5" fmla="*/ 3372747 h 4005731"/>
                  <a:gd name="connsiteX6" fmla="*/ 641425 w 1253822"/>
                  <a:gd name="connsiteY6" fmla="*/ 3159985 h 4005731"/>
                  <a:gd name="connsiteX7" fmla="*/ 89936 w 1253822"/>
                  <a:gd name="connsiteY7" fmla="*/ 2856418 h 4005731"/>
                  <a:gd name="connsiteX8" fmla="*/ 91210 w 1253822"/>
                  <a:gd name="connsiteY8" fmla="*/ 2840141 h 4005731"/>
                  <a:gd name="connsiteX9" fmla="*/ 678887 w 1253822"/>
                  <a:gd name="connsiteY9" fmla="*/ 2628894 h 4005731"/>
                  <a:gd name="connsiteX10" fmla="*/ 131326 w 1253822"/>
                  <a:gd name="connsiteY10" fmla="*/ 2327488 h 4005731"/>
                  <a:gd name="connsiteX11" fmla="*/ 132887 w 1253822"/>
                  <a:gd name="connsiteY11" fmla="*/ 2307536 h 4005731"/>
                  <a:gd name="connsiteX12" fmla="*/ 716350 w 1253822"/>
                  <a:gd name="connsiteY12" fmla="*/ 2097804 h 4005731"/>
                  <a:gd name="connsiteX13" fmla="*/ 172715 w 1253822"/>
                  <a:gd name="connsiteY13" fmla="*/ 1798560 h 4005731"/>
                  <a:gd name="connsiteX14" fmla="*/ 313456 w 1253822"/>
                  <a:gd name="connsiteY14" fmla="*/ 0 h 4005731"/>
                  <a:gd name="connsiteX15" fmla="*/ 940367 w 1253822"/>
                  <a:gd name="connsiteY15" fmla="*/ 0 h 4005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53822" h="4005731">
                    <a:moveTo>
                      <a:pt x="1253822" y="4005731"/>
                    </a:moveTo>
                    <a:lnTo>
                      <a:pt x="0" y="4005731"/>
                    </a:lnTo>
                    <a:lnTo>
                      <a:pt x="6382" y="3924170"/>
                    </a:lnTo>
                    <a:lnTo>
                      <a:pt x="603447" y="3709549"/>
                    </a:lnTo>
                    <a:lnTo>
                      <a:pt x="47139" y="3403329"/>
                    </a:lnTo>
                    <a:lnTo>
                      <a:pt x="49532" y="3372747"/>
                    </a:lnTo>
                    <a:lnTo>
                      <a:pt x="641425" y="3159985"/>
                    </a:lnTo>
                    <a:lnTo>
                      <a:pt x="89936" y="2856418"/>
                    </a:lnTo>
                    <a:lnTo>
                      <a:pt x="91210" y="2840141"/>
                    </a:lnTo>
                    <a:lnTo>
                      <a:pt x="678887" y="2628894"/>
                    </a:lnTo>
                    <a:lnTo>
                      <a:pt x="131326" y="2327488"/>
                    </a:lnTo>
                    <a:lnTo>
                      <a:pt x="132887" y="2307536"/>
                    </a:lnTo>
                    <a:lnTo>
                      <a:pt x="716350" y="2097804"/>
                    </a:lnTo>
                    <a:lnTo>
                      <a:pt x="172715" y="1798560"/>
                    </a:lnTo>
                    <a:lnTo>
                      <a:pt x="313456" y="0"/>
                    </a:lnTo>
                    <a:lnTo>
                      <a:pt x="94036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台形 55"/>
              <p:cNvSpPr/>
              <p:nvPr/>
            </p:nvSpPr>
            <p:spPr>
              <a:xfrm rot="16200000">
                <a:off x="6592080" y="3006662"/>
                <a:ext cx="1315839" cy="2015422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フリーフォーム 56"/>
              <p:cNvSpPr/>
              <p:nvPr/>
            </p:nvSpPr>
            <p:spPr>
              <a:xfrm>
                <a:off x="4846034" y="3684874"/>
                <a:ext cx="1732760" cy="745944"/>
              </a:xfrm>
              <a:custGeom>
                <a:avLst/>
                <a:gdLst>
                  <a:gd name="connsiteX0" fmla="*/ 1437561 w 1753206"/>
                  <a:gd name="connsiteY0" fmla="*/ 38 h 745944"/>
                  <a:gd name="connsiteX1" fmla="*/ 1749528 w 1753206"/>
                  <a:gd name="connsiteY1" fmla="*/ 105504 h 745944"/>
                  <a:gd name="connsiteX2" fmla="*/ 876604 w 1753206"/>
                  <a:gd name="connsiteY2" fmla="*/ 372972 h 745944"/>
                  <a:gd name="connsiteX3" fmla="*/ 1749794 w 1753206"/>
                  <a:gd name="connsiteY3" fmla="*/ 106391 h 745944"/>
                  <a:gd name="connsiteX4" fmla="*/ 1429727 w 1753206"/>
                  <a:gd name="connsiteY4" fmla="*/ 439504 h 745944"/>
                  <a:gd name="connsiteX5" fmla="*/ 1427639 w 1753206"/>
                  <a:gd name="connsiteY5" fmla="*/ 440531 h 745944"/>
                  <a:gd name="connsiteX6" fmla="*/ 1438923 w 1753206"/>
                  <a:gd name="connsiteY6" fmla="*/ 440531 h 745944"/>
                  <a:gd name="connsiteX7" fmla="*/ 1438923 w 1753206"/>
                  <a:gd name="connsiteY7" fmla="*/ 648778 h 745944"/>
                  <a:gd name="connsiteX8" fmla="*/ 898322 w 1753206"/>
                  <a:gd name="connsiteY8" fmla="*/ 648778 h 745944"/>
                  <a:gd name="connsiteX9" fmla="*/ 778335 w 1753206"/>
                  <a:gd name="connsiteY9" fmla="*/ 681626 h 745944"/>
                  <a:gd name="connsiteX10" fmla="*/ 3546 w 1753206"/>
                  <a:gd name="connsiteY10" fmla="*/ 639998 h 745944"/>
                  <a:gd name="connsiteX11" fmla="*/ 797023 w 1753206"/>
                  <a:gd name="connsiteY11" fmla="*/ 113012 h 745944"/>
                  <a:gd name="connsiteX12" fmla="*/ 1437561 w 1753206"/>
                  <a:gd name="connsiteY12" fmla="*/ 38 h 745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53206" h="745944">
                    <a:moveTo>
                      <a:pt x="1437561" y="38"/>
                    </a:moveTo>
                    <a:cubicBezTo>
                      <a:pt x="1609929" y="-1321"/>
                      <a:pt x="1727535" y="33727"/>
                      <a:pt x="1749528" y="105504"/>
                    </a:cubicBezTo>
                    <a:cubicBezTo>
                      <a:pt x="1458553" y="194660"/>
                      <a:pt x="1167579" y="283816"/>
                      <a:pt x="876604" y="372972"/>
                    </a:cubicBezTo>
                    <a:lnTo>
                      <a:pt x="1749794" y="106391"/>
                    </a:lnTo>
                    <a:cubicBezTo>
                      <a:pt x="1776199" y="196228"/>
                      <a:pt x="1647444" y="321905"/>
                      <a:pt x="1429727" y="439504"/>
                    </a:cubicBezTo>
                    <a:lnTo>
                      <a:pt x="1427639" y="440531"/>
                    </a:lnTo>
                    <a:lnTo>
                      <a:pt x="1438923" y="440531"/>
                    </a:lnTo>
                    <a:lnTo>
                      <a:pt x="1438923" y="648778"/>
                    </a:lnTo>
                    <a:lnTo>
                      <a:pt x="898322" y="648778"/>
                    </a:lnTo>
                    <a:lnTo>
                      <a:pt x="778335" y="681626"/>
                    </a:lnTo>
                    <a:cubicBezTo>
                      <a:pt x="372760" y="779302"/>
                      <a:pt x="41356" y="765965"/>
                      <a:pt x="3546" y="639998"/>
                    </a:cubicBezTo>
                    <a:cubicBezTo>
                      <a:pt x="-39570" y="496351"/>
                      <a:pt x="315473" y="260550"/>
                      <a:pt x="797023" y="113012"/>
                    </a:cubicBezTo>
                    <a:cubicBezTo>
                      <a:pt x="1038063" y="39162"/>
                      <a:pt x="1265193" y="1397"/>
                      <a:pt x="1437561" y="3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4" name="グループ化 73"/>
          <p:cNvGrpSpPr/>
          <p:nvPr/>
        </p:nvGrpSpPr>
        <p:grpSpPr>
          <a:xfrm>
            <a:off x="6772331" y="1908611"/>
            <a:ext cx="2381136" cy="874173"/>
            <a:chOff x="359402" y="2639875"/>
            <a:chExt cx="11803043" cy="4333184"/>
          </a:xfrm>
        </p:grpSpPr>
        <p:grpSp>
          <p:nvGrpSpPr>
            <p:cNvPr id="75" name="グループ化 74"/>
            <p:cNvGrpSpPr/>
            <p:nvPr/>
          </p:nvGrpSpPr>
          <p:grpSpPr>
            <a:xfrm rot="21241137">
              <a:off x="359402" y="2639875"/>
              <a:ext cx="4352177" cy="4333184"/>
              <a:chOff x="3638309" y="884965"/>
              <a:chExt cx="4352177" cy="4333184"/>
            </a:xfrm>
          </p:grpSpPr>
          <p:sp>
            <p:nvSpPr>
              <p:cNvPr id="88" name="楕円 87"/>
              <p:cNvSpPr/>
              <p:nvPr/>
            </p:nvSpPr>
            <p:spPr>
              <a:xfrm>
                <a:off x="6097659" y="884965"/>
                <a:ext cx="868216" cy="8682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角丸四角形 88"/>
              <p:cNvSpPr/>
              <p:nvPr/>
            </p:nvSpPr>
            <p:spPr>
              <a:xfrm rot="4253157">
                <a:off x="5381260" y="1392717"/>
                <a:ext cx="397164" cy="150828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角丸四角形 89"/>
              <p:cNvSpPr/>
              <p:nvPr/>
            </p:nvSpPr>
            <p:spPr>
              <a:xfrm rot="2084040">
                <a:off x="4603670" y="2093769"/>
                <a:ext cx="397164" cy="10758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角丸四角形 90"/>
              <p:cNvSpPr/>
              <p:nvPr/>
            </p:nvSpPr>
            <p:spPr>
              <a:xfrm rot="16950765">
                <a:off x="7254675" y="2386749"/>
                <a:ext cx="376749" cy="109487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角丸四角形 91"/>
              <p:cNvSpPr/>
              <p:nvPr/>
            </p:nvSpPr>
            <p:spPr>
              <a:xfrm rot="1779690">
                <a:off x="4882449" y="2671327"/>
                <a:ext cx="563099" cy="1521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角丸四角形 92"/>
              <p:cNvSpPr/>
              <p:nvPr/>
            </p:nvSpPr>
            <p:spPr>
              <a:xfrm rot="2229991">
                <a:off x="5453136" y="1627323"/>
                <a:ext cx="873342" cy="19708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角丸四角形 93"/>
              <p:cNvSpPr/>
              <p:nvPr/>
            </p:nvSpPr>
            <p:spPr>
              <a:xfrm rot="3032894">
                <a:off x="4160797" y="3527909"/>
                <a:ext cx="511735" cy="155671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角丸四角形 94"/>
              <p:cNvSpPr/>
              <p:nvPr/>
            </p:nvSpPr>
            <p:spPr>
              <a:xfrm rot="19258973">
                <a:off x="6570048" y="1855099"/>
                <a:ext cx="399610" cy="127531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角丸四角形 95"/>
              <p:cNvSpPr/>
              <p:nvPr/>
            </p:nvSpPr>
            <p:spPr>
              <a:xfrm rot="18792113">
                <a:off x="5956921" y="2927589"/>
                <a:ext cx="550153" cy="1486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角丸四角形 96"/>
              <p:cNvSpPr/>
              <p:nvPr/>
            </p:nvSpPr>
            <p:spPr>
              <a:xfrm rot="20858462">
                <a:off x="6403536" y="3731709"/>
                <a:ext cx="550153" cy="1486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/>
          </p:nvGrpSpPr>
          <p:grpSpPr>
            <a:xfrm rot="3528606">
              <a:off x="3839889" y="3980265"/>
              <a:ext cx="1702157" cy="1028149"/>
              <a:chOff x="9123049" y="3336592"/>
              <a:chExt cx="2294603" cy="1386002"/>
            </a:xfrm>
            <a:solidFill>
              <a:schemeClr val="tx1"/>
            </a:solidFill>
          </p:grpSpPr>
          <p:sp>
            <p:nvSpPr>
              <p:cNvPr id="82" name="台形 81"/>
              <p:cNvSpPr/>
              <p:nvPr/>
            </p:nvSpPr>
            <p:spPr>
              <a:xfrm rot="16200000">
                <a:off x="9621872" y="2966090"/>
                <a:ext cx="245882" cy="1046010"/>
              </a:xfrm>
              <a:prstGeom prst="trapezoid">
                <a:avLst>
                  <a:gd name="adj" fmla="val 3104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台形 82"/>
              <p:cNvSpPr/>
              <p:nvPr/>
            </p:nvSpPr>
            <p:spPr>
              <a:xfrm rot="10800000">
                <a:off x="10029495" y="3463637"/>
                <a:ext cx="418933" cy="1258957"/>
              </a:xfrm>
              <a:prstGeom prst="trapezoid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楕円 83"/>
              <p:cNvSpPr/>
              <p:nvPr/>
            </p:nvSpPr>
            <p:spPr>
              <a:xfrm>
                <a:off x="9123049" y="3336592"/>
                <a:ext cx="258618" cy="25861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5" name="グループ化 84"/>
              <p:cNvGrpSpPr/>
              <p:nvPr/>
            </p:nvGrpSpPr>
            <p:grpSpPr>
              <a:xfrm flipH="1">
                <a:off x="10272883" y="3337415"/>
                <a:ext cx="1144769" cy="275444"/>
                <a:chOff x="1630366" y="3806072"/>
                <a:chExt cx="1144769" cy="275444"/>
              </a:xfrm>
              <a:grpFill/>
            </p:grpSpPr>
            <p:sp>
              <p:nvSpPr>
                <p:cNvPr id="86" name="台形 85"/>
                <p:cNvSpPr/>
                <p:nvPr/>
              </p:nvSpPr>
              <p:spPr>
                <a:xfrm rot="16200000">
                  <a:off x="2129189" y="3435570"/>
                  <a:ext cx="245882" cy="1046010"/>
                </a:xfrm>
                <a:prstGeom prst="trapezoid">
                  <a:avLst>
                    <a:gd name="adj" fmla="val 31041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" name="楕円 86"/>
                <p:cNvSpPr/>
                <p:nvPr/>
              </p:nvSpPr>
              <p:spPr>
                <a:xfrm>
                  <a:off x="1630366" y="3806072"/>
                  <a:ext cx="258618" cy="25861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77" name="グループ化 76"/>
            <p:cNvGrpSpPr/>
            <p:nvPr/>
          </p:nvGrpSpPr>
          <p:grpSpPr>
            <a:xfrm>
              <a:off x="4846034" y="2685501"/>
              <a:ext cx="7316411" cy="2553722"/>
              <a:chOff x="4846034" y="2685501"/>
              <a:chExt cx="7316411" cy="2553722"/>
            </a:xfrm>
          </p:grpSpPr>
          <p:sp>
            <p:nvSpPr>
              <p:cNvPr id="78" name="フリーフォーム 77"/>
              <p:cNvSpPr/>
              <p:nvPr/>
            </p:nvSpPr>
            <p:spPr>
              <a:xfrm rot="15498245">
                <a:off x="9493204" y="1309546"/>
                <a:ext cx="1253822" cy="4005731"/>
              </a:xfrm>
              <a:custGeom>
                <a:avLst/>
                <a:gdLst>
                  <a:gd name="connsiteX0" fmla="*/ 1253822 w 1253822"/>
                  <a:gd name="connsiteY0" fmla="*/ 4005731 h 4005731"/>
                  <a:gd name="connsiteX1" fmla="*/ 0 w 1253822"/>
                  <a:gd name="connsiteY1" fmla="*/ 4005731 h 4005731"/>
                  <a:gd name="connsiteX2" fmla="*/ 6382 w 1253822"/>
                  <a:gd name="connsiteY2" fmla="*/ 3924170 h 4005731"/>
                  <a:gd name="connsiteX3" fmla="*/ 603447 w 1253822"/>
                  <a:gd name="connsiteY3" fmla="*/ 3709549 h 4005731"/>
                  <a:gd name="connsiteX4" fmla="*/ 47139 w 1253822"/>
                  <a:gd name="connsiteY4" fmla="*/ 3403329 h 4005731"/>
                  <a:gd name="connsiteX5" fmla="*/ 49532 w 1253822"/>
                  <a:gd name="connsiteY5" fmla="*/ 3372747 h 4005731"/>
                  <a:gd name="connsiteX6" fmla="*/ 641425 w 1253822"/>
                  <a:gd name="connsiteY6" fmla="*/ 3159985 h 4005731"/>
                  <a:gd name="connsiteX7" fmla="*/ 89936 w 1253822"/>
                  <a:gd name="connsiteY7" fmla="*/ 2856418 h 4005731"/>
                  <a:gd name="connsiteX8" fmla="*/ 91210 w 1253822"/>
                  <a:gd name="connsiteY8" fmla="*/ 2840141 h 4005731"/>
                  <a:gd name="connsiteX9" fmla="*/ 678887 w 1253822"/>
                  <a:gd name="connsiteY9" fmla="*/ 2628894 h 4005731"/>
                  <a:gd name="connsiteX10" fmla="*/ 131326 w 1253822"/>
                  <a:gd name="connsiteY10" fmla="*/ 2327488 h 4005731"/>
                  <a:gd name="connsiteX11" fmla="*/ 132887 w 1253822"/>
                  <a:gd name="connsiteY11" fmla="*/ 2307536 h 4005731"/>
                  <a:gd name="connsiteX12" fmla="*/ 716350 w 1253822"/>
                  <a:gd name="connsiteY12" fmla="*/ 2097804 h 4005731"/>
                  <a:gd name="connsiteX13" fmla="*/ 172715 w 1253822"/>
                  <a:gd name="connsiteY13" fmla="*/ 1798560 h 4005731"/>
                  <a:gd name="connsiteX14" fmla="*/ 313456 w 1253822"/>
                  <a:gd name="connsiteY14" fmla="*/ 0 h 4005731"/>
                  <a:gd name="connsiteX15" fmla="*/ 940367 w 1253822"/>
                  <a:gd name="connsiteY15" fmla="*/ 0 h 4005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53822" h="4005731">
                    <a:moveTo>
                      <a:pt x="1253822" y="4005731"/>
                    </a:moveTo>
                    <a:lnTo>
                      <a:pt x="0" y="4005731"/>
                    </a:lnTo>
                    <a:lnTo>
                      <a:pt x="6382" y="3924170"/>
                    </a:lnTo>
                    <a:lnTo>
                      <a:pt x="603447" y="3709549"/>
                    </a:lnTo>
                    <a:lnTo>
                      <a:pt x="47139" y="3403329"/>
                    </a:lnTo>
                    <a:lnTo>
                      <a:pt x="49532" y="3372747"/>
                    </a:lnTo>
                    <a:lnTo>
                      <a:pt x="641425" y="3159985"/>
                    </a:lnTo>
                    <a:lnTo>
                      <a:pt x="89936" y="2856418"/>
                    </a:lnTo>
                    <a:lnTo>
                      <a:pt x="91210" y="2840141"/>
                    </a:lnTo>
                    <a:lnTo>
                      <a:pt x="678887" y="2628894"/>
                    </a:lnTo>
                    <a:lnTo>
                      <a:pt x="131326" y="2327488"/>
                    </a:lnTo>
                    <a:lnTo>
                      <a:pt x="132887" y="2307536"/>
                    </a:lnTo>
                    <a:lnTo>
                      <a:pt x="716350" y="2097804"/>
                    </a:lnTo>
                    <a:lnTo>
                      <a:pt x="172715" y="1798560"/>
                    </a:lnTo>
                    <a:lnTo>
                      <a:pt x="313456" y="0"/>
                    </a:lnTo>
                    <a:lnTo>
                      <a:pt x="94036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フリーフォーム 78"/>
              <p:cNvSpPr/>
              <p:nvPr/>
            </p:nvSpPr>
            <p:spPr>
              <a:xfrm rot="5885134" flipV="1">
                <a:off x="9532669" y="2609446"/>
                <a:ext cx="1253822" cy="4005731"/>
              </a:xfrm>
              <a:custGeom>
                <a:avLst/>
                <a:gdLst>
                  <a:gd name="connsiteX0" fmla="*/ 1253822 w 1253822"/>
                  <a:gd name="connsiteY0" fmla="*/ 4005731 h 4005731"/>
                  <a:gd name="connsiteX1" fmla="*/ 0 w 1253822"/>
                  <a:gd name="connsiteY1" fmla="*/ 4005731 h 4005731"/>
                  <a:gd name="connsiteX2" fmla="*/ 6382 w 1253822"/>
                  <a:gd name="connsiteY2" fmla="*/ 3924170 h 4005731"/>
                  <a:gd name="connsiteX3" fmla="*/ 603447 w 1253822"/>
                  <a:gd name="connsiteY3" fmla="*/ 3709549 h 4005731"/>
                  <a:gd name="connsiteX4" fmla="*/ 47139 w 1253822"/>
                  <a:gd name="connsiteY4" fmla="*/ 3403329 h 4005731"/>
                  <a:gd name="connsiteX5" fmla="*/ 49532 w 1253822"/>
                  <a:gd name="connsiteY5" fmla="*/ 3372747 h 4005731"/>
                  <a:gd name="connsiteX6" fmla="*/ 641425 w 1253822"/>
                  <a:gd name="connsiteY6" fmla="*/ 3159985 h 4005731"/>
                  <a:gd name="connsiteX7" fmla="*/ 89936 w 1253822"/>
                  <a:gd name="connsiteY7" fmla="*/ 2856418 h 4005731"/>
                  <a:gd name="connsiteX8" fmla="*/ 91210 w 1253822"/>
                  <a:gd name="connsiteY8" fmla="*/ 2840141 h 4005731"/>
                  <a:gd name="connsiteX9" fmla="*/ 678887 w 1253822"/>
                  <a:gd name="connsiteY9" fmla="*/ 2628894 h 4005731"/>
                  <a:gd name="connsiteX10" fmla="*/ 131326 w 1253822"/>
                  <a:gd name="connsiteY10" fmla="*/ 2327488 h 4005731"/>
                  <a:gd name="connsiteX11" fmla="*/ 132887 w 1253822"/>
                  <a:gd name="connsiteY11" fmla="*/ 2307536 h 4005731"/>
                  <a:gd name="connsiteX12" fmla="*/ 716350 w 1253822"/>
                  <a:gd name="connsiteY12" fmla="*/ 2097804 h 4005731"/>
                  <a:gd name="connsiteX13" fmla="*/ 172715 w 1253822"/>
                  <a:gd name="connsiteY13" fmla="*/ 1798560 h 4005731"/>
                  <a:gd name="connsiteX14" fmla="*/ 313456 w 1253822"/>
                  <a:gd name="connsiteY14" fmla="*/ 0 h 4005731"/>
                  <a:gd name="connsiteX15" fmla="*/ 940367 w 1253822"/>
                  <a:gd name="connsiteY15" fmla="*/ 0 h 4005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53822" h="4005731">
                    <a:moveTo>
                      <a:pt x="1253822" y="4005731"/>
                    </a:moveTo>
                    <a:lnTo>
                      <a:pt x="0" y="4005731"/>
                    </a:lnTo>
                    <a:lnTo>
                      <a:pt x="6382" y="3924170"/>
                    </a:lnTo>
                    <a:lnTo>
                      <a:pt x="603447" y="3709549"/>
                    </a:lnTo>
                    <a:lnTo>
                      <a:pt x="47139" y="3403329"/>
                    </a:lnTo>
                    <a:lnTo>
                      <a:pt x="49532" y="3372747"/>
                    </a:lnTo>
                    <a:lnTo>
                      <a:pt x="641425" y="3159985"/>
                    </a:lnTo>
                    <a:lnTo>
                      <a:pt x="89936" y="2856418"/>
                    </a:lnTo>
                    <a:lnTo>
                      <a:pt x="91210" y="2840141"/>
                    </a:lnTo>
                    <a:lnTo>
                      <a:pt x="678887" y="2628894"/>
                    </a:lnTo>
                    <a:lnTo>
                      <a:pt x="131326" y="2327488"/>
                    </a:lnTo>
                    <a:lnTo>
                      <a:pt x="132887" y="2307536"/>
                    </a:lnTo>
                    <a:lnTo>
                      <a:pt x="716350" y="2097804"/>
                    </a:lnTo>
                    <a:lnTo>
                      <a:pt x="172715" y="1798560"/>
                    </a:lnTo>
                    <a:lnTo>
                      <a:pt x="313456" y="0"/>
                    </a:lnTo>
                    <a:lnTo>
                      <a:pt x="94036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79"/>
              <p:cNvSpPr/>
              <p:nvPr/>
            </p:nvSpPr>
            <p:spPr>
              <a:xfrm rot="16200000">
                <a:off x="6592080" y="3006662"/>
                <a:ext cx="1315839" cy="2015422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フリーフォーム 80"/>
              <p:cNvSpPr/>
              <p:nvPr/>
            </p:nvSpPr>
            <p:spPr>
              <a:xfrm>
                <a:off x="4846034" y="3684874"/>
                <a:ext cx="1732760" cy="745944"/>
              </a:xfrm>
              <a:custGeom>
                <a:avLst/>
                <a:gdLst>
                  <a:gd name="connsiteX0" fmla="*/ 1437561 w 1753206"/>
                  <a:gd name="connsiteY0" fmla="*/ 38 h 745944"/>
                  <a:gd name="connsiteX1" fmla="*/ 1749528 w 1753206"/>
                  <a:gd name="connsiteY1" fmla="*/ 105504 h 745944"/>
                  <a:gd name="connsiteX2" fmla="*/ 876604 w 1753206"/>
                  <a:gd name="connsiteY2" fmla="*/ 372972 h 745944"/>
                  <a:gd name="connsiteX3" fmla="*/ 1749794 w 1753206"/>
                  <a:gd name="connsiteY3" fmla="*/ 106391 h 745944"/>
                  <a:gd name="connsiteX4" fmla="*/ 1429727 w 1753206"/>
                  <a:gd name="connsiteY4" fmla="*/ 439504 h 745944"/>
                  <a:gd name="connsiteX5" fmla="*/ 1427639 w 1753206"/>
                  <a:gd name="connsiteY5" fmla="*/ 440531 h 745944"/>
                  <a:gd name="connsiteX6" fmla="*/ 1438923 w 1753206"/>
                  <a:gd name="connsiteY6" fmla="*/ 440531 h 745944"/>
                  <a:gd name="connsiteX7" fmla="*/ 1438923 w 1753206"/>
                  <a:gd name="connsiteY7" fmla="*/ 648778 h 745944"/>
                  <a:gd name="connsiteX8" fmla="*/ 898322 w 1753206"/>
                  <a:gd name="connsiteY8" fmla="*/ 648778 h 745944"/>
                  <a:gd name="connsiteX9" fmla="*/ 778335 w 1753206"/>
                  <a:gd name="connsiteY9" fmla="*/ 681626 h 745944"/>
                  <a:gd name="connsiteX10" fmla="*/ 3546 w 1753206"/>
                  <a:gd name="connsiteY10" fmla="*/ 639998 h 745944"/>
                  <a:gd name="connsiteX11" fmla="*/ 797023 w 1753206"/>
                  <a:gd name="connsiteY11" fmla="*/ 113012 h 745944"/>
                  <a:gd name="connsiteX12" fmla="*/ 1437561 w 1753206"/>
                  <a:gd name="connsiteY12" fmla="*/ 38 h 745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53206" h="745944">
                    <a:moveTo>
                      <a:pt x="1437561" y="38"/>
                    </a:moveTo>
                    <a:cubicBezTo>
                      <a:pt x="1609929" y="-1321"/>
                      <a:pt x="1727535" y="33727"/>
                      <a:pt x="1749528" y="105504"/>
                    </a:cubicBezTo>
                    <a:cubicBezTo>
                      <a:pt x="1458553" y="194660"/>
                      <a:pt x="1167579" y="283816"/>
                      <a:pt x="876604" y="372972"/>
                    </a:cubicBezTo>
                    <a:lnTo>
                      <a:pt x="1749794" y="106391"/>
                    </a:lnTo>
                    <a:cubicBezTo>
                      <a:pt x="1776199" y="196228"/>
                      <a:pt x="1647444" y="321905"/>
                      <a:pt x="1429727" y="439504"/>
                    </a:cubicBezTo>
                    <a:lnTo>
                      <a:pt x="1427639" y="440531"/>
                    </a:lnTo>
                    <a:lnTo>
                      <a:pt x="1438923" y="440531"/>
                    </a:lnTo>
                    <a:lnTo>
                      <a:pt x="1438923" y="648778"/>
                    </a:lnTo>
                    <a:lnTo>
                      <a:pt x="898322" y="648778"/>
                    </a:lnTo>
                    <a:lnTo>
                      <a:pt x="778335" y="681626"/>
                    </a:lnTo>
                    <a:cubicBezTo>
                      <a:pt x="372760" y="779302"/>
                      <a:pt x="41356" y="765965"/>
                      <a:pt x="3546" y="639998"/>
                    </a:cubicBezTo>
                    <a:cubicBezTo>
                      <a:pt x="-39570" y="496351"/>
                      <a:pt x="315473" y="260550"/>
                      <a:pt x="797023" y="113012"/>
                    </a:cubicBezTo>
                    <a:cubicBezTo>
                      <a:pt x="1038063" y="39162"/>
                      <a:pt x="1265193" y="1397"/>
                      <a:pt x="1437561" y="3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98" name="グループ化 97"/>
          <p:cNvGrpSpPr/>
          <p:nvPr/>
        </p:nvGrpSpPr>
        <p:grpSpPr>
          <a:xfrm>
            <a:off x="1235644" y="4411059"/>
            <a:ext cx="547526" cy="878933"/>
            <a:chOff x="4531432" y="822038"/>
            <a:chExt cx="2928802" cy="4701553"/>
          </a:xfrm>
        </p:grpSpPr>
        <p:sp>
          <p:nvSpPr>
            <p:cNvPr id="99" name="楕円 98"/>
            <p:cNvSpPr/>
            <p:nvPr/>
          </p:nvSpPr>
          <p:spPr>
            <a:xfrm>
              <a:off x="5456163" y="822038"/>
              <a:ext cx="868216" cy="8682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角丸四角形 99"/>
            <p:cNvSpPr/>
            <p:nvPr/>
          </p:nvSpPr>
          <p:spPr>
            <a:xfrm rot="3421601">
              <a:off x="5135859" y="1513149"/>
              <a:ext cx="397164" cy="150828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角丸四角形 100"/>
            <p:cNvSpPr/>
            <p:nvPr/>
          </p:nvSpPr>
          <p:spPr>
            <a:xfrm rot="983921">
              <a:off x="4531432" y="2423598"/>
              <a:ext cx="397164" cy="10758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角丸四角形 101"/>
            <p:cNvSpPr/>
            <p:nvPr/>
          </p:nvSpPr>
          <p:spPr>
            <a:xfrm rot="18026334">
              <a:off x="6724423" y="2463312"/>
              <a:ext cx="376749" cy="109487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角丸四角形 102"/>
            <p:cNvSpPr/>
            <p:nvPr/>
          </p:nvSpPr>
          <p:spPr>
            <a:xfrm rot="765595">
              <a:off x="5029000" y="3004905"/>
              <a:ext cx="563099" cy="15214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角丸四角形 103"/>
            <p:cNvSpPr/>
            <p:nvPr/>
          </p:nvSpPr>
          <p:spPr>
            <a:xfrm rot="906189">
              <a:off x="5286096" y="1741940"/>
              <a:ext cx="873342" cy="19708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角丸四角形 104"/>
            <p:cNvSpPr/>
            <p:nvPr/>
          </p:nvSpPr>
          <p:spPr>
            <a:xfrm rot="2115970">
              <a:off x="4614465" y="3966879"/>
              <a:ext cx="511735" cy="155671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角丸四角形 105"/>
            <p:cNvSpPr/>
            <p:nvPr/>
          </p:nvSpPr>
          <p:spPr>
            <a:xfrm rot="19512563">
              <a:off x="6103111" y="1787169"/>
              <a:ext cx="399610" cy="1275311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角丸四角形 106"/>
            <p:cNvSpPr/>
            <p:nvPr/>
          </p:nvSpPr>
          <p:spPr>
            <a:xfrm rot="18792113">
              <a:off x="5919703" y="3198412"/>
              <a:ext cx="550153" cy="14864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角丸四角形 107"/>
            <p:cNvSpPr/>
            <p:nvPr/>
          </p:nvSpPr>
          <p:spPr>
            <a:xfrm rot="20866124">
              <a:off x="6365662" y="4033879"/>
              <a:ext cx="550153" cy="14864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9" name="グループ化 108"/>
          <p:cNvGrpSpPr/>
          <p:nvPr/>
        </p:nvGrpSpPr>
        <p:grpSpPr>
          <a:xfrm rot="2020477" flipH="1">
            <a:off x="1727543" y="4322833"/>
            <a:ext cx="310551" cy="607516"/>
            <a:chOff x="5149273" y="1440873"/>
            <a:chExt cx="1477818" cy="2890985"/>
          </a:xfrm>
          <a:solidFill>
            <a:schemeClr val="tx1"/>
          </a:solidFill>
        </p:grpSpPr>
        <p:sp>
          <p:nvSpPr>
            <p:cNvPr id="110" name="月 109"/>
            <p:cNvSpPr/>
            <p:nvPr/>
          </p:nvSpPr>
          <p:spPr>
            <a:xfrm>
              <a:off x="5551055" y="1440873"/>
              <a:ext cx="674254" cy="2216727"/>
            </a:xfrm>
            <a:prstGeom prst="moon">
              <a:avLst>
                <a:gd name="adj" fmla="val 875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正方形/長方形 110"/>
            <p:cNvSpPr/>
            <p:nvPr/>
          </p:nvSpPr>
          <p:spPr>
            <a:xfrm>
              <a:off x="5149273" y="3278908"/>
              <a:ext cx="1477818" cy="37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正方形/長方形 111"/>
            <p:cNvSpPr/>
            <p:nvPr/>
          </p:nvSpPr>
          <p:spPr>
            <a:xfrm rot="5400000">
              <a:off x="5411352" y="3575628"/>
              <a:ext cx="1052950" cy="4595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7" name="グループ化 136"/>
          <p:cNvGrpSpPr/>
          <p:nvPr/>
        </p:nvGrpSpPr>
        <p:grpSpPr>
          <a:xfrm>
            <a:off x="9944399" y="2231699"/>
            <a:ext cx="471995" cy="471995"/>
            <a:chOff x="4507346" y="1246909"/>
            <a:chExt cx="2880000" cy="2880000"/>
          </a:xfrm>
        </p:grpSpPr>
        <p:sp>
          <p:nvSpPr>
            <p:cNvPr id="138" name="正方形/長方形 137"/>
            <p:cNvSpPr/>
            <p:nvPr/>
          </p:nvSpPr>
          <p:spPr>
            <a:xfrm>
              <a:off x="4507346" y="1246909"/>
              <a:ext cx="2880000" cy="28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/>
            <p:cNvSpPr/>
            <p:nvPr/>
          </p:nvSpPr>
          <p:spPr>
            <a:xfrm>
              <a:off x="4966855" y="1838036"/>
              <a:ext cx="729674" cy="7296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/>
            <p:cNvSpPr/>
            <p:nvPr/>
          </p:nvSpPr>
          <p:spPr>
            <a:xfrm>
              <a:off x="6177100" y="1838036"/>
              <a:ext cx="729674" cy="7296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二等辺三角形 140"/>
            <p:cNvSpPr/>
            <p:nvPr/>
          </p:nvSpPr>
          <p:spPr>
            <a:xfrm>
              <a:off x="5791990" y="2658327"/>
              <a:ext cx="310712" cy="26785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2" name="直線コネクタ 141"/>
            <p:cNvCxnSpPr/>
            <p:nvPr/>
          </p:nvCxnSpPr>
          <p:spPr>
            <a:xfrm>
              <a:off x="5331692" y="3574473"/>
              <a:ext cx="113376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グループ化 142"/>
          <p:cNvGrpSpPr/>
          <p:nvPr/>
        </p:nvGrpSpPr>
        <p:grpSpPr>
          <a:xfrm>
            <a:off x="7300024" y="4377331"/>
            <a:ext cx="1567090" cy="929259"/>
            <a:chOff x="193148" y="-232819"/>
            <a:chExt cx="9893364" cy="5866605"/>
          </a:xfrm>
        </p:grpSpPr>
        <p:grpSp>
          <p:nvGrpSpPr>
            <p:cNvPr id="144" name="グループ化 143"/>
            <p:cNvGrpSpPr/>
            <p:nvPr/>
          </p:nvGrpSpPr>
          <p:grpSpPr>
            <a:xfrm rot="21241137">
              <a:off x="193148" y="1300602"/>
              <a:ext cx="4352177" cy="4333184"/>
              <a:chOff x="3638309" y="884965"/>
              <a:chExt cx="4352177" cy="4333184"/>
            </a:xfrm>
          </p:grpSpPr>
          <p:sp>
            <p:nvSpPr>
              <p:cNvPr id="156" name="楕円 155"/>
              <p:cNvSpPr/>
              <p:nvPr/>
            </p:nvSpPr>
            <p:spPr>
              <a:xfrm>
                <a:off x="6097659" y="884965"/>
                <a:ext cx="868216" cy="8682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" name="角丸四角形 156"/>
              <p:cNvSpPr/>
              <p:nvPr/>
            </p:nvSpPr>
            <p:spPr>
              <a:xfrm rot="4253157">
                <a:off x="5381260" y="1392717"/>
                <a:ext cx="397164" cy="150828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8" name="角丸四角形 157"/>
              <p:cNvSpPr/>
              <p:nvPr/>
            </p:nvSpPr>
            <p:spPr>
              <a:xfrm rot="2084040">
                <a:off x="4603670" y="2093769"/>
                <a:ext cx="397164" cy="10758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角丸四角形 158"/>
              <p:cNvSpPr/>
              <p:nvPr/>
            </p:nvSpPr>
            <p:spPr>
              <a:xfrm rot="16950765">
                <a:off x="7254675" y="2386749"/>
                <a:ext cx="376749" cy="109487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角丸四角形 159"/>
              <p:cNvSpPr/>
              <p:nvPr/>
            </p:nvSpPr>
            <p:spPr>
              <a:xfrm rot="1779690">
                <a:off x="4882449" y="2671327"/>
                <a:ext cx="563099" cy="1521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角丸四角形 160"/>
              <p:cNvSpPr/>
              <p:nvPr/>
            </p:nvSpPr>
            <p:spPr>
              <a:xfrm rot="2229991">
                <a:off x="5453136" y="1627323"/>
                <a:ext cx="873342" cy="19708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角丸四角形 161"/>
              <p:cNvSpPr/>
              <p:nvPr/>
            </p:nvSpPr>
            <p:spPr>
              <a:xfrm rot="3032894">
                <a:off x="4160797" y="3527909"/>
                <a:ext cx="511735" cy="155671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角丸四角形 162"/>
              <p:cNvSpPr/>
              <p:nvPr/>
            </p:nvSpPr>
            <p:spPr>
              <a:xfrm rot="19258973">
                <a:off x="6570048" y="1855099"/>
                <a:ext cx="399610" cy="127531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角丸四角形 163"/>
              <p:cNvSpPr/>
              <p:nvPr/>
            </p:nvSpPr>
            <p:spPr>
              <a:xfrm rot="18792113">
                <a:off x="5956921" y="2927589"/>
                <a:ext cx="550153" cy="1486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角丸四角形 164"/>
              <p:cNvSpPr/>
              <p:nvPr/>
            </p:nvSpPr>
            <p:spPr>
              <a:xfrm rot="20858462">
                <a:off x="6403536" y="3731709"/>
                <a:ext cx="550153" cy="1486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5" name="グループ化 144"/>
            <p:cNvGrpSpPr/>
            <p:nvPr/>
          </p:nvGrpSpPr>
          <p:grpSpPr>
            <a:xfrm rot="3528606">
              <a:off x="3673635" y="2640992"/>
              <a:ext cx="1702157" cy="1028149"/>
              <a:chOff x="9123049" y="3336592"/>
              <a:chExt cx="2294603" cy="1386002"/>
            </a:xfrm>
            <a:solidFill>
              <a:schemeClr val="tx1"/>
            </a:solidFill>
          </p:grpSpPr>
          <p:sp>
            <p:nvSpPr>
              <p:cNvPr id="150" name="台形 149"/>
              <p:cNvSpPr/>
              <p:nvPr/>
            </p:nvSpPr>
            <p:spPr>
              <a:xfrm rot="16200000">
                <a:off x="9621872" y="2966090"/>
                <a:ext cx="245882" cy="1046010"/>
              </a:xfrm>
              <a:prstGeom prst="trapezoid">
                <a:avLst>
                  <a:gd name="adj" fmla="val 31041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台形 150"/>
              <p:cNvSpPr/>
              <p:nvPr/>
            </p:nvSpPr>
            <p:spPr>
              <a:xfrm rot="10800000">
                <a:off x="10029495" y="3463637"/>
                <a:ext cx="418933" cy="1258957"/>
              </a:xfrm>
              <a:prstGeom prst="trapezoid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" name="楕円 151"/>
              <p:cNvSpPr/>
              <p:nvPr/>
            </p:nvSpPr>
            <p:spPr>
              <a:xfrm>
                <a:off x="9123049" y="3336592"/>
                <a:ext cx="258618" cy="25861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3" name="グループ化 152"/>
              <p:cNvGrpSpPr/>
              <p:nvPr/>
            </p:nvGrpSpPr>
            <p:grpSpPr>
              <a:xfrm flipH="1">
                <a:off x="10272883" y="3337415"/>
                <a:ext cx="1144769" cy="275444"/>
                <a:chOff x="1630366" y="3806072"/>
                <a:chExt cx="1144769" cy="275444"/>
              </a:xfrm>
              <a:grpFill/>
            </p:grpSpPr>
            <p:sp>
              <p:nvSpPr>
                <p:cNvPr id="154" name="台形 153"/>
                <p:cNvSpPr/>
                <p:nvPr/>
              </p:nvSpPr>
              <p:spPr>
                <a:xfrm rot="16200000">
                  <a:off x="2129189" y="3435570"/>
                  <a:ext cx="245882" cy="1046010"/>
                </a:xfrm>
                <a:prstGeom prst="trapezoid">
                  <a:avLst>
                    <a:gd name="adj" fmla="val 31041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" name="楕円 154"/>
                <p:cNvSpPr/>
                <p:nvPr/>
              </p:nvSpPr>
              <p:spPr>
                <a:xfrm>
                  <a:off x="1630366" y="3806072"/>
                  <a:ext cx="258618" cy="25861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46" name="グループ化 145"/>
            <p:cNvGrpSpPr/>
            <p:nvPr/>
          </p:nvGrpSpPr>
          <p:grpSpPr>
            <a:xfrm>
              <a:off x="4679780" y="2017180"/>
              <a:ext cx="3411677" cy="1315839"/>
              <a:chOff x="4846034" y="3356453"/>
              <a:chExt cx="3411677" cy="1315839"/>
            </a:xfrm>
          </p:grpSpPr>
          <p:sp>
            <p:nvSpPr>
              <p:cNvPr id="148" name="台形 147"/>
              <p:cNvSpPr/>
              <p:nvPr/>
            </p:nvSpPr>
            <p:spPr>
              <a:xfrm rot="16200000">
                <a:off x="6592080" y="3006662"/>
                <a:ext cx="1315839" cy="2015422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フリーフォーム 148"/>
              <p:cNvSpPr/>
              <p:nvPr/>
            </p:nvSpPr>
            <p:spPr>
              <a:xfrm>
                <a:off x="4846034" y="3684874"/>
                <a:ext cx="1732760" cy="745944"/>
              </a:xfrm>
              <a:custGeom>
                <a:avLst/>
                <a:gdLst>
                  <a:gd name="connsiteX0" fmla="*/ 1437561 w 1753206"/>
                  <a:gd name="connsiteY0" fmla="*/ 38 h 745944"/>
                  <a:gd name="connsiteX1" fmla="*/ 1749528 w 1753206"/>
                  <a:gd name="connsiteY1" fmla="*/ 105504 h 745944"/>
                  <a:gd name="connsiteX2" fmla="*/ 876604 w 1753206"/>
                  <a:gd name="connsiteY2" fmla="*/ 372972 h 745944"/>
                  <a:gd name="connsiteX3" fmla="*/ 1749794 w 1753206"/>
                  <a:gd name="connsiteY3" fmla="*/ 106391 h 745944"/>
                  <a:gd name="connsiteX4" fmla="*/ 1429727 w 1753206"/>
                  <a:gd name="connsiteY4" fmla="*/ 439504 h 745944"/>
                  <a:gd name="connsiteX5" fmla="*/ 1427639 w 1753206"/>
                  <a:gd name="connsiteY5" fmla="*/ 440531 h 745944"/>
                  <a:gd name="connsiteX6" fmla="*/ 1438923 w 1753206"/>
                  <a:gd name="connsiteY6" fmla="*/ 440531 h 745944"/>
                  <a:gd name="connsiteX7" fmla="*/ 1438923 w 1753206"/>
                  <a:gd name="connsiteY7" fmla="*/ 648778 h 745944"/>
                  <a:gd name="connsiteX8" fmla="*/ 898322 w 1753206"/>
                  <a:gd name="connsiteY8" fmla="*/ 648778 h 745944"/>
                  <a:gd name="connsiteX9" fmla="*/ 778335 w 1753206"/>
                  <a:gd name="connsiteY9" fmla="*/ 681626 h 745944"/>
                  <a:gd name="connsiteX10" fmla="*/ 3546 w 1753206"/>
                  <a:gd name="connsiteY10" fmla="*/ 639998 h 745944"/>
                  <a:gd name="connsiteX11" fmla="*/ 797023 w 1753206"/>
                  <a:gd name="connsiteY11" fmla="*/ 113012 h 745944"/>
                  <a:gd name="connsiteX12" fmla="*/ 1437561 w 1753206"/>
                  <a:gd name="connsiteY12" fmla="*/ 38 h 745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53206" h="745944">
                    <a:moveTo>
                      <a:pt x="1437561" y="38"/>
                    </a:moveTo>
                    <a:cubicBezTo>
                      <a:pt x="1609929" y="-1321"/>
                      <a:pt x="1727535" y="33727"/>
                      <a:pt x="1749528" y="105504"/>
                    </a:cubicBezTo>
                    <a:cubicBezTo>
                      <a:pt x="1458553" y="194660"/>
                      <a:pt x="1167579" y="283816"/>
                      <a:pt x="876604" y="372972"/>
                    </a:cubicBezTo>
                    <a:lnTo>
                      <a:pt x="1749794" y="106391"/>
                    </a:lnTo>
                    <a:cubicBezTo>
                      <a:pt x="1776199" y="196228"/>
                      <a:pt x="1647444" y="321905"/>
                      <a:pt x="1429727" y="439504"/>
                    </a:cubicBezTo>
                    <a:lnTo>
                      <a:pt x="1427639" y="440531"/>
                    </a:lnTo>
                    <a:lnTo>
                      <a:pt x="1438923" y="440531"/>
                    </a:lnTo>
                    <a:lnTo>
                      <a:pt x="1438923" y="648778"/>
                    </a:lnTo>
                    <a:lnTo>
                      <a:pt x="898322" y="648778"/>
                    </a:lnTo>
                    <a:lnTo>
                      <a:pt x="778335" y="681626"/>
                    </a:lnTo>
                    <a:cubicBezTo>
                      <a:pt x="372760" y="779302"/>
                      <a:pt x="41356" y="765965"/>
                      <a:pt x="3546" y="639998"/>
                    </a:cubicBezTo>
                    <a:cubicBezTo>
                      <a:pt x="-39570" y="496351"/>
                      <a:pt x="315473" y="260550"/>
                      <a:pt x="797023" y="113012"/>
                    </a:cubicBezTo>
                    <a:cubicBezTo>
                      <a:pt x="1038063" y="39162"/>
                      <a:pt x="1265193" y="1397"/>
                      <a:pt x="1437561" y="3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7" name="フリーフォーム 146"/>
            <p:cNvSpPr/>
            <p:nvPr/>
          </p:nvSpPr>
          <p:spPr>
            <a:xfrm>
              <a:off x="8091457" y="-232819"/>
              <a:ext cx="1995055" cy="5814894"/>
            </a:xfrm>
            <a:custGeom>
              <a:avLst/>
              <a:gdLst>
                <a:gd name="connsiteX0" fmla="*/ 1052542 w 1995055"/>
                <a:gd name="connsiteY0" fmla="*/ 0 h 5814894"/>
                <a:gd name="connsiteX1" fmla="*/ 1995055 w 1995055"/>
                <a:gd name="connsiteY1" fmla="*/ 0 h 5814894"/>
                <a:gd name="connsiteX2" fmla="*/ 1995055 w 1995055"/>
                <a:gd name="connsiteY2" fmla="*/ 5814894 h 5814894"/>
                <a:gd name="connsiteX3" fmla="*/ 0 w 1995055"/>
                <a:gd name="connsiteY3" fmla="*/ 5814894 h 5814894"/>
                <a:gd name="connsiteX4" fmla="*/ 0 w 1995055"/>
                <a:gd name="connsiteY4" fmla="*/ 5814893 h 5814894"/>
                <a:gd name="connsiteX5" fmla="*/ 1052542 w 1995055"/>
                <a:gd name="connsiteY5" fmla="*/ 5814893 h 5814894"/>
                <a:gd name="connsiteX6" fmla="*/ 1052542 w 1995055"/>
                <a:gd name="connsiteY6" fmla="*/ 4690366 h 5814894"/>
                <a:gd name="connsiteX7" fmla="*/ 147769 w 1995055"/>
                <a:gd name="connsiteY7" fmla="*/ 3588685 h 5814894"/>
                <a:gd name="connsiteX8" fmla="*/ 0 w 1995055"/>
                <a:gd name="connsiteY8" fmla="*/ 3573902 h 5814894"/>
                <a:gd name="connsiteX9" fmla="*/ 0 w 1995055"/>
                <a:gd name="connsiteY9" fmla="*/ 2241933 h 5814894"/>
                <a:gd name="connsiteX10" fmla="*/ 147769 w 1995055"/>
                <a:gd name="connsiteY10" fmla="*/ 2227143 h 5814894"/>
                <a:gd name="connsiteX11" fmla="*/ 1052542 w 1995055"/>
                <a:gd name="connsiteY11" fmla="*/ 1124999 h 58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95055" h="5814894">
                  <a:moveTo>
                    <a:pt x="1052542" y="0"/>
                  </a:moveTo>
                  <a:lnTo>
                    <a:pt x="1995055" y="0"/>
                  </a:lnTo>
                  <a:lnTo>
                    <a:pt x="1995055" y="5814894"/>
                  </a:lnTo>
                  <a:lnTo>
                    <a:pt x="0" y="5814894"/>
                  </a:lnTo>
                  <a:lnTo>
                    <a:pt x="0" y="5814893"/>
                  </a:lnTo>
                  <a:lnTo>
                    <a:pt x="1052542" y="5814893"/>
                  </a:lnTo>
                  <a:lnTo>
                    <a:pt x="1052542" y="4690366"/>
                  </a:lnTo>
                  <a:cubicBezTo>
                    <a:pt x="1052542" y="4146940"/>
                    <a:pt x="664121" y="3693543"/>
                    <a:pt x="147769" y="3588685"/>
                  </a:cubicBezTo>
                  <a:lnTo>
                    <a:pt x="0" y="3573902"/>
                  </a:lnTo>
                  <a:lnTo>
                    <a:pt x="0" y="2241933"/>
                  </a:lnTo>
                  <a:lnTo>
                    <a:pt x="147769" y="2227143"/>
                  </a:lnTo>
                  <a:cubicBezTo>
                    <a:pt x="664121" y="2122241"/>
                    <a:pt x="1052542" y="1668654"/>
                    <a:pt x="1052542" y="11249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38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51447" y="2853018"/>
            <a:ext cx="8689107" cy="1151965"/>
          </a:xfrm>
        </p:spPr>
        <p:txBody>
          <a:bodyPr/>
          <a:lstStyle/>
          <a:p>
            <a:r>
              <a:rPr kumimoji="1" lang="ja-JP" altLang="en-US" dirty="0" smtClean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9387" y="5865091"/>
            <a:ext cx="486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「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chemeClr val="bg1"/>
                </a:solidFill>
              </a:rPr>
              <a:t>EAT SWORD </a:t>
            </a:r>
            <a:r>
              <a:rPr lang="ja-JP" altLang="en-US" dirty="0" smtClean="0">
                <a:solidFill>
                  <a:schemeClr val="bg1"/>
                </a:solidFill>
              </a:rPr>
              <a:t>（仮</a:t>
            </a:r>
            <a:r>
              <a:rPr lang="ja-JP" altLang="en-US" dirty="0">
                <a:solidFill>
                  <a:schemeClr val="bg1"/>
                </a:solidFill>
              </a:rPr>
              <a:t>）</a:t>
            </a:r>
            <a:r>
              <a:rPr lang="ja-JP" altLang="en-US" dirty="0" smtClean="0">
                <a:solidFill>
                  <a:schemeClr val="bg1"/>
                </a:solidFill>
              </a:rPr>
              <a:t>」　作成：深草直斗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楕円 3"/>
          <p:cNvSpPr/>
          <p:nvPr/>
        </p:nvSpPr>
        <p:spPr>
          <a:xfrm>
            <a:off x="10522860" y="5567981"/>
            <a:ext cx="868218" cy="868218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465464" y="5678925"/>
            <a:ext cx="98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Page</a:t>
            </a:r>
          </a:p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1382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イン イベント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メイン イベント</Template>
  <TotalTime>1102</TotalTime>
  <Words>160</Words>
  <Application>Microsoft Office PowerPoint</Application>
  <PresentationFormat>ワイド画面</PresentationFormat>
  <Paragraphs>53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HGP明朝E</vt:lpstr>
      <vt:lpstr>HGS創英角ｺﾞｼｯｸUB</vt:lpstr>
      <vt:lpstr>ＭＳ Ｐゴシック</vt:lpstr>
      <vt:lpstr>Arial</vt:lpstr>
      <vt:lpstr>Impact</vt:lpstr>
      <vt:lpstr>メイン イベント</vt:lpstr>
      <vt:lpstr>     EAT SWORD</vt:lpstr>
      <vt:lpstr>テーマ：食べる</vt:lpstr>
      <vt:lpstr>このゲームの説明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Adventures                                  in                                       the dream</dc:title>
  <dc:creator>深草　直斗</dc:creator>
  <cp:lastModifiedBy>深草　直斗</cp:lastModifiedBy>
  <cp:revision>38</cp:revision>
  <dcterms:created xsi:type="dcterms:W3CDTF">2017-07-17T04:52:49Z</dcterms:created>
  <dcterms:modified xsi:type="dcterms:W3CDTF">2017-08-18T00:36:20Z</dcterms:modified>
</cp:coreProperties>
</file>