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67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3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07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4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6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8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B06F-6CE2-4713-8694-C8859E2146BF}" type="datetimeFigureOut">
              <a:rPr kumimoji="1" lang="ja-JP" altLang="en-US" smtClean="0"/>
              <a:t>2018/1/30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2067-D8C4-413F-A7FA-9DADB857B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1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microsoft.com/office/2007/relationships/hdphoto" Target="../media/hdphoto3.wd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91440" y="6289964"/>
            <a:ext cx="14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2017/1/30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611360" y="5293697"/>
            <a:ext cx="2153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班</a:t>
            </a:r>
            <a:endParaRPr kumimoji="1" lang="en-US" altLang="ja-JP" dirty="0" smtClean="0"/>
          </a:p>
          <a:p>
            <a:r>
              <a:rPr lang="en-US" altLang="ja-JP" dirty="0" smtClean="0"/>
              <a:t>GF1</a:t>
            </a:r>
            <a:r>
              <a:rPr lang="ja-JP" altLang="en-US" dirty="0"/>
              <a:t> </a:t>
            </a:r>
            <a:r>
              <a:rPr lang="en-US" altLang="ja-JP" dirty="0" smtClean="0"/>
              <a:t>18 </a:t>
            </a:r>
            <a:r>
              <a:rPr lang="ja-JP" altLang="en-US" dirty="0" smtClean="0"/>
              <a:t>服部 晃大</a:t>
            </a:r>
            <a:endParaRPr lang="en-US" altLang="ja-JP" dirty="0" smtClean="0"/>
          </a:p>
          <a:p>
            <a:r>
              <a:rPr kumimoji="1" lang="en-US" altLang="ja-JP" dirty="0" smtClean="0"/>
              <a:t>GF1 19 </a:t>
            </a:r>
            <a:r>
              <a:rPr kumimoji="1" lang="ja-JP" altLang="en-US" dirty="0" smtClean="0"/>
              <a:t>早川 大貴</a:t>
            </a:r>
            <a:endParaRPr lang="en-US" altLang="ja-JP" dirty="0"/>
          </a:p>
          <a:p>
            <a:r>
              <a:rPr lang="en-US" altLang="ja-JP" dirty="0"/>
              <a:t>GF1 </a:t>
            </a:r>
            <a:r>
              <a:rPr lang="en-US" altLang="ja-JP" dirty="0" smtClean="0"/>
              <a:t>21 </a:t>
            </a:r>
            <a:r>
              <a:rPr lang="ja-JP" altLang="en-US" dirty="0"/>
              <a:t>深草</a:t>
            </a:r>
            <a:r>
              <a:rPr lang="ja-JP" altLang="en-US" dirty="0" smtClean="0"/>
              <a:t> 直斗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12" r="60241" b="54681"/>
          <a:stretch/>
        </p:blipFill>
        <p:spPr>
          <a:xfrm>
            <a:off x="2649798" y="1874983"/>
            <a:ext cx="3067511" cy="117301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44" b="85088" l="293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874" t="18955" r="39986" b="57228"/>
          <a:stretch/>
        </p:blipFill>
        <p:spPr>
          <a:xfrm>
            <a:off x="5975926" y="1944256"/>
            <a:ext cx="1939637" cy="10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347"/>
            <a:ext cx="12192000" cy="688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6331047"/>
            <a:ext cx="12192000" cy="5493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58691" y="80140"/>
            <a:ext cx="127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目次</a:t>
            </a:r>
            <a:endParaRPr kumimoji="1" lang="ja-JP" altLang="en-US" sz="36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1205346" y="1474949"/>
            <a:ext cx="3879273" cy="858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</a:t>
            </a:r>
            <a:r>
              <a:rPr kumimoji="1" lang="en-US" altLang="ja-JP" sz="3200" dirty="0" smtClean="0"/>
              <a:t>.1 </a:t>
            </a:r>
            <a:r>
              <a:rPr kumimoji="1" lang="ja-JP" altLang="en-US" sz="3200" dirty="0" smtClean="0"/>
              <a:t>ゲーム説明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070438" y="1904440"/>
            <a:ext cx="3879273" cy="858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</a:t>
            </a:r>
            <a:r>
              <a:rPr kumimoji="1" lang="en-US" altLang="ja-JP" sz="3200" dirty="0" smtClean="0"/>
              <a:t>.2 </a:t>
            </a:r>
            <a:r>
              <a:rPr kumimoji="1" lang="ja-JP" altLang="en-US" sz="3200" dirty="0" smtClean="0"/>
              <a:t>操作説明</a:t>
            </a:r>
            <a:endParaRPr kumimoji="1" lang="ja-JP" altLang="en-US" sz="3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734312" y="3902998"/>
            <a:ext cx="3879273" cy="858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</a:t>
            </a:r>
            <a:r>
              <a:rPr kumimoji="1" lang="en-US" altLang="ja-JP" sz="3200" dirty="0" smtClean="0"/>
              <a:t>.3 </a:t>
            </a:r>
            <a:r>
              <a:rPr kumimoji="1" lang="ja-JP" altLang="en-US" sz="3200" dirty="0" smtClean="0"/>
              <a:t>ゲームの魅力</a:t>
            </a:r>
            <a:endParaRPr kumimoji="1" lang="ja-JP" altLang="en-US" sz="3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7416" y="4492704"/>
            <a:ext cx="3879273" cy="858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P</a:t>
            </a:r>
            <a:r>
              <a:rPr kumimoji="1" lang="en-US" altLang="ja-JP" sz="3200" dirty="0" smtClean="0"/>
              <a:t>.4~6 </a:t>
            </a:r>
            <a:r>
              <a:rPr kumimoji="1" lang="ja-JP" altLang="en-US" sz="3200" dirty="0" smtClean="0"/>
              <a:t>制作担当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67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37488" y="1771215"/>
            <a:ext cx="8774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・フラッピーバード君を操作して土管の間をすり抜けるゲーム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0" y="6307534"/>
            <a:ext cx="12192000" cy="550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75586" l="15723" r="833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12" y="155592"/>
            <a:ext cx="2297953" cy="2297953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2981" y="51405"/>
            <a:ext cx="300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</a:t>
            </a:r>
            <a:r>
              <a:rPr lang="ja-JP" altLang="en-US" sz="32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説明！！</a:t>
            </a:r>
            <a:endParaRPr kumimoji="1" lang="ja-JP" altLang="en-US" sz="32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767468" y="1018503"/>
            <a:ext cx="229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フラッピーバード君→</a:t>
            </a:r>
            <a:endParaRPr kumimoji="1" lang="ja-JP" altLang="en-US" sz="16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37488" y="2947038"/>
            <a:ext cx="994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・無限に続く土管ゾーンを如何にギリギリで通り抜けるかがポイント</a:t>
            </a:r>
            <a:endParaRPr kumimoji="1" lang="ja-JP" altLang="en-US" sz="24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2" y="4285897"/>
            <a:ext cx="347971" cy="927922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5718" y="5803446"/>
            <a:ext cx="347971" cy="755896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28" y="4271586"/>
            <a:ext cx="347971" cy="74584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153" y="5663256"/>
            <a:ext cx="347971" cy="92792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30" y="4417097"/>
            <a:ext cx="347971" cy="132477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73558" y="6216395"/>
            <a:ext cx="347970" cy="4233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43" y="4297005"/>
            <a:ext cx="347970" cy="39658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77967" y="5105965"/>
            <a:ext cx="347971" cy="153255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10" y="4365073"/>
            <a:ext cx="347971" cy="927922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99536" y="5805241"/>
            <a:ext cx="347971" cy="833278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0483725" y="5134720"/>
            <a:ext cx="87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←土管ゾーン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81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204114" y="1768061"/>
            <a:ext cx="396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画面を左クリックでジャンプ！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06340" y="5151631"/>
            <a:ext cx="537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落下速度速いから上手にクリックしないと</a:t>
            </a:r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1382375"/>
            <a:ext cx="5640414" cy="4667443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9239" y="6331047"/>
            <a:ext cx="12192000" cy="576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2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59251" y="77066"/>
            <a:ext cx="270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操作説明！！</a:t>
            </a:r>
            <a:endParaRPr kumimoji="1" lang="ja-JP" altLang="en-US" sz="3200" dirty="0">
              <a:solidFill>
                <a:srgbClr val="7030A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57" y="2361287"/>
            <a:ext cx="1327963" cy="23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37489" y="1358995"/>
            <a:ext cx="736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・自分の限界に挑戦してスコアをとことん伸ばせる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7489" y="2860511"/>
            <a:ext cx="518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・友達とスコアを競うことが出来る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7489" y="4240021"/>
            <a:ext cx="571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・ちょっとの待ち時間の暇つぶしに最適</a:t>
            </a:r>
            <a:endParaRPr kumimoji="1" lang="ja-JP" altLang="en-US" sz="2400" dirty="0"/>
          </a:p>
        </p:txBody>
      </p:sp>
      <p:sp>
        <p:nvSpPr>
          <p:cNvPr id="9" name="爆発 2 8"/>
          <p:cNvSpPr/>
          <p:nvPr/>
        </p:nvSpPr>
        <p:spPr>
          <a:xfrm rot="20919690">
            <a:off x="6725296" y="2418643"/>
            <a:ext cx="5826718" cy="2021041"/>
          </a:xfrm>
          <a:prstGeom prst="irregularSeal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目指せ！ハイスコア！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0" y="6307534"/>
            <a:ext cx="12192000" cy="550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757650" y="7275"/>
            <a:ext cx="37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2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ここが魅力です！！</a:t>
            </a:r>
            <a:endParaRPr kumimoji="1" lang="ja-JP" altLang="en-US" sz="3200" dirty="0">
              <a:solidFill>
                <a:schemeClr val="accent2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3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6307534"/>
            <a:ext cx="12192000" cy="550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445625" y="77066"/>
            <a:ext cx="53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私はここを作りました（服部）</a:t>
            </a:r>
            <a:endParaRPr kumimoji="1" lang="ja-JP" altLang="en-US" sz="3200" dirty="0">
              <a:solidFill>
                <a:schemeClr val="accent5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4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1040" y="1406874"/>
            <a:ext cx="618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担当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プレイヤーの作成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・難しかったとこや苦労した点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プレイヤーのアニメーション</a:t>
            </a:r>
            <a:endParaRPr lang="en-US" altLang="ja-JP" sz="24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t="6826" r="-136" b="412"/>
          <a:stretch/>
        </p:blipFill>
        <p:spPr>
          <a:xfrm>
            <a:off x="5601439" y="1026576"/>
            <a:ext cx="6289872" cy="44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01040" y="1406874"/>
            <a:ext cx="6187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担当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土管の作成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・難しかったとこや苦労した点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土管の幅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ランダム生成や土管の複製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リザルト画面の作成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・難しかったとこや苦労した点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GameOver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の表示作成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6307534"/>
            <a:ext cx="12192000" cy="550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445625" y="77066"/>
            <a:ext cx="53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私はここを作りました（早川）</a:t>
            </a:r>
            <a:endParaRPr kumimoji="1" lang="ja-JP" altLang="en-US" sz="3200" dirty="0">
              <a:solidFill>
                <a:schemeClr val="accent5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5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r="28917" b="26397"/>
          <a:stretch/>
        </p:blipFill>
        <p:spPr>
          <a:xfrm>
            <a:off x="6096000" y="944879"/>
            <a:ext cx="5395592" cy="232062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 r="31000" b="25246"/>
          <a:stretch/>
        </p:blipFill>
        <p:spPr>
          <a:xfrm>
            <a:off x="5283200" y="3703873"/>
            <a:ext cx="5313680" cy="23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6307534"/>
            <a:ext cx="12192000" cy="550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12192000" cy="7389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1" b="89973" l="29114" r="450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3" r="59074" b="52722"/>
          <a:stretch/>
        </p:blipFill>
        <p:spPr>
          <a:xfrm rot="10800000">
            <a:off x="11046689" y="6119090"/>
            <a:ext cx="563418" cy="738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1680" b="74121" l="17285" r="813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6" t="26936" r="18351" b="27273"/>
          <a:stretch/>
        </p:blipFill>
        <p:spPr>
          <a:xfrm rot="20236008">
            <a:off x="10947858" y="5555951"/>
            <a:ext cx="662249" cy="47603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173876" y="63310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6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45625" y="77066"/>
            <a:ext cx="5300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accent5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私はここを作りました（深草）</a:t>
            </a:r>
            <a:endParaRPr kumimoji="1" lang="ja-JP" altLang="en-US" sz="3200" dirty="0">
              <a:solidFill>
                <a:schemeClr val="accent5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831" y="857284"/>
            <a:ext cx="4476069" cy="23779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13" y="3353572"/>
            <a:ext cx="4893063" cy="259944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90352" y="1505528"/>
            <a:ext cx="2355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担当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9526" y="2272147"/>
            <a:ext cx="6308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【</a:t>
            </a:r>
            <a:r>
              <a:rPr kumimoji="1" lang="ja-JP" altLang="en-US" sz="2400" dirty="0" smtClean="0"/>
              <a:t>上記の二人が行わなかったことを担当</a:t>
            </a:r>
            <a:r>
              <a:rPr kumimoji="1" lang="en-US" altLang="ja-JP" sz="2400" dirty="0" smtClean="0"/>
              <a:t>】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0597" y="3122739"/>
            <a:ext cx="52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いろいろなことが学べました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19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232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服部　晃大</dc:creator>
  <cp:lastModifiedBy>深草　直斗</cp:lastModifiedBy>
  <cp:revision>44</cp:revision>
  <dcterms:created xsi:type="dcterms:W3CDTF">2017-12-13T00:22:12Z</dcterms:created>
  <dcterms:modified xsi:type="dcterms:W3CDTF">2018-01-29T23:51:41Z</dcterms:modified>
</cp:coreProperties>
</file>