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3"/>
  </p:sldMasterIdLst>
  <p:notesMasterIdLst>
    <p:notesMasterId r:id="rId13"/>
  </p:notesMasterIdLst>
  <p:sldIdLst>
    <p:sldId id="256" r:id="rId4"/>
    <p:sldId id="258" r:id="rId5"/>
    <p:sldId id="272" r:id="rId6"/>
    <p:sldId id="273" r:id="rId7"/>
    <p:sldId id="274" r:id="rId8"/>
    <p:sldId id="275" r:id="rId9"/>
    <p:sldId id="294" r:id="rId10"/>
    <p:sldId id="277" r:id="rId11"/>
    <p:sldId id="293"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9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4EC1"/>
    <a:srgbClr val="D495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92"/>
    <p:restoredTop sz="87483"/>
  </p:normalViewPr>
  <p:slideViewPr>
    <p:cSldViewPr snapToGrid="0" snapToObjects="1">
      <p:cViewPr varScale="1">
        <p:scale>
          <a:sx n="89" d="100"/>
          <a:sy n="89" d="100"/>
        </p:scale>
        <p:origin x="446" y="82"/>
      </p:cViewPr>
      <p:guideLst>
        <p:guide orient="horz" pos="2160"/>
        <p:guide pos="39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F8645D-7094-454A-9272-DBF2E8D56680}" type="datetimeFigureOut">
              <a:rPr kumimoji="1" lang="ja-JP" altLang="en-US" smtClean="0"/>
              <a:t>2024/5/9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9ACA35-4236-754B-83C3-BD6D1D3ABF4D}" type="slidenum">
              <a:rPr kumimoji="1" lang="ja-JP" altLang="en-US" smtClean="0"/>
              <a:t>‹#›</a:t>
            </a:fld>
            <a:endParaRPr kumimoji="1" lang="ja-JP" altLang="en-US"/>
          </a:p>
        </p:txBody>
      </p:sp>
    </p:spTree>
    <p:extLst>
      <p:ext uri="{BB962C8B-B14F-4D97-AF65-F5344CB8AC3E}">
        <p14:creationId xmlns:p14="http://schemas.microsoft.com/office/powerpoint/2010/main" val="5811279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各業務要件毎に說明、フロー図などを作ることもある。</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639ACA35-4236-754B-83C3-BD6D1D3ABF4D}" type="slidenum">
              <a:rPr kumimoji="1" lang="ja-JP" altLang="en-US" smtClean="0"/>
              <a:t>4</a:t>
            </a:fld>
            <a:endParaRPr kumimoji="1" lang="ja-JP" altLang="en-US"/>
          </a:p>
        </p:txBody>
      </p:sp>
    </p:spTree>
    <p:extLst>
      <p:ext uri="{BB962C8B-B14F-4D97-AF65-F5344CB8AC3E}">
        <p14:creationId xmlns:p14="http://schemas.microsoft.com/office/powerpoint/2010/main" val="2949749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ここでは一覧にしているが、</a:t>
            </a:r>
            <a:r>
              <a:rPr kumimoji="1" lang="en-US" altLang="ja-JP" dirty="0"/>
              <a:t>UI</a:t>
            </a:r>
            <a:r>
              <a:rPr kumimoji="1" lang="ja-JP" altLang="en-US"/>
              <a:t>や帳票など、目に見えるものを「外部機能要件」、</a:t>
            </a:r>
            <a:r>
              <a:rPr kumimoji="1" lang="en-US" altLang="ja-JP" dirty="0"/>
              <a:t>API</a:t>
            </a:r>
            <a:r>
              <a:rPr kumimoji="1" lang="ja-JP" altLang="en-US"/>
              <a:t>やバッチなど、目に見えないものを「内部機能要件」として定義するのが一般的。</a:t>
            </a:r>
            <a:br>
              <a:rPr kumimoji="1" lang="en-US" altLang="ja-JP" dirty="0"/>
            </a:br>
            <a:r>
              <a:rPr kumimoji="1" lang="ja-JP" altLang="en-US"/>
              <a:t>各機能毎に說明資料、フロー図などをつくることもある。</a:t>
            </a:r>
            <a:endParaRPr kumimoji="1" lang="en-US" altLang="ja-JP"/>
          </a:p>
          <a:p>
            <a:endParaRPr kumimoji="1" lang="ja-JP" altLang="en-US"/>
          </a:p>
        </p:txBody>
      </p:sp>
      <p:sp>
        <p:nvSpPr>
          <p:cNvPr id="4" name="スライド番号プレースホルダー 3"/>
          <p:cNvSpPr>
            <a:spLocks noGrp="1"/>
          </p:cNvSpPr>
          <p:nvPr>
            <p:ph type="sldNum" sz="quarter" idx="5"/>
          </p:nvPr>
        </p:nvSpPr>
        <p:spPr/>
        <p:txBody>
          <a:bodyPr/>
          <a:lstStyle/>
          <a:p>
            <a:fld id="{639ACA35-4236-754B-83C3-BD6D1D3ABF4D}" type="slidenum">
              <a:rPr kumimoji="1" lang="ja-JP" altLang="en-US" smtClean="0"/>
              <a:t>6</a:t>
            </a:fld>
            <a:endParaRPr kumimoji="1" lang="ja-JP" altLang="en-US"/>
          </a:p>
        </p:txBody>
      </p:sp>
    </p:spTree>
    <p:extLst>
      <p:ext uri="{BB962C8B-B14F-4D97-AF65-F5344CB8AC3E}">
        <p14:creationId xmlns:p14="http://schemas.microsoft.com/office/powerpoint/2010/main" val="4166164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sz="1200" b="0" i="0" kern="1200" dirty="0">
                <a:solidFill>
                  <a:schemeClr val="tx1"/>
                </a:solidFill>
                <a:effectLst/>
                <a:latin typeface="+mn-lt"/>
                <a:ea typeface="+mn-ea"/>
                <a:cs typeface="+mn-cs"/>
              </a:rPr>
              <a:t>FURPS+,RASIS,</a:t>
            </a:r>
            <a:r>
              <a:rPr kumimoji="1" lang="ja-JP" altLang="en-US" sz="1200" b="0" i="0" kern="1200">
                <a:solidFill>
                  <a:schemeClr val="tx1"/>
                </a:solidFill>
                <a:effectLst/>
                <a:latin typeface="+mn-lt"/>
                <a:ea typeface="+mn-ea"/>
                <a:cs typeface="+mn-cs"/>
              </a:rPr>
              <a:t> </a:t>
            </a:r>
            <a:r>
              <a:rPr kumimoji="1" lang="en" altLang="ja-JP" sz="1200" b="0" i="0" kern="1200" dirty="0">
                <a:solidFill>
                  <a:schemeClr val="tx1"/>
                </a:solidFill>
                <a:effectLst/>
                <a:latin typeface="+mn-lt"/>
                <a:ea typeface="+mn-ea"/>
                <a:cs typeface="+mn-cs"/>
              </a:rPr>
              <a:t>JIS X25010</a:t>
            </a:r>
            <a:r>
              <a:rPr kumimoji="1" lang="ja-JP" altLang="en" sz="1200" b="0" i="0" kern="1200">
                <a:solidFill>
                  <a:schemeClr val="tx1"/>
                </a:solidFill>
                <a:effectLst/>
                <a:latin typeface="+mn-lt"/>
                <a:ea typeface="+mn-ea"/>
                <a:cs typeface="+mn-cs"/>
              </a:rPr>
              <a:t>：</a:t>
            </a:r>
            <a:r>
              <a:rPr kumimoji="1" lang="en" altLang="ja-JP" sz="1200" b="0" i="0" kern="1200" dirty="0">
                <a:solidFill>
                  <a:schemeClr val="tx1"/>
                </a:solidFill>
                <a:effectLst/>
                <a:latin typeface="+mn-lt"/>
                <a:ea typeface="+mn-ea"/>
                <a:cs typeface="+mn-cs"/>
              </a:rPr>
              <a:t>2013(ISO/IEC 25010</a:t>
            </a:r>
            <a:r>
              <a:rPr kumimoji="1" lang="ja-JP" altLang="en" sz="1200" b="0" i="0" kern="1200">
                <a:solidFill>
                  <a:schemeClr val="tx1"/>
                </a:solidFill>
                <a:effectLst/>
                <a:latin typeface="+mn-lt"/>
                <a:ea typeface="+mn-ea"/>
                <a:cs typeface="+mn-cs"/>
              </a:rPr>
              <a:t>：</a:t>
            </a:r>
            <a:r>
              <a:rPr kumimoji="1" lang="en" altLang="ja-JP" sz="1200" b="0" i="0" kern="1200" dirty="0">
                <a:solidFill>
                  <a:schemeClr val="tx1"/>
                </a:solidFill>
                <a:effectLst/>
                <a:latin typeface="+mn-lt"/>
                <a:ea typeface="+mn-ea"/>
                <a:cs typeface="+mn-cs"/>
              </a:rPr>
              <a:t>2011) </a:t>
            </a:r>
            <a:endParaRPr kumimoji="1" lang="ja-JP" altLang="en-US"/>
          </a:p>
        </p:txBody>
      </p:sp>
      <p:sp>
        <p:nvSpPr>
          <p:cNvPr id="4" name="スライド番号プレースホルダー 3"/>
          <p:cNvSpPr>
            <a:spLocks noGrp="1"/>
          </p:cNvSpPr>
          <p:nvPr>
            <p:ph type="sldNum" sz="quarter" idx="5"/>
          </p:nvPr>
        </p:nvSpPr>
        <p:spPr/>
        <p:txBody>
          <a:bodyPr/>
          <a:lstStyle/>
          <a:p>
            <a:fld id="{639ACA35-4236-754B-83C3-BD6D1D3ABF4D}" type="slidenum">
              <a:rPr kumimoji="1" lang="ja-JP" altLang="en-US" smtClean="0"/>
              <a:t>8</a:t>
            </a:fld>
            <a:endParaRPr kumimoji="1" lang="ja-JP" altLang="en-US"/>
          </a:p>
        </p:txBody>
      </p:sp>
    </p:spTree>
    <p:extLst>
      <p:ext uri="{BB962C8B-B14F-4D97-AF65-F5344CB8AC3E}">
        <p14:creationId xmlns:p14="http://schemas.microsoft.com/office/powerpoint/2010/main" val="1734448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41784B-4C97-A842-A51F-E9FC1FC001DD}"/>
              </a:ext>
            </a:extLst>
          </p:cNvPr>
          <p:cNvSpPr>
            <a:spLocks noGrp="1"/>
          </p:cNvSpPr>
          <p:nvPr>
            <p:ph type="ctrTitle"/>
          </p:nvPr>
        </p:nvSpPr>
        <p:spPr>
          <a:xfrm>
            <a:off x="838200" y="2058886"/>
            <a:ext cx="10515598" cy="742857"/>
          </a:xfrm>
        </p:spPr>
        <p:txBody>
          <a:bodyPr anchor="ctr">
            <a:normAutofit/>
          </a:bodyPr>
          <a:lstStyle>
            <a:lvl1pPr algn="ctr">
              <a:defRPr sz="44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3B15453-7AA7-5F45-B574-393DFC7D296C}"/>
              </a:ext>
            </a:extLst>
          </p:cNvPr>
          <p:cNvSpPr>
            <a:spLocks noGrp="1"/>
          </p:cNvSpPr>
          <p:nvPr>
            <p:ph type="subTitle" idx="1" hasCustomPrompt="1"/>
          </p:nvPr>
        </p:nvSpPr>
        <p:spPr>
          <a:xfrm>
            <a:off x="1523999" y="3965714"/>
            <a:ext cx="9144000" cy="1655762"/>
          </a:xfrm>
        </p:spPr>
        <p:txBody>
          <a:bodyPr anchor="ct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dirty="0"/>
              <a:t>bluecode</a:t>
            </a:r>
            <a:r>
              <a:rPr kumimoji="1" lang="ja-JP" altLang="en-US"/>
              <a:t>株式会社</a:t>
            </a:r>
          </a:p>
        </p:txBody>
      </p:sp>
      <p:sp>
        <p:nvSpPr>
          <p:cNvPr id="4" name="日付プレースホルダー 3">
            <a:extLst>
              <a:ext uri="{FF2B5EF4-FFF2-40B4-BE49-F238E27FC236}">
                <a16:creationId xmlns:a16="http://schemas.microsoft.com/office/drawing/2014/main" id="{2AA1454B-EB1E-9D45-9C70-2971D0A16E5E}"/>
              </a:ext>
            </a:extLst>
          </p:cNvPr>
          <p:cNvSpPr>
            <a:spLocks noGrp="1"/>
          </p:cNvSpPr>
          <p:nvPr>
            <p:ph type="dt" sz="half" idx="10"/>
          </p:nvPr>
        </p:nvSpPr>
        <p:spPr>
          <a:xfrm>
            <a:off x="838200" y="6386830"/>
            <a:ext cx="2743200" cy="365125"/>
          </a:xfrm>
        </p:spPr>
        <p:txBody>
          <a:bodyPr/>
          <a:lstStyle/>
          <a:p>
            <a:fld id="{17D57F6E-0D62-4B8F-A4C1-C6DEC7EC3430}" type="datetime1">
              <a:rPr kumimoji="1" lang="ja-JP" altLang="en-US" smtClean="0"/>
              <a:t>2024/5/9</a:t>
            </a:fld>
            <a:endParaRPr kumimoji="1" lang="ja-JP" altLang="en-US"/>
          </a:p>
        </p:txBody>
      </p:sp>
      <p:sp>
        <p:nvSpPr>
          <p:cNvPr id="6" name="スライド番号プレースホルダー 5">
            <a:extLst>
              <a:ext uri="{FF2B5EF4-FFF2-40B4-BE49-F238E27FC236}">
                <a16:creationId xmlns:a16="http://schemas.microsoft.com/office/drawing/2014/main" id="{C8F4D7D2-2426-464B-8D7B-87C4EBB67D2E}"/>
              </a:ext>
            </a:extLst>
          </p:cNvPr>
          <p:cNvSpPr>
            <a:spLocks noGrp="1"/>
          </p:cNvSpPr>
          <p:nvPr>
            <p:ph type="sldNum" sz="quarter" idx="12"/>
          </p:nvPr>
        </p:nvSpPr>
        <p:spPr>
          <a:xfrm>
            <a:off x="8610600" y="6386830"/>
            <a:ext cx="2743200" cy="365125"/>
          </a:xfrm>
        </p:spPr>
        <p:txBody>
          <a:bodyPr/>
          <a:lstStyle/>
          <a:p>
            <a:fld id="{462052E6-07CA-9B46-B866-FDE18BF74505}"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683A8AF0-EEB5-6C4E-9263-64DC090B51F5}"/>
              </a:ext>
            </a:extLst>
          </p:cNvPr>
          <p:cNvSpPr/>
          <p:nvPr userDrawn="1"/>
        </p:nvSpPr>
        <p:spPr>
          <a:xfrm>
            <a:off x="838200" y="2801743"/>
            <a:ext cx="10515599" cy="70666"/>
          </a:xfrm>
          <a:prstGeom prst="rect">
            <a:avLst/>
          </a:prstGeom>
          <a:solidFill>
            <a:srgbClr val="134E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ッター プレースホルダー 4">
            <a:extLst>
              <a:ext uri="{FF2B5EF4-FFF2-40B4-BE49-F238E27FC236}">
                <a16:creationId xmlns:a16="http://schemas.microsoft.com/office/drawing/2014/main" id="{3BF2BF30-7FDD-818C-A939-51A3D7AC2B74}"/>
              </a:ext>
            </a:extLst>
          </p:cNvPr>
          <p:cNvSpPr>
            <a:spLocks noGrp="1"/>
          </p:cNvSpPr>
          <p:nvPr>
            <p:ph type="ftr" sz="quarter" idx="11"/>
          </p:nvPr>
        </p:nvSpPr>
        <p:spPr>
          <a:xfrm>
            <a:off x="4038600" y="6386830"/>
            <a:ext cx="4114800" cy="365125"/>
          </a:xfrm>
        </p:spPr>
        <p:txBody>
          <a:bodyPr/>
          <a:lstStyle/>
          <a:p>
            <a:r>
              <a:rPr lang="en-US" altLang="ja-JP" dirty="0"/>
              <a:t>bluecode inc.</a:t>
            </a:r>
            <a:endParaRPr lang="ja-JP" altLang="en-US"/>
          </a:p>
        </p:txBody>
      </p:sp>
    </p:spTree>
    <p:extLst>
      <p:ext uri="{BB962C8B-B14F-4D97-AF65-F5344CB8AC3E}">
        <p14:creationId xmlns:p14="http://schemas.microsoft.com/office/powerpoint/2010/main" val="3360112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ED6B60-CAA6-0441-AA00-C83FCB7220F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EEDCDB4-EA27-B649-814F-729E086D7E6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24CCE19-FFFA-C742-83EC-FD6C94D80C0D}"/>
              </a:ext>
            </a:extLst>
          </p:cNvPr>
          <p:cNvSpPr>
            <a:spLocks noGrp="1"/>
          </p:cNvSpPr>
          <p:nvPr>
            <p:ph type="dt" sz="half" idx="10"/>
          </p:nvPr>
        </p:nvSpPr>
        <p:spPr/>
        <p:txBody>
          <a:bodyPr/>
          <a:lstStyle/>
          <a:p>
            <a:fld id="{EF674554-C216-413E-AC87-AE809780ABB2}" type="datetime1">
              <a:rPr kumimoji="1" lang="ja-JP" altLang="en-US" smtClean="0"/>
              <a:t>2024/5/9</a:t>
            </a:fld>
            <a:endParaRPr kumimoji="1" lang="ja-JP" altLang="en-US"/>
          </a:p>
        </p:txBody>
      </p:sp>
      <p:sp>
        <p:nvSpPr>
          <p:cNvPr id="5" name="フッター プレースホルダー 4">
            <a:extLst>
              <a:ext uri="{FF2B5EF4-FFF2-40B4-BE49-F238E27FC236}">
                <a16:creationId xmlns:a16="http://schemas.microsoft.com/office/drawing/2014/main" id="{70470F16-91CC-9F43-A813-F44F22B1DF2A}"/>
              </a:ext>
            </a:extLst>
          </p:cNvPr>
          <p:cNvSpPr>
            <a:spLocks noGrp="1"/>
          </p:cNvSpPr>
          <p:nvPr>
            <p:ph type="ftr" sz="quarter" idx="11"/>
          </p:nvPr>
        </p:nvSpPr>
        <p:spPr/>
        <p:txBody>
          <a:bodyPr/>
          <a:lstStyle/>
          <a:p>
            <a:r>
              <a:rPr lang="en-US" altLang="ja-JP" dirty="0"/>
              <a:t>bluecode inc.</a:t>
            </a:r>
            <a:endParaRPr lang="ja-JP" altLang="en-US"/>
          </a:p>
        </p:txBody>
      </p:sp>
      <p:sp>
        <p:nvSpPr>
          <p:cNvPr id="6" name="スライド番号プレースホルダー 5">
            <a:extLst>
              <a:ext uri="{FF2B5EF4-FFF2-40B4-BE49-F238E27FC236}">
                <a16:creationId xmlns:a16="http://schemas.microsoft.com/office/drawing/2014/main" id="{19C244F3-F0F9-CE49-A15C-3F6C9984F668}"/>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973390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90425CA-DF6C-D049-B0F7-38A0F0B4C26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7A9F20D-5F3B-B944-97E2-CA110EBB79D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6151E1-0B93-B04F-A400-0FC7CC807CE2}"/>
              </a:ext>
            </a:extLst>
          </p:cNvPr>
          <p:cNvSpPr>
            <a:spLocks noGrp="1"/>
          </p:cNvSpPr>
          <p:nvPr>
            <p:ph type="dt" sz="half" idx="10"/>
          </p:nvPr>
        </p:nvSpPr>
        <p:spPr/>
        <p:txBody>
          <a:bodyPr/>
          <a:lstStyle/>
          <a:p>
            <a:fld id="{A32799CC-03B8-4D1E-A994-1AF5AF44317F}" type="datetime1">
              <a:rPr kumimoji="1" lang="ja-JP" altLang="en-US" smtClean="0"/>
              <a:t>2024/5/9</a:t>
            </a:fld>
            <a:endParaRPr kumimoji="1" lang="ja-JP" altLang="en-US"/>
          </a:p>
        </p:txBody>
      </p:sp>
      <p:sp>
        <p:nvSpPr>
          <p:cNvPr id="5" name="フッター プレースホルダー 4">
            <a:extLst>
              <a:ext uri="{FF2B5EF4-FFF2-40B4-BE49-F238E27FC236}">
                <a16:creationId xmlns:a16="http://schemas.microsoft.com/office/drawing/2014/main" id="{427C1B08-8F72-B14B-A771-8F8163197DF8}"/>
              </a:ext>
            </a:extLst>
          </p:cNvPr>
          <p:cNvSpPr>
            <a:spLocks noGrp="1"/>
          </p:cNvSpPr>
          <p:nvPr>
            <p:ph type="ftr" sz="quarter" idx="11"/>
          </p:nvPr>
        </p:nvSpPr>
        <p:spPr/>
        <p:txBody>
          <a:bodyPr/>
          <a:lstStyle/>
          <a:p>
            <a:r>
              <a:rPr lang="en-US" altLang="ja-JP" dirty="0"/>
              <a:t>bluecode inc.</a:t>
            </a:r>
            <a:endParaRPr lang="ja-JP" altLang="en-US"/>
          </a:p>
        </p:txBody>
      </p:sp>
      <p:sp>
        <p:nvSpPr>
          <p:cNvPr id="6" name="スライド番号プレースホルダー 5">
            <a:extLst>
              <a:ext uri="{FF2B5EF4-FFF2-40B4-BE49-F238E27FC236}">
                <a16:creationId xmlns:a16="http://schemas.microsoft.com/office/drawing/2014/main" id="{40321529-C59F-694B-9D57-F8261B227171}"/>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249013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FD013073-5F8E-204D-96F7-C4CC28FAAFFE}"/>
              </a:ext>
            </a:extLst>
          </p:cNvPr>
          <p:cNvSpPr/>
          <p:nvPr userDrawn="1"/>
        </p:nvSpPr>
        <p:spPr>
          <a:xfrm>
            <a:off x="11251096" y="6341111"/>
            <a:ext cx="543339" cy="516889"/>
          </a:xfrm>
          <a:prstGeom prst="rect">
            <a:avLst/>
          </a:prstGeom>
          <a:solidFill>
            <a:srgbClr val="134E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2" name="タイトル 1">
            <a:extLst>
              <a:ext uri="{FF2B5EF4-FFF2-40B4-BE49-F238E27FC236}">
                <a16:creationId xmlns:a16="http://schemas.microsoft.com/office/drawing/2014/main" id="{7AB3C7C5-E79F-0B47-B08A-7D62EFE45441}"/>
              </a:ext>
            </a:extLst>
          </p:cNvPr>
          <p:cNvSpPr>
            <a:spLocks noGrp="1"/>
          </p:cNvSpPr>
          <p:nvPr>
            <p:ph type="title"/>
          </p:nvPr>
        </p:nvSpPr>
        <p:spPr>
          <a:xfrm>
            <a:off x="397565" y="196162"/>
            <a:ext cx="11396870" cy="504451"/>
          </a:xfrm>
        </p:spPr>
        <p:txBody>
          <a:bodyPr>
            <a:normAutofit/>
          </a:bodyPr>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40AC78C-3506-E648-9747-5B4816F31F41}"/>
              </a:ext>
            </a:extLst>
          </p:cNvPr>
          <p:cNvSpPr>
            <a:spLocks noGrp="1"/>
          </p:cNvSpPr>
          <p:nvPr>
            <p:ph idx="1"/>
          </p:nvPr>
        </p:nvSpPr>
        <p:spPr>
          <a:xfrm>
            <a:off x="397565" y="805967"/>
            <a:ext cx="11396870" cy="553514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D3ADF0C-14D2-6E4C-B739-5125B307E219}"/>
              </a:ext>
            </a:extLst>
          </p:cNvPr>
          <p:cNvSpPr>
            <a:spLocks noGrp="1"/>
          </p:cNvSpPr>
          <p:nvPr>
            <p:ph type="dt" sz="half" idx="10"/>
          </p:nvPr>
        </p:nvSpPr>
        <p:spPr>
          <a:xfrm>
            <a:off x="397565" y="6386830"/>
            <a:ext cx="2743200" cy="365125"/>
          </a:xfrm>
        </p:spPr>
        <p:txBody>
          <a:bodyPr/>
          <a:lstStyle/>
          <a:p>
            <a:fld id="{3883F146-7DB8-4BB8-981F-209FA20F717F}" type="datetime1">
              <a:rPr kumimoji="1" lang="ja-JP" altLang="en-US" smtClean="0"/>
              <a:t>2024/5/9</a:t>
            </a:fld>
            <a:endParaRPr kumimoji="1" lang="ja-JP" altLang="en-US"/>
          </a:p>
        </p:txBody>
      </p:sp>
      <p:sp>
        <p:nvSpPr>
          <p:cNvPr id="5" name="フッター プレースホルダー 4">
            <a:extLst>
              <a:ext uri="{FF2B5EF4-FFF2-40B4-BE49-F238E27FC236}">
                <a16:creationId xmlns:a16="http://schemas.microsoft.com/office/drawing/2014/main" id="{BA69470A-1FD3-D947-9EA7-396A4272CEDE}"/>
              </a:ext>
            </a:extLst>
          </p:cNvPr>
          <p:cNvSpPr>
            <a:spLocks noGrp="1"/>
          </p:cNvSpPr>
          <p:nvPr>
            <p:ph type="ftr" sz="quarter" idx="11"/>
          </p:nvPr>
        </p:nvSpPr>
        <p:spPr>
          <a:xfrm>
            <a:off x="4038600" y="6386830"/>
            <a:ext cx="4114800" cy="365125"/>
          </a:xfrm>
        </p:spPr>
        <p:txBody>
          <a:bodyPr/>
          <a:lstStyle/>
          <a:p>
            <a:r>
              <a:rPr lang="en-US" altLang="ja-JP" dirty="0"/>
              <a:t>bluecode inc.</a:t>
            </a:r>
            <a:endParaRPr lang="ja-JP" altLang="en-US"/>
          </a:p>
        </p:txBody>
      </p:sp>
      <p:sp>
        <p:nvSpPr>
          <p:cNvPr id="6" name="スライド番号プレースホルダー 5">
            <a:extLst>
              <a:ext uri="{FF2B5EF4-FFF2-40B4-BE49-F238E27FC236}">
                <a16:creationId xmlns:a16="http://schemas.microsoft.com/office/drawing/2014/main" id="{99ABDFF7-C130-2548-ABCB-FFFDE44B9158}"/>
              </a:ext>
            </a:extLst>
          </p:cNvPr>
          <p:cNvSpPr>
            <a:spLocks noGrp="1"/>
          </p:cNvSpPr>
          <p:nvPr>
            <p:ph type="sldNum" sz="quarter" idx="12"/>
          </p:nvPr>
        </p:nvSpPr>
        <p:spPr>
          <a:xfrm>
            <a:off x="11251095" y="6386830"/>
            <a:ext cx="543339" cy="365125"/>
          </a:xfrm>
        </p:spPr>
        <p:txBody>
          <a:bodyPr/>
          <a:lstStyle>
            <a:lvl1pPr algn="ctr">
              <a:defRPr>
                <a:solidFill>
                  <a:schemeClr val="bg1"/>
                </a:solidFill>
              </a:defRPr>
            </a:lvl1pPr>
          </a:lstStyle>
          <a:p>
            <a:fld id="{462052E6-07CA-9B46-B866-FDE18BF74505}" type="slidenum">
              <a:rPr lang="ja-JP" altLang="en-US" smtClean="0"/>
              <a:pPr/>
              <a:t>‹#›</a:t>
            </a:fld>
            <a:endParaRPr lang="ja-JP" altLang="en-US"/>
          </a:p>
        </p:txBody>
      </p:sp>
      <p:sp>
        <p:nvSpPr>
          <p:cNvPr id="7" name="正方形/長方形 6">
            <a:extLst>
              <a:ext uri="{FF2B5EF4-FFF2-40B4-BE49-F238E27FC236}">
                <a16:creationId xmlns:a16="http://schemas.microsoft.com/office/drawing/2014/main" id="{E8115502-DA04-EF4E-9533-E4783D4FEFBF}"/>
              </a:ext>
            </a:extLst>
          </p:cNvPr>
          <p:cNvSpPr/>
          <p:nvPr userDrawn="1"/>
        </p:nvSpPr>
        <p:spPr>
          <a:xfrm>
            <a:off x="397565" y="730430"/>
            <a:ext cx="8791259"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C247F8A-64A6-7D4B-8FB2-0950C7E15D07}"/>
              </a:ext>
            </a:extLst>
          </p:cNvPr>
          <p:cNvSpPr/>
          <p:nvPr userDrawn="1"/>
        </p:nvSpPr>
        <p:spPr>
          <a:xfrm>
            <a:off x="9188824" y="730430"/>
            <a:ext cx="2605611" cy="45719"/>
          </a:xfrm>
          <a:prstGeom prst="rect">
            <a:avLst/>
          </a:prstGeom>
          <a:solidFill>
            <a:srgbClr val="134E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55567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D19087-08F3-C447-AF65-1A7E05C4DA6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A87E87D-56A3-5D4F-B594-9B44380F7A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8BBB792-812D-EA44-9493-60708746D16D}"/>
              </a:ext>
            </a:extLst>
          </p:cNvPr>
          <p:cNvSpPr>
            <a:spLocks noGrp="1"/>
          </p:cNvSpPr>
          <p:nvPr>
            <p:ph type="dt" sz="half" idx="10"/>
          </p:nvPr>
        </p:nvSpPr>
        <p:spPr/>
        <p:txBody>
          <a:bodyPr/>
          <a:lstStyle/>
          <a:p>
            <a:fld id="{EC4154AA-AE3D-456A-B19F-157A9BA75890}" type="datetime1">
              <a:rPr kumimoji="1" lang="ja-JP" altLang="en-US" smtClean="0"/>
              <a:t>2024/5/9</a:t>
            </a:fld>
            <a:endParaRPr kumimoji="1" lang="ja-JP" altLang="en-US"/>
          </a:p>
        </p:txBody>
      </p:sp>
      <p:sp>
        <p:nvSpPr>
          <p:cNvPr id="5" name="フッター プレースホルダー 4">
            <a:extLst>
              <a:ext uri="{FF2B5EF4-FFF2-40B4-BE49-F238E27FC236}">
                <a16:creationId xmlns:a16="http://schemas.microsoft.com/office/drawing/2014/main" id="{87E6F7FF-4793-5848-9A91-1307043856C9}"/>
              </a:ext>
            </a:extLst>
          </p:cNvPr>
          <p:cNvSpPr>
            <a:spLocks noGrp="1"/>
          </p:cNvSpPr>
          <p:nvPr>
            <p:ph type="ftr" sz="quarter" idx="11"/>
          </p:nvPr>
        </p:nvSpPr>
        <p:spPr/>
        <p:txBody>
          <a:bodyPr/>
          <a:lstStyle/>
          <a:p>
            <a:r>
              <a:rPr lang="en-US" altLang="ja-JP" dirty="0"/>
              <a:t>bluecode inc.</a:t>
            </a:r>
            <a:endParaRPr lang="ja-JP" altLang="en-US"/>
          </a:p>
        </p:txBody>
      </p:sp>
      <p:sp>
        <p:nvSpPr>
          <p:cNvPr id="6" name="スライド番号プレースホルダー 5">
            <a:extLst>
              <a:ext uri="{FF2B5EF4-FFF2-40B4-BE49-F238E27FC236}">
                <a16:creationId xmlns:a16="http://schemas.microsoft.com/office/drawing/2014/main" id="{A72FE743-148A-224C-A2C7-0C9DD51532EC}"/>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417604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C65667-C887-B240-B575-6971DE7DB01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66D6C50-7432-E745-9CBA-2B16315D846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DA81660-9CBB-7C45-A9D0-2BAD015773E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0D922FD-1E82-274B-9770-F2F791F09FC9}"/>
              </a:ext>
            </a:extLst>
          </p:cNvPr>
          <p:cNvSpPr>
            <a:spLocks noGrp="1"/>
          </p:cNvSpPr>
          <p:nvPr>
            <p:ph type="dt" sz="half" idx="10"/>
          </p:nvPr>
        </p:nvSpPr>
        <p:spPr/>
        <p:txBody>
          <a:bodyPr/>
          <a:lstStyle/>
          <a:p>
            <a:fld id="{C2433F03-F517-4499-B93F-058DDADA8555}" type="datetime1">
              <a:rPr kumimoji="1" lang="ja-JP" altLang="en-US" smtClean="0"/>
              <a:t>2024/5/9</a:t>
            </a:fld>
            <a:endParaRPr kumimoji="1" lang="ja-JP" altLang="en-US"/>
          </a:p>
        </p:txBody>
      </p:sp>
      <p:sp>
        <p:nvSpPr>
          <p:cNvPr id="6" name="フッター プレースホルダー 5">
            <a:extLst>
              <a:ext uri="{FF2B5EF4-FFF2-40B4-BE49-F238E27FC236}">
                <a16:creationId xmlns:a16="http://schemas.microsoft.com/office/drawing/2014/main" id="{6998DE4C-E2C7-2E4E-879E-53FEC10E043C}"/>
              </a:ext>
            </a:extLst>
          </p:cNvPr>
          <p:cNvSpPr>
            <a:spLocks noGrp="1"/>
          </p:cNvSpPr>
          <p:nvPr>
            <p:ph type="ftr" sz="quarter" idx="11"/>
          </p:nvPr>
        </p:nvSpPr>
        <p:spPr/>
        <p:txBody>
          <a:bodyPr/>
          <a:lstStyle/>
          <a:p>
            <a:r>
              <a:rPr lang="en-US" altLang="ja-JP" dirty="0"/>
              <a:t>bluecode inc.</a:t>
            </a:r>
            <a:endParaRPr lang="ja-JP" altLang="en-US"/>
          </a:p>
        </p:txBody>
      </p:sp>
      <p:sp>
        <p:nvSpPr>
          <p:cNvPr id="7" name="スライド番号プレースホルダー 6">
            <a:extLst>
              <a:ext uri="{FF2B5EF4-FFF2-40B4-BE49-F238E27FC236}">
                <a16:creationId xmlns:a16="http://schemas.microsoft.com/office/drawing/2014/main" id="{7FE505ED-F819-AE49-AD59-A41CBBF4E694}"/>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326983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780C66-7488-B84E-94E2-292E150FE44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29997CB-62D1-184D-B2A8-B22C75DAB9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9935119-6F35-0640-B700-1F021EF4092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13400A3-25D2-524A-8F89-F2F536E39A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A06E982-011E-6B44-BF07-1EB62A2EBB3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AAE6FA-8763-7547-B17B-37F7660B2D12}"/>
              </a:ext>
            </a:extLst>
          </p:cNvPr>
          <p:cNvSpPr>
            <a:spLocks noGrp="1"/>
          </p:cNvSpPr>
          <p:nvPr>
            <p:ph type="dt" sz="half" idx="10"/>
          </p:nvPr>
        </p:nvSpPr>
        <p:spPr/>
        <p:txBody>
          <a:bodyPr/>
          <a:lstStyle/>
          <a:p>
            <a:fld id="{BC42BDC4-4650-40CB-BADE-851741B0B26B}" type="datetime1">
              <a:rPr kumimoji="1" lang="ja-JP" altLang="en-US" smtClean="0"/>
              <a:t>2024/5/9</a:t>
            </a:fld>
            <a:endParaRPr kumimoji="1" lang="ja-JP" altLang="en-US"/>
          </a:p>
        </p:txBody>
      </p:sp>
      <p:sp>
        <p:nvSpPr>
          <p:cNvPr id="8" name="フッター プレースホルダー 7">
            <a:extLst>
              <a:ext uri="{FF2B5EF4-FFF2-40B4-BE49-F238E27FC236}">
                <a16:creationId xmlns:a16="http://schemas.microsoft.com/office/drawing/2014/main" id="{2DED77A2-42F9-3B4E-9257-74AA9E6A818B}"/>
              </a:ext>
            </a:extLst>
          </p:cNvPr>
          <p:cNvSpPr>
            <a:spLocks noGrp="1"/>
          </p:cNvSpPr>
          <p:nvPr>
            <p:ph type="ftr" sz="quarter" idx="11"/>
          </p:nvPr>
        </p:nvSpPr>
        <p:spPr/>
        <p:txBody>
          <a:bodyPr/>
          <a:lstStyle/>
          <a:p>
            <a:r>
              <a:rPr lang="en-US" altLang="ja-JP" dirty="0"/>
              <a:t>bluecode inc.</a:t>
            </a:r>
            <a:endParaRPr lang="ja-JP" altLang="en-US"/>
          </a:p>
        </p:txBody>
      </p:sp>
      <p:sp>
        <p:nvSpPr>
          <p:cNvPr id="9" name="スライド番号プレースホルダー 8">
            <a:extLst>
              <a:ext uri="{FF2B5EF4-FFF2-40B4-BE49-F238E27FC236}">
                <a16:creationId xmlns:a16="http://schemas.microsoft.com/office/drawing/2014/main" id="{088A29A9-8A2A-A14B-B5D5-FC1C4B4EA6EA}"/>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146765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2ECC5F-C96A-BE4C-8B42-13ECD65E9E4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0ECC02A-68D5-5D4A-9344-6688F38F03BF}"/>
              </a:ext>
            </a:extLst>
          </p:cNvPr>
          <p:cNvSpPr>
            <a:spLocks noGrp="1"/>
          </p:cNvSpPr>
          <p:nvPr>
            <p:ph type="dt" sz="half" idx="10"/>
          </p:nvPr>
        </p:nvSpPr>
        <p:spPr/>
        <p:txBody>
          <a:bodyPr/>
          <a:lstStyle/>
          <a:p>
            <a:fld id="{C90291CE-CF63-4A07-83BE-B05AD665DFED}" type="datetime1">
              <a:rPr kumimoji="1" lang="ja-JP" altLang="en-US" smtClean="0"/>
              <a:t>2024/5/9</a:t>
            </a:fld>
            <a:endParaRPr kumimoji="1" lang="ja-JP" altLang="en-US"/>
          </a:p>
        </p:txBody>
      </p:sp>
      <p:sp>
        <p:nvSpPr>
          <p:cNvPr id="4" name="フッター プレースホルダー 3">
            <a:extLst>
              <a:ext uri="{FF2B5EF4-FFF2-40B4-BE49-F238E27FC236}">
                <a16:creationId xmlns:a16="http://schemas.microsoft.com/office/drawing/2014/main" id="{A7F7F00A-CFCB-304E-A691-44227BF102FB}"/>
              </a:ext>
            </a:extLst>
          </p:cNvPr>
          <p:cNvSpPr>
            <a:spLocks noGrp="1"/>
          </p:cNvSpPr>
          <p:nvPr>
            <p:ph type="ftr" sz="quarter" idx="11"/>
          </p:nvPr>
        </p:nvSpPr>
        <p:spPr/>
        <p:txBody>
          <a:bodyPr/>
          <a:lstStyle/>
          <a:p>
            <a:r>
              <a:rPr lang="en-US" altLang="ja-JP" dirty="0"/>
              <a:t>bluecode inc.</a:t>
            </a:r>
            <a:endParaRPr lang="ja-JP" altLang="en-US"/>
          </a:p>
        </p:txBody>
      </p:sp>
      <p:sp>
        <p:nvSpPr>
          <p:cNvPr id="5" name="スライド番号プレースホルダー 4">
            <a:extLst>
              <a:ext uri="{FF2B5EF4-FFF2-40B4-BE49-F238E27FC236}">
                <a16:creationId xmlns:a16="http://schemas.microsoft.com/office/drawing/2014/main" id="{324064E1-CAB3-B442-A9FD-64C972B34898}"/>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656005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6EFA031-9A6A-7C47-89B9-30C071247370}"/>
              </a:ext>
            </a:extLst>
          </p:cNvPr>
          <p:cNvSpPr>
            <a:spLocks noGrp="1"/>
          </p:cNvSpPr>
          <p:nvPr>
            <p:ph type="dt" sz="half" idx="10"/>
          </p:nvPr>
        </p:nvSpPr>
        <p:spPr/>
        <p:txBody>
          <a:bodyPr/>
          <a:lstStyle/>
          <a:p>
            <a:fld id="{38CBC9DE-2EE8-4443-B895-5665A98EE064}" type="datetime1">
              <a:rPr kumimoji="1" lang="ja-JP" altLang="en-US" smtClean="0"/>
              <a:t>2024/5/9</a:t>
            </a:fld>
            <a:endParaRPr kumimoji="1" lang="ja-JP" altLang="en-US"/>
          </a:p>
        </p:txBody>
      </p:sp>
      <p:sp>
        <p:nvSpPr>
          <p:cNvPr id="3" name="フッター プレースホルダー 2">
            <a:extLst>
              <a:ext uri="{FF2B5EF4-FFF2-40B4-BE49-F238E27FC236}">
                <a16:creationId xmlns:a16="http://schemas.microsoft.com/office/drawing/2014/main" id="{B7AF362C-477C-2D47-B721-62A372494144}"/>
              </a:ext>
            </a:extLst>
          </p:cNvPr>
          <p:cNvSpPr>
            <a:spLocks noGrp="1"/>
          </p:cNvSpPr>
          <p:nvPr>
            <p:ph type="ftr" sz="quarter" idx="11"/>
          </p:nvPr>
        </p:nvSpPr>
        <p:spPr/>
        <p:txBody>
          <a:bodyPr/>
          <a:lstStyle/>
          <a:p>
            <a:r>
              <a:rPr lang="en-US" altLang="ja-JP" dirty="0"/>
              <a:t>bluecode inc.</a:t>
            </a:r>
            <a:endParaRPr lang="ja-JP" altLang="en-US"/>
          </a:p>
        </p:txBody>
      </p:sp>
      <p:sp>
        <p:nvSpPr>
          <p:cNvPr id="4" name="スライド番号プレースホルダー 3">
            <a:extLst>
              <a:ext uri="{FF2B5EF4-FFF2-40B4-BE49-F238E27FC236}">
                <a16:creationId xmlns:a16="http://schemas.microsoft.com/office/drawing/2014/main" id="{914FD4AA-B12A-5344-B12C-93482E29E72F}"/>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2403970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98EB18-F44C-5B47-BA81-5869FB32837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76CB805-EE3A-9941-9B12-95CCFD5629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6B04B39-E005-1B44-90D2-C8B523707C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82BAB93-9DB0-544D-917A-0263F093AC41}"/>
              </a:ext>
            </a:extLst>
          </p:cNvPr>
          <p:cNvSpPr>
            <a:spLocks noGrp="1"/>
          </p:cNvSpPr>
          <p:nvPr>
            <p:ph type="dt" sz="half" idx="10"/>
          </p:nvPr>
        </p:nvSpPr>
        <p:spPr/>
        <p:txBody>
          <a:bodyPr/>
          <a:lstStyle/>
          <a:p>
            <a:fld id="{E20C6AD3-EEC5-44AF-B7F3-8D58B5438310}" type="datetime1">
              <a:rPr kumimoji="1" lang="ja-JP" altLang="en-US" smtClean="0"/>
              <a:t>2024/5/9</a:t>
            </a:fld>
            <a:endParaRPr kumimoji="1" lang="ja-JP" altLang="en-US"/>
          </a:p>
        </p:txBody>
      </p:sp>
      <p:sp>
        <p:nvSpPr>
          <p:cNvPr id="6" name="フッター プレースホルダー 5">
            <a:extLst>
              <a:ext uri="{FF2B5EF4-FFF2-40B4-BE49-F238E27FC236}">
                <a16:creationId xmlns:a16="http://schemas.microsoft.com/office/drawing/2014/main" id="{39A7E16A-ADBE-DF4B-8757-481FB11F8605}"/>
              </a:ext>
            </a:extLst>
          </p:cNvPr>
          <p:cNvSpPr>
            <a:spLocks noGrp="1"/>
          </p:cNvSpPr>
          <p:nvPr>
            <p:ph type="ftr" sz="quarter" idx="11"/>
          </p:nvPr>
        </p:nvSpPr>
        <p:spPr/>
        <p:txBody>
          <a:bodyPr/>
          <a:lstStyle/>
          <a:p>
            <a:r>
              <a:rPr lang="en-US" altLang="ja-JP" dirty="0"/>
              <a:t>bluecode inc.</a:t>
            </a:r>
            <a:endParaRPr lang="ja-JP" altLang="en-US"/>
          </a:p>
        </p:txBody>
      </p:sp>
      <p:sp>
        <p:nvSpPr>
          <p:cNvPr id="7" name="スライド番号プレースホルダー 6">
            <a:extLst>
              <a:ext uri="{FF2B5EF4-FFF2-40B4-BE49-F238E27FC236}">
                <a16:creationId xmlns:a16="http://schemas.microsoft.com/office/drawing/2014/main" id="{5EBC8098-6B75-C149-B698-69687C0354DC}"/>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1829258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4BF09B-6036-574D-BBB2-3DA730C002C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066FB75-A475-0F48-9537-782EFFA56E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EC566E14-4C3A-2149-90F6-0972351600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BE010DD-1114-9D41-8D65-EE010249631F}"/>
              </a:ext>
            </a:extLst>
          </p:cNvPr>
          <p:cNvSpPr>
            <a:spLocks noGrp="1"/>
          </p:cNvSpPr>
          <p:nvPr>
            <p:ph type="dt" sz="half" idx="10"/>
          </p:nvPr>
        </p:nvSpPr>
        <p:spPr/>
        <p:txBody>
          <a:bodyPr/>
          <a:lstStyle/>
          <a:p>
            <a:fld id="{49721A2C-4753-4A30-AD57-8E1361D909E2}" type="datetime1">
              <a:rPr kumimoji="1" lang="ja-JP" altLang="en-US" smtClean="0"/>
              <a:t>2024/5/9</a:t>
            </a:fld>
            <a:endParaRPr kumimoji="1" lang="ja-JP" altLang="en-US"/>
          </a:p>
        </p:txBody>
      </p:sp>
      <p:sp>
        <p:nvSpPr>
          <p:cNvPr id="6" name="フッター プレースホルダー 5">
            <a:extLst>
              <a:ext uri="{FF2B5EF4-FFF2-40B4-BE49-F238E27FC236}">
                <a16:creationId xmlns:a16="http://schemas.microsoft.com/office/drawing/2014/main" id="{16DC0700-471A-4849-B5B4-22D6B36AE084}"/>
              </a:ext>
            </a:extLst>
          </p:cNvPr>
          <p:cNvSpPr>
            <a:spLocks noGrp="1"/>
          </p:cNvSpPr>
          <p:nvPr>
            <p:ph type="ftr" sz="quarter" idx="11"/>
          </p:nvPr>
        </p:nvSpPr>
        <p:spPr/>
        <p:txBody>
          <a:bodyPr/>
          <a:lstStyle/>
          <a:p>
            <a:r>
              <a:rPr lang="en-US" altLang="ja-JP" dirty="0"/>
              <a:t>bluecode inc.</a:t>
            </a:r>
            <a:endParaRPr lang="ja-JP" altLang="en-US"/>
          </a:p>
        </p:txBody>
      </p:sp>
      <p:sp>
        <p:nvSpPr>
          <p:cNvPr id="7" name="スライド番号プレースホルダー 6">
            <a:extLst>
              <a:ext uri="{FF2B5EF4-FFF2-40B4-BE49-F238E27FC236}">
                <a16:creationId xmlns:a16="http://schemas.microsoft.com/office/drawing/2014/main" id="{365320C6-F1F1-D44B-857C-744C071C4FBA}"/>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3244866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384990A-6A82-7D4A-8249-EE4F995029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78DA022-1E64-0644-8828-CEA2F88734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640296C-8207-2143-9130-743BF6F06C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eiryo UI" panose="020B0604030504040204" pitchFamily="34" charset="-128"/>
                <a:ea typeface="Meiryo UI" panose="020B0604030504040204" pitchFamily="34" charset="-128"/>
              </a:defRPr>
            </a:lvl1pPr>
          </a:lstStyle>
          <a:p>
            <a:fld id="{29ED7E5C-17A5-4091-A098-0DCA3FEAB061}" type="datetime1">
              <a:rPr lang="ja-JP" altLang="en-US" smtClean="0"/>
              <a:t>2024/5/9</a:t>
            </a:fld>
            <a:endParaRPr lang="ja-JP" altLang="en-US"/>
          </a:p>
        </p:txBody>
      </p:sp>
      <p:sp>
        <p:nvSpPr>
          <p:cNvPr id="5" name="フッター プレースホルダー 4">
            <a:extLst>
              <a:ext uri="{FF2B5EF4-FFF2-40B4-BE49-F238E27FC236}">
                <a16:creationId xmlns:a16="http://schemas.microsoft.com/office/drawing/2014/main" id="{A257BC24-807F-7445-A274-97D5C63BD7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eiryo UI" panose="020B0604030504040204" pitchFamily="34" charset="-128"/>
                <a:ea typeface="Meiryo UI" panose="020B0604030504040204" pitchFamily="34" charset="-128"/>
              </a:defRPr>
            </a:lvl1pPr>
          </a:lstStyle>
          <a:p>
            <a:r>
              <a:rPr lang="en-US" altLang="ja-JP" dirty="0"/>
              <a:t>bluecode inc.</a:t>
            </a:r>
            <a:endParaRPr lang="ja-JP" altLang="en-US"/>
          </a:p>
        </p:txBody>
      </p:sp>
      <p:sp>
        <p:nvSpPr>
          <p:cNvPr id="6" name="スライド番号プレースホルダー 5">
            <a:extLst>
              <a:ext uri="{FF2B5EF4-FFF2-40B4-BE49-F238E27FC236}">
                <a16:creationId xmlns:a16="http://schemas.microsoft.com/office/drawing/2014/main" id="{DB8B9EAC-1314-584C-89D0-2F28120927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34" charset="-128"/>
                <a:ea typeface="Meiryo UI" panose="020B0604030504040204" pitchFamily="34" charset="-128"/>
              </a:defRPr>
            </a:lvl1pPr>
          </a:lstStyle>
          <a:p>
            <a:fld id="{462052E6-07CA-9B46-B866-FDE18BF74505}" type="slidenum">
              <a:rPr lang="ja-JP" altLang="en-US" smtClean="0"/>
              <a:pPr/>
              <a:t>‹#›</a:t>
            </a:fld>
            <a:endParaRPr lang="ja-JP" altLang="en-US"/>
          </a:p>
        </p:txBody>
      </p:sp>
    </p:spTree>
    <p:extLst>
      <p:ext uri="{BB962C8B-B14F-4D97-AF65-F5344CB8AC3E}">
        <p14:creationId xmlns:p14="http://schemas.microsoft.com/office/powerpoint/2010/main" val="3430206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34" charset="-128"/>
          <a:ea typeface="Meiryo UI" panose="020B0604030504040204" pitchFamily="34"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UI" panose="020B0604030504040204" pitchFamily="34" charset="-128"/>
          <a:ea typeface="Meiryo UI" panose="020B0604030504040204"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AED40B-1B23-6948-89B3-220CD171B003}"/>
              </a:ext>
            </a:extLst>
          </p:cNvPr>
          <p:cNvSpPr>
            <a:spLocks noGrp="1"/>
          </p:cNvSpPr>
          <p:nvPr>
            <p:ph type="ctrTitle"/>
          </p:nvPr>
        </p:nvSpPr>
        <p:spPr>
          <a:xfrm>
            <a:off x="838200" y="1622324"/>
            <a:ext cx="10515598" cy="1179420"/>
          </a:xfrm>
        </p:spPr>
        <p:txBody>
          <a:bodyPr>
            <a:normAutofit fontScale="90000"/>
          </a:bodyPr>
          <a:lstStyle/>
          <a:p>
            <a:pPr>
              <a:lnSpc>
                <a:spcPct val="100000"/>
              </a:lnSpc>
            </a:pPr>
            <a:r>
              <a:rPr lang="ja-JP" altLang="en-US" sz="3100" dirty="0"/>
              <a:t>〇</a:t>
            </a:r>
            <a:r>
              <a:rPr lang="en-US" altLang="ja-JP" sz="3100" dirty="0"/>
              <a:t>×</a:t>
            </a:r>
            <a:r>
              <a:rPr lang="ja-JP" altLang="en-US" sz="3100" dirty="0"/>
              <a:t>クイズ（</a:t>
            </a:r>
            <a:r>
              <a:rPr lang="en-US" altLang="ja-JP" sz="3100" dirty="0"/>
              <a:t>Web</a:t>
            </a:r>
            <a:r>
              <a:rPr lang="ja-JP" altLang="en-US" sz="3100" dirty="0"/>
              <a:t>）</a:t>
            </a:r>
            <a:br>
              <a:rPr lang="en-US" altLang="ja-JP" sz="3100" dirty="0"/>
            </a:br>
            <a:r>
              <a:rPr lang="ja-JP" altLang="en-US" dirty="0"/>
              <a:t>要件定義書</a:t>
            </a:r>
            <a:endParaRPr kumimoji="1" lang="ja-JP" altLang="en-US" sz="3600" dirty="0"/>
          </a:p>
        </p:txBody>
      </p:sp>
      <p:sp>
        <p:nvSpPr>
          <p:cNvPr id="3" name="字幕 2">
            <a:extLst>
              <a:ext uri="{FF2B5EF4-FFF2-40B4-BE49-F238E27FC236}">
                <a16:creationId xmlns:a16="http://schemas.microsoft.com/office/drawing/2014/main" id="{1AE313A0-35E2-4F4C-BEDF-EC600745265F}"/>
              </a:ext>
            </a:extLst>
          </p:cNvPr>
          <p:cNvSpPr>
            <a:spLocks noGrp="1"/>
          </p:cNvSpPr>
          <p:nvPr>
            <p:ph type="subTitle" idx="1"/>
          </p:nvPr>
        </p:nvSpPr>
        <p:spPr/>
        <p:txBody>
          <a:bodyPr/>
          <a:lstStyle/>
          <a:p>
            <a:r>
              <a:rPr kumimoji="1" lang="en-US" altLang="ja-JP" dirty="0"/>
              <a:t>2024</a:t>
            </a:r>
            <a:r>
              <a:rPr kumimoji="1" lang="ja-JP" altLang="en-US" dirty="0"/>
              <a:t>年</a:t>
            </a:r>
            <a:r>
              <a:rPr kumimoji="1" lang="en-US" altLang="ja-JP" dirty="0"/>
              <a:t>5</a:t>
            </a:r>
            <a:r>
              <a:rPr kumimoji="1" lang="ja-JP" altLang="en-US" dirty="0"/>
              <a:t>月</a:t>
            </a:r>
            <a:r>
              <a:rPr kumimoji="1" lang="en-US" altLang="ja-JP" dirty="0"/>
              <a:t>8</a:t>
            </a:r>
            <a:r>
              <a:rPr kumimoji="1" lang="ja-JP" altLang="en-US" dirty="0"/>
              <a:t>日版</a:t>
            </a:r>
            <a:endParaRPr kumimoji="1" lang="en-US" altLang="ja-JP" dirty="0"/>
          </a:p>
          <a:p>
            <a:r>
              <a:rPr kumimoji="1" lang="en-US" altLang="ja-JP" dirty="0"/>
              <a:t>X</a:t>
            </a:r>
            <a:r>
              <a:rPr kumimoji="1" lang="ja-JP" altLang="en-US" dirty="0"/>
              <a:t>株式会社</a:t>
            </a:r>
          </a:p>
        </p:txBody>
      </p:sp>
      <p:sp>
        <p:nvSpPr>
          <p:cNvPr id="5" name="スライド番号プレースホルダー 4">
            <a:extLst>
              <a:ext uri="{FF2B5EF4-FFF2-40B4-BE49-F238E27FC236}">
                <a16:creationId xmlns:a16="http://schemas.microsoft.com/office/drawing/2014/main" id="{6B3D9C38-E1BA-D14B-B9C5-31A6CE1F9907}"/>
              </a:ext>
            </a:extLst>
          </p:cNvPr>
          <p:cNvSpPr>
            <a:spLocks noGrp="1"/>
          </p:cNvSpPr>
          <p:nvPr>
            <p:ph type="sldNum" sz="quarter" idx="12"/>
          </p:nvPr>
        </p:nvSpPr>
        <p:spPr/>
        <p:txBody>
          <a:bodyPr/>
          <a:lstStyle/>
          <a:p>
            <a:fld id="{462052E6-07CA-9B46-B866-FDE18BF74505}" type="slidenum">
              <a:rPr kumimoji="1" lang="ja-JP" altLang="en-US" smtClean="0"/>
              <a:t>1</a:t>
            </a:fld>
            <a:endParaRPr kumimoji="1" lang="ja-JP" altLang="en-US"/>
          </a:p>
        </p:txBody>
      </p:sp>
    </p:spTree>
    <p:extLst>
      <p:ext uri="{BB962C8B-B14F-4D97-AF65-F5344CB8AC3E}">
        <p14:creationId xmlns:p14="http://schemas.microsoft.com/office/powerpoint/2010/main" val="3877803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1AD7DD-A7F5-E145-99FC-E6D32A41BEFF}"/>
              </a:ext>
            </a:extLst>
          </p:cNvPr>
          <p:cNvSpPr>
            <a:spLocks noGrp="1"/>
          </p:cNvSpPr>
          <p:nvPr>
            <p:ph type="title"/>
          </p:nvPr>
        </p:nvSpPr>
        <p:spPr/>
        <p:txBody>
          <a:bodyPr>
            <a:normAutofit fontScale="90000"/>
          </a:bodyPr>
          <a:lstStyle/>
          <a:p>
            <a:r>
              <a:rPr kumimoji="1" lang="ja-JP" altLang="en-US"/>
              <a:t>目次</a:t>
            </a:r>
          </a:p>
        </p:txBody>
      </p:sp>
      <p:sp>
        <p:nvSpPr>
          <p:cNvPr id="3" name="コンテンツ プレースホルダー 2">
            <a:extLst>
              <a:ext uri="{FF2B5EF4-FFF2-40B4-BE49-F238E27FC236}">
                <a16:creationId xmlns:a16="http://schemas.microsoft.com/office/drawing/2014/main" id="{9AE0E797-C1FC-4E49-8C48-D1B9DDC12259}"/>
              </a:ext>
            </a:extLst>
          </p:cNvPr>
          <p:cNvSpPr>
            <a:spLocks noGrp="1"/>
          </p:cNvSpPr>
          <p:nvPr>
            <p:ph idx="1"/>
          </p:nvPr>
        </p:nvSpPr>
        <p:spPr/>
        <p:txBody>
          <a:bodyPr>
            <a:normAutofit/>
          </a:bodyPr>
          <a:lstStyle/>
          <a:p>
            <a:pPr>
              <a:lnSpc>
                <a:spcPct val="120000"/>
              </a:lnSpc>
            </a:pPr>
            <a:r>
              <a:rPr kumimoji="1" lang="ja-JP" altLang="en-US" dirty="0"/>
              <a:t>システム化の目的と範囲</a:t>
            </a:r>
            <a:endParaRPr kumimoji="1" lang="en-US" altLang="ja-JP" dirty="0"/>
          </a:p>
          <a:p>
            <a:pPr>
              <a:lnSpc>
                <a:spcPct val="120000"/>
              </a:lnSpc>
            </a:pPr>
            <a:r>
              <a:rPr kumimoji="1" lang="ja-JP" altLang="en-US" dirty="0"/>
              <a:t>業務要件（一覧）</a:t>
            </a:r>
            <a:endParaRPr kumimoji="1" lang="en-US" altLang="ja-JP" dirty="0"/>
          </a:p>
          <a:p>
            <a:pPr>
              <a:lnSpc>
                <a:spcPct val="120000"/>
              </a:lnSpc>
            </a:pPr>
            <a:r>
              <a:rPr lang="ja-JP" altLang="en-US" dirty="0"/>
              <a:t>業務要件（フロー）</a:t>
            </a:r>
            <a:endParaRPr kumimoji="1" lang="en-US" altLang="ja-JP" dirty="0"/>
          </a:p>
          <a:p>
            <a:pPr>
              <a:lnSpc>
                <a:spcPct val="120000"/>
              </a:lnSpc>
            </a:pPr>
            <a:r>
              <a:rPr lang="ja-JP" altLang="en-US" dirty="0"/>
              <a:t>機能要件（一覧）</a:t>
            </a:r>
            <a:endParaRPr lang="en-US" altLang="ja-JP" dirty="0"/>
          </a:p>
          <a:p>
            <a:pPr lvl="1">
              <a:lnSpc>
                <a:spcPct val="120000"/>
              </a:lnSpc>
            </a:pPr>
            <a:r>
              <a:rPr lang="ja-JP" altLang="en-US" dirty="0"/>
              <a:t>参考：画面一覧／画面遷移図（予定）</a:t>
            </a:r>
            <a:endParaRPr lang="en-US" altLang="ja-JP" dirty="0"/>
          </a:p>
          <a:p>
            <a:pPr>
              <a:lnSpc>
                <a:spcPct val="120000"/>
              </a:lnSpc>
            </a:pPr>
            <a:r>
              <a:rPr lang="ja-JP" altLang="en-US" dirty="0"/>
              <a:t>非機能要件（一覧）</a:t>
            </a:r>
            <a:endParaRPr lang="en-US" altLang="ja-JP" dirty="0"/>
          </a:p>
          <a:p>
            <a:pPr>
              <a:lnSpc>
                <a:spcPct val="120000"/>
              </a:lnSpc>
            </a:pPr>
            <a:r>
              <a:rPr kumimoji="1" lang="ja-JP" altLang="en-US" dirty="0"/>
              <a:t>プロジェクトスケジュール</a:t>
            </a:r>
            <a:endParaRPr kumimoji="1" lang="en-US" altLang="ja-JP" dirty="0"/>
          </a:p>
          <a:p>
            <a:pPr lvl="1">
              <a:lnSpc>
                <a:spcPct val="120000"/>
              </a:lnSpc>
            </a:pPr>
            <a:endParaRPr kumimoji="1" lang="ja-JP" altLang="en-US" dirty="0"/>
          </a:p>
        </p:txBody>
      </p:sp>
      <p:sp>
        <p:nvSpPr>
          <p:cNvPr id="5" name="スライド番号プレースホルダー 4">
            <a:extLst>
              <a:ext uri="{FF2B5EF4-FFF2-40B4-BE49-F238E27FC236}">
                <a16:creationId xmlns:a16="http://schemas.microsoft.com/office/drawing/2014/main" id="{445D0F1A-A5A9-8441-BFC8-4DEDE66E7190}"/>
              </a:ext>
            </a:extLst>
          </p:cNvPr>
          <p:cNvSpPr>
            <a:spLocks noGrp="1"/>
          </p:cNvSpPr>
          <p:nvPr>
            <p:ph type="sldNum" sz="quarter" idx="12"/>
          </p:nvPr>
        </p:nvSpPr>
        <p:spPr/>
        <p:txBody>
          <a:bodyPr/>
          <a:lstStyle/>
          <a:p>
            <a:fld id="{462052E6-07CA-9B46-B866-FDE18BF74505}" type="slidenum">
              <a:rPr lang="ja-JP" altLang="en-US" smtClean="0"/>
              <a:pPr/>
              <a:t>2</a:t>
            </a:fld>
            <a:endParaRPr lang="ja-JP" altLang="en-US"/>
          </a:p>
        </p:txBody>
      </p:sp>
    </p:spTree>
    <p:extLst>
      <p:ext uri="{BB962C8B-B14F-4D97-AF65-F5344CB8AC3E}">
        <p14:creationId xmlns:p14="http://schemas.microsoft.com/office/powerpoint/2010/main" val="2701889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37059C-E517-8255-61B8-32979F66A540}"/>
              </a:ext>
            </a:extLst>
          </p:cNvPr>
          <p:cNvSpPr>
            <a:spLocks noGrp="1"/>
          </p:cNvSpPr>
          <p:nvPr>
            <p:ph type="title"/>
          </p:nvPr>
        </p:nvSpPr>
        <p:spPr/>
        <p:txBody>
          <a:bodyPr>
            <a:normAutofit fontScale="90000"/>
          </a:bodyPr>
          <a:lstStyle/>
          <a:p>
            <a:r>
              <a:rPr kumimoji="1" lang="ja-JP" altLang="en-US"/>
              <a:t>システム化の目的と範囲</a:t>
            </a:r>
          </a:p>
        </p:txBody>
      </p:sp>
      <p:sp>
        <p:nvSpPr>
          <p:cNvPr id="3" name="コンテンツ プレースホルダー 2">
            <a:extLst>
              <a:ext uri="{FF2B5EF4-FFF2-40B4-BE49-F238E27FC236}">
                <a16:creationId xmlns:a16="http://schemas.microsoft.com/office/drawing/2014/main" id="{6AB1D15F-63AC-4BA7-2699-8643F5CD23F3}"/>
              </a:ext>
            </a:extLst>
          </p:cNvPr>
          <p:cNvSpPr>
            <a:spLocks noGrp="1"/>
          </p:cNvSpPr>
          <p:nvPr>
            <p:ph idx="1"/>
          </p:nvPr>
        </p:nvSpPr>
        <p:spPr>
          <a:xfrm>
            <a:off x="397565" y="805965"/>
            <a:ext cx="11396870" cy="3111974"/>
          </a:xfrm>
        </p:spPr>
        <p:txBody>
          <a:bodyPr>
            <a:normAutofit fontScale="85000" lnSpcReduction="20000"/>
          </a:bodyPr>
          <a:lstStyle/>
          <a:p>
            <a:pPr>
              <a:lnSpc>
                <a:spcPct val="120000"/>
              </a:lnSpc>
            </a:pPr>
            <a:r>
              <a:rPr kumimoji="1" lang="ja-JP" altLang="en-US" dirty="0"/>
              <a:t>目的</a:t>
            </a:r>
            <a:endParaRPr kumimoji="1" lang="en-US" altLang="ja-JP" dirty="0"/>
          </a:p>
          <a:p>
            <a:pPr lvl="1"/>
            <a:r>
              <a:rPr kumimoji="1" lang="ja-JP" altLang="en-US" sz="2800" b="1" dirty="0">
                <a:ea typeface="ＭＳ Ｐゴシック"/>
              </a:rPr>
              <a:t>対面で行っているクイズ大会をいつでも気軽に行えるようにする</a:t>
            </a:r>
            <a:endParaRPr kumimoji="1" lang="en-US" altLang="ja-JP" sz="2800" b="1" dirty="0">
              <a:ea typeface="ＭＳ Ｐゴシック"/>
            </a:endParaRPr>
          </a:p>
          <a:p>
            <a:pPr marL="457200" lvl="1" indent="0">
              <a:buNone/>
            </a:pPr>
            <a:r>
              <a:rPr kumimoji="1" lang="ja-JP" altLang="en-US" b="1" dirty="0">
                <a:ea typeface="ＭＳ Ｐゴシック"/>
              </a:rPr>
              <a:t>WEB化により以下の課題解決をはかる</a:t>
            </a:r>
            <a:endParaRPr lang="en-US" altLang="ja-JP" b="1" dirty="0">
              <a:ea typeface="ＭＳ Ｐゴシック"/>
              <a:cs typeface="Calibri"/>
            </a:endParaRPr>
          </a:p>
          <a:p>
            <a:pPr marL="0" indent="0">
              <a:buNone/>
            </a:pPr>
            <a:r>
              <a:rPr kumimoji="1" lang="ja-JP" altLang="en-US" sz="2400" b="1" dirty="0">
                <a:ea typeface="ＭＳ Ｐゴシック"/>
              </a:rPr>
              <a:t>　　１）集合する必要性がある➡WEB化により解消</a:t>
            </a:r>
            <a:endParaRPr lang="en-US" altLang="ja-JP" sz="2400" b="1" dirty="0">
              <a:ea typeface="ＭＳ Ｐゴシック"/>
              <a:cs typeface="Calibri"/>
            </a:endParaRPr>
          </a:p>
          <a:p>
            <a:pPr marL="0" indent="0">
              <a:buNone/>
            </a:pPr>
            <a:r>
              <a:rPr kumimoji="1" lang="ja-JP" altLang="en-US" sz="2400" b="1" dirty="0">
                <a:ea typeface="ＭＳ Ｐゴシック"/>
              </a:rPr>
              <a:t>　　２）問題の管理が大変➡WEBとデータベースを連携させることで問題の管理を簡略化</a:t>
            </a:r>
            <a:endParaRPr lang="ja-JP" altLang="en-US" sz="2400" b="1" dirty="0">
              <a:ea typeface="ＭＳ Ｐゴシック"/>
              <a:cs typeface="Calibri"/>
            </a:endParaRPr>
          </a:p>
          <a:p>
            <a:pPr marL="0" indent="0">
              <a:buNone/>
            </a:pPr>
            <a:r>
              <a:rPr kumimoji="1" lang="ja-JP" altLang="en-US" sz="2400" b="1" dirty="0">
                <a:ea typeface="ＭＳ Ｐゴシック"/>
              </a:rPr>
              <a:t>　　３）出題者の必要性がある➡</a:t>
            </a:r>
            <a:r>
              <a:rPr kumimoji="1" lang="ja-JP" altLang="ja-JP" sz="2400" b="1" dirty="0">
                <a:ea typeface="ＭＳ Ｐゴシック"/>
              </a:rPr>
              <a:t>WEBとデータベースを連携さ</a:t>
            </a:r>
            <a:r>
              <a:rPr kumimoji="1" lang="ja-JP" altLang="en-US" sz="2400" b="1" dirty="0">
                <a:ea typeface="ＭＳ Ｐゴシック"/>
              </a:rPr>
              <a:t>全員参加</a:t>
            </a:r>
            <a:r>
              <a:rPr kumimoji="1" lang="ja-JP" altLang="ja-JP" sz="2400" b="1" dirty="0">
                <a:ea typeface="ＭＳ Ｐゴシック"/>
              </a:rPr>
              <a:t>の</a:t>
            </a:r>
            <a:r>
              <a:rPr kumimoji="1" lang="ja-JP" altLang="en-US" sz="2400" b="1" dirty="0">
                <a:ea typeface="ＭＳ Ｐゴシック"/>
              </a:rPr>
              <a:t>クイズ大会の形式を実現</a:t>
            </a:r>
            <a:endParaRPr lang="ja-JP" altLang="en-US" sz="2400" b="1" dirty="0">
              <a:ea typeface="ＭＳ Ｐゴシック"/>
              <a:cs typeface="Calibri"/>
            </a:endParaRPr>
          </a:p>
          <a:p>
            <a:endParaRPr lang="en-US" altLang="ja-JP" sz="2400" b="1" dirty="0">
              <a:ea typeface="ＭＳ Ｐゴシック"/>
              <a:cs typeface="Calibri"/>
            </a:endParaRPr>
          </a:p>
          <a:p>
            <a:pPr>
              <a:lnSpc>
                <a:spcPct val="120000"/>
              </a:lnSpc>
            </a:pPr>
            <a:r>
              <a:rPr lang="ja-JP" altLang="en-US" dirty="0"/>
              <a:t>範囲</a:t>
            </a:r>
            <a:endParaRPr lang="en-US" altLang="ja-JP" dirty="0"/>
          </a:p>
          <a:p>
            <a:pPr lvl="3">
              <a:lnSpc>
                <a:spcPct val="120000"/>
              </a:lnSpc>
            </a:pPr>
            <a:endParaRPr kumimoji="1" lang="ja-JP" altLang="en-US" dirty="0"/>
          </a:p>
        </p:txBody>
      </p:sp>
      <p:sp>
        <p:nvSpPr>
          <p:cNvPr id="5" name="スライド番号プレースホルダー 4">
            <a:extLst>
              <a:ext uri="{FF2B5EF4-FFF2-40B4-BE49-F238E27FC236}">
                <a16:creationId xmlns:a16="http://schemas.microsoft.com/office/drawing/2014/main" id="{CEB1836C-3D81-6C09-9C13-DD6DA76D7410}"/>
              </a:ext>
            </a:extLst>
          </p:cNvPr>
          <p:cNvSpPr>
            <a:spLocks noGrp="1"/>
          </p:cNvSpPr>
          <p:nvPr>
            <p:ph type="sldNum" sz="quarter" idx="12"/>
          </p:nvPr>
        </p:nvSpPr>
        <p:spPr/>
        <p:txBody>
          <a:bodyPr/>
          <a:lstStyle/>
          <a:p>
            <a:fld id="{462052E6-07CA-9B46-B866-FDE18BF74505}" type="slidenum">
              <a:rPr lang="ja-JP" altLang="en-US" smtClean="0"/>
              <a:pPr/>
              <a:t>3</a:t>
            </a:fld>
            <a:endParaRPr lang="ja-JP" altLang="en-US"/>
          </a:p>
        </p:txBody>
      </p:sp>
      <p:sp>
        <p:nvSpPr>
          <p:cNvPr id="7" name="正方形/長方形 6">
            <a:extLst>
              <a:ext uri="{FF2B5EF4-FFF2-40B4-BE49-F238E27FC236}">
                <a16:creationId xmlns:a16="http://schemas.microsoft.com/office/drawing/2014/main" id="{4EBAD969-732E-0739-551A-AE5E5F075E74}"/>
              </a:ext>
            </a:extLst>
          </p:cNvPr>
          <p:cNvSpPr/>
          <p:nvPr/>
        </p:nvSpPr>
        <p:spPr>
          <a:xfrm>
            <a:off x="5397061" y="4933030"/>
            <a:ext cx="1397877" cy="55948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latin typeface="Meiryo UI" panose="020B0604030504040204" pitchFamily="34" charset="-128"/>
                <a:ea typeface="Meiryo UI" panose="020B0604030504040204" pitchFamily="34" charset="-128"/>
              </a:rPr>
              <a:t>問題／結果</a:t>
            </a:r>
          </a:p>
        </p:txBody>
      </p:sp>
      <p:sp>
        <p:nvSpPr>
          <p:cNvPr id="9" name="正方形/長方形 8">
            <a:extLst>
              <a:ext uri="{FF2B5EF4-FFF2-40B4-BE49-F238E27FC236}">
                <a16:creationId xmlns:a16="http://schemas.microsoft.com/office/drawing/2014/main" id="{6D1D2A8D-7350-25D8-6F03-4273998B6F5A}"/>
              </a:ext>
            </a:extLst>
          </p:cNvPr>
          <p:cNvSpPr/>
          <p:nvPr/>
        </p:nvSpPr>
        <p:spPr>
          <a:xfrm>
            <a:off x="5397061" y="4288110"/>
            <a:ext cx="1397877" cy="5544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latin typeface="Meiryo UI" panose="020B0604030504040204" pitchFamily="34" charset="-128"/>
                <a:ea typeface="Meiryo UI" panose="020B0604030504040204" pitchFamily="34" charset="-128"/>
              </a:rPr>
              <a:t>問題管理</a:t>
            </a:r>
          </a:p>
        </p:txBody>
      </p:sp>
      <p:cxnSp>
        <p:nvCxnSpPr>
          <p:cNvPr id="13" name="直線矢印コネクタ 12">
            <a:extLst>
              <a:ext uri="{FF2B5EF4-FFF2-40B4-BE49-F238E27FC236}">
                <a16:creationId xmlns:a16="http://schemas.microsoft.com/office/drawing/2014/main" id="{0F951DB8-C50F-4BCA-1952-FA599ED342E3}"/>
              </a:ext>
            </a:extLst>
          </p:cNvPr>
          <p:cNvCxnSpPr>
            <a:cxnSpLocks/>
            <a:stCxn id="40" idx="0"/>
            <a:endCxn id="7" idx="1"/>
          </p:cNvCxnSpPr>
          <p:nvPr/>
        </p:nvCxnSpPr>
        <p:spPr>
          <a:xfrm>
            <a:off x="3583605" y="4878471"/>
            <a:ext cx="1813456" cy="334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3B4C47F4-BD10-F362-9CF9-51DBF210BFEB}"/>
              </a:ext>
            </a:extLst>
          </p:cNvPr>
          <p:cNvCxnSpPr>
            <a:cxnSpLocks/>
            <a:stCxn id="36" idx="2"/>
            <a:endCxn id="9" idx="3"/>
          </p:cNvCxnSpPr>
          <p:nvPr/>
        </p:nvCxnSpPr>
        <p:spPr>
          <a:xfrm flipH="1" flipV="1">
            <a:off x="6794938" y="4565357"/>
            <a:ext cx="1955137" cy="3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7" name="グループ化 36">
            <a:extLst>
              <a:ext uri="{FF2B5EF4-FFF2-40B4-BE49-F238E27FC236}">
                <a16:creationId xmlns:a16="http://schemas.microsoft.com/office/drawing/2014/main" id="{4B37B916-41C7-BF39-1188-0C8E5377FF2F}"/>
              </a:ext>
            </a:extLst>
          </p:cNvPr>
          <p:cNvGrpSpPr/>
          <p:nvPr/>
        </p:nvGrpSpPr>
        <p:grpSpPr>
          <a:xfrm>
            <a:off x="8750075" y="4564664"/>
            <a:ext cx="352052" cy="426055"/>
            <a:chOff x="9762124" y="4277710"/>
            <a:chExt cx="451856" cy="546838"/>
          </a:xfrm>
        </p:grpSpPr>
        <p:sp>
          <p:nvSpPr>
            <p:cNvPr id="35" name="円/楕円 34">
              <a:extLst>
                <a:ext uri="{FF2B5EF4-FFF2-40B4-BE49-F238E27FC236}">
                  <a16:creationId xmlns:a16="http://schemas.microsoft.com/office/drawing/2014/main" id="{C77923E6-1457-F061-295E-0D928B750FEA}"/>
                </a:ext>
              </a:extLst>
            </p:cNvPr>
            <p:cNvSpPr/>
            <p:nvPr/>
          </p:nvSpPr>
          <p:spPr>
            <a:xfrm>
              <a:off x="9858703" y="4277710"/>
              <a:ext cx="258699" cy="2586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片側の 2 つの角を丸めた四角形 35">
              <a:extLst>
                <a:ext uri="{FF2B5EF4-FFF2-40B4-BE49-F238E27FC236}">
                  <a16:creationId xmlns:a16="http://schemas.microsoft.com/office/drawing/2014/main" id="{EDE10DC8-3881-7B0B-A75C-682C7FF9FFA9}"/>
                </a:ext>
              </a:extLst>
            </p:cNvPr>
            <p:cNvSpPr/>
            <p:nvPr/>
          </p:nvSpPr>
          <p:spPr>
            <a:xfrm>
              <a:off x="9762124" y="4565849"/>
              <a:ext cx="451856" cy="258699"/>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8" name="グループ化 37">
            <a:extLst>
              <a:ext uri="{FF2B5EF4-FFF2-40B4-BE49-F238E27FC236}">
                <a16:creationId xmlns:a16="http://schemas.microsoft.com/office/drawing/2014/main" id="{7628929B-4EF2-0257-47CE-E58AA3CAB311}"/>
              </a:ext>
            </a:extLst>
          </p:cNvPr>
          <p:cNvGrpSpPr/>
          <p:nvPr/>
        </p:nvGrpSpPr>
        <p:grpSpPr>
          <a:xfrm>
            <a:off x="3231553" y="4553195"/>
            <a:ext cx="352052" cy="426055"/>
            <a:chOff x="9762124" y="4277710"/>
            <a:chExt cx="451856" cy="546838"/>
          </a:xfrm>
          <a:solidFill>
            <a:srgbClr val="00B050"/>
          </a:solidFill>
        </p:grpSpPr>
        <p:sp>
          <p:nvSpPr>
            <p:cNvPr id="39" name="円/楕円 38">
              <a:extLst>
                <a:ext uri="{FF2B5EF4-FFF2-40B4-BE49-F238E27FC236}">
                  <a16:creationId xmlns:a16="http://schemas.microsoft.com/office/drawing/2014/main" id="{93042DDF-9E68-9926-E428-A0CA741ADF8D}"/>
                </a:ext>
              </a:extLst>
            </p:cNvPr>
            <p:cNvSpPr/>
            <p:nvPr/>
          </p:nvSpPr>
          <p:spPr>
            <a:xfrm>
              <a:off x="9858703" y="4277710"/>
              <a:ext cx="258699" cy="2586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片側の 2 つの角を丸めた四角形 39">
              <a:extLst>
                <a:ext uri="{FF2B5EF4-FFF2-40B4-BE49-F238E27FC236}">
                  <a16:creationId xmlns:a16="http://schemas.microsoft.com/office/drawing/2014/main" id="{4D82E5E6-7025-F013-27C3-62CFBD7B5801}"/>
                </a:ext>
              </a:extLst>
            </p:cNvPr>
            <p:cNvSpPr/>
            <p:nvPr/>
          </p:nvSpPr>
          <p:spPr>
            <a:xfrm>
              <a:off x="9762124" y="4565849"/>
              <a:ext cx="451856" cy="258699"/>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5" name="正方形/長方形 44">
            <a:extLst>
              <a:ext uri="{FF2B5EF4-FFF2-40B4-BE49-F238E27FC236}">
                <a16:creationId xmlns:a16="http://schemas.microsoft.com/office/drawing/2014/main" id="{3EA41E7D-9E02-1F83-F480-07AD1DA3303E}"/>
              </a:ext>
            </a:extLst>
          </p:cNvPr>
          <p:cNvSpPr/>
          <p:nvPr/>
        </p:nvSpPr>
        <p:spPr>
          <a:xfrm>
            <a:off x="4383385" y="3917940"/>
            <a:ext cx="3466653" cy="1946824"/>
          </a:xfrm>
          <a:prstGeom prst="rect">
            <a:avLst/>
          </a:prstGeom>
          <a:noFill/>
          <a:ln w="19050">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endParaRPr kumimoji="1" lang="ja-JP" altLang="en-US"/>
          </a:p>
        </p:txBody>
      </p:sp>
      <p:sp>
        <p:nvSpPr>
          <p:cNvPr id="47" name="テキスト ボックス 46">
            <a:extLst>
              <a:ext uri="{FF2B5EF4-FFF2-40B4-BE49-F238E27FC236}">
                <a16:creationId xmlns:a16="http://schemas.microsoft.com/office/drawing/2014/main" id="{039D6CFA-C142-ABDD-C6E1-3FC7FAE78D76}"/>
              </a:ext>
            </a:extLst>
          </p:cNvPr>
          <p:cNvSpPr txBox="1"/>
          <p:nvPr/>
        </p:nvSpPr>
        <p:spPr>
          <a:xfrm>
            <a:off x="3067355" y="4987803"/>
            <a:ext cx="646331" cy="276999"/>
          </a:xfrm>
          <a:prstGeom prst="rect">
            <a:avLst/>
          </a:prstGeom>
          <a:noFill/>
        </p:spPr>
        <p:txBody>
          <a:bodyPr wrap="none" rtlCol="0">
            <a:spAutoFit/>
          </a:bodyPr>
          <a:lstStyle/>
          <a:p>
            <a:r>
              <a:rPr lang="ja-JP" altLang="en-US" sz="1200" dirty="0">
                <a:latin typeface="Meiryo UI" panose="020B0604030504040204" pitchFamily="34" charset="-128"/>
                <a:ea typeface="Meiryo UI" panose="020B0604030504040204" pitchFamily="34" charset="-128"/>
              </a:rPr>
              <a:t>回答者</a:t>
            </a:r>
            <a:endParaRPr kumimoji="1" lang="ja-JP" altLang="en-US" sz="1200" dirty="0">
              <a:latin typeface="Meiryo UI" panose="020B0604030504040204" pitchFamily="34" charset="-128"/>
              <a:ea typeface="Meiryo UI" panose="020B0604030504040204" pitchFamily="34" charset="-128"/>
            </a:endParaRPr>
          </a:p>
        </p:txBody>
      </p:sp>
      <p:sp>
        <p:nvSpPr>
          <p:cNvPr id="48" name="テキスト ボックス 47">
            <a:extLst>
              <a:ext uri="{FF2B5EF4-FFF2-40B4-BE49-F238E27FC236}">
                <a16:creationId xmlns:a16="http://schemas.microsoft.com/office/drawing/2014/main" id="{5A6DB7F2-8B12-AFFD-95BF-FB973A4200B8}"/>
              </a:ext>
            </a:extLst>
          </p:cNvPr>
          <p:cNvSpPr txBox="1"/>
          <p:nvPr/>
        </p:nvSpPr>
        <p:spPr>
          <a:xfrm>
            <a:off x="8696558" y="5102773"/>
            <a:ext cx="646331" cy="276999"/>
          </a:xfrm>
          <a:prstGeom prst="rect">
            <a:avLst/>
          </a:prstGeom>
          <a:noFill/>
        </p:spPr>
        <p:txBody>
          <a:bodyPr wrap="none" rtlCol="0">
            <a:spAutoFit/>
          </a:bodyPr>
          <a:lstStyle/>
          <a:p>
            <a:r>
              <a:rPr lang="ja-JP" altLang="en-US" sz="1200" dirty="0">
                <a:latin typeface="Meiryo UI" panose="020B0604030504040204" pitchFamily="34" charset="-128"/>
                <a:ea typeface="Meiryo UI" panose="020B0604030504040204" pitchFamily="34" charset="-128"/>
              </a:rPr>
              <a:t>管理者</a:t>
            </a:r>
            <a:endParaRPr kumimoji="1" lang="ja-JP" altLang="en-US" sz="1200" dirty="0">
              <a:latin typeface="Meiryo UI" panose="020B0604030504040204" pitchFamily="34" charset="-128"/>
              <a:ea typeface="Meiryo UI" panose="020B0604030504040204" pitchFamily="34" charset="-128"/>
            </a:endParaRPr>
          </a:p>
        </p:txBody>
      </p:sp>
      <p:sp>
        <p:nvSpPr>
          <p:cNvPr id="49" name="テキスト ボックス 48">
            <a:extLst>
              <a:ext uri="{FF2B5EF4-FFF2-40B4-BE49-F238E27FC236}">
                <a16:creationId xmlns:a16="http://schemas.microsoft.com/office/drawing/2014/main" id="{9D36B515-5A30-C6AA-D087-0B2065BBFB35}"/>
              </a:ext>
            </a:extLst>
          </p:cNvPr>
          <p:cNvSpPr txBox="1"/>
          <p:nvPr/>
        </p:nvSpPr>
        <p:spPr>
          <a:xfrm>
            <a:off x="4298042" y="3638000"/>
            <a:ext cx="1099019" cy="276999"/>
          </a:xfrm>
          <a:prstGeom prst="rect">
            <a:avLst/>
          </a:prstGeom>
          <a:noFill/>
        </p:spPr>
        <p:txBody>
          <a:bodyPr wrap="none" rtlCol="0">
            <a:spAutoFit/>
          </a:bodyPr>
          <a:lstStyle/>
          <a:p>
            <a:r>
              <a:rPr lang="en-US" altLang="ja-JP" sz="1200" dirty="0">
                <a:latin typeface="Meiryo UI" panose="020B0604030504040204" pitchFamily="34" charset="-128"/>
                <a:ea typeface="Meiryo UI" panose="020B0604030504040204" pitchFamily="34" charset="-128"/>
              </a:rPr>
              <a:t>Web</a:t>
            </a:r>
            <a:r>
              <a:rPr lang="ja-JP" altLang="en-US" sz="1200" dirty="0">
                <a:latin typeface="Meiryo UI" panose="020B0604030504040204" pitchFamily="34" charset="-128"/>
                <a:ea typeface="Meiryo UI" panose="020B0604030504040204" pitchFamily="34" charset="-128"/>
              </a:rPr>
              <a:t>化の範囲</a:t>
            </a:r>
            <a:endParaRPr kumimoji="1" lang="ja-JP" altLang="en-US" sz="1200" dirty="0">
              <a:latin typeface="Meiryo UI" panose="020B0604030504040204" pitchFamily="34" charset="-128"/>
              <a:ea typeface="Meiryo UI" panose="020B0604030504040204" pitchFamily="34" charset="-128"/>
            </a:endParaRPr>
          </a:p>
        </p:txBody>
      </p:sp>
      <p:sp>
        <p:nvSpPr>
          <p:cNvPr id="50" name="テキスト ボックス 49">
            <a:extLst>
              <a:ext uri="{FF2B5EF4-FFF2-40B4-BE49-F238E27FC236}">
                <a16:creationId xmlns:a16="http://schemas.microsoft.com/office/drawing/2014/main" id="{4884E436-E3F7-5C0B-2E15-C8D98AEBFAEA}"/>
              </a:ext>
            </a:extLst>
          </p:cNvPr>
          <p:cNvSpPr txBox="1"/>
          <p:nvPr/>
        </p:nvSpPr>
        <p:spPr>
          <a:xfrm>
            <a:off x="3824753" y="5025419"/>
            <a:ext cx="492443" cy="276999"/>
          </a:xfrm>
          <a:prstGeom prst="rect">
            <a:avLst/>
          </a:prstGeom>
          <a:noFill/>
        </p:spPr>
        <p:txBody>
          <a:bodyPr wrap="none" rtlCol="0">
            <a:spAutoFit/>
          </a:bodyPr>
          <a:lstStyle/>
          <a:p>
            <a:r>
              <a:rPr lang="ja-JP" altLang="en-US" sz="1200" dirty="0">
                <a:latin typeface="Meiryo UI" panose="020B0604030504040204" pitchFamily="34" charset="-128"/>
                <a:ea typeface="Meiryo UI" panose="020B0604030504040204" pitchFamily="34" charset="-128"/>
              </a:rPr>
              <a:t>回答</a:t>
            </a:r>
            <a:endParaRPr kumimoji="1" lang="ja-JP" altLang="en-US" sz="1200" dirty="0">
              <a:latin typeface="Meiryo UI" panose="020B0604030504040204" pitchFamily="34" charset="-128"/>
              <a:ea typeface="Meiryo UI" panose="020B0604030504040204" pitchFamily="34" charset="-128"/>
            </a:endParaRPr>
          </a:p>
        </p:txBody>
      </p:sp>
      <p:sp>
        <p:nvSpPr>
          <p:cNvPr id="29" name="テキスト ボックス 28">
            <a:extLst>
              <a:ext uri="{FF2B5EF4-FFF2-40B4-BE49-F238E27FC236}">
                <a16:creationId xmlns:a16="http://schemas.microsoft.com/office/drawing/2014/main" id="{2BE8A198-A096-995D-8A7A-36BEBBE45126}"/>
              </a:ext>
            </a:extLst>
          </p:cNvPr>
          <p:cNvSpPr txBox="1"/>
          <p:nvPr/>
        </p:nvSpPr>
        <p:spPr>
          <a:xfrm>
            <a:off x="8053836" y="4431958"/>
            <a:ext cx="492443" cy="276999"/>
          </a:xfrm>
          <a:prstGeom prst="rect">
            <a:avLst/>
          </a:prstGeom>
          <a:noFill/>
        </p:spPr>
        <p:txBody>
          <a:bodyPr wrap="none" rtlCol="0">
            <a:spAutoFit/>
          </a:bodyPr>
          <a:lstStyle/>
          <a:p>
            <a:r>
              <a:rPr lang="ja-JP" altLang="en-US" sz="1200" dirty="0">
                <a:latin typeface="Meiryo UI" panose="020B0604030504040204" pitchFamily="34" charset="-128"/>
                <a:ea typeface="Meiryo UI" panose="020B0604030504040204" pitchFamily="34" charset="-128"/>
              </a:rPr>
              <a:t>追加</a:t>
            </a:r>
            <a:endParaRPr kumimoji="1" lang="ja-JP" altLang="en-US" sz="1200" dirty="0">
              <a:latin typeface="Meiryo UI" panose="020B0604030504040204" pitchFamily="34" charset="-128"/>
              <a:ea typeface="Meiryo UI" panose="020B0604030504040204" pitchFamily="34" charset="-128"/>
            </a:endParaRPr>
          </a:p>
        </p:txBody>
      </p:sp>
      <p:cxnSp>
        <p:nvCxnSpPr>
          <p:cNvPr id="31" name="直線矢印コネクタ 30">
            <a:extLst>
              <a:ext uri="{FF2B5EF4-FFF2-40B4-BE49-F238E27FC236}">
                <a16:creationId xmlns:a16="http://schemas.microsoft.com/office/drawing/2014/main" id="{7498CB54-AF63-7C46-D53F-859B27AE44CF}"/>
              </a:ext>
            </a:extLst>
          </p:cNvPr>
          <p:cNvCxnSpPr>
            <a:cxnSpLocks/>
            <a:stCxn id="36" idx="2"/>
            <a:endCxn id="7" idx="3"/>
          </p:cNvCxnSpPr>
          <p:nvPr/>
        </p:nvCxnSpPr>
        <p:spPr>
          <a:xfrm flipH="1">
            <a:off x="6794938" y="4889940"/>
            <a:ext cx="1955137" cy="322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D358EBCE-0398-97E2-FC54-C52DDAD94764}"/>
              </a:ext>
            </a:extLst>
          </p:cNvPr>
          <p:cNvSpPr txBox="1"/>
          <p:nvPr/>
        </p:nvSpPr>
        <p:spPr>
          <a:xfrm>
            <a:off x="7366678" y="5056981"/>
            <a:ext cx="1261884" cy="276999"/>
          </a:xfrm>
          <a:prstGeom prst="rect">
            <a:avLst/>
          </a:prstGeom>
          <a:noFill/>
        </p:spPr>
        <p:txBody>
          <a:bodyPr wrap="none" rtlCol="0">
            <a:spAutoFit/>
          </a:bodyPr>
          <a:lstStyle/>
          <a:p>
            <a:r>
              <a:rPr lang="ja-JP" altLang="en-US" sz="1200" dirty="0">
                <a:latin typeface="Meiryo UI" panose="020B0604030504040204" pitchFamily="34" charset="-128"/>
                <a:ea typeface="Meiryo UI" panose="020B0604030504040204" pitchFamily="34" charset="-128"/>
              </a:rPr>
              <a:t>出題／正誤判定</a:t>
            </a:r>
            <a:endParaRPr kumimoji="1" lang="ja-JP" altLang="en-US" sz="12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830729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89FD0E-D345-859D-7265-32B3A5260935}"/>
              </a:ext>
            </a:extLst>
          </p:cNvPr>
          <p:cNvSpPr>
            <a:spLocks noGrp="1"/>
          </p:cNvSpPr>
          <p:nvPr>
            <p:ph type="title"/>
          </p:nvPr>
        </p:nvSpPr>
        <p:spPr/>
        <p:txBody>
          <a:bodyPr>
            <a:normAutofit fontScale="90000"/>
          </a:bodyPr>
          <a:lstStyle/>
          <a:p>
            <a:r>
              <a:rPr kumimoji="1" lang="ja-JP" altLang="en-US"/>
              <a:t>業務要件（一覧）</a:t>
            </a:r>
          </a:p>
        </p:txBody>
      </p:sp>
      <p:sp>
        <p:nvSpPr>
          <p:cNvPr id="3" name="コンテンツ プレースホルダー 2">
            <a:extLst>
              <a:ext uri="{FF2B5EF4-FFF2-40B4-BE49-F238E27FC236}">
                <a16:creationId xmlns:a16="http://schemas.microsoft.com/office/drawing/2014/main" id="{D68FFE96-7C8A-508D-4610-2043375AC4B3}"/>
              </a:ext>
            </a:extLst>
          </p:cNvPr>
          <p:cNvSpPr>
            <a:spLocks noGrp="1"/>
          </p:cNvSpPr>
          <p:nvPr>
            <p:ph idx="1"/>
          </p:nvPr>
        </p:nvSpPr>
        <p:spPr>
          <a:xfrm>
            <a:off x="397565" y="805967"/>
            <a:ext cx="11396870" cy="504451"/>
          </a:xfrm>
        </p:spPr>
        <p:txBody>
          <a:bodyPr>
            <a:normAutofit/>
          </a:bodyPr>
          <a:lstStyle/>
          <a:p>
            <a:pPr>
              <a:lnSpc>
                <a:spcPct val="120000"/>
              </a:lnSpc>
            </a:pPr>
            <a:r>
              <a:rPr kumimoji="1" lang="ja-JP" altLang="en-US" sz="2000" dirty="0"/>
              <a:t>本システムは以下の業務を実現するものとする</a:t>
            </a:r>
          </a:p>
        </p:txBody>
      </p:sp>
      <p:sp>
        <p:nvSpPr>
          <p:cNvPr id="5" name="スライド番号プレースホルダー 4">
            <a:extLst>
              <a:ext uri="{FF2B5EF4-FFF2-40B4-BE49-F238E27FC236}">
                <a16:creationId xmlns:a16="http://schemas.microsoft.com/office/drawing/2014/main" id="{9A57BEB4-A314-1AA7-1DCA-47BCB5DD9F70}"/>
              </a:ext>
            </a:extLst>
          </p:cNvPr>
          <p:cNvSpPr>
            <a:spLocks noGrp="1"/>
          </p:cNvSpPr>
          <p:nvPr>
            <p:ph type="sldNum" sz="quarter" idx="12"/>
          </p:nvPr>
        </p:nvSpPr>
        <p:spPr/>
        <p:txBody>
          <a:bodyPr/>
          <a:lstStyle/>
          <a:p>
            <a:fld id="{462052E6-07CA-9B46-B866-FDE18BF74505}" type="slidenum">
              <a:rPr lang="ja-JP" altLang="en-US" smtClean="0"/>
              <a:pPr/>
              <a:t>4</a:t>
            </a:fld>
            <a:endParaRPr lang="ja-JP" altLang="en-US"/>
          </a:p>
        </p:txBody>
      </p:sp>
      <p:sp>
        <p:nvSpPr>
          <p:cNvPr id="6" name="正方形/長方形 5">
            <a:extLst>
              <a:ext uri="{FF2B5EF4-FFF2-40B4-BE49-F238E27FC236}">
                <a16:creationId xmlns:a16="http://schemas.microsoft.com/office/drawing/2014/main" id="{823EB91C-030C-F5A6-7521-D116735291A5}"/>
              </a:ext>
            </a:extLst>
          </p:cNvPr>
          <p:cNvSpPr/>
          <p:nvPr/>
        </p:nvSpPr>
        <p:spPr>
          <a:xfrm>
            <a:off x="462456" y="1325939"/>
            <a:ext cx="830316" cy="609600"/>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管理番号</a:t>
            </a:r>
          </a:p>
        </p:txBody>
      </p:sp>
      <p:sp>
        <p:nvSpPr>
          <p:cNvPr id="7" name="正方形/長方形 6">
            <a:extLst>
              <a:ext uri="{FF2B5EF4-FFF2-40B4-BE49-F238E27FC236}">
                <a16:creationId xmlns:a16="http://schemas.microsoft.com/office/drawing/2014/main" id="{15659A48-80C9-E6D2-B2FD-20E29CB52B28}"/>
              </a:ext>
            </a:extLst>
          </p:cNvPr>
          <p:cNvSpPr/>
          <p:nvPr/>
        </p:nvSpPr>
        <p:spPr>
          <a:xfrm>
            <a:off x="1292771" y="1325939"/>
            <a:ext cx="2554013" cy="609600"/>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業務</a:t>
            </a:r>
          </a:p>
        </p:txBody>
      </p:sp>
      <p:sp>
        <p:nvSpPr>
          <p:cNvPr id="9" name="正方形/長方形 8">
            <a:extLst>
              <a:ext uri="{FF2B5EF4-FFF2-40B4-BE49-F238E27FC236}">
                <a16:creationId xmlns:a16="http://schemas.microsoft.com/office/drawing/2014/main" id="{7B778F37-B23C-B15D-E9CB-8B512C5FB00E}"/>
              </a:ext>
            </a:extLst>
          </p:cNvPr>
          <p:cNvSpPr/>
          <p:nvPr/>
        </p:nvSpPr>
        <p:spPr>
          <a:xfrm>
            <a:off x="3846785" y="1325939"/>
            <a:ext cx="5591846" cy="609600"/>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說明</a:t>
            </a:r>
          </a:p>
        </p:txBody>
      </p:sp>
      <p:sp>
        <p:nvSpPr>
          <p:cNvPr id="10" name="正方形/長方形 9">
            <a:extLst>
              <a:ext uri="{FF2B5EF4-FFF2-40B4-BE49-F238E27FC236}">
                <a16:creationId xmlns:a16="http://schemas.microsoft.com/office/drawing/2014/main" id="{B0F0D529-975F-A4C3-0E79-7E402A5385C5}"/>
              </a:ext>
            </a:extLst>
          </p:cNvPr>
          <p:cNvSpPr/>
          <p:nvPr/>
        </p:nvSpPr>
        <p:spPr>
          <a:xfrm>
            <a:off x="462456" y="1935539"/>
            <a:ext cx="830316"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BR</a:t>
            </a:r>
            <a:r>
              <a:rPr kumimoji="1" lang="en-US" altLang="ja-JP" sz="1200" dirty="0">
                <a:latin typeface="Meiryo UI" panose="020B0604030504040204" pitchFamily="34" charset="-128"/>
                <a:ea typeface="Meiryo UI" panose="020B0604030504040204" pitchFamily="34" charset="-128"/>
              </a:rPr>
              <a:t>-01</a:t>
            </a:r>
            <a:endParaRPr kumimoji="1" lang="ja-JP" altLang="en-US" sz="1200">
              <a:latin typeface="Meiryo UI" panose="020B0604030504040204" pitchFamily="34" charset="-128"/>
              <a:ea typeface="Meiryo UI" panose="020B0604030504040204" pitchFamily="34" charset="-128"/>
            </a:endParaRPr>
          </a:p>
        </p:txBody>
      </p:sp>
      <p:sp>
        <p:nvSpPr>
          <p:cNvPr id="11" name="正方形/長方形 10">
            <a:extLst>
              <a:ext uri="{FF2B5EF4-FFF2-40B4-BE49-F238E27FC236}">
                <a16:creationId xmlns:a16="http://schemas.microsoft.com/office/drawing/2014/main" id="{45FC06C0-1FBD-58C9-1B0A-97E2582F4DB1}"/>
              </a:ext>
            </a:extLst>
          </p:cNvPr>
          <p:cNvSpPr/>
          <p:nvPr/>
        </p:nvSpPr>
        <p:spPr>
          <a:xfrm>
            <a:off x="1292771" y="1935539"/>
            <a:ext cx="2554013"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dirty="0">
                <a:latin typeface="Meiryo UI" panose="020B0604030504040204" pitchFamily="34" charset="-128"/>
                <a:ea typeface="Meiryo UI" panose="020B0604030504040204" pitchFamily="34" charset="-128"/>
              </a:rPr>
              <a:t>問題管理</a:t>
            </a:r>
          </a:p>
        </p:txBody>
      </p:sp>
      <p:sp>
        <p:nvSpPr>
          <p:cNvPr id="12" name="正方形/長方形 11">
            <a:extLst>
              <a:ext uri="{FF2B5EF4-FFF2-40B4-BE49-F238E27FC236}">
                <a16:creationId xmlns:a16="http://schemas.microsoft.com/office/drawing/2014/main" id="{7011101B-88F5-A6A2-6002-81B84379DC57}"/>
              </a:ext>
            </a:extLst>
          </p:cNvPr>
          <p:cNvSpPr/>
          <p:nvPr/>
        </p:nvSpPr>
        <p:spPr>
          <a:xfrm>
            <a:off x="3846785" y="1935539"/>
            <a:ext cx="5591846"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dirty="0">
                <a:latin typeface="Meiryo UI" panose="020B0604030504040204" pitchFamily="34" charset="-128"/>
                <a:ea typeface="Meiryo UI" panose="020B0604030504040204" pitchFamily="34" charset="-128"/>
              </a:rPr>
              <a:t>問題を追加・変更・削除する。</a:t>
            </a:r>
            <a:endParaRPr kumimoji="1" lang="en-US" altLang="ja-JP" sz="1200" dirty="0">
              <a:latin typeface="Meiryo UI" panose="020B0604030504040204" pitchFamily="34" charset="-128"/>
              <a:ea typeface="Meiryo UI" panose="020B0604030504040204" pitchFamily="34" charset="-128"/>
            </a:endParaRPr>
          </a:p>
          <a:p>
            <a:r>
              <a:rPr lang="ja-JP" altLang="en-US" sz="1200" dirty="0">
                <a:latin typeface="Meiryo UI" panose="020B0604030504040204" pitchFamily="34" charset="-128"/>
                <a:ea typeface="Meiryo UI" panose="020B0604030504040204" pitchFamily="34" charset="-128"/>
              </a:rPr>
              <a:t>一覧の参照も可能。</a:t>
            </a:r>
            <a:endParaRPr kumimoji="1" lang="en-US" altLang="ja-JP" sz="1200" dirty="0">
              <a:latin typeface="Meiryo UI" panose="020B0604030504040204" pitchFamily="34" charset="-128"/>
              <a:ea typeface="Meiryo UI" panose="020B0604030504040204" pitchFamily="34" charset="-128"/>
            </a:endParaRPr>
          </a:p>
        </p:txBody>
      </p:sp>
      <p:sp>
        <p:nvSpPr>
          <p:cNvPr id="13" name="正方形/長方形 12">
            <a:extLst>
              <a:ext uri="{FF2B5EF4-FFF2-40B4-BE49-F238E27FC236}">
                <a16:creationId xmlns:a16="http://schemas.microsoft.com/office/drawing/2014/main" id="{3DA1D693-9ED7-B022-6530-E4621BA69074}"/>
              </a:ext>
            </a:extLst>
          </p:cNvPr>
          <p:cNvSpPr/>
          <p:nvPr/>
        </p:nvSpPr>
        <p:spPr>
          <a:xfrm>
            <a:off x="462456" y="2545139"/>
            <a:ext cx="830316"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BR</a:t>
            </a:r>
            <a:r>
              <a:rPr kumimoji="1" lang="en-US" altLang="ja-JP" sz="1200" dirty="0">
                <a:latin typeface="Meiryo UI" panose="020B0604030504040204" pitchFamily="34" charset="-128"/>
                <a:ea typeface="Meiryo UI" panose="020B0604030504040204" pitchFamily="34" charset="-128"/>
              </a:rPr>
              <a:t>-02</a:t>
            </a:r>
            <a:endParaRPr kumimoji="1" lang="ja-JP" altLang="en-US" sz="1200" dirty="0">
              <a:latin typeface="Meiryo UI" panose="020B0604030504040204" pitchFamily="34" charset="-128"/>
              <a:ea typeface="Meiryo UI" panose="020B0604030504040204" pitchFamily="34" charset="-128"/>
            </a:endParaRPr>
          </a:p>
        </p:txBody>
      </p:sp>
      <p:sp>
        <p:nvSpPr>
          <p:cNvPr id="14" name="正方形/長方形 13">
            <a:extLst>
              <a:ext uri="{FF2B5EF4-FFF2-40B4-BE49-F238E27FC236}">
                <a16:creationId xmlns:a16="http://schemas.microsoft.com/office/drawing/2014/main" id="{F2B02476-7D09-F8D7-5627-0F88908C0EE5}"/>
              </a:ext>
            </a:extLst>
          </p:cNvPr>
          <p:cNvSpPr/>
          <p:nvPr/>
        </p:nvSpPr>
        <p:spPr>
          <a:xfrm>
            <a:off x="1292771" y="2545139"/>
            <a:ext cx="2554013"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dirty="0">
                <a:latin typeface="Meiryo UI" panose="020B0604030504040204" pitchFamily="34" charset="-128"/>
                <a:ea typeface="Meiryo UI" panose="020B0604030504040204" pitchFamily="34" charset="-128"/>
              </a:rPr>
              <a:t>出題／正誤判定</a:t>
            </a:r>
            <a:endParaRPr kumimoji="1" lang="ja-JP" altLang="en-US" sz="1200" dirty="0">
              <a:latin typeface="Meiryo UI" panose="020B0604030504040204" pitchFamily="34" charset="-128"/>
              <a:ea typeface="Meiryo UI" panose="020B0604030504040204" pitchFamily="34" charset="-128"/>
            </a:endParaRPr>
          </a:p>
        </p:txBody>
      </p:sp>
      <p:sp>
        <p:nvSpPr>
          <p:cNvPr id="15" name="正方形/長方形 14">
            <a:extLst>
              <a:ext uri="{FF2B5EF4-FFF2-40B4-BE49-F238E27FC236}">
                <a16:creationId xmlns:a16="http://schemas.microsoft.com/office/drawing/2014/main" id="{D45178E2-87C7-C0FB-2EB0-474BF0056B27}"/>
              </a:ext>
            </a:extLst>
          </p:cNvPr>
          <p:cNvSpPr/>
          <p:nvPr/>
        </p:nvSpPr>
        <p:spPr>
          <a:xfrm>
            <a:off x="3846785" y="2545139"/>
            <a:ext cx="5591846"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dirty="0">
                <a:latin typeface="Meiryo UI" panose="020B0604030504040204" pitchFamily="34" charset="-128"/>
                <a:ea typeface="Meiryo UI" panose="020B0604030504040204" pitchFamily="34" charset="-128"/>
              </a:rPr>
              <a:t>登録されている問題から、出題する。</a:t>
            </a:r>
            <a:endParaRPr kumimoji="1" lang="en-US" altLang="ja-JP" sz="1200" dirty="0">
              <a:latin typeface="Meiryo UI" panose="020B0604030504040204" pitchFamily="34" charset="-128"/>
              <a:ea typeface="Meiryo UI" panose="020B0604030504040204" pitchFamily="34" charset="-128"/>
            </a:endParaRPr>
          </a:p>
          <a:p>
            <a:r>
              <a:rPr lang="ja-JP" altLang="en-US" sz="1200" dirty="0">
                <a:latin typeface="Meiryo UI" panose="020B0604030504040204" pitchFamily="34" charset="-128"/>
                <a:ea typeface="Meiryo UI" panose="020B0604030504040204" pitchFamily="34" charset="-128"/>
              </a:rPr>
              <a:t>回答者が回答した結果を判定する。</a:t>
            </a:r>
            <a:endParaRPr kumimoji="1" lang="ja-JP" altLang="en-US" sz="1200" dirty="0">
              <a:latin typeface="Meiryo UI" panose="020B0604030504040204" pitchFamily="34" charset="-128"/>
              <a:ea typeface="Meiryo UI" panose="020B0604030504040204" pitchFamily="34" charset="-128"/>
            </a:endParaRPr>
          </a:p>
        </p:txBody>
      </p:sp>
      <p:sp>
        <p:nvSpPr>
          <p:cNvPr id="25" name="正方形/長方形 24">
            <a:extLst>
              <a:ext uri="{FF2B5EF4-FFF2-40B4-BE49-F238E27FC236}">
                <a16:creationId xmlns:a16="http://schemas.microsoft.com/office/drawing/2014/main" id="{5FC6615B-E029-B427-B9D2-383B29707376}"/>
              </a:ext>
            </a:extLst>
          </p:cNvPr>
          <p:cNvSpPr/>
          <p:nvPr/>
        </p:nvSpPr>
        <p:spPr>
          <a:xfrm>
            <a:off x="9438631" y="1325939"/>
            <a:ext cx="1032387" cy="609600"/>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実施者</a:t>
            </a:r>
          </a:p>
        </p:txBody>
      </p:sp>
      <p:sp>
        <p:nvSpPr>
          <p:cNvPr id="26" name="正方形/長方形 25">
            <a:extLst>
              <a:ext uri="{FF2B5EF4-FFF2-40B4-BE49-F238E27FC236}">
                <a16:creationId xmlns:a16="http://schemas.microsoft.com/office/drawing/2014/main" id="{ADA89712-98D4-8E58-39A3-125DEEB7169C}"/>
              </a:ext>
            </a:extLst>
          </p:cNvPr>
          <p:cNvSpPr/>
          <p:nvPr/>
        </p:nvSpPr>
        <p:spPr>
          <a:xfrm>
            <a:off x="9438631" y="1935539"/>
            <a:ext cx="1032387"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dirty="0">
                <a:latin typeface="Meiryo UI" panose="020B0604030504040204" pitchFamily="34" charset="-128"/>
                <a:ea typeface="Meiryo UI" panose="020B0604030504040204" pitchFamily="34" charset="-128"/>
              </a:rPr>
              <a:t>管理者</a:t>
            </a:r>
            <a:endParaRPr kumimoji="1" lang="ja-JP" altLang="en-US" sz="1200" dirty="0">
              <a:latin typeface="Meiryo UI" panose="020B0604030504040204" pitchFamily="34" charset="-128"/>
              <a:ea typeface="Meiryo UI" panose="020B0604030504040204" pitchFamily="34" charset="-128"/>
            </a:endParaRPr>
          </a:p>
        </p:txBody>
      </p:sp>
      <p:sp>
        <p:nvSpPr>
          <p:cNvPr id="27" name="正方形/長方形 26">
            <a:extLst>
              <a:ext uri="{FF2B5EF4-FFF2-40B4-BE49-F238E27FC236}">
                <a16:creationId xmlns:a16="http://schemas.microsoft.com/office/drawing/2014/main" id="{4684FD23-9079-AF88-A109-C68EA1E917DC}"/>
              </a:ext>
            </a:extLst>
          </p:cNvPr>
          <p:cNvSpPr/>
          <p:nvPr/>
        </p:nvSpPr>
        <p:spPr>
          <a:xfrm>
            <a:off x="9438631" y="2545139"/>
            <a:ext cx="1032387"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dirty="0">
                <a:latin typeface="Meiryo UI" panose="020B0604030504040204" pitchFamily="34" charset="-128"/>
                <a:ea typeface="Meiryo UI" panose="020B0604030504040204" pitchFamily="34" charset="-128"/>
              </a:rPr>
              <a:t>管理者</a:t>
            </a:r>
          </a:p>
        </p:txBody>
      </p:sp>
      <p:sp>
        <p:nvSpPr>
          <p:cNvPr id="31" name="正方形/長方形 30">
            <a:extLst>
              <a:ext uri="{FF2B5EF4-FFF2-40B4-BE49-F238E27FC236}">
                <a16:creationId xmlns:a16="http://schemas.microsoft.com/office/drawing/2014/main" id="{9B4BEB93-0DB9-EFBD-F2EC-F8A692D9F79F}"/>
              </a:ext>
            </a:extLst>
          </p:cNvPr>
          <p:cNvSpPr/>
          <p:nvPr/>
        </p:nvSpPr>
        <p:spPr>
          <a:xfrm>
            <a:off x="10471018" y="1325939"/>
            <a:ext cx="1184955" cy="609600"/>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システム化対象</a:t>
            </a:r>
          </a:p>
        </p:txBody>
      </p:sp>
      <p:sp>
        <p:nvSpPr>
          <p:cNvPr id="32" name="正方形/長方形 31">
            <a:extLst>
              <a:ext uri="{FF2B5EF4-FFF2-40B4-BE49-F238E27FC236}">
                <a16:creationId xmlns:a16="http://schemas.microsoft.com/office/drawing/2014/main" id="{3C5BABF4-5902-5E68-F88A-414558C7C1AE}"/>
              </a:ext>
            </a:extLst>
          </p:cNvPr>
          <p:cNvSpPr/>
          <p:nvPr/>
        </p:nvSpPr>
        <p:spPr>
          <a:xfrm>
            <a:off x="10471018" y="1935539"/>
            <a:ext cx="1184955"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a:t>
            </a:r>
          </a:p>
        </p:txBody>
      </p:sp>
      <p:sp>
        <p:nvSpPr>
          <p:cNvPr id="33" name="正方形/長方形 32">
            <a:extLst>
              <a:ext uri="{FF2B5EF4-FFF2-40B4-BE49-F238E27FC236}">
                <a16:creationId xmlns:a16="http://schemas.microsoft.com/office/drawing/2014/main" id="{B6C35AA4-7501-EF9F-8A53-96C3D47F393F}"/>
              </a:ext>
            </a:extLst>
          </p:cNvPr>
          <p:cNvSpPr/>
          <p:nvPr/>
        </p:nvSpPr>
        <p:spPr>
          <a:xfrm>
            <a:off x="10471018" y="2545139"/>
            <a:ext cx="1184955"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a:t>
            </a:r>
            <a:endParaRPr kumimoji="1" lang="ja-JP" altLang="en-US" sz="1200">
              <a:latin typeface="Meiryo UI" panose="020B0604030504040204" pitchFamily="34" charset="-128"/>
              <a:ea typeface="Meiryo UI" panose="020B0604030504040204" pitchFamily="34" charset="-128"/>
            </a:endParaRPr>
          </a:p>
        </p:txBody>
      </p:sp>
      <p:sp>
        <p:nvSpPr>
          <p:cNvPr id="8" name="正方形/長方形 7">
            <a:extLst>
              <a:ext uri="{FF2B5EF4-FFF2-40B4-BE49-F238E27FC236}">
                <a16:creationId xmlns:a16="http://schemas.microsoft.com/office/drawing/2014/main" id="{2E2AC3BA-B81B-236F-053F-D6D81C1F0F2B}"/>
              </a:ext>
            </a:extLst>
          </p:cNvPr>
          <p:cNvSpPr/>
          <p:nvPr/>
        </p:nvSpPr>
        <p:spPr>
          <a:xfrm>
            <a:off x="462455" y="3154739"/>
            <a:ext cx="830316"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BR</a:t>
            </a:r>
            <a:r>
              <a:rPr kumimoji="1" lang="en-US" altLang="ja-JP" sz="1200" dirty="0">
                <a:latin typeface="Meiryo UI" panose="020B0604030504040204" pitchFamily="34" charset="-128"/>
                <a:ea typeface="Meiryo UI" panose="020B0604030504040204" pitchFamily="34" charset="-128"/>
              </a:rPr>
              <a:t>-03</a:t>
            </a:r>
            <a:endParaRPr kumimoji="1" lang="ja-JP" altLang="en-US" sz="1200" dirty="0">
              <a:latin typeface="Meiryo UI" panose="020B0604030504040204" pitchFamily="34" charset="-128"/>
              <a:ea typeface="Meiryo UI" panose="020B0604030504040204" pitchFamily="34" charset="-128"/>
            </a:endParaRPr>
          </a:p>
        </p:txBody>
      </p:sp>
      <p:sp>
        <p:nvSpPr>
          <p:cNvPr id="42" name="正方形/長方形 41">
            <a:extLst>
              <a:ext uri="{FF2B5EF4-FFF2-40B4-BE49-F238E27FC236}">
                <a16:creationId xmlns:a16="http://schemas.microsoft.com/office/drawing/2014/main" id="{4E05572D-BFA4-E345-D30F-1E55CE93F693}"/>
              </a:ext>
            </a:extLst>
          </p:cNvPr>
          <p:cNvSpPr/>
          <p:nvPr/>
        </p:nvSpPr>
        <p:spPr>
          <a:xfrm>
            <a:off x="1292770" y="3154739"/>
            <a:ext cx="2554013"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dirty="0">
                <a:latin typeface="Meiryo UI" panose="020B0604030504040204" pitchFamily="34" charset="-128"/>
                <a:ea typeface="Meiryo UI" panose="020B0604030504040204" pitchFamily="34" charset="-128"/>
              </a:rPr>
              <a:t>回答</a:t>
            </a:r>
            <a:endParaRPr kumimoji="1" lang="ja-JP" altLang="en-US" sz="1200" dirty="0">
              <a:latin typeface="Meiryo UI" panose="020B0604030504040204" pitchFamily="34" charset="-128"/>
              <a:ea typeface="Meiryo UI" panose="020B0604030504040204" pitchFamily="34" charset="-128"/>
            </a:endParaRPr>
          </a:p>
        </p:txBody>
      </p:sp>
      <p:sp>
        <p:nvSpPr>
          <p:cNvPr id="43" name="正方形/長方形 42">
            <a:extLst>
              <a:ext uri="{FF2B5EF4-FFF2-40B4-BE49-F238E27FC236}">
                <a16:creationId xmlns:a16="http://schemas.microsoft.com/office/drawing/2014/main" id="{53C47ED9-5B28-40B5-3AF0-64B40C5E20A2}"/>
              </a:ext>
            </a:extLst>
          </p:cNvPr>
          <p:cNvSpPr/>
          <p:nvPr/>
        </p:nvSpPr>
        <p:spPr>
          <a:xfrm>
            <a:off x="3846784" y="3154739"/>
            <a:ext cx="5591846"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dirty="0">
                <a:latin typeface="Meiryo UI" panose="020B0604030504040204" pitchFamily="34" charset="-128"/>
                <a:ea typeface="Meiryo UI" panose="020B0604030504040204" pitchFamily="34" charset="-128"/>
              </a:rPr>
              <a:t>出題された問題の〇</a:t>
            </a:r>
            <a:r>
              <a:rPr kumimoji="1" lang="en-US" altLang="ja-JP" sz="1200" dirty="0">
                <a:latin typeface="Meiryo UI" panose="020B0604030504040204" pitchFamily="34" charset="-128"/>
                <a:ea typeface="Meiryo UI" panose="020B0604030504040204" pitchFamily="34" charset="-128"/>
              </a:rPr>
              <a:t>or×</a:t>
            </a:r>
            <a:r>
              <a:rPr kumimoji="1" lang="ja-JP" altLang="en-US" sz="1200" dirty="0">
                <a:latin typeface="Meiryo UI" panose="020B0604030504040204" pitchFamily="34" charset="-128"/>
                <a:ea typeface="Meiryo UI" panose="020B0604030504040204" pitchFamily="34" charset="-128"/>
              </a:rPr>
              <a:t>を回答する。</a:t>
            </a:r>
          </a:p>
        </p:txBody>
      </p:sp>
      <p:sp>
        <p:nvSpPr>
          <p:cNvPr id="44" name="正方形/長方形 43">
            <a:extLst>
              <a:ext uri="{FF2B5EF4-FFF2-40B4-BE49-F238E27FC236}">
                <a16:creationId xmlns:a16="http://schemas.microsoft.com/office/drawing/2014/main" id="{48447A6B-50FB-70A6-D2C2-DA95351ECBC3}"/>
              </a:ext>
            </a:extLst>
          </p:cNvPr>
          <p:cNvSpPr/>
          <p:nvPr/>
        </p:nvSpPr>
        <p:spPr>
          <a:xfrm>
            <a:off x="9438630" y="3154739"/>
            <a:ext cx="1032387"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dirty="0">
                <a:latin typeface="Meiryo UI" panose="020B0604030504040204" pitchFamily="34" charset="-128"/>
                <a:ea typeface="Meiryo UI" panose="020B0604030504040204" pitchFamily="34" charset="-128"/>
              </a:rPr>
              <a:t>回答者</a:t>
            </a:r>
          </a:p>
        </p:txBody>
      </p:sp>
      <p:sp>
        <p:nvSpPr>
          <p:cNvPr id="45" name="正方形/長方形 44">
            <a:extLst>
              <a:ext uri="{FF2B5EF4-FFF2-40B4-BE49-F238E27FC236}">
                <a16:creationId xmlns:a16="http://schemas.microsoft.com/office/drawing/2014/main" id="{837132AE-35B0-7355-95C8-B925C45EAE07}"/>
              </a:ext>
            </a:extLst>
          </p:cNvPr>
          <p:cNvSpPr/>
          <p:nvPr/>
        </p:nvSpPr>
        <p:spPr>
          <a:xfrm>
            <a:off x="10471017" y="3154739"/>
            <a:ext cx="1184955"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a:t>
            </a:r>
            <a:endParaRPr kumimoji="1" lang="ja-JP" altLang="en-US" sz="120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789189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64CF65-4C5C-990B-BD17-6F3A94342827}"/>
              </a:ext>
            </a:extLst>
          </p:cNvPr>
          <p:cNvSpPr>
            <a:spLocks noGrp="1"/>
          </p:cNvSpPr>
          <p:nvPr>
            <p:ph type="title"/>
          </p:nvPr>
        </p:nvSpPr>
        <p:spPr/>
        <p:txBody>
          <a:bodyPr>
            <a:normAutofit fontScale="90000"/>
          </a:bodyPr>
          <a:lstStyle/>
          <a:p>
            <a:r>
              <a:rPr kumimoji="1" lang="ja-JP" altLang="en-US"/>
              <a:t>業務要件（フロー図）</a:t>
            </a:r>
          </a:p>
        </p:txBody>
      </p:sp>
      <p:sp>
        <p:nvSpPr>
          <p:cNvPr id="5" name="スライド番号プレースホルダー 4">
            <a:extLst>
              <a:ext uri="{FF2B5EF4-FFF2-40B4-BE49-F238E27FC236}">
                <a16:creationId xmlns:a16="http://schemas.microsoft.com/office/drawing/2014/main" id="{7625D612-114E-EA97-72ED-40158A1E0CE2}"/>
              </a:ext>
            </a:extLst>
          </p:cNvPr>
          <p:cNvSpPr>
            <a:spLocks noGrp="1"/>
          </p:cNvSpPr>
          <p:nvPr>
            <p:ph type="sldNum" sz="quarter" idx="12"/>
          </p:nvPr>
        </p:nvSpPr>
        <p:spPr/>
        <p:txBody>
          <a:bodyPr/>
          <a:lstStyle/>
          <a:p>
            <a:fld id="{462052E6-07CA-9B46-B866-FDE18BF74505}" type="slidenum">
              <a:rPr lang="ja-JP" altLang="en-US" smtClean="0"/>
              <a:pPr/>
              <a:t>5</a:t>
            </a:fld>
            <a:endParaRPr lang="ja-JP" altLang="en-US"/>
          </a:p>
        </p:txBody>
      </p:sp>
      <p:sp>
        <p:nvSpPr>
          <p:cNvPr id="6" name="コンテンツ プレースホルダー 2">
            <a:extLst>
              <a:ext uri="{FF2B5EF4-FFF2-40B4-BE49-F238E27FC236}">
                <a16:creationId xmlns:a16="http://schemas.microsoft.com/office/drawing/2014/main" id="{A9C7D174-C005-6E25-494D-E47BD706BEDF}"/>
              </a:ext>
            </a:extLst>
          </p:cNvPr>
          <p:cNvSpPr>
            <a:spLocks noGrp="1"/>
          </p:cNvSpPr>
          <p:nvPr>
            <p:ph idx="1"/>
          </p:nvPr>
        </p:nvSpPr>
        <p:spPr>
          <a:xfrm>
            <a:off x="397565" y="805967"/>
            <a:ext cx="11396870" cy="504451"/>
          </a:xfrm>
        </p:spPr>
        <p:txBody>
          <a:bodyPr>
            <a:normAutofit/>
          </a:bodyPr>
          <a:lstStyle/>
          <a:p>
            <a:pPr>
              <a:lnSpc>
                <a:spcPct val="120000"/>
              </a:lnSpc>
            </a:pPr>
            <a:r>
              <a:rPr kumimoji="1" lang="ja-JP" altLang="en-US" sz="2000"/>
              <a:t>本システムは以下の業務を実現するものとする（システム化以外の業務も含む）</a:t>
            </a:r>
          </a:p>
        </p:txBody>
      </p:sp>
      <p:sp>
        <p:nvSpPr>
          <p:cNvPr id="8" name="正方形/長方形 7">
            <a:extLst>
              <a:ext uri="{FF2B5EF4-FFF2-40B4-BE49-F238E27FC236}">
                <a16:creationId xmlns:a16="http://schemas.microsoft.com/office/drawing/2014/main" id="{CC1FEA7B-AC5F-EEEA-B735-E96B4FD49E84}"/>
              </a:ext>
            </a:extLst>
          </p:cNvPr>
          <p:cNvSpPr/>
          <p:nvPr/>
        </p:nvSpPr>
        <p:spPr>
          <a:xfrm>
            <a:off x="1337845" y="4772448"/>
            <a:ext cx="1128351" cy="1259122"/>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dirty="0">
                <a:latin typeface="Meiryo UI" panose="020B0604030504040204" pitchFamily="34" charset="-128"/>
                <a:ea typeface="Meiryo UI" panose="020B0604030504040204" pitchFamily="34" charset="-128"/>
              </a:rPr>
              <a:t>問題リスト</a:t>
            </a:r>
            <a:endParaRPr kumimoji="1" lang="ja-JP" altLang="en-US" sz="700" dirty="0">
              <a:latin typeface="Meiryo UI" panose="020B0604030504040204" pitchFamily="34" charset="-128"/>
              <a:ea typeface="Meiryo UI" panose="020B0604030504040204" pitchFamily="34" charset="-128"/>
            </a:endParaRPr>
          </a:p>
        </p:txBody>
      </p:sp>
      <p:sp>
        <p:nvSpPr>
          <p:cNvPr id="13" name="正方形/長方形 12">
            <a:extLst>
              <a:ext uri="{FF2B5EF4-FFF2-40B4-BE49-F238E27FC236}">
                <a16:creationId xmlns:a16="http://schemas.microsoft.com/office/drawing/2014/main" id="{03BB47A6-3D45-1633-C1C8-6D82DF7ABD23}"/>
              </a:ext>
            </a:extLst>
          </p:cNvPr>
          <p:cNvSpPr/>
          <p:nvPr/>
        </p:nvSpPr>
        <p:spPr>
          <a:xfrm>
            <a:off x="1337844" y="3380333"/>
            <a:ext cx="1156138" cy="1259122"/>
          </a:xfrm>
          <a:prstGeom prst="rect">
            <a:avLst/>
          </a:prstGeom>
          <a:solidFill>
            <a:schemeClr val="accent6">
              <a:lumMod val="20000"/>
              <a:lumOff val="80000"/>
            </a:schemeClr>
          </a:solidFill>
        </p:spPr>
        <p:style>
          <a:lnRef idx="2">
            <a:schemeClr val="accent1"/>
          </a:lnRef>
          <a:fillRef idx="1">
            <a:schemeClr val="lt1"/>
          </a:fillRef>
          <a:effectRef idx="0">
            <a:schemeClr val="accent1"/>
          </a:effectRef>
          <a:fontRef idx="minor">
            <a:schemeClr val="dk1"/>
          </a:fontRef>
        </p:style>
        <p:txBody>
          <a:bodyPr vert="eaVert" rtlCol="0" anchor="ctr"/>
          <a:lstStyle/>
          <a:p>
            <a:pPr algn="ctr"/>
            <a:r>
              <a:rPr kumimoji="1" lang="ja-JP" altLang="en-US" sz="1200" dirty="0">
                <a:latin typeface="Meiryo UI" panose="020B0604030504040204" pitchFamily="34" charset="-128"/>
                <a:ea typeface="Meiryo UI" panose="020B0604030504040204" pitchFamily="34" charset="-128"/>
              </a:rPr>
              <a:t>管理者</a:t>
            </a:r>
          </a:p>
        </p:txBody>
      </p:sp>
      <p:sp>
        <p:nvSpPr>
          <p:cNvPr id="16" name="正方形/長方形 15">
            <a:extLst>
              <a:ext uri="{FF2B5EF4-FFF2-40B4-BE49-F238E27FC236}">
                <a16:creationId xmlns:a16="http://schemas.microsoft.com/office/drawing/2014/main" id="{0CC24251-B563-98A5-D380-42B048F86FD1}"/>
              </a:ext>
            </a:extLst>
          </p:cNvPr>
          <p:cNvSpPr/>
          <p:nvPr/>
        </p:nvSpPr>
        <p:spPr>
          <a:xfrm>
            <a:off x="2495133" y="3388960"/>
            <a:ext cx="7071560" cy="125912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7" name="正方形/長方形 16">
            <a:extLst>
              <a:ext uri="{FF2B5EF4-FFF2-40B4-BE49-F238E27FC236}">
                <a16:creationId xmlns:a16="http://schemas.microsoft.com/office/drawing/2014/main" id="{A7E900AF-D065-1A7A-DCBE-40D44EA06E10}"/>
              </a:ext>
            </a:extLst>
          </p:cNvPr>
          <p:cNvSpPr/>
          <p:nvPr/>
        </p:nvSpPr>
        <p:spPr>
          <a:xfrm>
            <a:off x="2466196" y="4779248"/>
            <a:ext cx="7100498" cy="12612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98" name="テキスト ボックス 97">
            <a:extLst>
              <a:ext uri="{FF2B5EF4-FFF2-40B4-BE49-F238E27FC236}">
                <a16:creationId xmlns:a16="http://schemas.microsoft.com/office/drawing/2014/main" id="{317A5260-5EAA-3D29-C81B-DF4B963A44EB}"/>
              </a:ext>
            </a:extLst>
          </p:cNvPr>
          <p:cNvSpPr txBox="1"/>
          <p:nvPr/>
        </p:nvSpPr>
        <p:spPr>
          <a:xfrm>
            <a:off x="2156494" y="1249620"/>
            <a:ext cx="1133644" cy="276999"/>
          </a:xfrm>
          <a:prstGeom prst="rect">
            <a:avLst/>
          </a:prstGeom>
          <a:noFill/>
        </p:spPr>
        <p:txBody>
          <a:bodyPr wrap="none" rtlCol="0">
            <a:spAutoFit/>
          </a:bodyPr>
          <a:lstStyle/>
          <a:p>
            <a:r>
              <a:rPr kumimoji="1" lang="ja-JP" altLang="en-US" sz="1200">
                <a:latin typeface="Meiryo UI" panose="020B0604030504040204" pitchFamily="34" charset="-128"/>
                <a:ea typeface="Meiryo UI" panose="020B0604030504040204" pitchFamily="34" charset="-128"/>
              </a:rPr>
              <a:t>システム化範囲</a:t>
            </a:r>
          </a:p>
        </p:txBody>
      </p:sp>
      <p:sp>
        <p:nvSpPr>
          <p:cNvPr id="23" name="正方形/長方形 22">
            <a:extLst>
              <a:ext uri="{FF2B5EF4-FFF2-40B4-BE49-F238E27FC236}">
                <a16:creationId xmlns:a16="http://schemas.microsoft.com/office/drawing/2014/main" id="{AE02449B-D777-AEF0-1E33-4D1243F94E88}"/>
              </a:ext>
            </a:extLst>
          </p:cNvPr>
          <p:cNvSpPr/>
          <p:nvPr/>
        </p:nvSpPr>
        <p:spPr>
          <a:xfrm>
            <a:off x="1337845" y="2121211"/>
            <a:ext cx="1156138" cy="1259122"/>
          </a:xfrm>
          <a:prstGeom prst="rect">
            <a:avLst/>
          </a:prstGeom>
          <a:solidFill>
            <a:schemeClr val="accent6">
              <a:lumMod val="20000"/>
              <a:lumOff val="80000"/>
            </a:schemeClr>
          </a:solidFill>
        </p:spPr>
        <p:style>
          <a:lnRef idx="2">
            <a:schemeClr val="accent1"/>
          </a:lnRef>
          <a:fillRef idx="1">
            <a:schemeClr val="lt1"/>
          </a:fillRef>
          <a:effectRef idx="0">
            <a:schemeClr val="accent1"/>
          </a:effectRef>
          <a:fontRef idx="minor">
            <a:schemeClr val="dk1"/>
          </a:fontRef>
        </p:style>
        <p:txBody>
          <a:bodyPr vert="eaVert" rtlCol="0" anchor="ctr"/>
          <a:lstStyle/>
          <a:p>
            <a:pPr algn="ctr"/>
            <a:r>
              <a:rPr kumimoji="1" lang="ja-JP" altLang="en-US" sz="1200" dirty="0">
                <a:latin typeface="Meiryo UI" panose="020B0604030504040204" pitchFamily="34" charset="-128"/>
                <a:ea typeface="Meiryo UI" panose="020B0604030504040204" pitchFamily="34" charset="-128"/>
              </a:rPr>
              <a:t>回答者</a:t>
            </a:r>
          </a:p>
        </p:txBody>
      </p:sp>
      <p:sp>
        <p:nvSpPr>
          <p:cNvPr id="25" name="正方形/長方形 24">
            <a:extLst>
              <a:ext uri="{FF2B5EF4-FFF2-40B4-BE49-F238E27FC236}">
                <a16:creationId xmlns:a16="http://schemas.microsoft.com/office/drawing/2014/main" id="{CD276ADD-5C8A-BAFC-8F13-30D218CD5DCB}"/>
              </a:ext>
            </a:extLst>
          </p:cNvPr>
          <p:cNvSpPr/>
          <p:nvPr/>
        </p:nvSpPr>
        <p:spPr>
          <a:xfrm>
            <a:off x="2495133" y="2122670"/>
            <a:ext cx="7071560" cy="12612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95" name="正方形/長方形 94">
            <a:extLst>
              <a:ext uri="{FF2B5EF4-FFF2-40B4-BE49-F238E27FC236}">
                <a16:creationId xmlns:a16="http://schemas.microsoft.com/office/drawing/2014/main" id="{1AF1A6EA-3301-538A-D560-320A96B51B90}"/>
              </a:ext>
            </a:extLst>
          </p:cNvPr>
          <p:cNvSpPr/>
          <p:nvPr/>
        </p:nvSpPr>
        <p:spPr>
          <a:xfrm>
            <a:off x="2626669" y="1552830"/>
            <a:ext cx="7100498" cy="4652339"/>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2ED99BFF-AB2F-DF93-F369-5253BE87F684}"/>
              </a:ext>
            </a:extLst>
          </p:cNvPr>
          <p:cNvSpPr/>
          <p:nvPr/>
        </p:nvSpPr>
        <p:spPr>
          <a:xfrm>
            <a:off x="2849331" y="4943540"/>
            <a:ext cx="1800000" cy="90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latin typeface="Meiryo UI" panose="020B0604030504040204" pitchFamily="34" charset="-128"/>
                <a:ea typeface="Meiryo UI" panose="020B0604030504040204" pitchFamily="34" charset="-128"/>
              </a:rPr>
              <a:t>問題の更新</a:t>
            </a:r>
          </a:p>
        </p:txBody>
      </p:sp>
      <p:cxnSp>
        <p:nvCxnSpPr>
          <p:cNvPr id="24" name="直線矢印コネクタ 23">
            <a:extLst>
              <a:ext uri="{FF2B5EF4-FFF2-40B4-BE49-F238E27FC236}">
                <a16:creationId xmlns:a16="http://schemas.microsoft.com/office/drawing/2014/main" id="{B10CACD3-F3F3-AAA1-4027-EE429B7851EF}"/>
              </a:ext>
            </a:extLst>
          </p:cNvPr>
          <p:cNvCxnSpPr>
            <a:cxnSpLocks/>
            <a:stCxn id="29" idx="2"/>
            <a:endCxn id="21" idx="0"/>
          </p:cNvCxnSpPr>
          <p:nvPr/>
        </p:nvCxnSpPr>
        <p:spPr>
          <a:xfrm>
            <a:off x="3749331" y="4407352"/>
            <a:ext cx="0" cy="53618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8A03E229-137A-0179-14FF-F70D77DE26D8}"/>
              </a:ext>
            </a:extLst>
          </p:cNvPr>
          <p:cNvSpPr/>
          <p:nvPr/>
        </p:nvSpPr>
        <p:spPr>
          <a:xfrm>
            <a:off x="2849331" y="3507352"/>
            <a:ext cx="1800000" cy="90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latin typeface="Meiryo UI" panose="020B0604030504040204" pitchFamily="34" charset="-128"/>
                <a:ea typeface="Meiryo UI" panose="020B0604030504040204" pitchFamily="34" charset="-128"/>
              </a:rPr>
              <a:t>問題</a:t>
            </a:r>
            <a:r>
              <a:rPr lang="ja-JP" altLang="en-US" sz="2000" dirty="0">
                <a:latin typeface="Meiryo UI" panose="020B0604030504040204" pitchFamily="34" charset="-128"/>
                <a:ea typeface="Meiryo UI" panose="020B0604030504040204" pitchFamily="34" charset="-128"/>
              </a:rPr>
              <a:t>追加／</a:t>
            </a:r>
            <a:endParaRPr lang="en-US" altLang="ja-JP" sz="2000" dirty="0">
              <a:latin typeface="Meiryo UI" panose="020B0604030504040204" pitchFamily="34" charset="-128"/>
              <a:ea typeface="Meiryo UI" panose="020B0604030504040204" pitchFamily="34" charset="-128"/>
            </a:endParaRPr>
          </a:p>
          <a:p>
            <a:pPr algn="ctr"/>
            <a:r>
              <a:rPr lang="ja-JP" altLang="en-US" sz="2000" dirty="0">
                <a:latin typeface="Meiryo UI" panose="020B0604030504040204" pitchFamily="34" charset="-128"/>
                <a:ea typeface="Meiryo UI" panose="020B0604030504040204" pitchFamily="34" charset="-128"/>
              </a:rPr>
              <a:t>変更／削除</a:t>
            </a:r>
            <a:endParaRPr kumimoji="1" lang="ja-JP" altLang="en-US" sz="2000" dirty="0">
              <a:latin typeface="Meiryo UI" panose="020B0604030504040204" pitchFamily="34" charset="-128"/>
              <a:ea typeface="Meiryo UI" panose="020B0604030504040204" pitchFamily="34" charset="-128"/>
            </a:endParaRPr>
          </a:p>
        </p:txBody>
      </p:sp>
      <p:sp>
        <p:nvSpPr>
          <p:cNvPr id="122" name="正方形/長方形 121">
            <a:extLst>
              <a:ext uri="{FF2B5EF4-FFF2-40B4-BE49-F238E27FC236}">
                <a16:creationId xmlns:a16="http://schemas.microsoft.com/office/drawing/2014/main" id="{5FCA693C-5FD2-5C90-8866-8FDBCA11780E}"/>
              </a:ext>
            </a:extLst>
          </p:cNvPr>
          <p:cNvSpPr/>
          <p:nvPr/>
        </p:nvSpPr>
        <p:spPr>
          <a:xfrm>
            <a:off x="5049227" y="4943540"/>
            <a:ext cx="1800000" cy="90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latin typeface="Meiryo UI" panose="020B0604030504040204" pitchFamily="34" charset="-128"/>
                <a:ea typeface="Meiryo UI" panose="020B0604030504040204" pitchFamily="34" charset="-128"/>
              </a:rPr>
              <a:t>問題の閲覧</a:t>
            </a:r>
          </a:p>
        </p:txBody>
      </p:sp>
      <p:cxnSp>
        <p:nvCxnSpPr>
          <p:cNvPr id="124" name="直線矢印コネクタ 123">
            <a:extLst>
              <a:ext uri="{FF2B5EF4-FFF2-40B4-BE49-F238E27FC236}">
                <a16:creationId xmlns:a16="http://schemas.microsoft.com/office/drawing/2014/main" id="{C6DF299D-67D5-F441-E03D-360A9CD8D218}"/>
              </a:ext>
            </a:extLst>
          </p:cNvPr>
          <p:cNvCxnSpPr>
            <a:cxnSpLocks/>
            <a:stCxn id="125" idx="2"/>
            <a:endCxn id="122" idx="0"/>
          </p:cNvCxnSpPr>
          <p:nvPr/>
        </p:nvCxnSpPr>
        <p:spPr>
          <a:xfrm flipH="1">
            <a:off x="5949227" y="4466732"/>
            <a:ext cx="5562" cy="476808"/>
          </a:xfrm>
          <a:prstGeom prst="straightConnector1">
            <a:avLst/>
          </a:prstGeom>
          <a:ln w="38100">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5" name="正方形/長方形 124">
            <a:extLst>
              <a:ext uri="{FF2B5EF4-FFF2-40B4-BE49-F238E27FC236}">
                <a16:creationId xmlns:a16="http://schemas.microsoft.com/office/drawing/2014/main" id="{A3E1171E-5204-11C4-7AF8-33D5E898DF7D}"/>
              </a:ext>
            </a:extLst>
          </p:cNvPr>
          <p:cNvSpPr/>
          <p:nvPr/>
        </p:nvSpPr>
        <p:spPr>
          <a:xfrm>
            <a:off x="5054789" y="3566732"/>
            <a:ext cx="1800000" cy="90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latin typeface="Meiryo UI" panose="020B0604030504040204" pitchFamily="34" charset="-128"/>
                <a:ea typeface="Meiryo UI" panose="020B0604030504040204" pitchFamily="34" charset="-128"/>
              </a:rPr>
              <a:t>問題出題</a:t>
            </a:r>
          </a:p>
        </p:txBody>
      </p:sp>
      <p:sp>
        <p:nvSpPr>
          <p:cNvPr id="126" name="正方形/長方形 125">
            <a:extLst>
              <a:ext uri="{FF2B5EF4-FFF2-40B4-BE49-F238E27FC236}">
                <a16:creationId xmlns:a16="http://schemas.microsoft.com/office/drawing/2014/main" id="{55BB6292-0890-B134-4C00-A536C6FC26E3}"/>
              </a:ext>
            </a:extLst>
          </p:cNvPr>
          <p:cNvSpPr/>
          <p:nvPr/>
        </p:nvSpPr>
        <p:spPr>
          <a:xfrm>
            <a:off x="5054789" y="2333105"/>
            <a:ext cx="1800000" cy="90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latin typeface="Meiryo UI" panose="020B0604030504040204" pitchFamily="34" charset="-128"/>
                <a:ea typeface="Meiryo UI" panose="020B0604030504040204" pitchFamily="34" charset="-128"/>
              </a:rPr>
              <a:t>回答選択</a:t>
            </a:r>
          </a:p>
        </p:txBody>
      </p:sp>
      <p:cxnSp>
        <p:nvCxnSpPr>
          <p:cNvPr id="127" name="直線矢印コネクタ 126">
            <a:extLst>
              <a:ext uri="{FF2B5EF4-FFF2-40B4-BE49-F238E27FC236}">
                <a16:creationId xmlns:a16="http://schemas.microsoft.com/office/drawing/2014/main" id="{6BCA419F-8C01-2788-FA25-614384596B3D}"/>
              </a:ext>
            </a:extLst>
          </p:cNvPr>
          <p:cNvCxnSpPr>
            <a:cxnSpLocks/>
            <a:stCxn id="125" idx="0"/>
            <a:endCxn id="126" idx="2"/>
          </p:cNvCxnSpPr>
          <p:nvPr/>
        </p:nvCxnSpPr>
        <p:spPr>
          <a:xfrm flipV="1">
            <a:off x="5954789" y="3233105"/>
            <a:ext cx="0" cy="3336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7" name="正方形/長方形 136">
            <a:extLst>
              <a:ext uri="{FF2B5EF4-FFF2-40B4-BE49-F238E27FC236}">
                <a16:creationId xmlns:a16="http://schemas.microsoft.com/office/drawing/2014/main" id="{2A60963B-F75D-0662-8D79-51E5A6A83B0B}"/>
              </a:ext>
            </a:extLst>
          </p:cNvPr>
          <p:cNvSpPr/>
          <p:nvPr/>
        </p:nvSpPr>
        <p:spPr>
          <a:xfrm>
            <a:off x="7373304" y="4943540"/>
            <a:ext cx="1800000" cy="90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latin typeface="Meiryo UI" panose="020B0604030504040204" pitchFamily="34" charset="-128"/>
                <a:ea typeface="Meiryo UI" panose="020B0604030504040204" pitchFamily="34" charset="-128"/>
              </a:rPr>
              <a:t>回答の閲覧</a:t>
            </a:r>
          </a:p>
        </p:txBody>
      </p:sp>
      <p:cxnSp>
        <p:nvCxnSpPr>
          <p:cNvPr id="138" name="直線矢印コネクタ 137">
            <a:extLst>
              <a:ext uri="{FF2B5EF4-FFF2-40B4-BE49-F238E27FC236}">
                <a16:creationId xmlns:a16="http://schemas.microsoft.com/office/drawing/2014/main" id="{6D537888-1C58-6A6B-3986-DA7DA4416F77}"/>
              </a:ext>
            </a:extLst>
          </p:cNvPr>
          <p:cNvCxnSpPr>
            <a:cxnSpLocks/>
            <a:stCxn id="139" idx="2"/>
            <a:endCxn id="137" idx="0"/>
          </p:cNvCxnSpPr>
          <p:nvPr/>
        </p:nvCxnSpPr>
        <p:spPr>
          <a:xfrm flipH="1">
            <a:off x="8273304" y="4482136"/>
            <a:ext cx="1" cy="461404"/>
          </a:xfrm>
          <a:prstGeom prst="straightConnector1">
            <a:avLst/>
          </a:prstGeom>
          <a:ln w="38100">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9" name="正方形/長方形 138">
            <a:extLst>
              <a:ext uri="{FF2B5EF4-FFF2-40B4-BE49-F238E27FC236}">
                <a16:creationId xmlns:a16="http://schemas.microsoft.com/office/drawing/2014/main" id="{1D27275E-5610-8261-6D10-89E5CADC3FA7}"/>
              </a:ext>
            </a:extLst>
          </p:cNvPr>
          <p:cNvSpPr/>
          <p:nvPr/>
        </p:nvSpPr>
        <p:spPr>
          <a:xfrm>
            <a:off x="7373305" y="3582136"/>
            <a:ext cx="1800000" cy="90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latin typeface="Meiryo UI" panose="020B0604030504040204" pitchFamily="34" charset="-128"/>
                <a:ea typeface="Meiryo UI" panose="020B0604030504040204" pitchFamily="34" charset="-128"/>
              </a:rPr>
              <a:t>回答判定</a:t>
            </a:r>
          </a:p>
        </p:txBody>
      </p:sp>
      <p:cxnSp>
        <p:nvCxnSpPr>
          <p:cNvPr id="140" name="直線矢印コネクタ 139">
            <a:extLst>
              <a:ext uri="{FF2B5EF4-FFF2-40B4-BE49-F238E27FC236}">
                <a16:creationId xmlns:a16="http://schemas.microsoft.com/office/drawing/2014/main" id="{AC201496-0EC3-F9D5-4308-F2D88B2D9C5B}"/>
              </a:ext>
            </a:extLst>
          </p:cNvPr>
          <p:cNvCxnSpPr>
            <a:cxnSpLocks/>
            <a:stCxn id="139" idx="1"/>
            <a:endCxn id="126" idx="3"/>
          </p:cNvCxnSpPr>
          <p:nvPr/>
        </p:nvCxnSpPr>
        <p:spPr>
          <a:xfrm flipH="1" flipV="1">
            <a:off x="6854789" y="2783105"/>
            <a:ext cx="518516" cy="1249031"/>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5" name="正方形/長方形 144">
            <a:extLst>
              <a:ext uri="{FF2B5EF4-FFF2-40B4-BE49-F238E27FC236}">
                <a16:creationId xmlns:a16="http://schemas.microsoft.com/office/drawing/2014/main" id="{E91D8272-F943-29C9-951B-B3114731E467}"/>
              </a:ext>
            </a:extLst>
          </p:cNvPr>
          <p:cNvSpPr/>
          <p:nvPr/>
        </p:nvSpPr>
        <p:spPr>
          <a:xfrm>
            <a:off x="7373304" y="2320527"/>
            <a:ext cx="1800000" cy="90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latin typeface="Meiryo UI" panose="020B0604030504040204" pitchFamily="34" charset="-128"/>
                <a:ea typeface="Meiryo UI" panose="020B0604030504040204" pitchFamily="34" charset="-128"/>
              </a:rPr>
              <a:t>回答結果</a:t>
            </a:r>
          </a:p>
        </p:txBody>
      </p:sp>
      <p:cxnSp>
        <p:nvCxnSpPr>
          <p:cNvPr id="146" name="直線矢印コネクタ 145">
            <a:extLst>
              <a:ext uri="{FF2B5EF4-FFF2-40B4-BE49-F238E27FC236}">
                <a16:creationId xmlns:a16="http://schemas.microsoft.com/office/drawing/2014/main" id="{AAE3A52A-CBA1-4F91-BB5A-AA6C9506183E}"/>
              </a:ext>
            </a:extLst>
          </p:cNvPr>
          <p:cNvCxnSpPr>
            <a:cxnSpLocks/>
            <a:stCxn id="139" idx="0"/>
            <a:endCxn id="145" idx="2"/>
          </p:cNvCxnSpPr>
          <p:nvPr/>
        </p:nvCxnSpPr>
        <p:spPr>
          <a:xfrm flipH="1" flipV="1">
            <a:off x="8273304" y="3220527"/>
            <a:ext cx="1" cy="3616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7389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89FD0E-D345-859D-7265-32B3A5260935}"/>
              </a:ext>
            </a:extLst>
          </p:cNvPr>
          <p:cNvSpPr>
            <a:spLocks noGrp="1"/>
          </p:cNvSpPr>
          <p:nvPr>
            <p:ph type="title"/>
          </p:nvPr>
        </p:nvSpPr>
        <p:spPr/>
        <p:txBody>
          <a:bodyPr>
            <a:normAutofit fontScale="90000"/>
          </a:bodyPr>
          <a:lstStyle/>
          <a:p>
            <a:r>
              <a:rPr kumimoji="1" lang="ja-JP" altLang="en-US"/>
              <a:t>機能要件（一覧）</a:t>
            </a:r>
          </a:p>
        </p:txBody>
      </p:sp>
      <p:sp>
        <p:nvSpPr>
          <p:cNvPr id="3" name="コンテンツ プレースホルダー 2">
            <a:extLst>
              <a:ext uri="{FF2B5EF4-FFF2-40B4-BE49-F238E27FC236}">
                <a16:creationId xmlns:a16="http://schemas.microsoft.com/office/drawing/2014/main" id="{D68FFE96-7C8A-508D-4610-2043375AC4B3}"/>
              </a:ext>
            </a:extLst>
          </p:cNvPr>
          <p:cNvSpPr>
            <a:spLocks noGrp="1"/>
          </p:cNvSpPr>
          <p:nvPr>
            <p:ph idx="1"/>
          </p:nvPr>
        </p:nvSpPr>
        <p:spPr>
          <a:xfrm>
            <a:off x="397565" y="805967"/>
            <a:ext cx="11396870" cy="504451"/>
          </a:xfrm>
        </p:spPr>
        <p:txBody>
          <a:bodyPr>
            <a:normAutofit/>
          </a:bodyPr>
          <a:lstStyle/>
          <a:p>
            <a:pPr>
              <a:lnSpc>
                <a:spcPct val="120000"/>
              </a:lnSpc>
            </a:pPr>
            <a:r>
              <a:rPr kumimoji="1" lang="ja-JP" altLang="en-US" sz="2000" dirty="0"/>
              <a:t>本システムは以下の業務を実現するものとする</a:t>
            </a:r>
          </a:p>
        </p:txBody>
      </p:sp>
      <p:sp>
        <p:nvSpPr>
          <p:cNvPr id="5" name="スライド番号プレースホルダー 4">
            <a:extLst>
              <a:ext uri="{FF2B5EF4-FFF2-40B4-BE49-F238E27FC236}">
                <a16:creationId xmlns:a16="http://schemas.microsoft.com/office/drawing/2014/main" id="{9A57BEB4-A314-1AA7-1DCA-47BCB5DD9F70}"/>
              </a:ext>
            </a:extLst>
          </p:cNvPr>
          <p:cNvSpPr>
            <a:spLocks noGrp="1"/>
          </p:cNvSpPr>
          <p:nvPr>
            <p:ph type="sldNum" sz="quarter" idx="12"/>
          </p:nvPr>
        </p:nvSpPr>
        <p:spPr/>
        <p:txBody>
          <a:bodyPr/>
          <a:lstStyle/>
          <a:p>
            <a:fld id="{462052E6-07CA-9B46-B866-FDE18BF74505}" type="slidenum">
              <a:rPr lang="ja-JP" altLang="en-US" smtClean="0"/>
              <a:pPr/>
              <a:t>6</a:t>
            </a:fld>
            <a:endParaRPr lang="ja-JP" altLang="en-US"/>
          </a:p>
        </p:txBody>
      </p:sp>
      <p:sp>
        <p:nvSpPr>
          <p:cNvPr id="6" name="正方形/長方形 5">
            <a:extLst>
              <a:ext uri="{FF2B5EF4-FFF2-40B4-BE49-F238E27FC236}">
                <a16:creationId xmlns:a16="http://schemas.microsoft.com/office/drawing/2014/main" id="{823EB91C-030C-F5A6-7521-D116735291A5}"/>
              </a:ext>
            </a:extLst>
          </p:cNvPr>
          <p:cNvSpPr/>
          <p:nvPr/>
        </p:nvSpPr>
        <p:spPr>
          <a:xfrm>
            <a:off x="462456" y="1325939"/>
            <a:ext cx="83031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管理番号</a:t>
            </a:r>
          </a:p>
        </p:txBody>
      </p:sp>
      <p:sp>
        <p:nvSpPr>
          <p:cNvPr id="7" name="正方形/長方形 6">
            <a:extLst>
              <a:ext uri="{FF2B5EF4-FFF2-40B4-BE49-F238E27FC236}">
                <a16:creationId xmlns:a16="http://schemas.microsoft.com/office/drawing/2014/main" id="{15659A48-80C9-E6D2-B2FD-20E29CB52B28}"/>
              </a:ext>
            </a:extLst>
          </p:cNvPr>
          <p:cNvSpPr/>
          <p:nvPr/>
        </p:nvSpPr>
        <p:spPr>
          <a:xfrm>
            <a:off x="1292771" y="1325939"/>
            <a:ext cx="1576553"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機能</a:t>
            </a:r>
          </a:p>
        </p:txBody>
      </p:sp>
      <p:sp>
        <p:nvSpPr>
          <p:cNvPr id="9" name="正方形/長方形 8">
            <a:extLst>
              <a:ext uri="{FF2B5EF4-FFF2-40B4-BE49-F238E27FC236}">
                <a16:creationId xmlns:a16="http://schemas.microsoft.com/office/drawing/2014/main" id="{7B778F37-B23C-B15D-E9CB-8B512C5FB00E}"/>
              </a:ext>
            </a:extLst>
          </p:cNvPr>
          <p:cNvSpPr/>
          <p:nvPr/>
        </p:nvSpPr>
        <p:spPr>
          <a:xfrm>
            <a:off x="2869325" y="1325939"/>
            <a:ext cx="508700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說明</a:t>
            </a:r>
          </a:p>
        </p:txBody>
      </p:sp>
      <p:sp>
        <p:nvSpPr>
          <p:cNvPr id="10" name="正方形/長方形 9">
            <a:extLst>
              <a:ext uri="{FF2B5EF4-FFF2-40B4-BE49-F238E27FC236}">
                <a16:creationId xmlns:a16="http://schemas.microsoft.com/office/drawing/2014/main" id="{B0F0D529-975F-A4C3-0E79-7E402A5385C5}"/>
              </a:ext>
            </a:extLst>
          </p:cNvPr>
          <p:cNvSpPr/>
          <p:nvPr/>
        </p:nvSpPr>
        <p:spPr>
          <a:xfrm>
            <a:off x="462456" y="1830390"/>
            <a:ext cx="830316"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FR-01</a:t>
            </a:r>
            <a:endParaRPr kumimoji="1" lang="ja-JP" altLang="en-US" sz="1200">
              <a:latin typeface="Meiryo UI" panose="020B0604030504040204" pitchFamily="34" charset="-128"/>
              <a:ea typeface="Meiryo UI" panose="020B0604030504040204" pitchFamily="34" charset="-128"/>
            </a:endParaRPr>
          </a:p>
        </p:txBody>
      </p:sp>
      <p:sp>
        <p:nvSpPr>
          <p:cNvPr id="11" name="正方形/長方形 10">
            <a:extLst>
              <a:ext uri="{FF2B5EF4-FFF2-40B4-BE49-F238E27FC236}">
                <a16:creationId xmlns:a16="http://schemas.microsoft.com/office/drawing/2014/main" id="{45FC06C0-1FBD-58C9-1B0A-97E2582F4DB1}"/>
              </a:ext>
            </a:extLst>
          </p:cNvPr>
          <p:cNvSpPr/>
          <p:nvPr/>
        </p:nvSpPr>
        <p:spPr>
          <a:xfrm>
            <a:off x="1292771" y="1830390"/>
            <a:ext cx="1576553"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dirty="0">
                <a:latin typeface="Meiryo UI" panose="020B0604030504040204" pitchFamily="34" charset="-128"/>
                <a:ea typeface="Meiryo UI" panose="020B0604030504040204" pitchFamily="34" charset="-128"/>
              </a:rPr>
              <a:t>問題追加／変更／削除</a:t>
            </a:r>
          </a:p>
        </p:txBody>
      </p:sp>
      <p:sp>
        <p:nvSpPr>
          <p:cNvPr id="12" name="正方形/長方形 11">
            <a:extLst>
              <a:ext uri="{FF2B5EF4-FFF2-40B4-BE49-F238E27FC236}">
                <a16:creationId xmlns:a16="http://schemas.microsoft.com/office/drawing/2014/main" id="{7011101B-88F5-A6A2-6002-81B84379DC57}"/>
              </a:ext>
            </a:extLst>
          </p:cNvPr>
          <p:cNvSpPr/>
          <p:nvPr/>
        </p:nvSpPr>
        <p:spPr>
          <a:xfrm>
            <a:off x="2869325" y="1830390"/>
            <a:ext cx="5087006"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dirty="0">
                <a:latin typeface="Meiryo UI" panose="020B0604030504040204" pitchFamily="34" charset="-128"/>
                <a:ea typeface="Meiryo UI" panose="020B0604030504040204" pitchFamily="34" charset="-128"/>
              </a:rPr>
              <a:t>新しい問題を追加、既存の問題を変更／削除する。</a:t>
            </a:r>
            <a:endParaRPr kumimoji="1" lang="en-US" altLang="ja-JP" sz="1200" dirty="0">
              <a:latin typeface="Meiryo UI" panose="020B0604030504040204" pitchFamily="34" charset="-128"/>
              <a:ea typeface="Meiryo UI" panose="020B0604030504040204" pitchFamily="34" charset="-128"/>
            </a:endParaRPr>
          </a:p>
        </p:txBody>
      </p:sp>
      <p:sp>
        <p:nvSpPr>
          <p:cNvPr id="31" name="正方形/長方形 30">
            <a:extLst>
              <a:ext uri="{FF2B5EF4-FFF2-40B4-BE49-F238E27FC236}">
                <a16:creationId xmlns:a16="http://schemas.microsoft.com/office/drawing/2014/main" id="{9B4BEB93-0DB9-EFBD-F2EC-F8A692D9F79F}"/>
              </a:ext>
            </a:extLst>
          </p:cNvPr>
          <p:cNvSpPr/>
          <p:nvPr/>
        </p:nvSpPr>
        <p:spPr>
          <a:xfrm>
            <a:off x="10289628" y="1325939"/>
            <a:ext cx="1366345"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備考</a:t>
            </a:r>
            <a:endParaRPr kumimoji="1" lang="ja-JP" altLang="en-US" sz="1200">
              <a:latin typeface="Meiryo UI" panose="020B0604030504040204" pitchFamily="34" charset="-128"/>
              <a:ea typeface="Meiryo UI" panose="020B0604030504040204" pitchFamily="34" charset="-128"/>
            </a:endParaRPr>
          </a:p>
        </p:txBody>
      </p:sp>
      <p:sp>
        <p:nvSpPr>
          <p:cNvPr id="32" name="正方形/長方形 31">
            <a:extLst>
              <a:ext uri="{FF2B5EF4-FFF2-40B4-BE49-F238E27FC236}">
                <a16:creationId xmlns:a16="http://schemas.microsoft.com/office/drawing/2014/main" id="{3C5BABF4-5902-5E68-F88A-414558C7C1AE}"/>
              </a:ext>
            </a:extLst>
          </p:cNvPr>
          <p:cNvSpPr/>
          <p:nvPr/>
        </p:nvSpPr>
        <p:spPr>
          <a:xfrm>
            <a:off x="10289628" y="1830390"/>
            <a:ext cx="1366345"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kumimoji="1" lang="ja-JP" altLang="en-US" sz="1200" dirty="0">
              <a:latin typeface="Meiryo UI" panose="020B0604030504040204" pitchFamily="34" charset="-128"/>
              <a:ea typeface="Meiryo UI" panose="020B0604030504040204" pitchFamily="34" charset="-128"/>
            </a:endParaRPr>
          </a:p>
        </p:txBody>
      </p:sp>
      <p:sp>
        <p:nvSpPr>
          <p:cNvPr id="8" name="正方形/長方形 7">
            <a:extLst>
              <a:ext uri="{FF2B5EF4-FFF2-40B4-BE49-F238E27FC236}">
                <a16:creationId xmlns:a16="http://schemas.microsoft.com/office/drawing/2014/main" id="{78674C94-03B3-AB2F-CB22-8516131EA4CD}"/>
              </a:ext>
            </a:extLst>
          </p:cNvPr>
          <p:cNvSpPr/>
          <p:nvPr/>
        </p:nvSpPr>
        <p:spPr>
          <a:xfrm>
            <a:off x="462456" y="2334841"/>
            <a:ext cx="830316"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FR-02</a:t>
            </a:r>
            <a:endParaRPr kumimoji="1" lang="ja-JP" altLang="en-US" sz="1200">
              <a:latin typeface="Meiryo UI" panose="020B0604030504040204" pitchFamily="34" charset="-128"/>
              <a:ea typeface="Meiryo UI" panose="020B0604030504040204" pitchFamily="34" charset="-128"/>
            </a:endParaRPr>
          </a:p>
        </p:txBody>
      </p:sp>
      <p:sp>
        <p:nvSpPr>
          <p:cNvPr id="42" name="正方形/長方形 41">
            <a:extLst>
              <a:ext uri="{FF2B5EF4-FFF2-40B4-BE49-F238E27FC236}">
                <a16:creationId xmlns:a16="http://schemas.microsoft.com/office/drawing/2014/main" id="{B4DC5273-59D2-5341-E407-5DC19AFAF54D}"/>
              </a:ext>
            </a:extLst>
          </p:cNvPr>
          <p:cNvSpPr/>
          <p:nvPr/>
        </p:nvSpPr>
        <p:spPr>
          <a:xfrm>
            <a:off x="1292771" y="2334841"/>
            <a:ext cx="1576553"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dirty="0">
                <a:latin typeface="Meiryo UI" panose="020B0604030504040204" pitchFamily="34" charset="-128"/>
                <a:ea typeface="Meiryo UI" panose="020B0604030504040204" pitchFamily="34" charset="-128"/>
              </a:rPr>
              <a:t>問題一覧表示</a:t>
            </a:r>
          </a:p>
        </p:txBody>
      </p:sp>
      <p:sp>
        <p:nvSpPr>
          <p:cNvPr id="43" name="正方形/長方形 42">
            <a:extLst>
              <a:ext uri="{FF2B5EF4-FFF2-40B4-BE49-F238E27FC236}">
                <a16:creationId xmlns:a16="http://schemas.microsoft.com/office/drawing/2014/main" id="{1DE5DFBD-A3E9-E19A-5F2A-6FAA27111272}"/>
              </a:ext>
            </a:extLst>
          </p:cNvPr>
          <p:cNvSpPr/>
          <p:nvPr/>
        </p:nvSpPr>
        <p:spPr>
          <a:xfrm>
            <a:off x="2869325" y="2334841"/>
            <a:ext cx="5087006"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dirty="0">
                <a:latin typeface="Meiryo UI" panose="020B0604030504040204" pitchFamily="34" charset="-128"/>
                <a:ea typeface="Meiryo UI" panose="020B0604030504040204" pitchFamily="34" charset="-128"/>
              </a:rPr>
              <a:t>登録されている問題の一覧を表示する。一覧表示から変更・削除する問題を選択する。</a:t>
            </a:r>
            <a:endParaRPr lang="en-US" altLang="ja-JP" sz="1200" dirty="0">
              <a:latin typeface="Meiryo UI" panose="020B0604030504040204" pitchFamily="34" charset="-128"/>
              <a:ea typeface="Meiryo UI" panose="020B0604030504040204" pitchFamily="34" charset="-128"/>
            </a:endParaRPr>
          </a:p>
        </p:txBody>
      </p:sp>
      <p:sp>
        <p:nvSpPr>
          <p:cNvPr id="45" name="正方形/長方形 44">
            <a:extLst>
              <a:ext uri="{FF2B5EF4-FFF2-40B4-BE49-F238E27FC236}">
                <a16:creationId xmlns:a16="http://schemas.microsoft.com/office/drawing/2014/main" id="{B79FFF84-E0AE-A352-DA8B-14328F0CF3DD}"/>
              </a:ext>
            </a:extLst>
          </p:cNvPr>
          <p:cNvSpPr/>
          <p:nvPr/>
        </p:nvSpPr>
        <p:spPr>
          <a:xfrm>
            <a:off x="10289628" y="2334841"/>
            <a:ext cx="1366345"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ja-JP" altLang="en-US" sz="1200" dirty="0">
              <a:latin typeface="Meiryo UI" panose="020B0604030504040204" pitchFamily="34" charset="-128"/>
              <a:ea typeface="Meiryo UI" panose="020B0604030504040204" pitchFamily="34" charset="-128"/>
            </a:endParaRPr>
          </a:p>
        </p:txBody>
      </p:sp>
      <p:sp>
        <p:nvSpPr>
          <p:cNvPr id="46" name="正方形/長方形 45">
            <a:extLst>
              <a:ext uri="{FF2B5EF4-FFF2-40B4-BE49-F238E27FC236}">
                <a16:creationId xmlns:a16="http://schemas.microsoft.com/office/drawing/2014/main" id="{383FEAC1-911C-BEE8-3481-40AC86AF5165}"/>
              </a:ext>
            </a:extLst>
          </p:cNvPr>
          <p:cNvSpPr/>
          <p:nvPr/>
        </p:nvSpPr>
        <p:spPr>
          <a:xfrm>
            <a:off x="462456" y="2839292"/>
            <a:ext cx="830316"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FR-03</a:t>
            </a:r>
            <a:endParaRPr kumimoji="1" lang="ja-JP" altLang="en-US" sz="1200">
              <a:latin typeface="Meiryo UI" panose="020B0604030504040204" pitchFamily="34" charset="-128"/>
              <a:ea typeface="Meiryo UI" panose="020B0604030504040204" pitchFamily="34" charset="-128"/>
            </a:endParaRPr>
          </a:p>
        </p:txBody>
      </p:sp>
      <p:sp>
        <p:nvSpPr>
          <p:cNvPr id="47" name="正方形/長方形 46">
            <a:extLst>
              <a:ext uri="{FF2B5EF4-FFF2-40B4-BE49-F238E27FC236}">
                <a16:creationId xmlns:a16="http://schemas.microsoft.com/office/drawing/2014/main" id="{35461FA3-BBC1-6149-E394-E85C89150490}"/>
              </a:ext>
            </a:extLst>
          </p:cNvPr>
          <p:cNvSpPr/>
          <p:nvPr/>
        </p:nvSpPr>
        <p:spPr>
          <a:xfrm>
            <a:off x="1292771" y="2839292"/>
            <a:ext cx="1576553"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dirty="0">
                <a:latin typeface="Meiryo UI" panose="020B0604030504040204" pitchFamily="34" charset="-128"/>
                <a:ea typeface="Meiryo UI" panose="020B0604030504040204" pitchFamily="34" charset="-128"/>
              </a:rPr>
              <a:t>問題出題</a:t>
            </a:r>
          </a:p>
        </p:txBody>
      </p:sp>
      <p:sp>
        <p:nvSpPr>
          <p:cNvPr id="48" name="正方形/長方形 47">
            <a:extLst>
              <a:ext uri="{FF2B5EF4-FFF2-40B4-BE49-F238E27FC236}">
                <a16:creationId xmlns:a16="http://schemas.microsoft.com/office/drawing/2014/main" id="{5D00D099-F11A-6FAC-6BC9-B0930BBD0E67}"/>
              </a:ext>
            </a:extLst>
          </p:cNvPr>
          <p:cNvSpPr/>
          <p:nvPr/>
        </p:nvSpPr>
        <p:spPr>
          <a:xfrm>
            <a:off x="2869325" y="2839292"/>
            <a:ext cx="5087006"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dirty="0">
                <a:latin typeface="Meiryo UI" panose="020B0604030504040204" pitchFamily="34" charset="-128"/>
                <a:ea typeface="Meiryo UI" panose="020B0604030504040204" pitchFamily="34" charset="-128"/>
              </a:rPr>
              <a:t>登録されているからランダムに</a:t>
            </a:r>
            <a:r>
              <a:rPr lang="ja-JP" altLang="en-US" sz="1200" dirty="0">
                <a:latin typeface="Meiryo UI" panose="020B0604030504040204" pitchFamily="34" charset="-128"/>
                <a:ea typeface="Meiryo UI" panose="020B0604030504040204" pitchFamily="34" charset="-128"/>
              </a:rPr>
              <a:t>１</a:t>
            </a:r>
            <a:r>
              <a:rPr kumimoji="1" lang="ja-JP" altLang="en-US" sz="1200" dirty="0">
                <a:latin typeface="Meiryo UI" panose="020B0604030504040204" pitchFamily="34" charset="-128"/>
                <a:ea typeface="Meiryo UI" panose="020B0604030504040204" pitchFamily="34" charset="-128"/>
              </a:rPr>
              <a:t>問出題する。</a:t>
            </a:r>
            <a:endParaRPr kumimoji="1" lang="en-US" altLang="ja-JP" sz="1200" dirty="0">
              <a:latin typeface="Meiryo UI" panose="020B0604030504040204" pitchFamily="34" charset="-128"/>
              <a:ea typeface="Meiryo UI" panose="020B0604030504040204" pitchFamily="34" charset="-128"/>
            </a:endParaRPr>
          </a:p>
        </p:txBody>
      </p:sp>
      <p:sp>
        <p:nvSpPr>
          <p:cNvPr id="50" name="正方形/長方形 49">
            <a:extLst>
              <a:ext uri="{FF2B5EF4-FFF2-40B4-BE49-F238E27FC236}">
                <a16:creationId xmlns:a16="http://schemas.microsoft.com/office/drawing/2014/main" id="{F68F6FAB-BDB6-B230-7789-F7BC4D8C15FA}"/>
              </a:ext>
            </a:extLst>
          </p:cNvPr>
          <p:cNvSpPr/>
          <p:nvPr/>
        </p:nvSpPr>
        <p:spPr>
          <a:xfrm>
            <a:off x="10289628" y="2839292"/>
            <a:ext cx="1366345" cy="504451"/>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endParaRPr kumimoji="1" lang="ja-JP" altLang="en-US" sz="1200" dirty="0">
              <a:highlight>
                <a:srgbClr val="FFFF00"/>
              </a:highlight>
              <a:latin typeface="Meiryo UI" panose="020B0604030504040204" pitchFamily="34" charset="-128"/>
              <a:ea typeface="Meiryo UI" panose="020B0604030504040204" pitchFamily="34" charset="-128"/>
            </a:endParaRPr>
          </a:p>
        </p:txBody>
      </p:sp>
      <p:sp>
        <p:nvSpPr>
          <p:cNvPr id="51" name="正方形/長方形 50">
            <a:extLst>
              <a:ext uri="{FF2B5EF4-FFF2-40B4-BE49-F238E27FC236}">
                <a16:creationId xmlns:a16="http://schemas.microsoft.com/office/drawing/2014/main" id="{7658A535-B885-D672-B5B7-822402003228}"/>
              </a:ext>
            </a:extLst>
          </p:cNvPr>
          <p:cNvSpPr/>
          <p:nvPr/>
        </p:nvSpPr>
        <p:spPr>
          <a:xfrm>
            <a:off x="462456" y="3343743"/>
            <a:ext cx="830316"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FR-04</a:t>
            </a:r>
            <a:endParaRPr kumimoji="1" lang="ja-JP" altLang="en-US" sz="1200">
              <a:latin typeface="Meiryo UI" panose="020B0604030504040204" pitchFamily="34" charset="-128"/>
              <a:ea typeface="Meiryo UI" panose="020B0604030504040204" pitchFamily="34" charset="-128"/>
            </a:endParaRPr>
          </a:p>
        </p:txBody>
      </p:sp>
      <p:sp>
        <p:nvSpPr>
          <p:cNvPr id="52" name="正方形/長方形 51">
            <a:extLst>
              <a:ext uri="{FF2B5EF4-FFF2-40B4-BE49-F238E27FC236}">
                <a16:creationId xmlns:a16="http://schemas.microsoft.com/office/drawing/2014/main" id="{13A89378-4615-41B2-D78B-66F5496C8F41}"/>
              </a:ext>
            </a:extLst>
          </p:cNvPr>
          <p:cNvSpPr/>
          <p:nvPr/>
        </p:nvSpPr>
        <p:spPr>
          <a:xfrm>
            <a:off x="1292771" y="3343743"/>
            <a:ext cx="1576553"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dirty="0">
                <a:latin typeface="Meiryo UI" panose="020B0604030504040204" pitchFamily="34" charset="-128"/>
                <a:ea typeface="Meiryo UI" panose="020B0604030504040204" pitchFamily="34" charset="-128"/>
              </a:rPr>
              <a:t>回答選択</a:t>
            </a:r>
          </a:p>
        </p:txBody>
      </p:sp>
      <p:sp>
        <p:nvSpPr>
          <p:cNvPr id="53" name="正方形/長方形 52">
            <a:extLst>
              <a:ext uri="{FF2B5EF4-FFF2-40B4-BE49-F238E27FC236}">
                <a16:creationId xmlns:a16="http://schemas.microsoft.com/office/drawing/2014/main" id="{6863EED0-7D46-BC26-7111-3857A2280289}"/>
              </a:ext>
            </a:extLst>
          </p:cNvPr>
          <p:cNvSpPr/>
          <p:nvPr/>
        </p:nvSpPr>
        <p:spPr>
          <a:xfrm>
            <a:off x="2869325" y="3343743"/>
            <a:ext cx="5087006"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dirty="0">
                <a:latin typeface="Meiryo UI" panose="020B0604030504040204" pitchFamily="34" charset="-128"/>
                <a:ea typeface="Meiryo UI" panose="020B0604030504040204" pitchFamily="34" charset="-128"/>
              </a:rPr>
              <a:t>出題された問題の回答（〇</a:t>
            </a:r>
            <a:r>
              <a:rPr kumimoji="1" lang="en-US" altLang="ja-JP" sz="1200" dirty="0">
                <a:latin typeface="Meiryo UI" panose="020B0604030504040204" pitchFamily="34" charset="-128"/>
                <a:ea typeface="Meiryo UI" panose="020B0604030504040204" pitchFamily="34" charset="-128"/>
              </a:rPr>
              <a:t>or×</a:t>
            </a:r>
            <a:r>
              <a:rPr kumimoji="1" lang="ja-JP" altLang="en-US" sz="1200" dirty="0">
                <a:latin typeface="Meiryo UI" panose="020B0604030504040204" pitchFamily="34" charset="-128"/>
                <a:ea typeface="Meiryo UI" panose="020B0604030504040204" pitchFamily="34" charset="-128"/>
              </a:rPr>
              <a:t>）を選択する。</a:t>
            </a:r>
            <a:endParaRPr kumimoji="1" lang="en-US" altLang="ja-JP" sz="1200" dirty="0">
              <a:latin typeface="Meiryo UI" panose="020B0604030504040204" pitchFamily="34" charset="-128"/>
              <a:ea typeface="Meiryo UI" panose="020B0604030504040204" pitchFamily="34" charset="-128"/>
            </a:endParaRPr>
          </a:p>
        </p:txBody>
      </p:sp>
      <p:sp>
        <p:nvSpPr>
          <p:cNvPr id="55" name="正方形/長方形 54">
            <a:extLst>
              <a:ext uri="{FF2B5EF4-FFF2-40B4-BE49-F238E27FC236}">
                <a16:creationId xmlns:a16="http://schemas.microsoft.com/office/drawing/2014/main" id="{D4192E01-ADDC-8ED2-8DB0-E70BB04DE5A6}"/>
              </a:ext>
            </a:extLst>
          </p:cNvPr>
          <p:cNvSpPr/>
          <p:nvPr/>
        </p:nvSpPr>
        <p:spPr>
          <a:xfrm>
            <a:off x="10289628" y="3343743"/>
            <a:ext cx="1366345" cy="504451"/>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endParaRPr kumimoji="1" lang="ja-JP" altLang="en-US" sz="1200" dirty="0">
              <a:latin typeface="Meiryo UI" panose="020B0604030504040204" pitchFamily="34" charset="-128"/>
              <a:ea typeface="Meiryo UI" panose="020B0604030504040204" pitchFamily="34" charset="-128"/>
            </a:endParaRPr>
          </a:p>
        </p:txBody>
      </p:sp>
      <p:sp>
        <p:nvSpPr>
          <p:cNvPr id="56" name="正方形/長方形 55">
            <a:extLst>
              <a:ext uri="{FF2B5EF4-FFF2-40B4-BE49-F238E27FC236}">
                <a16:creationId xmlns:a16="http://schemas.microsoft.com/office/drawing/2014/main" id="{00B3921E-C604-3B99-61FF-454723CFC534}"/>
              </a:ext>
            </a:extLst>
          </p:cNvPr>
          <p:cNvSpPr/>
          <p:nvPr/>
        </p:nvSpPr>
        <p:spPr>
          <a:xfrm>
            <a:off x="462456" y="3848194"/>
            <a:ext cx="830316"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FR-05</a:t>
            </a:r>
            <a:endParaRPr kumimoji="1" lang="ja-JP" altLang="en-US" sz="1200">
              <a:latin typeface="Meiryo UI" panose="020B0604030504040204" pitchFamily="34" charset="-128"/>
              <a:ea typeface="Meiryo UI" panose="020B0604030504040204" pitchFamily="34" charset="-128"/>
            </a:endParaRPr>
          </a:p>
        </p:txBody>
      </p:sp>
      <p:sp>
        <p:nvSpPr>
          <p:cNvPr id="57" name="正方形/長方形 56">
            <a:extLst>
              <a:ext uri="{FF2B5EF4-FFF2-40B4-BE49-F238E27FC236}">
                <a16:creationId xmlns:a16="http://schemas.microsoft.com/office/drawing/2014/main" id="{39B9A310-8FD1-FC7F-7275-CDE5D8860395}"/>
              </a:ext>
            </a:extLst>
          </p:cNvPr>
          <p:cNvSpPr/>
          <p:nvPr/>
        </p:nvSpPr>
        <p:spPr>
          <a:xfrm>
            <a:off x="1292771" y="3848194"/>
            <a:ext cx="1576553"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dirty="0">
                <a:latin typeface="Meiryo UI" panose="020B0604030504040204" pitchFamily="34" charset="-128"/>
                <a:ea typeface="Meiryo UI" panose="020B0604030504040204" pitchFamily="34" charset="-128"/>
              </a:rPr>
              <a:t>回答判定</a:t>
            </a:r>
          </a:p>
        </p:txBody>
      </p:sp>
      <p:sp>
        <p:nvSpPr>
          <p:cNvPr id="58" name="正方形/長方形 57">
            <a:extLst>
              <a:ext uri="{FF2B5EF4-FFF2-40B4-BE49-F238E27FC236}">
                <a16:creationId xmlns:a16="http://schemas.microsoft.com/office/drawing/2014/main" id="{2B4BBC44-387C-3504-662C-47652D7A4499}"/>
              </a:ext>
            </a:extLst>
          </p:cNvPr>
          <p:cNvSpPr/>
          <p:nvPr/>
        </p:nvSpPr>
        <p:spPr>
          <a:xfrm>
            <a:off x="2869325" y="3848194"/>
            <a:ext cx="5087006"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dirty="0">
                <a:latin typeface="Meiryo UI" panose="020B0604030504040204" pitchFamily="34" charset="-128"/>
                <a:ea typeface="Meiryo UI" panose="020B0604030504040204" pitchFamily="34" charset="-128"/>
              </a:rPr>
              <a:t>表示されてる問題の正解（〇</a:t>
            </a:r>
            <a:r>
              <a:rPr kumimoji="1" lang="en-US" altLang="ja-JP" sz="1200" dirty="0">
                <a:latin typeface="Meiryo UI" panose="020B0604030504040204" pitchFamily="34" charset="-128"/>
                <a:ea typeface="Meiryo UI" panose="020B0604030504040204" pitchFamily="34" charset="-128"/>
              </a:rPr>
              <a:t>or×</a:t>
            </a:r>
            <a:r>
              <a:rPr kumimoji="1" lang="ja-JP" altLang="en-US" sz="1200" dirty="0">
                <a:latin typeface="Meiryo UI" panose="020B0604030504040204" pitchFamily="34" charset="-128"/>
                <a:ea typeface="Meiryo UI" panose="020B0604030504040204" pitchFamily="34" charset="-128"/>
              </a:rPr>
              <a:t>）と選択された回答（〇</a:t>
            </a:r>
            <a:r>
              <a:rPr kumimoji="1" lang="en-US" altLang="ja-JP" sz="1200" dirty="0">
                <a:latin typeface="Meiryo UI" panose="020B0604030504040204" pitchFamily="34" charset="-128"/>
                <a:ea typeface="Meiryo UI" panose="020B0604030504040204" pitchFamily="34" charset="-128"/>
              </a:rPr>
              <a:t>or×</a:t>
            </a:r>
            <a:r>
              <a:rPr kumimoji="1" lang="ja-JP" altLang="en-US" sz="1200" dirty="0">
                <a:latin typeface="Meiryo UI" panose="020B0604030504040204" pitchFamily="34" charset="-128"/>
                <a:ea typeface="Meiryo UI" panose="020B0604030504040204" pitchFamily="34" charset="-128"/>
              </a:rPr>
              <a:t>）が一致するか判定する。</a:t>
            </a:r>
            <a:endParaRPr kumimoji="1" lang="en-US" altLang="ja-JP" sz="1200" dirty="0">
              <a:latin typeface="Meiryo UI" panose="020B0604030504040204" pitchFamily="34" charset="-128"/>
              <a:ea typeface="Meiryo UI" panose="020B0604030504040204" pitchFamily="34" charset="-128"/>
            </a:endParaRPr>
          </a:p>
        </p:txBody>
      </p:sp>
      <p:sp>
        <p:nvSpPr>
          <p:cNvPr id="60" name="正方形/長方形 59">
            <a:extLst>
              <a:ext uri="{FF2B5EF4-FFF2-40B4-BE49-F238E27FC236}">
                <a16:creationId xmlns:a16="http://schemas.microsoft.com/office/drawing/2014/main" id="{2B4F4977-4C93-CCF8-F22D-123546CB1993}"/>
              </a:ext>
            </a:extLst>
          </p:cNvPr>
          <p:cNvSpPr/>
          <p:nvPr/>
        </p:nvSpPr>
        <p:spPr>
          <a:xfrm>
            <a:off x="10289628" y="3848194"/>
            <a:ext cx="1366345" cy="504451"/>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endParaRPr lang="ja-JP" altLang="en-US" sz="1200" dirty="0">
              <a:highlight>
                <a:srgbClr val="FFFF00"/>
              </a:highlight>
              <a:latin typeface="Meiryo UI" panose="020B0604030504040204" pitchFamily="34" charset="-128"/>
              <a:ea typeface="Meiryo UI" panose="020B0604030504040204" pitchFamily="34" charset="-128"/>
            </a:endParaRPr>
          </a:p>
        </p:txBody>
      </p:sp>
      <p:sp>
        <p:nvSpPr>
          <p:cNvPr id="61" name="正方形/長方形 60">
            <a:extLst>
              <a:ext uri="{FF2B5EF4-FFF2-40B4-BE49-F238E27FC236}">
                <a16:creationId xmlns:a16="http://schemas.microsoft.com/office/drawing/2014/main" id="{180512E8-1C7C-1621-B180-6E417004A4BB}"/>
              </a:ext>
            </a:extLst>
          </p:cNvPr>
          <p:cNvSpPr/>
          <p:nvPr/>
        </p:nvSpPr>
        <p:spPr>
          <a:xfrm>
            <a:off x="462456" y="4352645"/>
            <a:ext cx="830316"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FR-06</a:t>
            </a:r>
            <a:endParaRPr kumimoji="1" lang="ja-JP" altLang="en-US" sz="1200">
              <a:latin typeface="Meiryo UI" panose="020B0604030504040204" pitchFamily="34" charset="-128"/>
              <a:ea typeface="Meiryo UI" panose="020B0604030504040204" pitchFamily="34" charset="-128"/>
            </a:endParaRPr>
          </a:p>
        </p:txBody>
      </p:sp>
      <p:sp>
        <p:nvSpPr>
          <p:cNvPr id="62" name="正方形/長方形 61">
            <a:extLst>
              <a:ext uri="{FF2B5EF4-FFF2-40B4-BE49-F238E27FC236}">
                <a16:creationId xmlns:a16="http://schemas.microsoft.com/office/drawing/2014/main" id="{D3ED367C-A4A9-5BBD-60D3-F8DC0114330E}"/>
              </a:ext>
            </a:extLst>
          </p:cNvPr>
          <p:cNvSpPr/>
          <p:nvPr/>
        </p:nvSpPr>
        <p:spPr>
          <a:xfrm>
            <a:off x="1292771" y="4352645"/>
            <a:ext cx="1576553"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dirty="0">
                <a:latin typeface="Meiryo UI" panose="020B0604030504040204" pitchFamily="34" charset="-128"/>
                <a:ea typeface="Meiryo UI" panose="020B0604030504040204" pitchFamily="34" charset="-128"/>
              </a:rPr>
              <a:t>回答結果</a:t>
            </a:r>
          </a:p>
        </p:txBody>
      </p:sp>
      <p:sp>
        <p:nvSpPr>
          <p:cNvPr id="63" name="正方形/長方形 62">
            <a:extLst>
              <a:ext uri="{FF2B5EF4-FFF2-40B4-BE49-F238E27FC236}">
                <a16:creationId xmlns:a16="http://schemas.microsoft.com/office/drawing/2014/main" id="{72753EBE-244F-CADC-EF29-1AFE634601AC}"/>
              </a:ext>
            </a:extLst>
          </p:cNvPr>
          <p:cNvSpPr/>
          <p:nvPr/>
        </p:nvSpPr>
        <p:spPr>
          <a:xfrm>
            <a:off x="2869325" y="4352645"/>
            <a:ext cx="5087006"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dirty="0">
                <a:latin typeface="Meiryo UI" panose="020B0604030504040204" pitchFamily="34" charset="-128"/>
                <a:ea typeface="Meiryo UI" panose="020B0604030504040204" pitchFamily="34" charset="-128"/>
              </a:rPr>
              <a:t>回答の判定結果を表示する。</a:t>
            </a:r>
            <a:endParaRPr kumimoji="1" lang="en-US" altLang="ja-JP" sz="1200" dirty="0">
              <a:latin typeface="Meiryo UI" panose="020B0604030504040204" pitchFamily="34" charset="-128"/>
              <a:ea typeface="Meiryo UI" panose="020B0604030504040204" pitchFamily="34" charset="-128"/>
            </a:endParaRPr>
          </a:p>
        </p:txBody>
      </p:sp>
      <p:sp>
        <p:nvSpPr>
          <p:cNvPr id="65" name="正方形/長方形 64">
            <a:extLst>
              <a:ext uri="{FF2B5EF4-FFF2-40B4-BE49-F238E27FC236}">
                <a16:creationId xmlns:a16="http://schemas.microsoft.com/office/drawing/2014/main" id="{9E83A19C-069C-038B-740D-0D1AB203E163}"/>
              </a:ext>
            </a:extLst>
          </p:cNvPr>
          <p:cNvSpPr/>
          <p:nvPr/>
        </p:nvSpPr>
        <p:spPr>
          <a:xfrm>
            <a:off x="10289628" y="4352645"/>
            <a:ext cx="1366345" cy="504451"/>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endParaRPr lang="ja-JP" altLang="en-US" sz="1200" dirty="0">
              <a:highlight>
                <a:srgbClr val="FFFF00"/>
              </a:highlight>
              <a:latin typeface="Meiryo UI" panose="020B0604030504040204" pitchFamily="34" charset="-128"/>
              <a:ea typeface="Meiryo UI" panose="020B0604030504040204" pitchFamily="34" charset="-128"/>
            </a:endParaRPr>
          </a:p>
        </p:txBody>
      </p:sp>
      <p:sp>
        <p:nvSpPr>
          <p:cNvPr id="83" name="正方形/長方形 82">
            <a:extLst>
              <a:ext uri="{FF2B5EF4-FFF2-40B4-BE49-F238E27FC236}">
                <a16:creationId xmlns:a16="http://schemas.microsoft.com/office/drawing/2014/main" id="{0E4D8FB7-02AB-CF92-1FB0-1E165150038C}"/>
              </a:ext>
            </a:extLst>
          </p:cNvPr>
          <p:cNvSpPr/>
          <p:nvPr/>
        </p:nvSpPr>
        <p:spPr>
          <a:xfrm>
            <a:off x="7956331" y="1325939"/>
            <a:ext cx="966952"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分類</a:t>
            </a:r>
            <a:endParaRPr kumimoji="1" lang="ja-JP" altLang="en-US" sz="1200">
              <a:latin typeface="Meiryo UI" panose="020B0604030504040204" pitchFamily="34" charset="-128"/>
              <a:ea typeface="Meiryo UI" panose="020B0604030504040204" pitchFamily="34" charset="-128"/>
            </a:endParaRPr>
          </a:p>
        </p:txBody>
      </p:sp>
      <p:sp>
        <p:nvSpPr>
          <p:cNvPr id="84" name="正方形/長方形 83">
            <a:extLst>
              <a:ext uri="{FF2B5EF4-FFF2-40B4-BE49-F238E27FC236}">
                <a16:creationId xmlns:a16="http://schemas.microsoft.com/office/drawing/2014/main" id="{03BC6D65-8B72-E79D-A405-D66466425A8C}"/>
              </a:ext>
            </a:extLst>
          </p:cNvPr>
          <p:cNvSpPr/>
          <p:nvPr/>
        </p:nvSpPr>
        <p:spPr>
          <a:xfrm>
            <a:off x="7956331" y="1830390"/>
            <a:ext cx="966952"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dirty="0">
                <a:latin typeface="Meiryo UI" panose="020B0604030504040204" pitchFamily="34" charset="-128"/>
                <a:ea typeface="Meiryo UI" panose="020B0604030504040204" pitchFamily="34" charset="-128"/>
              </a:rPr>
              <a:t>バック機能</a:t>
            </a:r>
          </a:p>
        </p:txBody>
      </p:sp>
      <p:sp>
        <p:nvSpPr>
          <p:cNvPr id="85" name="正方形/長方形 84">
            <a:extLst>
              <a:ext uri="{FF2B5EF4-FFF2-40B4-BE49-F238E27FC236}">
                <a16:creationId xmlns:a16="http://schemas.microsoft.com/office/drawing/2014/main" id="{F49B8CA9-0166-4C5A-C8CF-92FE3DF60672}"/>
              </a:ext>
            </a:extLst>
          </p:cNvPr>
          <p:cNvSpPr/>
          <p:nvPr/>
        </p:nvSpPr>
        <p:spPr>
          <a:xfrm>
            <a:off x="7956331" y="2334841"/>
            <a:ext cx="966952"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200" dirty="0">
                <a:latin typeface="Meiryo UI" panose="020B0604030504040204" pitchFamily="34" charset="-128"/>
                <a:ea typeface="Meiryo UI" panose="020B0604030504040204" pitchFamily="34" charset="-128"/>
              </a:rPr>
              <a:t>UI</a:t>
            </a:r>
            <a:endParaRPr kumimoji="1" lang="ja-JP" altLang="en-US" sz="1200" dirty="0">
              <a:latin typeface="Meiryo UI" panose="020B0604030504040204" pitchFamily="34" charset="-128"/>
              <a:ea typeface="Meiryo UI" panose="020B0604030504040204" pitchFamily="34" charset="-128"/>
            </a:endParaRPr>
          </a:p>
        </p:txBody>
      </p:sp>
      <p:sp>
        <p:nvSpPr>
          <p:cNvPr id="86" name="正方形/長方形 85">
            <a:extLst>
              <a:ext uri="{FF2B5EF4-FFF2-40B4-BE49-F238E27FC236}">
                <a16:creationId xmlns:a16="http://schemas.microsoft.com/office/drawing/2014/main" id="{D2A8468D-2356-352B-1F42-9E879459C94E}"/>
              </a:ext>
            </a:extLst>
          </p:cNvPr>
          <p:cNvSpPr/>
          <p:nvPr/>
        </p:nvSpPr>
        <p:spPr>
          <a:xfrm>
            <a:off x="7956331" y="2839292"/>
            <a:ext cx="966952"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フロント機能</a:t>
            </a:r>
          </a:p>
        </p:txBody>
      </p:sp>
      <p:sp>
        <p:nvSpPr>
          <p:cNvPr id="87" name="正方形/長方形 86">
            <a:extLst>
              <a:ext uri="{FF2B5EF4-FFF2-40B4-BE49-F238E27FC236}">
                <a16:creationId xmlns:a16="http://schemas.microsoft.com/office/drawing/2014/main" id="{8755BD0A-28F9-37F0-D566-55E8689005E0}"/>
              </a:ext>
            </a:extLst>
          </p:cNvPr>
          <p:cNvSpPr/>
          <p:nvPr/>
        </p:nvSpPr>
        <p:spPr>
          <a:xfrm>
            <a:off x="7956331" y="3343743"/>
            <a:ext cx="966952"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dirty="0">
                <a:latin typeface="Meiryo UI" panose="020B0604030504040204" pitchFamily="34" charset="-128"/>
                <a:ea typeface="Meiryo UI" panose="020B0604030504040204" pitchFamily="34" charset="-128"/>
              </a:rPr>
              <a:t>フロント機能</a:t>
            </a:r>
          </a:p>
        </p:txBody>
      </p:sp>
      <p:sp>
        <p:nvSpPr>
          <p:cNvPr id="88" name="正方形/長方形 87">
            <a:extLst>
              <a:ext uri="{FF2B5EF4-FFF2-40B4-BE49-F238E27FC236}">
                <a16:creationId xmlns:a16="http://schemas.microsoft.com/office/drawing/2014/main" id="{D9D4103D-491A-8245-0B43-2CC8E6700169}"/>
              </a:ext>
            </a:extLst>
          </p:cNvPr>
          <p:cNvSpPr/>
          <p:nvPr/>
        </p:nvSpPr>
        <p:spPr>
          <a:xfrm>
            <a:off x="7956331" y="3848194"/>
            <a:ext cx="966952"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バック機能</a:t>
            </a:r>
          </a:p>
        </p:txBody>
      </p:sp>
      <p:sp>
        <p:nvSpPr>
          <p:cNvPr id="89" name="正方形/長方形 88">
            <a:extLst>
              <a:ext uri="{FF2B5EF4-FFF2-40B4-BE49-F238E27FC236}">
                <a16:creationId xmlns:a16="http://schemas.microsoft.com/office/drawing/2014/main" id="{78A84242-C73E-0F3B-52D3-571FB61194AB}"/>
              </a:ext>
            </a:extLst>
          </p:cNvPr>
          <p:cNvSpPr/>
          <p:nvPr/>
        </p:nvSpPr>
        <p:spPr>
          <a:xfrm>
            <a:off x="7956331" y="4352645"/>
            <a:ext cx="966952"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200" dirty="0">
                <a:latin typeface="Meiryo UI" panose="020B0604030504040204" pitchFamily="34" charset="-128"/>
                <a:ea typeface="Meiryo UI" panose="020B0604030504040204" pitchFamily="34" charset="-128"/>
              </a:rPr>
              <a:t>UI</a:t>
            </a:r>
            <a:endParaRPr kumimoji="1" lang="ja-JP" altLang="en-US" sz="1200" dirty="0">
              <a:latin typeface="Meiryo UI" panose="020B0604030504040204" pitchFamily="34" charset="-128"/>
              <a:ea typeface="Meiryo UI" panose="020B0604030504040204" pitchFamily="34" charset="-128"/>
            </a:endParaRPr>
          </a:p>
        </p:txBody>
      </p:sp>
      <p:sp>
        <p:nvSpPr>
          <p:cNvPr id="91" name="テキスト ボックス 90">
            <a:extLst>
              <a:ext uri="{FF2B5EF4-FFF2-40B4-BE49-F238E27FC236}">
                <a16:creationId xmlns:a16="http://schemas.microsoft.com/office/drawing/2014/main" id="{B99B0ABA-E40F-3F53-9AF7-0ABF351E18F4}"/>
              </a:ext>
            </a:extLst>
          </p:cNvPr>
          <p:cNvSpPr txBox="1"/>
          <p:nvPr/>
        </p:nvSpPr>
        <p:spPr>
          <a:xfrm>
            <a:off x="462456" y="5919293"/>
            <a:ext cx="4886274" cy="461665"/>
          </a:xfrm>
          <a:prstGeom prst="rect">
            <a:avLst/>
          </a:prstGeom>
          <a:noFill/>
        </p:spPr>
        <p:txBody>
          <a:bodyPr wrap="none" rtlCol="0">
            <a:spAutoFit/>
          </a:bodyPr>
          <a:lstStyle/>
          <a:p>
            <a:r>
              <a:rPr kumimoji="1" lang="ja-JP" altLang="en-US" sz="1200" dirty="0">
                <a:latin typeface="Meiryo UI" panose="020B0604030504040204" pitchFamily="34" charset="-128"/>
                <a:ea typeface="Meiryo UI" panose="020B0604030504040204" pitchFamily="34" charset="-128"/>
              </a:rPr>
              <a:t>・上記の機能にて業務要件を満たせると想定。</a:t>
            </a:r>
            <a:endParaRPr kumimoji="1" lang="en-US" altLang="ja-JP" sz="1200" dirty="0">
              <a:latin typeface="Meiryo UI" panose="020B0604030504040204" pitchFamily="34" charset="-128"/>
              <a:ea typeface="Meiryo UI" panose="020B0604030504040204" pitchFamily="34" charset="-128"/>
            </a:endParaRPr>
          </a:p>
          <a:p>
            <a:r>
              <a:rPr kumimoji="1" lang="ja-JP" altLang="en-US" sz="1200" dirty="0">
                <a:latin typeface="Meiryo UI" panose="020B0604030504040204" pitchFamily="34" charset="-128"/>
                <a:ea typeface="Meiryo UI" panose="020B0604030504040204" pitchFamily="34" charset="-128"/>
              </a:rPr>
              <a:t>・各ページのデザイン、テキスト、検証ルール等は設計フェーズにて決定予定。</a:t>
            </a:r>
          </a:p>
        </p:txBody>
      </p:sp>
      <p:sp>
        <p:nvSpPr>
          <p:cNvPr id="13" name="正方形/長方形 12">
            <a:extLst>
              <a:ext uri="{FF2B5EF4-FFF2-40B4-BE49-F238E27FC236}">
                <a16:creationId xmlns:a16="http://schemas.microsoft.com/office/drawing/2014/main" id="{7FE83440-CC4F-DC88-6B65-9A0EC7B0BACB}"/>
              </a:ext>
            </a:extLst>
          </p:cNvPr>
          <p:cNvSpPr/>
          <p:nvPr/>
        </p:nvSpPr>
        <p:spPr>
          <a:xfrm>
            <a:off x="8923283" y="1325939"/>
            <a:ext cx="1366345"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対応業務要件</a:t>
            </a:r>
            <a:endParaRPr kumimoji="1" lang="ja-JP" altLang="en-US" sz="1200">
              <a:latin typeface="Meiryo UI" panose="020B0604030504040204" pitchFamily="34" charset="-128"/>
              <a:ea typeface="Meiryo UI" panose="020B0604030504040204" pitchFamily="34" charset="-128"/>
            </a:endParaRPr>
          </a:p>
        </p:txBody>
      </p:sp>
      <p:sp>
        <p:nvSpPr>
          <p:cNvPr id="14" name="正方形/長方形 13">
            <a:extLst>
              <a:ext uri="{FF2B5EF4-FFF2-40B4-BE49-F238E27FC236}">
                <a16:creationId xmlns:a16="http://schemas.microsoft.com/office/drawing/2014/main" id="{5220CB3B-31BA-20BD-02B7-B099F0E9E77A}"/>
              </a:ext>
            </a:extLst>
          </p:cNvPr>
          <p:cNvSpPr/>
          <p:nvPr/>
        </p:nvSpPr>
        <p:spPr>
          <a:xfrm>
            <a:off x="8923283" y="1830390"/>
            <a:ext cx="1366345"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200" dirty="0">
                <a:latin typeface="Meiryo UI" panose="020B0604030504040204" pitchFamily="34" charset="-128"/>
                <a:ea typeface="Meiryo UI" panose="020B0604030504040204" pitchFamily="34" charset="-128"/>
              </a:rPr>
              <a:t>BR-01</a:t>
            </a:r>
            <a:endParaRPr kumimoji="1" lang="ja-JP" altLang="en-US" sz="1200">
              <a:latin typeface="Meiryo UI" panose="020B0604030504040204" pitchFamily="34" charset="-128"/>
              <a:ea typeface="Meiryo UI" panose="020B0604030504040204" pitchFamily="34" charset="-128"/>
            </a:endParaRPr>
          </a:p>
        </p:txBody>
      </p:sp>
      <p:sp>
        <p:nvSpPr>
          <p:cNvPr id="15" name="正方形/長方形 14">
            <a:extLst>
              <a:ext uri="{FF2B5EF4-FFF2-40B4-BE49-F238E27FC236}">
                <a16:creationId xmlns:a16="http://schemas.microsoft.com/office/drawing/2014/main" id="{2B45C001-A1EF-587D-CB8A-3E282B3BA72E}"/>
              </a:ext>
            </a:extLst>
          </p:cNvPr>
          <p:cNvSpPr/>
          <p:nvPr/>
        </p:nvSpPr>
        <p:spPr>
          <a:xfrm>
            <a:off x="8923283" y="2334841"/>
            <a:ext cx="1366345"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BR-01</a:t>
            </a:r>
            <a:endParaRPr lang="ja-JP" altLang="en-US" sz="1200">
              <a:latin typeface="Meiryo UI" panose="020B0604030504040204" pitchFamily="34" charset="-128"/>
              <a:ea typeface="Meiryo UI" panose="020B0604030504040204" pitchFamily="34" charset="-128"/>
            </a:endParaRPr>
          </a:p>
        </p:txBody>
      </p:sp>
      <p:sp>
        <p:nvSpPr>
          <p:cNvPr id="16" name="正方形/長方形 15">
            <a:extLst>
              <a:ext uri="{FF2B5EF4-FFF2-40B4-BE49-F238E27FC236}">
                <a16:creationId xmlns:a16="http://schemas.microsoft.com/office/drawing/2014/main" id="{8EBEB4EC-654A-97E8-FEE0-5F24320C085B}"/>
              </a:ext>
            </a:extLst>
          </p:cNvPr>
          <p:cNvSpPr/>
          <p:nvPr/>
        </p:nvSpPr>
        <p:spPr>
          <a:xfrm>
            <a:off x="8923283" y="2839292"/>
            <a:ext cx="1366345" cy="504451"/>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BR-02</a:t>
            </a:r>
            <a:endParaRPr lang="ja-JP" altLang="en-US" sz="1200" dirty="0">
              <a:latin typeface="Meiryo UI" panose="020B0604030504040204" pitchFamily="34" charset="-128"/>
              <a:ea typeface="Meiryo UI" panose="020B0604030504040204" pitchFamily="34" charset="-128"/>
            </a:endParaRPr>
          </a:p>
        </p:txBody>
      </p:sp>
      <p:sp>
        <p:nvSpPr>
          <p:cNvPr id="17" name="正方形/長方形 16">
            <a:extLst>
              <a:ext uri="{FF2B5EF4-FFF2-40B4-BE49-F238E27FC236}">
                <a16:creationId xmlns:a16="http://schemas.microsoft.com/office/drawing/2014/main" id="{9B3830C3-ED9F-702A-DEE0-07D794400DB2}"/>
              </a:ext>
            </a:extLst>
          </p:cNvPr>
          <p:cNvSpPr/>
          <p:nvPr/>
        </p:nvSpPr>
        <p:spPr>
          <a:xfrm>
            <a:off x="8923283" y="3343743"/>
            <a:ext cx="1366345"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BR-03</a:t>
            </a:r>
            <a:endParaRPr lang="ja-JP" altLang="en-US" sz="1200" dirty="0">
              <a:latin typeface="Meiryo UI" panose="020B0604030504040204" pitchFamily="34" charset="-128"/>
              <a:ea typeface="Meiryo UI" panose="020B0604030504040204" pitchFamily="34" charset="-128"/>
            </a:endParaRPr>
          </a:p>
        </p:txBody>
      </p:sp>
      <p:sp>
        <p:nvSpPr>
          <p:cNvPr id="18" name="正方形/長方形 17">
            <a:extLst>
              <a:ext uri="{FF2B5EF4-FFF2-40B4-BE49-F238E27FC236}">
                <a16:creationId xmlns:a16="http://schemas.microsoft.com/office/drawing/2014/main" id="{AFA54853-4814-9144-5A57-EF3E917B56AA}"/>
              </a:ext>
            </a:extLst>
          </p:cNvPr>
          <p:cNvSpPr/>
          <p:nvPr/>
        </p:nvSpPr>
        <p:spPr>
          <a:xfrm>
            <a:off x="8923283" y="3848194"/>
            <a:ext cx="1366345" cy="504451"/>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BR-02</a:t>
            </a:r>
            <a:endParaRPr lang="ja-JP" altLang="en-US" sz="1200">
              <a:latin typeface="Meiryo UI" panose="020B0604030504040204" pitchFamily="34" charset="-128"/>
              <a:ea typeface="Meiryo UI" panose="020B0604030504040204" pitchFamily="34" charset="-128"/>
            </a:endParaRPr>
          </a:p>
        </p:txBody>
      </p:sp>
      <p:sp>
        <p:nvSpPr>
          <p:cNvPr id="19" name="正方形/長方形 18">
            <a:extLst>
              <a:ext uri="{FF2B5EF4-FFF2-40B4-BE49-F238E27FC236}">
                <a16:creationId xmlns:a16="http://schemas.microsoft.com/office/drawing/2014/main" id="{30A4E09C-F43E-4C41-A6D4-55C37BD8AFB6}"/>
              </a:ext>
            </a:extLst>
          </p:cNvPr>
          <p:cNvSpPr/>
          <p:nvPr/>
        </p:nvSpPr>
        <p:spPr>
          <a:xfrm>
            <a:off x="8923283" y="4352645"/>
            <a:ext cx="1366345" cy="504451"/>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BR-02</a:t>
            </a:r>
            <a:endParaRPr lang="ja-JP" altLang="en-US" sz="120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663279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64CF65-4C5C-990B-BD17-6F3A94342827}"/>
              </a:ext>
            </a:extLst>
          </p:cNvPr>
          <p:cNvSpPr>
            <a:spLocks noGrp="1"/>
          </p:cNvSpPr>
          <p:nvPr>
            <p:ph type="title"/>
          </p:nvPr>
        </p:nvSpPr>
        <p:spPr/>
        <p:txBody>
          <a:bodyPr>
            <a:normAutofit fontScale="90000"/>
          </a:bodyPr>
          <a:lstStyle/>
          <a:p>
            <a:r>
              <a:rPr kumimoji="1" lang="ja-JP" altLang="en-US" dirty="0"/>
              <a:t>参考：画面一覧／画面遷移図（予定）</a:t>
            </a:r>
          </a:p>
        </p:txBody>
      </p:sp>
      <p:sp>
        <p:nvSpPr>
          <p:cNvPr id="5" name="スライド番号プレースホルダー 4">
            <a:extLst>
              <a:ext uri="{FF2B5EF4-FFF2-40B4-BE49-F238E27FC236}">
                <a16:creationId xmlns:a16="http://schemas.microsoft.com/office/drawing/2014/main" id="{7625D612-114E-EA97-72ED-40158A1E0CE2}"/>
              </a:ext>
            </a:extLst>
          </p:cNvPr>
          <p:cNvSpPr>
            <a:spLocks noGrp="1"/>
          </p:cNvSpPr>
          <p:nvPr>
            <p:ph type="sldNum" sz="quarter" idx="12"/>
          </p:nvPr>
        </p:nvSpPr>
        <p:spPr/>
        <p:txBody>
          <a:bodyPr/>
          <a:lstStyle/>
          <a:p>
            <a:fld id="{462052E6-07CA-9B46-B866-FDE18BF74505}" type="slidenum">
              <a:rPr lang="ja-JP" altLang="en-US" smtClean="0"/>
              <a:pPr/>
              <a:t>7</a:t>
            </a:fld>
            <a:endParaRPr lang="ja-JP" altLang="en-US"/>
          </a:p>
        </p:txBody>
      </p:sp>
      <p:sp>
        <p:nvSpPr>
          <p:cNvPr id="6" name="コンテンツ プレースホルダー 2">
            <a:extLst>
              <a:ext uri="{FF2B5EF4-FFF2-40B4-BE49-F238E27FC236}">
                <a16:creationId xmlns:a16="http://schemas.microsoft.com/office/drawing/2014/main" id="{A9C7D174-C005-6E25-494D-E47BD706BEDF}"/>
              </a:ext>
            </a:extLst>
          </p:cNvPr>
          <p:cNvSpPr>
            <a:spLocks noGrp="1"/>
          </p:cNvSpPr>
          <p:nvPr>
            <p:ph idx="1"/>
          </p:nvPr>
        </p:nvSpPr>
        <p:spPr>
          <a:xfrm>
            <a:off x="397565" y="805967"/>
            <a:ext cx="11396870" cy="504451"/>
          </a:xfrm>
        </p:spPr>
        <p:txBody>
          <a:bodyPr>
            <a:normAutofit/>
          </a:bodyPr>
          <a:lstStyle/>
          <a:p>
            <a:pPr>
              <a:lnSpc>
                <a:spcPct val="120000"/>
              </a:lnSpc>
            </a:pPr>
            <a:r>
              <a:rPr kumimoji="1" lang="ja-JP" altLang="en-US" sz="2000" dirty="0"/>
              <a:t>本システム</a:t>
            </a:r>
            <a:r>
              <a:rPr lang="ja-JP" altLang="en-US" sz="2000" dirty="0"/>
              <a:t>で作成予定の画面一覧および遷移図となります</a:t>
            </a:r>
            <a:endParaRPr kumimoji="1" lang="ja-JP" altLang="en-US" sz="2000" dirty="0"/>
          </a:p>
        </p:txBody>
      </p:sp>
      <p:sp>
        <p:nvSpPr>
          <p:cNvPr id="29" name="正方形/長方形 28">
            <a:extLst>
              <a:ext uri="{FF2B5EF4-FFF2-40B4-BE49-F238E27FC236}">
                <a16:creationId xmlns:a16="http://schemas.microsoft.com/office/drawing/2014/main" id="{8A03E229-137A-0179-14FF-F70D77DE26D8}"/>
              </a:ext>
            </a:extLst>
          </p:cNvPr>
          <p:cNvSpPr/>
          <p:nvPr/>
        </p:nvSpPr>
        <p:spPr>
          <a:xfrm>
            <a:off x="1805827" y="3617461"/>
            <a:ext cx="1800000" cy="90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latin typeface="Meiryo UI" panose="020B0604030504040204" pitchFamily="34" charset="-128"/>
                <a:ea typeface="Meiryo UI" panose="020B0604030504040204" pitchFamily="34" charset="-128"/>
              </a:rPr>
              <a:t>問題</a:t>
            </a:r>
            <a:r>
              <a:rPr lang="ja-JP" altLang="en-US" sz="2000" dirty="0">
                <a:latin typeface="Meiryo UI" panose="020B0604030504040204" pitchFamily="34" charset="-128"/>
                <a:ea typeface="Meiryo UI" panose="020B0604030504040204" pitchFamily="34" charset="-128"/>
              </a:rPr>
              <a:t>追加</a:t>
            </a:r>
            <a:endParaRPr lang="en-US" altLang="ja-JP" sz="2000" dirty="0">
              <a:latin typeface="Meiryo UI" panose="020B0604030504040204" pitchFamily="34" charset="-128"/>
              <a:ea typeface="Meiryo UI" panose="020B0604030504040204" pitchFamily="34" charset="-128"/>
            </a:endParaRPr>
          </a:p>
          <a:p>
            <a:pPr algn="ctr"/>
            <a:r>
              <a:rPr lang="ja-JP" altLang="en-US" sz="2000" dirty="0">
                <a:latin typeface="Meiryo UI" panose="020B0604030504040204" pitchFamily="34" charset="-128"/>
                <a:ea typeface="Meiryo UI" panose="020B0604030504040204" pitchFamily="34" charset="-128"/>
              </a:rPr>
              <a:t>一覧表示画面</a:t>
            </a:r>
            <a:endParaRPr lang="en-US" altLang="ja-JP" sz="2000" dirty="0">
              <a:latin typeface="Meiryo UI" panose="020B0604030504040204" pitchFamily="34" charset="-128"/>
              <a:ea typeface="Meiryo UI" panose="020B0604030504040204" pitchFamily="34" charset="-128"/>
            </a:endParaRPr>
          </a:p>
        </p:txBody>
      </p:sp>
      <p:sp>
        <p:nvSpPr>
          <p:cNvPr id="125" name="正方形/長方形 124">
            <a:extLst>
              <a:ext uri="{FF2B5EF4-FFF2-40B4-BE49-F238E27FC236}">
                <a16:creationId xmlns:a16="http://schemas.microsoft.com/office/drawing/2014/main" id="{A3E1171E-5204-11C4-7AF8-33D5E898DF7D}"/>
              </a:ext>
            </a:extLst>
          </p:cNvPr>
          <p:cNvSpPr/>
          <p:nvPr/>
        </p:nvSpPr>
        <p:spPr>
          <a:xfrm>
            <a:off x="6078461" y="3622588"/>
            <a:ext cx="1800000" cy="90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latin typeface="Meiryo UI" panose="020B0604030504040204" pitchFamily="34" charset="-128"/>
                <a:ea typeface="Meiryo UI" panose="020B0604030504040204" pitchFamily="34" charset="-128"/>
              </a:rPr>
              <a:t>問題出題画面</a:t>
            </a:r>
          </a:p>
        </p:txBody>
      </p:sp>
      <p:sp>
        <p:nvSpPr>
          <p:cNvPr id="126" name="正方形/長方形 125">
            <a:extLst>
              <a:ext uri="{FF2B5EF4-FFF2-40B4-BE49-F238E27FC236}">
                <a16:creationId xmlns:a16="http://schemas.microsoft.com/office/drawing/2014/main" id="{55BB6292-0890-B134-4C00-A536C6FC26E3}"/>
              </a:ext>
            </a:extLst>
          </p:cNvPr>
          <p:cNvSpPr/>
          <p:nvPr/>
        </p:nvSpPr>
        <p:spPr>
          <a:xfrm>
            <a:off x="6078461" y="5558502"/>
            <a:ext cx="1800000" cy="90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latin typeface="Meiryo UI" panose="020B0604030504040204" pitchFamily="34" charset="-128"/>
                <a:ea typeface="Meiryo UI" panose="020B0604030504040204" pitchFamily="34" charset="-128"/>
              </a:rPr>
              <a:t>回答結果画面</a:t>
            </a:r>
          </a:p>
        </p:txBody>
      </p:sp>
      <p:cxnSp>
        <p:nvCxnSpPr>
          <p:cNvPr id="127" name="直線矢印コネクタ 126">
            <a:extLst>
              <a:ext uri="{FF2B5EF4-FFF2-40B4-BE49-F238E27FC236}">
                <a16:creationId xmlns:a16="http://schemas.microsoft.com/office/drawing/2014/main" id="{6BCA419F-8C01-2788-FA25-614384596B3D}"/>
              </a:ext>
            </a:extLst>
          </p:cNvPr>
          <p:cNvCxnSpPr>
            <a:cxnSpLocks/>
          </p:cNvCxnSpPr>
          <p:nvPr/>
        </p:nvCxnSpPr>
        <p:spPr>
          <a:xfrm>
            <a:off x="3618271" y="3944769"/>
            <a:ext cx="246019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5" name="正方形/長方形 144">
            <a:extLst>
              <a:ext uri="{FF2B5EF4-FFF2-40B4-BE49-F238E27FC236}">
                <a16:creationId xmlns:a16="http://schemas.microsoft.com/office/drawing/2014/main" id="{E91D8272-F943-29C9-951B-B3114731E467}"/>
              </a:ext>
            </a:extLst>
          </p:cNvPr>
          <p:cNvSpPr/>
          <p:nvPr/>
        </p:nvSpPr>
        <p:spPr>
          <a:xfrm>
            <a:off x="1805827" y="5534720"/>
            <a:ext cx="1800000" cy="90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latin typeface="Meiryo UI" panose="020B0604030504040204" pitchFamily="34" charset="-128"/>
                <a:ea typeface="Meiryo UI" panose="020B0604030504040204" pitchFamily="34" charset="-128"/>
              </a:rPr>
              <a:t>問題編集</a:t>
            </a:r>
            <a:r>
              <a:rPr lang="ja-JP" altLang="en-US" sz="2000" dirty="0">
                <a:latin typeface="Meiryo UI" panose="020B0604030504040204" pitchFamily="34" charset="-128"/>
                <a:ea typeface="Meiryo UI" panose="020B0604030504040204" pitchFamily="34" charset="-128"/>
              </a:rPr>
              <a:t>画面</a:t>
            </a:r>
            <a:endParaRPr kumimoji="1" lang="ja-JP" altLang="en-US" sz="2000" dirty="0">
              <a:latin typeface="Meiryo UI" panose="020B0604030504040204" pitchFamily="34" charset="-128"/>
              <a:ea typeface="Meiryo UI" panose="020B0604030504040204" pitchFamily="34" charset="-128"/>
            </a:endParaRPr>
          </a:p>
        </p:txBody>
      </p:sp>
      <p:cxnSp>
        <p:nvCxnSpPr>
          <p:cNvPr id="11" name="直線矢印コネクタ 10">
            <a:extLst>
              <a:ext uri="{FF2B5EF4-FFF2-40B4-BE49-F238E27FC236}">
                <a16:creationId xmlns:a16="http://schemas.microsoft.com/office/drawing/2014/main" id="{C38AFAAD-CABC-C73B-B36C-23A3F63F360F}"/>
              </a:ext>
            </a:extLst>
          </p:cNvPr>
          <p:cNvCxnSpPr>
            <a:cxnSpLocks/>
          </p:cNvCxnSpPr>
          <p:nvPr/>
        </p:nvCxnSpPr>
        <p:spPr>
          <a:xfrm>
            <a:off x="2990288" y="4536116"/>
            <a:ext cx="0" cy="998604"/>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361B7E0A-42D6-8F32-3B6C-FEDC0C41F3C1}"/>
              </a:ext>
            </a:extLst>
          </p:cNvPr>
          <p:cNvCxnSpPr>
            <a:cxnSpLocks/>
          </p:cNvCxnSpPr>
          <p:nvPr/>
        </p:nvCxnSpPr>
        <p:spPr>
          <a:xfrm>
            <a:off x="7155442" y="4522588"/>
            <a:ext cx="0" cy="1035914"/>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36" name="表 35">
            <a:extLst>
              <a:ext uri="{FF2B5EF4-FFF2-40B4-BE49-F238E27FC236}">
                <a16:creationId xmlns:a16="http://schemas.microsoft.com/office/drawing/2014/main" id="{34ABBACB-D877-EA6B-0203-3E2AB9C4FCE6}"/>
              </a:ext>
            </a:extLst>
          </p:cNvPr>
          <p:cNvGraphicFramePr>
            <a:graphicFrameLocks noGrp="1"/>
          </p:cNvGraphicFramePr>
          <p:nvPr>
            <p:extLst>
              <p:ext uri="{D42A27DB-BD31-4B8C-83A1-F6EECF244321}">
                <p14:modId xmlns:p14="http://schemas.microsoft.com/office/powerpoint/2010/main" val="2038086794"/>
              </p:ext>
            </p:extLst>
          </p:nvPr>
        </p:nvGraphicFramePr>
        <p:xfrm>
          <a:off x="923366" y="1386340"/>
          <a:ext cx="10345267" cy="2123440"/>
        </p:xfrm>
        <a:graphic>
          <a:graphicData uri="http://schemas.openxmlformats.org/drawingml/2006/table">
            <a:tbl>
              <a:tblPr firstRow="1" bandRow="1">
                <a:tableStyleId>{5C22544A-7EE6-4342-B048-85BDC9FD1C3A}</a:tableStyleId>
              </a:tblPr>
              <a:tblGrid>
                <a:gridCol w="2976831">
                  <a:extLst>
                    <a:ext uri="{9D8B030D-6E8A-4147-A177-3AD203B41FA5}">
                      <a16:colId xmlns:a16="http://schemas.microsoft.com/office/drawing/2014/main" val="2725072095"/>
                    </a:ext>
                  </a:extLst>
                </a:gridCol>
                <a:gridCol w="7368436">
                  <a:extLst>
                    <a:ext uri="{9D8B030D-6E8A-4147-A177-3AD203B41FA5}">
                      <a16:colId xmlns:a16="http://schemas.microsoft.com/office/drawing/2014/main" val="3515111685"/>
                    </a:ext>
                  </a:extLst>
                </a:gridCol>
              </a:tblGrid>
              <a:tr h="370840">
                <a:tc>
                  <a:txBody>
                    <a:bodyPr/>
                    <a:lstStyle/>
                    <a:p>
                      <a:r>
                        <a:rPr kumimoji="1" lang="ja-JP" altLang="en-US" dirty="0"/>
                        <a:t>画面名</a:t>
                      </a:r>
                    </a:p>
                  </a:txBody>
                  <a:tcPr/>
                </a:tc>
                <a:tc>
                  <a:txBody>
                    <a:bodyPr/>
                    <a:lstStyle/>
                    <a:p>
                      <a:r>
                        <a:rPr kumimoji="1" lang="ja-JP" altLang="en-US" dirty="0"/>
                        <a:t>説明</a:t>
                      </a:r>
                    </a:p>
                  </a:txBody>
                  <a:tcPr/>
                </a:tc>
                <a:extLst>
                  <a:ext uri="{0D108BD9-81ED-4DB2-BD59-A6C34878D82A}">
                    <a16:rowId xmlns:a16="http://schemas.microsoft.com/office/drawing/2014/main" val="2107098686"/>
                  </a:ext>
                </a:extLst>
              </a:tr>
              <a:tr h="370840">
                <a:tc>
                  <a:txBody>
                    <a:bodyPr/>
                    <a:lstStyle/>
                    <a:p>
                      <a:r>
                        <a:rPr kumimoji="1" lang="ja-JP" altLang="en-US" dirty="0"/>
                        <a:t>問題追加一覧画面</a:t>
                      </a:r>
                    </a:p>
                  </a:txBody>
                  <a:tcPr/>
                </a:tc>
                <a:tc>
                  <a:txBody>
                    <a:bodyPr/>
                    <a:lstStyle/>
                    <a:p>
                      <a:r>
                        <a:rPr kumimoji="1" lang="ja-JP" altLang="en-US" dirty="0"/>
                        <a:t>登録済みの問題の一覧を表示し、問題を新規追加する画面</a:t>
                      </a:r>
                      <a:endParaRPr kumimoji="1" lang="en-US" altLang="ja-JP" dirty="0"/>
                    </a:p>
                    <a:p>
                      <a:r>
                        <a:rPr kumimoji="1" lang="ja-JP" altLang="en-US" dirty="0"/>
                        <a:t>問題一覧から削除することもできる</a:t>
                      </a:r>
                    </a:p>
                  </a:txBody>
                  <a:tcPr/>
                </a:tc>
                <a:extLst>
                  <a:ext uri="{0D108BD9-81ED-4DB2-BD59-A6C34878D82A}">
                    <a16:rowId xmlns:a16="http://schemas.microsoft.com/office/drawing/2014/main" val="1258056942"/>
                  </a:ext>
                </a:extLst>
              </a:tr>
              <a:tr h="370840">
                <a:tc>
                  <a:txBody>
                    <a:bodyPr/>
                    <a:lstStyle/>
                    <a:p>
                      <a:r>
                        <a:rPr kumimoji="1" lang="ja-JP" altLang="en-US" dirty="0"/>
                        <a:t>問題編集画面</a:t>
                      </a:r>
                    </a:p>
                  </a:txBody>
                  <a:tcPr/>
                </a:tc>
                <a:tc>
                  <a:txBody>
                    <a:bodyPr/>
                    <a:lstStyle/>
                    <a:p>
                      <a:r>
                        <a:rPr kumimoji="1" lang="ja-JP" altLang="en-US" dirty="0"/>
                        <a:t>問題一覧から選択された問題を編集する画面</a:t>
                      </a:r>
                    </a:p>
                  </a:txBody>
                  <a:tcPr/>
                </a:tc>
                <a:extLst>
                  <a:ext uri="{0D108BD9-81ED-4DB2-BD59-A6C34878D82A}">
                    <a16:rowId xmlns:a16="http://schemas.microsoft.com/office/drawing/2014/main" val="3021626066"/>
                  </a:ext>
                </a:extLst>
              </a:tr>
              <a:tr h="370840">
                <a:tc>
                  <a:txBody>
                    <a:bodyPr/>
                    <a:lstStyle/>
                    <a:p>
                      <a:r>
                        <a:rPr kumimoji="1" lang="ja-JP" altLang="en-US" dirty="0"/>
                        <a:t>問題出題画面</a:t>
                      </a:r>
                    </a:p>
                  </a:txBody>
                  <a:tcPr/>
                </a:tc>
                <a:tc>
                  <a:txBody>
                    <a:bodyPr/>
                    <a:lstStyle/>
                    <a:p>
                      <a:r>
                        <a:rPr kumimoji="1" lang="ja-JP" altLang="en-US" dirty="0"/>
                        <a:t>登録済みの問題からランダムに１問表示する画面</a:t>
                      </a:r>
                    </a:p>
                  </a:txBody>
                  <a:tcPr/>
                </a:tc>
                <a:extLst>
                  <a:ext uri="{0D108BD9-81ED-4DB2-BD59-A6C34878D82A}">
                    <a16:rowId xmlns:a16="http://schemas.microsoft.com/office/drawing/2014/main" val="2000479674"/>
                  </a:ext>
                </a:extLst>
              </a:tr>
              <a:tr h="370840">
                <a:tc>
                  <a:txBody>
                    <a:bodyPr/>
                    <a:lstStyle/>
                    <a:p>
                      <a:r>
                        <a:rPr kumimoji="1" lang="ja-JP" altLang="en-US" dirty="0"/>
                        <a:t>回答結果画面</a:t>
                      </a:r>
                    </a:p>
                  </a:txBody>
                  <a:tcPr/>
                </a:tc>
                <a:tc>
                  <a:txBody>
                    <a:bodyPr/>
                    <a:lstStyle/>
                    <a:p>
                      <a:r>
                        <a:rPr kumimoji="1" lang="ja-JP" altLang="en-US" dirty="0"/>
                        <a:t>選択した回答の正誤判定を表示する画面</a:t>
                      </a:r>
                    </a:p>
                  </a:txBody>
                  <a:tcPr/>
                </a:tc>
                <a:extLst>
                  <a:ext uri="{0D108BD9-81ED-4DB2-BD59-A6C34878D82A}">
                    <a16:rowId xmlns:a16="http://schemas.microsoft.com/office/drawing/2014/main" val="2790687445"/>
                  </a:ext>
                </a:extLst>
              </a:tr>
            </a:tbl>
          </a:graphicData>
        </a:graphic>
      </p:graphicFrame>
      <p:cxnSp>
        <p:nvCxnSpPr>
          <p:cNvPr id="42" name="直線矢印コネクタ 41">
            <a:extLst>
              <a:ext uri="{FF2B5EF4-FFF2-40B4-BE49-F238E27FC236}">
                <a16:creationId xmlns:a16="http://schemas.microsoft.com/office/drawing/2014/main" id="{B0844D91-2034-2A13-F656-7491A02E221E}"/>
              </a:ext>
            </a:extLst>
          </p:cNvPr>
          <p:cNvCxnSpPr>
            <a:cxnSpLocks/>
          </p:cNvCxnSpPr>
          <p:nvPr/>
        </p:nvCxnSpPr>
        <p:spPr>
          <a:xfrm>
            <a:off x="2381363" y="4536116"/>
            <a:ext cx="7926" cy="9986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3DD7961A-B149-27CA-417B-6553374C5A40}"/>
              </a:ext>
            </a:extLst>
          </p:cNvPr>
          <p:cNvCxnSpPr>
            <a:cxnSpLocks/>
          </p:cNvCxnSpPr>
          <p:nvPr/>
        </p:nvCxnSpPr>
        <p:spPr>
          <a:xfrm>
            <a:off x="3618271" y="4208103"/>
            <a:ext cx="2460190" cy="0"/>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A91801A5-BE1C-CD89-C6F7-FB57F0DCAD64}"/>
              </a:ext>
            </a:extLst>
          </p:cNvPr>
          <p:cNvCxnSpPr>
            <a:cxnSpLocks/>
          </p:cNvCxnSpPr>
          <p:nvPr/>
        </p:nvCxnSpPr>
        <p:spPr>
          <a:xfrm>
            <a:off x="6722822" y="4522588"/>
            <a:ext cx="0" cy="10359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AF729433-A7BE-4218-D875-2D3D44696A84}"/>
              </a:ext>
            </a:extLst>
          </p:cNvPr>
          <p:cNvSpPr txBox="1"/>
          <p:nvPr/>
        </p:nvSpPr>
        <p:spPr>
          <a:xfrm>
            <a:off x="4391686" y="3633994"/>
            <a:ext cx="954107" cy="276999"/>
          </a:xfrm>
          <a:prstGeom prst="rect">
            <a:avLst/>
          </a:prstGeom>
          <a:noFill/>
        </p:spPr>
        <p:txBody>
          <a:bodyPr wrap="none" rtlCol="0">
            <a:spAutoFit/>
          </a:bodyPr>
          <a:lstStyle/>
          <a:p>
            <a:r>
              <a:rPr kumimoji="1" lang="ja-JP" altLang="en-US" sz="1200" dirty="0">
                <a:latin typeface="Meiryo UI" panose="020B0604030504040204" pitchFamily="34" charset="-128"/>
                <a:ea typeface="Meiryo UI" panose="020B0604030504040204" pitchFamily="34" charset="-128"/>
              </a:rPr>
              <a:t>回答画面へ</a:t>
            </a:r>
          </a:p>
        </p:txBody>
      </p:sp>
      <p:sp>
        <p:nvSpPr>
          <p:cNvPr id="50" name="テキスト ボックス 49">
            <a:extLst>
              <a:ext uri="{FF2B5EF4-FFF2-40B4-BE49-F238E27FC236}">
                <a16:creationId xmlns:a16="http://schemas.microsoft.com/office/drawing/2014/main" id="{DCD72A12-E4C5-6B6E-E0B6-0847416E2820}"/>
              </a:ext>
            </a:extLst>
          </p:cNvPr>
          <p:cNvSpPr txBox="1"/>
          <p:nvPr/>
        </p:nvSpPr>
        <p:spPr>
          <a:xfrm>
            <a:off x="4619472" y="4221510"/>
            <a:ext cx="455574" cy="276999"/>
          </a:xfrm>
          <a:prstGeom prst="rect">
            <a:avLst/>
          </a:prstGeom>
          <a:noFill/>
        </p:spPr>
        <p:txBody>
          <a:bodyPr wrap="none" rtlCol="0">
            <a:spAutoFit/>
          </a:bodyPr>
          <a:lstStyle/>
          <a:p>
            <a:r>
              <a:rPr kumimoji="1" lang="ja-JP" altLang="en-US" sz="1200" dirty="0">
                <a:latin typeface="Meiryo UI" panose="020B0604030504040204" pitchFamily="34" charset="-128"/>
                <a:ea typeface="Meiryo UI" panose="020B0604030504040204" pitchFamily="34" charset="-128"/>
              </a:rPr>
              <a:t>戻る</a:t>
            </a:r>
          </a:p>
        </p:txBody>
      </p:sp>
      <p:sp>
        <p:nvSpPr>
          <p:cNvPr id="51" name="テキスト ボックス 50">
            <a:extLst>
              <a:ext uri="{FF2B5EF4-FFF2-40B4-BE49-F238E27FC236}">
                <a16:creationId xmlns:a16="http://schemas.microsoft.com/office/drawing/2014/main" id="{40CDDBBE-8548-7560-BFA0-BC64924C4B47}"/>
              </a:ext>
            </a:extLst>
          </p:cNvPr>
          <p:cNvSpPr txBox="1"/>
          <p:nvPr/>
        </p:nvSpPr>
        <p:spPr>
          <a:xfrm>
            <a:off x="7220329" y="4902045"/>
            <a:ext cx="771365" cy="276999"/>
          </a:xfrm>
          <a:prstGeom prst="rect">
            <a:avLst/>
          </a:prstGeom>
          <a:noFill/>
        </p:spPr>
        <p:txBody>
          <a:bodyPr wrap="none" rtlCol="0">
            <a:spAutoFit/>
          </a:bodyPr>
          <a:lstStyle/>
          <a:p>
            <a:r>
              <a:rPr kumimoji="1" lang="ja-JP" altLang="en-US" sz="1200" dirty="0">
                <a:latin typeface="Meiryo UI" panose="020B0604030504040204" pitchFamily="34" charset="-128"/>
                <a:ea typeface="Meiryo UI" panose="020B0604030504040204" pitchFamily="34" charset="-128"/>
              </a:rPr>
              <a:t>次の問題</a:t>
            </a:r>
          </a:p>
        </p:txBody>
      </p:sp>
      <p:sp>
        <p:nvSpPr>
          <p:cNvPr id="52" name="テキスト ボックス 51">
            <a:extLst>
              <a:ext uri="{FF2B5EF4-FFF2-40B4-BE49-F238E27FC236}">
                <a16:creationId xmlns:a16="http://schemas.microsoft.com/office/drawing/2014/main" id="{6AED1CB0-839A-BF1F-31EC-D26EA76125F8}"/>
              </a:ext>
            </a:extLst>
          </p:cNvPr>
          <p:cNvSpPr txBox="1"/>
          <p:nvPr/>
        </p:nvSpPr>
        <p:spPr>
          <a:xfrm>
            <a:off x="5886571" y="4911460"/>
            <a:ext cx="800219" cy="276999"/>
          </a:xfrm>
          <a:prstGeom prst="rect">
            <a:avLst/>
          </a:prstGeom>
          <a:noFill/>
        </p:spPr>
        <p:txBody>
          <a:bodyPr wrap="none" rtlCol="0">
            <a:spAutoFit/>
          </a:bodyPr>
          <a:lstStyle/>
          <a:p>
            <a:r>
              <a:rPr kumimoji="1" lang="ja-JP" altLang="en-US" sz="1200" dirty="0">
                <a:latin typeface="Meiryo UI" panose="020B0604030504040204" pitchFamily="34" charset="-128"/>
                <a:ea typeface="Meiryo UI" panose="020B0604030504040204" pitchFamily="34" charset="-128"/>
              </a:rPr>
              <a:t>回答選択</a:t>
            </a:r>
          </a:p>
        </p:txBody>
      </p:sp>
      <p:sp>
        <p:nvSpPr>
          <p:cNvPr id="53" name="テキスト ボックス 52">
            <a:extLst>
              <a:ext uri="{FF2B5EF4-FFF2-40B4-BE49-F238E27FC236}">
                <a16:creationId xmlns:a16="http://schemas.microsoft.com/office/drawing/2014/main" id="{0E30A9CB-1594-7E36-550A-466CBEB06CA3}"/>
              </a:ext>
            </a:extLst>
          </p:cNvPr>
          <p:cNvSpPr txBox="1"/>
          <p:nvPr/>
        </p:nvSpPr>
        <p:spPr>
          <a:xfrm>
            <a:off x="2945378" y="4891964"/>
            <a:ext cx="917239" cy="276999"/>
          </a:xfrm>
          <a:prstGeom prst="rect">
            <a:avLst/>
          </a:prstGeom>
          <a:noFill/>
        </p:spPr>
        <p:txBody>
          <a:bodyPr wrap="none" rtlCol="0">
            <a:spAutoFit/>
          </a:bodyPr>
          <a:lstStyle/>
          <a:p>
            <a:r>
              <a:rPr kumimoji="1" lang="ja-JP" altLang="en-US" sz="1200" dirty="0">
                <a:latin typeface="Meiryo UI" panose="020B0604030504040204" pitchFamily="34" charset="-128"/>
                <a:ea typeface="Meiryo UI" panose="020B0604030504040204" pitchFamily="34" charset="-128"/>
              </a:rPr>
              <a:t>確定／戻る</a:t>
            </a:r>
          </a:p>
        </p:txBody>
      </p:sp>
      <p:sp>
        <p:nvSpPr>
          <p:cNvPr id="54" name="テキスト ボックス 53">
            <a:extLst>
              <a:ext uri="{FF2B5EF4-FFF2-40B4-BE49-F238E27FC236}">
                <a16:creationId xmlns:a16="http://schemas.microsoft.com/office/drawing/2014/main" id="{8CC44015-3AE3-6B03-5E29-4CCBC9C70D08}"/>
              </a:ext>
            </a:extLst>
          </p:cNvPr>
          <p:cNvSpPr txBox="1"/>
          <p:nvPr/>
        </p:nvSpPr>
        <p:spPr>
          <a:xfrm>
            <a:off x="1611620" y="4901379"/>
            <a:ext cx="800219" cy="276999"/>
          </a:xfrm>
          <a:prstGeom prst="rect">
            <a:avLst/>
          </a:prstGeom>
          <a:noFill/>
        </p:spPr>
        <p:txBody>
          <a:bodyPr wrap="none" rtlCol="0">
            <a:spAutoFit/>
          </a:bodyPr>
          <a:lstStyle/>
          <a:p>
            <a:r>
              <a:rPr kumimoji="1" lang="ja-JP" altLang="en-US" sz="1200" dirty="0">
                <a:latin typeface="Meiryo UI" panose="020B0604030504040204" pitchFamily="34" charset="-128"/>
                <a:ea typeface="Meiryo UI" panose="020B0604030504040204" pitchFamily="34" charset="-128"/>
              </a:rPr>
              <a:t>問題選択</a:t>
            </a:r>
          </a:p>
        </p:txBody>
      </p:sp>
    </p:spTree>
    <p:extLst>
      <p:ext uri="{BB962C8B-B14F-4D97-AF65-F5344CB8AC3E}">
        <p14:creationId xmlns:p14="http://schemas.microsoft.com/office/powerpoint/2010/main" val="484114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5FB76A-D903-FA62-C118-177067DFBB05}"/>
              </a:ext>
            </a:extLst>
          </p:cNvPr>
          <p:cNvSpPr>
            <a:spLocks noGrp="1"/>
          </p:cNvSpPr>
          <p:nvPr>
            <p:ph type="title"/>
          </p:nvPr>
        </p:nvSpPr>
        <p:spPr/>
        <p:txBody>
          <a:bodyPr>
            <a:normAutofit fontScale="90000"/>
          </a:bodyPr>
          <a:lstStyle/>
          <a:p>
            <a:r>
              <a:rPr kumimoji="1" lang="ja-JP" altLang="en-US"/>
              <a:t>非機能要件</a:t>
            </a:r>
          </a:p>
        </p:txBody>
      </p:sp>
      <p:sp>
        <p:nvSpPr>
          <p:cNvPr id="5" name="スライド番号プレースホルダー 4">
            <a:extLst>
              <a:ext uri="{FF2B5EF4-FFF2-40B4-BE49-F238E27FC236}">
                <a16:creationId xmlns:a16="http://schemas.microsoft.com/office/drawing/2014/main" id="{1C22B9A1-F3DD-F517-60CC-951ED86AF727}"/>
              </a:ext>
            </a:extLst>
          </p:cNvPr>
          <p:cNvSpPr>
            <a:spLocks noGrp="1"/>
          </p:cNvSpPr>
          <p:nvPr>
            <p:ph type="sldNum" sz="quarter" idx="12"/>
          </p:nvPr>
        </p:nvSpPr>
        <p:spPr/>
        <p:txBody>
          <a:bodyPr/>
          <a:lstStyle/>
          <a:p>
            <a:fld id="{462052E6-07CA-9B46-B866-FDE18BF74505}" type="slidenum">
              <a:rPr lang="ja-JP" altLang="en-US" smtClean="0"/>
              <a:pPr/>
              <a:t>8</a:t>
            </a:fld>
            <a:endParaRPr lang="ja-JP" altLang="en-US"/>
          </a:p>
        </p:txBody>
      </p:sp>
      <p:sp>
        <p:nvSpPr>
          <p:cNvPr id="8" name="コンテンツ プレースホルダー 2">
            <a:extLst>
              <a:ext uri="{FF2B5EF4-FFF2-40B4-BE49-F238E27FC236}">
                <a16:creationId xmlns:a16="http://schemas.microsoft.com/office/drawing/2014/main" id="{7543A326-38E2-CB79-70B9-73A6BF0AB100}"/>
              </a:ext>
            </a:extLst>
          </p:cNvPr>
          <p:cNvSpPr>
            <a:spLocks noGrp="1"/>
          </p:cNvSpPr>
          <p:nvPr>
            <p:ph idx="1"/>
          </p:nvPr>
        </p:nvSpPr>
        <p:spPr>
          <a:xfrm>
            <a:off x="397565" y="805967"/>
            <a:ext cx="11396870" cy="504451"/>
          </a:xfrm>
        </p:spPr>
        <p:txBody>
          <a:bodyPr>
            <a:normAutofit/>
          </a:bodyPr>
          <a:lstStyle/>
          <a:p>
            <a:pPr>
              <a:lnSpc>
                <a:spcPct val="120000"/>
              </a:lnSpc>
            </a:pPr>
            <a:r>
              <a:rPr kumimoji="1" lang="ja-JP" altLang="en-US" sz="2000"/>
              <a:t>非機能要件では機能要件以外を定義するが、多岐に及ぶため以下</a:t>
            </a:r>
            <a:r>
              <a:rPr lang="ja-JP" altLang="en-US" sz="2000"/>
              <a:t>の方針で対応する</a:t>
            </a:r>
            <a:endParaRPr kumimoji="1" lang="en-US" altLang="ja-JP" sz="2000" dirty="0"/>
          </a:p>
          <a:p>
            <a:pPr marL="0" indent="0">
              <a:lnSpc>
                <a:spcPct val="120000"/>
              </a:lnSpc>
              <a:buNone/>
            </a:pPr>
            <a:endParaRPr kumimoji="1" lang="ja-JP" altLang="en-US" sz="2000"/>
          </a:p>
        </p:txBody>
      </p:sp>
      <p:sp>
        <p:nvSpPr>
          <p:cNvPr id="9" name="正方形/長方形 8">
            <a:extLst>
              <a:ext uri="{FF2B5EF4-FFF2-40B4-BE49-F238E27FC236}">
                <a16:creationId xmlns:a16="http://schemas.microsoft.com/office/drawing/2014/main" id="{23ACDD94-810D-0161-3064-DAC94F38F319}"/>
              </a:ext>
            </a:extLst>
          </p:cNvPr>
          <p:cNvSpPr/>
          <p:nvPr/>
        </p:nvSpPr>
        <p:spPr>
          <a:xfrm>
            <a:off x="397565" y="1310418"/>
            <a:ext cx="2105248" cy="39340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非機能要件</a:t>
            </a:r>
            <a:endParaRPr kumimoji="1" lang="ja-JP" altLang="en-US" sz="1200" dirty="0">
              <a:latin typeface="Meiryo UI" panose="020B0604030504040204" pitchFamily="34" charset="-128"/>
              <a:ea typeface="Meiryo UI" panose="020B0604030504040204" pitchFamily="34" charset="-128"/>
            </a:endParaRPr>
          </a:p>
        </p:txBody>
      </p:sp>
      <p:sp>
        <p:nvSpPr>
          <p:cNvPr id="10" name="正方形/長方形 9">
            <a:extLst>
              <a:ext uri="{FF2B5EF4-FFF2-40B4-BE49-F238E27FC236}">
                <a16:creationId xmlns:a16="http://schemas.microsoft.com/office/drawing/2014/main" id="{B686E711-DFCF-CBB1-C962-C5E3C900666D}"/>
              </a:ext>
            </a:extLst>
          </p:cNvPr>
          <p:cNvSpPr/>
          <p:nvPr/>
        </p:nvSpPr>
        <p:spPr>
          <a:xfrm>
            <a:off x="397565" y="1703822"/>
            <a:ext cx="210524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50">
                <a:latin typeface="Meiryo UI" panose="020B0604030504040204" pitchFamily="34" charset="-128"/>
                <a:ea typeface="Meiryo UI" panose="020B0604030504040204" pitchFamily="34" charset="-128"/>
              </a:rPr>
              <a:t>可用性（信頼性）</a:t>
            </a:r>
            <a:endParaRPr kumimoji="1" lang="ja-JP" altLang="en-US" sz="1050" dirty="0">
              <a:latin typeface="Meiryo UI" panose="020B0604030504040204" pitchFamily="34" charset="-128"/>
              <a:ea typeface="Meiryo UI" panose="020B0604030504040204" pitchFamily="34" charset="-128"/>
            </a:endParaRPr>
          </a:p>
        </p:txBody>
      </p:sp>
      <p:sp>
        <p:nvSpPr>
          <p:cNvPr id="12" name="正方形/長方形 11">
            <a:extLst>
              <a:ext uri="{FF2B5EF4-FFF2-40B4-BE49-F238E27FC236}">
                <a16:creationId xmlns:a16="http://schemas.microsoft.com/office/drawing/2014/main" id="{7439559A-E1F1-EC30-7E9D-DEFD75DF45D5}"/>
              </a:ext>
            </a:extLst>
          </p:cNvPr>
          <p:cNvSpPr/>
          <p:nvPr/>
        </p:nvSpPr>
        <p:spPr>
          <a:xfrm>
            <a:off x="397565" y="2097226"/>
            <a:ext cx="210524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50">
                <a:latin typeface="Meiryo UI" panose="020B0604030504040204" pitchFamily="34" charset="-128"/>
                <a:ea typeface="Meiryo UI" panose="020B0604030504040204" pitchFamily="34" charset="-128"/>
              </a:rPr>
              <a:t>性能</a:t>
            </a:r>
            <a:endParaRPr kumimoji="1" lang="ja-JP" altLang="en-US" sz="1050" dirty="0">
              <a:latin typeface="Meiryo UI" panose="020B0604030504040204" pitchFamily="34" charset="-128"/>
              <a:ea typeface="Meiryo UI" panose="020B0604030504040204" pitchFamily="34" charset="-128"/>
            </a:endParaRPr>
          </a:p>
        </p:txBody>
      </p:sp>
      <p:sp>
        <p:nvSpPr>
          <p:cNvPr id="13" name="正方形/長方形 12">
            <a:extLst>
              <a:ext uri="{FF2B5EF4-FFF2-40B4-BE49-F238E27FC236}">
                <a16:creationId xmlns:a16="http://schemas.microsoft.com/office/drawing/2014/main" id="{DF6738A2-F457-03EE-E0E6-39D994ACA671}"/>
              </a:ext>
            </a:extLst>
          </p:cNvPr>
          <p:cNvSpPr/>
          <p:nvPr/>
        </p:nvSpPr>
        <p:spPr>
          <a:xfrm>
            <a:off x="397565" y="2490630"/>
            <a:ext cx="210524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50">
                <a:latin typeface="Meiryo UI" panose="020B0604030504040204" pitchFamily="34" charset="-128"/>
                <a:ea typeface="Meiryo UI" panose="020B0604030504040204" pitchFamily="34" charset="-128"/>
              </a:rPr>
              <a:t>セキュリティー</a:t>
            </a:r>
            <a:endParaRPr kumimoji="1" lang="ja-JP" altLang="en-US" sz="1050" dirty="0">
              <a:latin typeface="Meiryo UI" panose="020B0604030504040204" pitchFamily="34" charset="-128"/>
              <a:ea typeface="Meiryo UI" panose="020B0604030504040204" pitchFamily="34" charset="-128"/>
            </a:endParaRPr>
          </a:p>
        </p:txBody>
      </p:sp>
      <p:sp>
        <p:nvSpPr>
          <p:cNvPr id="14" name="正方形/長方形 13">
            <a:extLst>
              <a:ext uri="{FF2B5EF4-FFF2-40B4-BE49-F238E27FC236}">
                <a16:creationId xmlns:a16="http://schemas.microsoft.com/office/drawing/2014/main" id="{7720D3D7-C348-41F2-5815-BDB7F6E44625}"/>
              </a:ext>
            </a:extLst>
          </p:cNvPr>
          <p:cNvSpPr/>
          <p:nvPr/>
        </p:nvSpPr>
        <p:spPr>
          <a:xfrm>
            <a:off x="397565" y="3670842"/>
            <a:ext cx="210524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50">
                <a:latin typeface="Meiryo UI" panose="020B0604030504040204" pitchFamily="34" charset="-128"/>
                <a:ea typeface="Meiryo UI" panose="020B0604030504040204" pitchFamily="34" charset="-128"/>
              </a:rPr>
              <a:t>プロジェクト上の留意事項</a:t>
            </a:r>
            <a:endParaRPr kumimoji="1" lang="ja-JP" altLang="en-US" sz="1050" dirty="0">
              <a:latin typeface="Meiryo UI" panose="020B0604030504040204" pitchFamily="34" charset="-128"/>
              <a:ea typeface="Meiryo UI" panose="020B0604030504040204" pitchFamily="34" charset="-128"/>
            </a:endParaRPr>
          </a:p>
        </p:txBody>
      </p:sp>
      <p:sp>
        <p:nvSpPr>
          <p:cNvPr id="15" name="正方形/長方形 14">
            <a:extLst>
              <a:ext uri="{FF2B5EF4-FFF2-40B4-BE49-F238E27FC236}">
                <a16:creationId xmlns:a16="http://schemas.microsoft.com/office/drawing/2014/main" id="{F0588052-B7B3-2E74-4397-7BD3593B7D5C}"/>
              </a:ext>
            </a:extLst>
          </p:cNvPr>
          <p:cNvSpPr/>
          <p:nvPr/>
        </p:nvSpPr>
        <p:spPr>
          <a:xfrm>
            <a:off x="397565" y="4064246"/>
            <a:ext cx="210524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50">
                <a:latin typeface="Meiryo UI" panose="020B0604030504040204" pitchFamily="34" charset="-128"/>
                <a:ea typeface="Meiryo UI" panose="020B0604030504040204" pitchFamily="34" charset="-128"/>
              </a:rPr>
              <a:t>環境・エコロジー</a:t>
            </a:r>
            <a:endParaRPr kumimoji="1" lang="ja-JP" altLang="en-US" sz="1050" dirty="0">
              <a:latin typeface="Meiryo UI" panose="020B0604030504040204" pitchFamily="34" charset="-128"/>
              <a:ea typeface="Meiryo UI" panose="020B0604030504040204" pitchFamily="34" charset="-128"/>
            </a:endParaRPr>
          </a:p>
        </p:txBody>
      </p:sp>
      <p:sp>
        <p:nvSpPr>
          <p:cNvPr id="16" name="正方形/長方形 15">
            <a:extLst>
              <a:ext uri="{FF2B5EF4-FFF2-40B4-BE49-F238E27FC236}">
                <a16:creationId xmlns:a16="http://schemas.microsoft.com/office/drawing/2014/main" id="{3A0C370C-5E94-FCB9-7802-AE2779330276}"/>
              </a:ext>
            </a:extLst>
          </p:cNvPr>
          <p:cNvSpPr/>
          <p:nvPr/>
        </p:nvSpPr>
        <p:spPr>
          <a:xfrm>
            <a:off x="397565" y="4457650"/>
            <a:ext cx="210524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50">
                <a:latin typeface="Meiryo UI" panose="020B0604030504040204" pitchFamily="34" charset="-128"/>
                <a:ea typeface="Meiryo UI" panose="020B0604030504040204" pitchFamily="34" charset="-128"/>
              </a:rPr>
              <a:t>アクセシビリティー</a:t>
            </a:r>
            <a:endParaRPr kumimoji="1" lang="ja-JP" altLang="en-US" sz="1050" dirty="0">
              <a:latin typeface="Meiryo UI" panose="020B0604030504040204" pitchFamily="34" charset="-128"/>
              <a:ea typeface="Meiryo UI" panose="020B0604030504040204" pitchFamily="34" charset="-128"/>
            </a:endParaRPr>
          </a:p>
        </p:txBody>
      </p:sp>
      <p:sp>
        <p:nvSpPr>
          <p:cNvPr id="17" name="正方形/長方形 16">
            <a:extLst>
              <a:ext uri="{FF2B5EF4-FFF2-40B4-BE49-F238E27FC236}">
                <a16:creationId xmlns:a16="http://schemas.microsoft.com/office/drawing/2014/main" id="{7FA37B46-DEB5-AD26-5059-50E0FB159715}"/>
              </a:ext>
            </a:extLst>
          </p:cNvPr>
          <p:cNvSpPr/>
          <p:nvPr/>
        </p:nvSpPr>
        <p:spPr>
          <a:xfrm>
            <a:off x="397565" y="4851054"/>
            <a:ext cx="210524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50">
                <a:latin typeface="Meiryo UI" panose="020B0604030504040204" pitchFamily="34" charset="-128"/>
                <a:ea typeface="Meiryo UI" panose="020B0604030504040204" pitchFamily="34" charset="-128"/>
              </a:rPr>
              <a:t>操作性（使いやすさ）</a:t>
            </a:r>
            <a:endParaRPr kumimoji="1" lang="ja-JP" altLang="en-US" sz="1050" dirty="0">
              <a:latin typeface="Meiryo UI" panose="020B0604030504040204" pitchFamily="34" charset="-128"/>
              <a:ea typeface="Meiryo UI" panose="020B0604030504040204" pitchFamily="34" charset="-128"/>
            </a:endParaRPr>
          </a:p>
        </p:txBody>
      </p:sp>
      <p:sp>
        <p:nvSpPr>
          <p:cNvPr id="19" name="正方形/長方形 18">
            <a:extLst>
              <a:ext uri="{FF2B5EF4-FFF2-40B4-BE49-F238E27FC236}">
                <a16:creationId xmlns:a16="http://schemas.microsoft.com/office/drawing/2014/main" id="{66CD212D-4A19-EAC3-EF31-9C8886FA1123}"/>
              </a:ext>
            </a:extLst>
          </p:cNvPr>
          <p:cNvSpPr/>
          <p:nvPr/>
        </p:nvSpPr>
        <p:spPr>
          <a:xfrm>
            <a:off x="397565" y="2884034"/>
            <a:ext cx="210524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50">
                <a:latin typeface="Meiryo UI" panose="020B0604030504040204" pitchFamily="34" charset="-128"/>
                <a:ea typeface="Meiryo UI" panose="020B0604030504040204" pitchFamily="34" charset="-128"/>
              </a:rPr>
              <a:t>移行性</a:t>
            </a:r>
            <a:endParaRPr kumimoji="1" lang="ja-JP" altLang="en-US" sz="1050" dirty="0">
              <a:latin typeface="Meiryo UI" panose="020B0604030504040204" pitchFamily="34" charset="-128"/>
              <a:ea typeface="Meiryo UI" panose="020B0604030504040204" pitchFamily="34" charset="-128"/>
            </a:endParaRPr>
          </a:p>
        </p:txBody>
      </p:sp>
      <p:sp>
        <p:nvSpPr>
          <p:cNvPr id="20" name="正方形/長方形 19">
            <a:extLst>
              <a:ext uri="{FF2B5EF4-FFF2-40B4-BE49-F238E27FC236}">
                <a16:creationId xmlns:a16="http://schemas.microsoft.com/office/drawing/2014/main" id="{577D4A01-3C94-E863-252D-E1FF56B821E6}"/>
              </a:ext>
            </a:extLst>
          </p:cNvPr>
          <p:cNvSpPr/>
          <p:nvPr/>
        </p:nvSpPr>
        <p:spPr>
          <a:xfrm>
            <a:off x="397565" y="3277438"/>
            <a:ext cx="210524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50">
                <a:latin typeface="Meiryo UI" panose="020B0604030504040204" pitchFamily="34" charset="-128"/>
                <a:ea typeface="Meiryo UI" panose="020B0604030504040204" pitchFamily="34" charset="-128"/>
              </a:rPr>
              <a:t>保守性</a:t>
            </a:r>
            <a:endParaRPr kumimoji="1" lang="ja-JP" altLang="en-US" sz="1050" dirty="0">
              <a:latin typeface="Meiryo UI" panose="020B0604030504040204" pitchFamily="34" charset="-128"/>
              <a:ea typeface="Meiryo UI" panose="020B0604030504040204" pitchFamily="34" charset="-128"/>
            </a:endParaRPr>
          </a:p>
        </p:txBody>
      </p:sp>
      <p:sp>
        <p:nvSpPr>
          <p:cNvPr id="21" name="正方形/長方形 20">
            <a:extLst>
              <a:ext uri="{FF2B5EF4-FFF2-40B4-BE49-F238E27FC236}">
                <a16:creationId xmlns:a16="http://schemas.microsoft.com/office/drawing/2014/main" id="{F90206C1-E183-8EFC-1F0F-B2A7979731EB}"/>
              </a:ext>
            </a:extLst>
          </p:cNvPr>
          <p:cNvSpPr/>
          <p:nvPr/>
        </p:nvSpPr>
        <p:spPr>
          <a:xfrm>
            <a:off x="3651131" y="1310418"/>
            <a:ext cx="1148318" cy="39340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個別定義対象</a:t>
            </a:r>
            <a:endParaRPr kumimoji="1" lang="ja-JP" altLang="en-US" sz="1200" dirty="0">
              <a:latin typeface="Meiryo UI" panose="020B0604030504040204" pitchFamily="34" charset="-128"/>
              <a:ea typeface="Meiryo UI" panose="020B0604030504040204" pitchFamily="34" charset="-128"/>
            </a:endParaRPr>
          </a:p>
        </p:txBody>
      </p:sp>
      <p:sp>
        <p:nvSpPr>
          <p:cNvPr id="22" name="正方形/長方形 21">
            <a:extLst>
              <a:ext uri="{FF2B5EF4-FFF2-40B4-BE49-F238E27FC236}">
                <a16:creationId xmlns:a16="http://schemas.microsoft.com/office/drawing/2014/main" id="{595AEE24-A207-E5C8-EBBC-BD7036DB26C9}"/>
              </a:ext>
            </a:extLst>
          </p:cNvPr>
          <p:cNvSpPr/>
          <p:nvPr/>
        </p:nvSpPr>
        <p:spPr>
          <a:xfrm>
            <a:off x="3651131" y="1703822"/>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050" dirty="0">
                <a:latin typeface="Meiryo UI" panose="020B0604030504040204" pitchFamily="34" charset="-128"/>
                <a:ea typeface="Meiryo UI" panose="020B0604030504040204" pitchFamily="34" charset="-128"/>
              </a:rPr>
              <a:t>-</a:t>
            </a:r>
            <a:endParaRPr kumimoji="1" lang="ja-JP" altLang="en-US" sz="1050" dirty="0">
              <a:latin typeface="Meiryo UI" panose="020B0604030504040204" pitchFamily="34" charset="-128"/>
              <a:ea typeface="Meiryo UI" panose="020B0604030504040204" pitchFamily="34" charset="-128"/>
            </a:endParaRPr>
          </a:p>
        </p:txBody>
      </p:sp>
      <p:sp>
        <p:nvSpPr>
          <p:cNvPr id="23" name="正方形/長方形 22">
            <a:extLst>
              <a:ext uri="{FF2B5EF4-FFF2-40B4-BE49-F238E27FC236}">
                <a16:creationId xmlns:a16="http://schemas.microsoft.com/office/drawing/2014/main" id="{C5214442-503A-DAD5-A2D8-31D5B40AEC4C}"/>
              </a:ext>
            </a:extLst>
          </p:cNvPr>
          <p:cNvSpPr/>
          <p:nvPr/>
        </p:nvSpPr>
        <p:spPr>
          <a:xfrm>
            <a:off x="3651131" y="2097226"/>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050" dirty="0">
                <a:latin typeface="Meiryo UI" panose="020B0604030504040204" pitchFamily="34" charset="-128"/>
                <a:ea typeface="Meiryo UI" panose="020B0604030504040204" pitchFamily="34" charset="-128"/>
              </a:rPr>
              <a:t>-</a:t>
            </a:r>
            <a:endParaRPr kumimoji="1" lang="ja-JP" altLang="en-US" sz="1050" dirty="0">
              <a:latin typeface="Meiryo UI" panose="020B0604030504040204" pitchFamily="34" charset="-128"/>
              <a:ea typeface="Meiryo UI" panose="020B0604030504040204" pitchFamily="34" charset="-128"/>
            </a:endParaRPr>
          </a:p>
          <a:p>
            <a:pPr algn="ctr"/>
            <a:endParaRPr kumimoji="1" lang="ja-JP" altLang="en-US" sz="1050" dirty="0">
              <a:latin typeface="Meiryo UI" panose="020B0604030504040204" pitchFamily="34" charset="-128"/>
              <a:ea typeface="Meiryo UI" panose="020B0604030504040204" pitchFamily="34" charset="-128"/>
            </a:endParaRPr>
          </a:p>
        </p:txBody>
      </p:sp>
      <p:sp>
        <p:nvSpPr>
          <p:cNvPr id="24" name="正方形/長方形 23">
            <a:extLst>
              <a:ext uri="{FF2B5EF4-FFF2-40B4-BE49-F238E27FC236}">
                <a16:creationId xmlns:a16="http://schemas.microsoft.com/office/drawing/2014/main" id="{8F7813EF-C1FB-52CD-EDB8-3554B07EDA0A}"/>
              </a:ext>
            </a:extLst>
          </p:cNvPr>
          <p:cNvSpPr/>
          <p:nvPr/>
        </p:nvSpPr>
        <p:spPr>
          <a:xfrm>
            <a:off x="3651131" y="2490630"/>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050" dirty="0">
                <a:latin typeface="Meiryo UI" panose="020B0604030504040204" pitchFamily="34" charset="-128"/>
                <a:ea typeface="Meiryo UI" panose="020B0604030504040204" pitchFamily="34" charset="-128"/>
              </a:rPr>
              <a:t>-</a:t>
            </a:r>
            <a:endParaRPr kumimoji="1" lang="ja-JP" altLang="en-US" sz="1050" dirty="0">
              <a:latin typeface="Meiryo UI" panose="020B0604030504040204" pitchFamily="34" charset="-128"/>
              <a:ea typeface="Meiryo UI" panose="020B0604030504040204" pitchFamily="34" charset="-128"/>
            </a:endParaRPr>
          </a:p>
        </p:txBody>
      </p:sp>
      <p:sp>
        <p:nvSpPr>
          <p:cNvPr id="25" name="正方形/長方形 24">
            <a:extLst>
              <a:ext uri="{FF2B5EF4-FFF2-40B4-BE49-F238E27FC236}">
                <a16:creationId xmlns:a16="http://schemas.microsoft.com/office/drawing/2014/main" id="{D44DEB1A-ECAA-7902-EF1C-1E27AAC975EE}"/>
              </a:ext>
            </a:extLst>
          </p:cNvPr>
          <p:cNvSpPr/>
          <p:nvPr/>
        </p:nvSpPr>
        <p:spPr>
          <a:xfrm>
            <a:off x="3651131" y="3670842"/>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050" dirty="0">
                <a:latin typeface="Meiryo UI" panose="020B0604030504040204" pitchFamily="34" charset="-128"/>
                <a:ea typeface="Meiryo UI" panose="020B0604030504040204" pitchFamily="34" charset="-128"/>
              </a:rPr>
              <a:t>-</a:t>
            </a:r>
            <a:endParaRPr kumimoji="1" lang="ja-JP" altLang="en-US" sz="1050" dirty="0">
              <a:latin typeface="Meiryo UI" panose="020B0604030504040204" pitchFamily="34" charset="-128"/>
              <a:ea typeface="Meiryo UI" panose="020B0604030504040204" pitchFamily="34" charset="-128"/>
            </a:endParaRPr>
          </a:p>
        </p:txBody>
      </p:sp>
      <p:sp>
        <p:nvSpPr>
          <p:cNvPr id="26" name="正方形/長方形 25">
            <a:extLst>
              <a:ext uri="{FF2B5EF4-FFF2-40B4-BE49-F238E27FC236}">
                <a16:creationId xmlns:a16="http://schemas.microsoft.com/office/drawing/2014/main" id="{EAC1B2C0-7627-26FE-E5D6-9F1891B44401}"/>
              </a:ext>
            </a:extLst>
          </p:cNvPr>
          <p:cNvSpPr/>
          <p:nvPr/>
        </p:nvSpPr>
        <p:spPr>
          <a:xfrm>
            <a:off x="3651131" y="4064246"/>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050" dirty="0">
                <a:latin typeface="Meiryo UI" panose="020B0604030504040204" pitchFamily="34" charset="-128"/>
                <a:ea typeface="Meiryo UI" panose="020B0604030504040204" pitchFamily="34" charset="-128"/>
              </a:rPr>
              <a:t>-</a:t>
            </a:r>
            <a:endParaRPr kumimoji="1" lang="ja-JP" altLang="en-US" sz="1050" dirty="0">
              <a:latin typeface="Meiryo UI" panose="020B0604030504040204" pitchFamily="34" charset="-128"/>
              <a:ea typeface="Meiryo UI" panose="020B0604030504040204" pitchFamily="34" charset="-128"/>
            </a:endParaRPr>
          </a:p>
        </p:txBody>
      </p:sp>
      <p:sp>
        <p:nvSpPr>
          <p:cNvPr id="27" name="正方形/長方形 26">
            <a:extLst>
              <a:ext uri="{FF2B5EF4-FFF2-40B4-BE49-F238E27FC236}">
                <a16:creationId xmlns:a16="http://schemas.microsoft.com/office/drawing/2014/main" id="{0985B91F-816A-3714-3D74-A453F0C55BB3}"/>
              </a:ext>
            </a:extLst>
          </p:cNvPr>
          <p:cNvSpPr/>
          <p:nvPr/>
        </p:nvSpPr>
        <p:spPr>
          <a:xfrm>
            <a:off x="3651131" y="4457650"/>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050" dirty="0">
                <a:latin typeface="Meiryo UI" panose="020B0604030504040204" pitchFamily="34" charset="-128"/>
                <a:ea typeface="Meiryo UI" panose="020B0604030504040204" pitchFamily="34" charset="-128"/>
              </a:rPr>
              <a:t>-</a:t>
            </a:r>
            <a:endParaRPr kumimoji="1" lang="ja-JP" altLang="en-US" sz="1050" dirty="0">
              <a:latin typeface="Meiryo UI" panose="020B0604030504040204" pitchFamily="34" charset="-128"/>
              <a:ea typeface="Meiryo UI" panose="020B0604030504040204" pitchFamily="34" charset="-128"/>
            </a:endParaRPr>
          </a:p>
        </p:txBody>
      </p:sp>
      <p:sp>
        <p:nvSpPr>
          <p:cNvPr id="28" name="正方形/長方形 27">
            <a:extLst>
              <a:ext uri="{FF2B5EF4-FFF2-40B4-BE49-F238E27FC236}">
                <a16:creationId xmlns:a16="http://schemas.microsoft.com/office/drawing/2014/main" id="{95403C8A-885C-7B3A-C6CD-53BAB0DDF4F5}"/>
              </a:ext>
            </a:extLst>
          </p:cNvPr>
          <p:cNvSpPr/>
          <p:nvPr/>
        </p:nvSpPr>
        <p:spPr>
          <a:xfrm>
            <a:off x="3651131" y="4851054"/>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050" dirty="0">
                <a:latin typeface="Meiryo UI" panose="020B0604030504040204" pitchFamily="34" charset="-128"/>
                <a:ea typeface="Meiryo UI" panose="020B0604030504040204" pitchFamily="34" charset="-128"/>
              </a:rPr>
              <a:t>-</a:t>
            </a:r>
            <a:endParaRPr kumimoji="1" lang="ja-JP" altLang="en-US" sz="1050" dirty="0">
              <a:latin typeface="Meiryo UI" panose="020B0604030504040204" pitchFamily="34" charset="-128"/>
              <a:ea typeface="Meiryo UI" panose="020B0604030504040204" pitchFamily="34" charset="-128"/>
            </a:endParaRPr>
          </a:p>
        </p:txBody>
      </p:sp>
      <p:sp>
        <p:nvSpPr>
          <p:cNvPr id="29" name="正方形/長方形 28">
            <a:extLst>
              <a:ext uri="{FF2B5EF4-FFF2-40B4-BE49-F238E27FC236}">
                <a16:creationId xmlns:a16="http://schemas.microsoft.com/office/drawing/2014/main" id="{FA6B9ADC-911F-0F52-78F2-68831604B29A}"/>
              </a:ext>
            </a:extLst>
          </p:cNvPr>
          <p:cNvSpPr/>
          <p:nvPr/>
        </p:nvSpPr>
        <p:spPr>
          <a:xfrm>
            <a:off x="3651131" y="2884034"/>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050" dirty="0">
                <a:latin typeface="Meiryo UI" panose="020B0604030504040204" pitchFamily="34" charset="-128"/>
                <a:ea typeface="Meiryo UI" panose="020B0604030504040204" pitchFamily="34" charset="-128"/>
              </a:rPr>
              <a:t>-</a:t>
            </a:r>
            <a:endParaRPr kumimoji="1" lang="ja-JP" altLang="en-US" sz="1050" dirty="0">
              <a:latin typeface="Meiryo UI" panose="020B0604030504040204" pitchFamily="34" charset="-128"/>
              <a:ea typeface="Meiryo UI" panose="020B0604030504040204" pitchFamily="34" charset="-128"/>
            </a:endParaRPr>
          </a:p>
        </p:txBody>
      </p:sp>
      <p:sp>
        <p:nvSpPr>
          <p:cNvPr id="30" name="正方形/長方形 29">
            <a:extLst>
              <a:ext uri="{FF2B5EF4-FFF2-40B4-BE49-F238E27FC236}">
                <a16:creationId xmlns:a16="http://schemas.microsoft.com/office/drawing/2014/main" id="{BF269DE5-9D3D-C9A4-B14D-1AEB7E6CA9AB}"/>
              </a:ext>
            </a:extLst>
          </p:cNvPr>
          <p:cNvSpPr/>
          <p:nvPr/>
        </p:nvSpPr>
        <p:spPr>
          <a:xfrm>
            <a:off x="3651131" y="3277438"/>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050" dirty="0">
                <a:latin typeface="Meiryo UI" panose="020B0604030504040204" pitchFamily="34" charset="-128"/>
                <a:ea typeface="Meiryo UI" panose="020B0604030504040204" pitchFamily="34" charset="-128"/>
              </a:rPr>
              <a:t>-</a:t>
            </a:r>
            <a:endParaRPr kumimoji="1" lang="ja-JP" altLang="en-US" sz="1050" dirty="0">
              <a:latin typeface="Meiryo UI" panose="020B0604030504040204" pitchFamily="34" charset="-128"/>
              <a:ea typeface="Meiryo UI" panose="020B0604030504040204" pitchFamily="34" charset="-128"/>
            </a:endParaRPr>
          </a:p>
        </p:txBody>
      </p:sp>
      <p:sp>
        <p:nvSpPr>
          <p:cNvPr id="31" name="正方形/長方形 30">
            <a:extLst>
              <a:ext uri="{FF2B5EF4-FFF2-40B4-BE49-F238E27FC236}">
                <a16:creationId xmlns:a16="http://schemas.microsoft.com/office/drawing/2014/main" id="{0D2E7B1A-0B07-7443-60F6-411937271D1F}"/>
              </a:ext>
            </a:extLst>
          </p:cNvPr>
          <p:cNvSpPr/>
          <p:nvPr/>
        </p:nvSpPr>
        <p:spPr>
          <a:xfrm>
            <a:off x="2502813" y="1310418"/>
            <a:ext cx="1148318" cy="39340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管理番号</a:t>
            </a:r>
            <a:endParaRPr kumimoji="1" lang="ja-JP" altLang="en-US" sz="1200" dirty="0">
              <a:latin typeface="Meiryo UI" panose="020B0604030504040204" pitchFamily="34" charset="-128"/>
              <a:ea typeface="Meiryo UI" panose="020B0604030504040204" pitchFamily="34" charset="-128"/>
            </a:endParaRPr>
          </a:p>
        </p:txBody>
      </p:sp>
      <p:sp>
        <p:nvSpPr>
          <p:cNvPr id="32" name="正方形/長方形 31">
            <a:extLst>
              <a:ext uri="{FF2B5EF4-FFF2-40B4-BE49-F238E27FC236}">
                <a16:creationId xmlns:a16="http://schemas.microsoft.com/office/drawing/2014/main" id="{BFF07F7C-4BF4-2DF1-5DCC-A9D8D706D070}"/>
              </a:ext>
            </a:extLst>
          </p:cNvPr>
          <p:cNvSpPr/>
          <p:nvPr/>
        </p:nvSpPr>
        <p:spPr>
          <a:xfrm>
            <a:off x="2502813" y="1703822"/>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050" dirty="0">
                <a:latin typeface="Meiryo UI" panose="020B0604030504040204" pitchFamily="34" charset="-128"/>
                <a:ea typeface="Meiryo UI" panose="020B0604030504040204" pitchFamily="34" charset="-128"/>
              </a:rPr>
              <a:t>NR-01</a:t>
            </a:r>
            <a:endParaRPr kumimoji="1" lang="ja-JP" altLang="en-US" sz="1050" dirty="0">
              <a:latin typeface="Meiryo UI" panose="020B0604030504040204" pitchFamily="34" charset="-128"/>
              <a:ea typeface="Meiryo UI" panose="020B0604030504040204" pitchFamily="34" charset="-128"/>
            </a:endParaRPr>
          </a:p>
        </p:txBody>
      </p:sp>
      <p:sp>
        <p:nvSpPr>
          <p:cNvPr id="33" name="正方形/長方形 32">
            <a:extLst>
              <a:ext uri="{FF2B5EF4-FFF2-40B4-BE49-F238E27FC236}">
                <a16:creationId xmlns:a16="http://schemas.microsoft.com/office/drawing/2014/main" id="{8DE1181A-05A4-C53F-F02F-BDDB5094A2EC}"/>
              </a:ext>
            </a:extLst>
          </p:cNvPr>
          <p:cNvSpPr/>
          <p:nvPr/>
        </p:nvSpPr>
        <p:spPr>
          <a:xfrm>
            <a:off x="2502813" y="2097226"/>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050" dirty="0">
                <a:latin typeface="Meiryo UI" panose="020B0604030504040204" pitchFamily="34" charset="-128"/>
                <a:ea typeface="Meiryo UI" panose="020B0604030504040204" pitchFamily="34" charset="-128"/>
              </a:rPr>
              <a:t>NR-02</a:t>
            </a:r>
            <a:endParaRPr kumimoji="1" lang="ja-JP" altLang="en-US" sz="1050" dirty="0">
              <a:latin typeface="Meiryo UI" panose="020B0604030504040204" pitchFamily="34" charset="-128"/>
              <a:ea typeface="Meiryo UI" panose="020B0604030504040204" pitchFamily="34" charset="-128"/>
            </a:endParaRPr>
          </a:p>
        </p:txBody>
      </p:sp>
      <p:sp>
        <p:nvSpPr>
          <p:cNvPr id="34" name="正方形/長方形 33">
            <a:extLst>
              <a:ext uri="{FF2B5EF4-FFF2-40B4-BE49-F238E27FC236}">
                <a16:creationId xmlns:a16="http://schemas.microsoft.com/office/drawing/2014/main" id="{034E7B85-7D05-39F4-3DBD-7477535BAC2D}"/>
              </a:ext>
            </a:extLst>
          </p:cNvPr>
          <p:cNvSpPr/>
          <p:nvPr/>
        </p:nvSpPr>
        <p:spPr>
          <a:xfrm>
            <a:off x="2502813" y="2490630"/>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050" dirty="0">
                <a:latin typeface="Meiryo UI" panose="020B0604030504040204" pitchFamily="34" charset="-128"/>
                <a:ea typeface="Meiryo UI" panose="020B0604030504040204" pitchFamily="34" charset="-128"/>
              </a:rPr>
              <a:t>NR-03</a:t>
            </a:r>
            <a:endParaRPr lang="ja-JP" altLang="en-US" sz="1050" dirty="0">
              <a:latin typeface="Meiryo UI" panose="020B0604030504040204" pitchFamily="34" charset="-128"/>
              <a:ea typeface="Meiryo UI" panose="020B0604030504040204" pitchFamily="34" charset="-128"/>
            </a:endParaRPr>
          </a:p>
        </p:txBody>
      </p:sp>
      <p:sp>
        <p:nvSpPr>
          <p:cNvPr id="35" name="正方形/長方形 34">
            <a:extLst>
              <a:ext uri="{FF2B5EF4-FFF2-40B4-BE49-F238E27FC236}">
                <a16:creationId xmlns:a16="http://schemas.microsoft.com/office/drawing/2014/main" id="{7DDAA876-702B-259A-F715-93B01F8D6D7C}"/>
              </a:ext>
            </a:extLst>
          </p:cNvPr>
          <p:cNvSpPr/>
          <p:nvPr/>
        </p:nvSpPr>
        <p:spPr>
          <a:xfrm>
            <a:off x="2502813" y="3670842"/>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050" dirty="0">
                <a:latin typeface="Meiryo UI" panose="020B0604030504040204" pitchFamily="34" charset="-128"/>
                <a:ea typeface="Meiryo UI" panose="020B0604030504040204" pitchFamily="34" charset="-128"/>
              </a:rPr>
              <a:t>NR-06</a:t>
            </a:r>
            <a:endParaRPr lang="ja-JP" altLang="en-US" sz="1050" dirty="0">
              <a:latin typeface="Meiryo UI" panose="020B0604030504040204" pitchFamily="34" charset="-128"/>
              <a:ea typeface="Meiryo UI" panose="020B0604030504040204" pitchFamily="34" charset="-128"/>
            </a:endParaRPr>
          </a:p>
        </p:txBody>
      </p:sp>
      <p:sp>
        <p:nvSpPr>
          <p:cNvPr id="36" name="正方形/長方形 35">
            <a:extLst>
              <a:ext uri="{FF2B5EF4-FFF2-40B4-BE49-F238E27FC236}">
                <a16:creationId xmlns:a16="http://schemas.microsoft.com/office/drawing/2014/main" id="{36E6D19C-5691-5EEE-641C-26EEACFC94AF}"/>
              </a:ext>
            </a:extLst>
          </p:cNvPr>
          <p:cNvSpPr/>
          <p:nvPr/>
        </p:nvSpPr>
        <p:spPr>
          <a:xfrm>
            <a:off x="2502813" y="4064246"/>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050" dirty="0">
                <a:latin typeface="Meiryo UI" panose="020B0604030504040204" pitchFamily="34" charset="-128"/>
                <a:ea typeface="Meiryo UI" panose="020B0604030504040204" pitchFamily="34" charset="-128"/>
              </a:rPr>
              <a:t>NR-07</a:t>
            </a:r>
            <a:endParaRPr lang="ja-JP" altLang="en-US" sz="1050" dirty="0">
              <a:latin typeface="Meiryo UI" panose="020B0604030504040204" pitchFamily="34" charset="-128"/>
              <a:ea typeface="Meiryo UI" panose="020B0604030504040204" pitchFamily="34" charset="-128"/>
            </a:endParaRPr>
          </a:p>
        </p:txBody>
      </p:sp>
      <p:sp>
        <p:nvSpPr>
          <p:cNvPr id="37" name="正方形/長方形 36">
            <a:extLst>
              <a:ext uri="{FF2B5EF4-FFF2-40B4-BE49-F238E27FC236}">
                <a16:creationId xmlns:a16="http://schemas.microsoft.com/office/drawing/2014/main" id="{38C7E651-3A94-395A-CBEC-DD5DB7BC3BEA}"/>
              </a:ext>
            </a:extLst>
          </p:cNvPr>
          <p:cNvSpPr/>
          <p:nvPr/>
        </p:nvSpPr>
        <p:spPr>
          <a:xfrm>
            <a:off x="2502813" y="4457650"/>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050" dirty="0">
                <a:latin typeface="Meiryo UI" panose="020B0604030504040204" pitchFamily="34" charset="-128"/>
                <a:ea typeface="Meiryo UI" panose="020B0604030504040204" pitchFamily="34" charset="-128"/>
              </a:rPr>
              <a:t>NR-08</a:t>
            </a:r>
            <a:endParaRPr lang="ja-JP" altLang="en-US" sz="1050" dirty="0">
              <a:latin typeface="Meiryo UI" panose="020B0604030504040204" pitchFamily="34" charset="-128"/>
              <a:ea typeface="Meiryo UI" panose="020B0604030504040204" pitchFamily="34" charset="-128"/>
            </a:endParaRPr>
          </a:p>
        </p:txBody>
      </p:sp>
      <p:sp>
        <p:nvSpPr>
          <p:cNvPr id="38" name="正方形/長方形 37">
            <a:extLst>
              <a:ext uri="{FF2B5EF4-FFF2-40B4-BE49-F238E27FC236}">
                <a16:creationId xmlns:a16="http://schemas.microsoft.com/office/drawing/2014/main" id="{04F57DE1-4368-0189-307E-95377C6A54E1}"/>
              </a:ext>
            </a:extLst>
          </p:cNvPr>
          <p:cNvSpPr/>
          <p:nvPr/>
        </p:nvSpPr>
        <p:spPr>
          <a:xfrm>
            <a:off x="2502813" y="4851054"/>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050" dirty="0">
                <a:latin typeface="Meiryo UI" panose="020B0604030504040204" pitchFamily="34" charset="-128"/>
                <a:ea typeface="Meiryo UI" panose="020B0604030504040204" pitchFamily="34" charset="-128"/>
              </a:rPr>
              <a:t>NR-09</a:t>
            </a:r>
            <a:endParaRPr lang="ja-JP" altLang="en-US" sz="1050" dirty="0">
              <a:latin typeface="Meiryo UI" panose="020B0604030504040204" pitchFamily="34" charset="-128"/>
              <a:ea typeface="Meiryo UI" panose="020B0604030504040204" pitchFamily="34" charset="-128"/>
            </a:endParaRPr>
          </a:p>
        </p:txBody>
      </p:sp>
      <p:sp>
        <p:nvSpPr>
          <p:cNvPr id="39" name="正方形/長方形 38">
            <a:extLst>
              <a:ext uri="{FF2B5EF4-FFF2-40B4-BE49-F238E27FC236}">
                <a16:creationId xmlns:a16="http://schemas.microsoft.com/office/drawing/2014/main" id="{9C0F1BBE-1DA1-10E0-62A7-57EF88BF4B7E}"/>
              </a:ext>
            </a:extLst>
          </p:cNvPr>
          <p:cNvSpPr/>
          <p:nvPr/>
        </p:nvSpPr>
        <p:spPr>
          <a:xfrm>
            <a:off x="2502813" y="2884034"/>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050" dirty="0">
                <a:latin typeface="Meiryo UI" panose="020B0604030504040204" pitchFamily="34" charset="-128"/>
                <a:ea typeface="Meiryo UI" panose="020B0604030504040204" pitchFamily="34" charset="-128"/>
              </a:rPr>
              <a:t>NR-04</a:t>
            </a:r>
            <a:endParaRPr lang="ja-JP" altLang="en-US" sz="1050" dirty="0">
              <a:latin typeface="Meiryo UI" panose="020B0604030504040204" pitchFamily="34" charset="-128"/>
              <a:ea typeface="Meiryo UI" panose="020B0604030504040204" pitchFamily="34" charset="-128"/>
            </a:endParaRPr>
          </a:p>
        </p:txBody>
      </p:sp>
      <p:sp>
        <p:nvSpPr>
          <p:cNvPr id="40" name="正方形/長方形 39">
            <a:extLst>
              <a:ext uri="{FF2B5EF4-FFF2-40B4-BE49-F238E27FC236}">
                <a16:creationId xmlns:a16="http://schemas.microsoft.com/office/drawing/2014/main" id="{37D52452-B148-2362-A539-DC6AACE631B1}"/>
              </a:ext>
            </a:extLst>
          </p:cNvPr>
          <p:cNvSpPr/>
          <p:nvPr/>
        </p:nvSpPr>
        <p:spPr>
          <a:xfrm>
            <a:off x="2502813" y="3277438"/>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050" dirty="0">
                <a:latin typeface="Meiryo UI" panose="020B0604030504040204" pitchFamily="34" charset="-128"/>
                <a:ea typeface="Meiryo UI" panose="020B0604030504040204" pitchFamily="34" charset="-128"/>
              </a:rPr>
              <a:t>NR-05</a:t>
            </a:r>
            <a:endParaRPr lang="ja-JP" altLang="en-US" sz="1050" dirty="0">
              <a:latin typeface="Meiryo UI" panose="020B0604030504040204" pitchFamily="34" charset="-128"/>
              <a:ea typeface="Meiryo UI" panose="020B0604030504040204" pitchFamily="34" charset="-128"/>
            </a:endParaRPr>
          </a:p>
        </p:txBody>
      </p:sp>
      <p:sp>
        <p:nvSpPr>
          <p:cNvPr id="41" name="正方形/長方形 40">
            <a:extLst>
              <a:ext uri="{FF2B5EF4-FFF2-40B4-BE49-F238E27FC236}">
                <a16:creationId xmlns:a16="http://schemas.microsoft.com/office/drawing/2014/main" id="{6D8FFB64-51D4-3AF5-B3AD-84D0CF181D7D}"/>
              </a:ext>
            </a:extLst>
          </p:cNvPr>
          <p:cNvSpPr/>
          <p:nvPr/>
        </p:nvSpPr>
        <p:spPr>
          <a:xfrm>
            <a:off x="4799449" y="1310418"/>
            <a:ext cx="6875100" cy="39340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内容</a:t>
            </a:r>
            <a:endParaRPr kumimoji="1" lang="ja-JP" altLang="en-US" sz="1200" dirty="0">
              <a:latin typeface="Meiryo UI" panose="020B0604030504040204" pitchFamily="34" charset="-128"/>
              <a:ea typeface="Meiryo UI" panose="020B0604030504040204" pitchFamily="34" charset="-128"/>
            </a:endParaRPr>
          </a:p>
        </p:txBody>
      </p:sp>
      <p:sp>
        <p:nvSpPr>
          <p:cNvPr id="42" name="正方形/長方形 41">
            <a:extLst>
              <a:ext uri="{FF2B5EF4-FFF2-40B4-BE49-F238E27FC236}">
                <a16:creationId xmlns:a16="http://schemas.microsoft.com/office/drawing/2014/main" id="{A25CF11E-FD1A-649C-0D74-76FCF82524FA}"/>
              </a:ext>
            </a:extLst>
          </p:cNvPr>
          <p:cNvSpPr/>
          <p:nvPr/>
        </p:nvSpPr>
        <p:spPr>
          <a:xfrm>
            <a:off x="4799449" y="1703822"/>
            <a:ext cx="6875100"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050" dirty="0">
                <a:latin typeface="Meiryo UI" panose="020B0604030504040204" pitchFamily="34" charset="-128"/>
                <a:ea typeface="Meiryo UI" panose="020B0604030504040204" pitchFamily="34" charset="-128"/>
              </a:rPr>
              <a:t>システムの利用可能率についての方針を定義する。</a:t>
            </a:r>
            <a:endParaRPr kumimoji="1" lang="en-US" altLang="ja-JP" sz="1050" dirty="0">
              <a:latin typeface="Meiryo UI" panose="020B0604030504040204" pitchFamily="34" charset="-128"/>
              <a:ea typeface="Meiryo UI" panose="020B0604030504040204" pitchFamily="34" charset="-128"/>
            </a:endParaRPr>
          </a:p>
          <a:p>
            <a:r>
              <a:rPr lang="ja-JP" altLang="en-US" sz="1050" dirty="0">
                <a:latin typeface="Meiryo UI" panose="020B0604030504040204" pitchFamily="34" charset="-128"/>
                <a:ea typeface="Meiryo UI" panose="020B0604030504040204" pitchFamily="34" charset="-128"/>
              </a:rPr>
              <a:t>目標としては</a:t>
            </a:r>
            <a:r>
              <a:rPr lang="en-US" altLang="ja-JP" sz="1050" dirty="0">
                <a:latin typeface="Meiryo UI" panose="020B0604030504040204" pitchFamily="34" charset="-128"/>
                <a:ea typeface="Meiryo UI" panose="020B0604030504040204" pitchFamily="34" charset="-128"/>
              </a:rPr>
              <a:t>24</a:t>
            </a:r>
            <a:r>
              <a:rPr lang="ja-JP" altLang="en-US" sz="1050" dirty="0">
                <a:latin typeface="Meiryo UI" panose="020B0604030504040204" pitchFamily="34" charset="-128"/>
                <a:ea typeface="Meiryo UI" panose="020B0604030504040204" pitchFamily="34" charset="-128"/>
              </a:rPr>
              <a:t>時間</a:t>
            </a:r>
            <a:r>
              <a:rPr lang="en-US" altLang="ja-JP" sz="1050" dirty="0">
                <a:latin typeface="Meiryo UI" panose="020B0604030504040204" pitchFamily="34" charset="-128"/>
                <a:ea typeface="Meiryo UI" panose="020B0604030504040204" pitchFamily="34" charset="-128"/>
              </a:rPr>
              <a:t>365</a:t>
            </a:r>
            <a:r>
              <a:rPr lang="ja-JP" altLang="en-US" sz="1050" dirty="0">
                <a:latin typeface="Meiryo UI" panose="020B0604030504040204" pitchFamily="34" charset="-128"/>
                <a:ea typeface="Meiryo UI" panose="020B0604030504040204" pitchFamily="34" charset="-128"/>
              </a:rPr>
              <a:t>日稼働。稼働率９５％以上を目標とする。</a:t>
            </a:r>
            <a:endParaRPr kumimoji="1" lang="ja-JP" altLang="en-US" sz="1050" dirty="0">
              <a:latin typeface="Meiryo UI" panose="020B0604030504040204" pitchFamily="34" charset="-128"/>
              <a:ea typeface="Meiryo UI" panose="020B0604030504040204" pitchFamily="34" charset="-128"/>
            </a:endParaRPr>
          </a:p>
        </p:txBody>
      </p:sp>
      <p:sp>
        <p:nvSpPr>
          <p:cNvPr id="43" name="正方形/長方形 42">
            <a:extLst>
              <a:ext uri="{FF2B5EF4-FFF2-40B4-BE49-F238E27FC236}">
                <a16:creationId xmlns:a16="http://schemas.microsoft.com/office/drawing/2014/main" id="{68031F21-D352-48FB-E638-93838435AACA}"/>
              </a:ext>
            </a:extLst>
          </p:cNvPr>
          <p:cNvSpPr/>
          <p:nvPr/>
        </p:nvSpPr>
        <p:spPr>
          <a:xfrm>
            <a:off x="4799449" y="2097226"/>
            <a:ext cx="6875100"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050" dirty="0">
                <a:latin typeface="Meiryo UI" panose="020B0604030504040204" pitchFamily="34" charset="-128"/>
                <a:ea typeface="Meiryo UI" panose="020B0604030504040204" pitchFamily="34" charset="-128"/>
              </a:rPr>
              <a:t>システムが達成すべき性能について定義する。</a:t>
            </a:r>
            <a:endParaRPr lang="en-US" altLang="ja-JP" sz="1050" dirty="0">
              <a:latin typeface="Meiryo UI" panose="020B0604030504040204" pitchFamily="34" charset="-128"/>
              <a:ea typeface="Meiryo UI" panose="020B0604030504040204" pitchFamily="34" charset="-128"/>
            </a:endParaRPr>
          </a:p>
          <a:p>
            <a:r>
              <a:rPr lang="ja-JP" altLang="en-US" sz="1050" dirty="0">
                <a:latin typeface="Meiryo UI" panose="020B0604030504040204" pitchFamily="34" charset="-128"/>
                <a:ea typeface="Meiryo UI" panose="020B0604030504040204" pitchFamily="34" charset="-128"/>
              </a:rPr>
              <a:t>表示速度平均</a:t>
            </a:r>
            <a:r>
              <a:rPr lang="en-US" altLang="ja-JP" sz="1050" dirty="0">
                <a:latin typeface="Meiryo UI" panose="020B0604030504040204" pitchFamily="34" charset="-128"/>
                <a:ea typeface="Meiryo UI" panose="020B0604030504040204" pitchFamily="34" charset="-128"/>
              </a:rPr>
              <a:t>0.1</a:t>
            </a:r>
            <a:r>
              <a:rPr lang="ja-JP" altLang="en-US" sz="1050" dirty="0">
                <a:latin typeface="Meiryo UI" panose="020B0604030504040204" pitchFamily="34" charset="-128"/>
                <a:ea typeface="Meiryo UI" panose="020B0604030504040204" pitchFamily="34" charset="-128"/>
              </a:rPr>
              <a:t>秒以内。書込み速度平均</a:t>
            </a:r>
            <a:r>
              <a:rPr lang="en-US" altLang="ja-JP" sz="1050" dirty="0">
                <a:latin typeface="Meiryo UI" panose="020B0604030504040204" pitchFamily="34" charset="-128"/>
                <a:ea typeface="Meiryo UI" panose="020B0604030504040204" pitchFamily="34" charset="-128"/>
              </a:rPr>
              <a:t>0.2</a:t>
            </a:r>
            <a:r>
              <a:rPr lang="ja-JP" altLang="en-US" sz="1050" dirty="0">
                <a:latin typeface="Meiryo UI" panose="020B0604030504040204" pitchFamily="34" charset="-128"/>
                <a:ea typeface="Meiryo UI" panose="020B0604030504040204" pitchFamily="34" charset="-128"/>
              </a:rPr>
              <a:t>秒以内とする。</a:t>
            </a:r>
            <a:endParaRPr kumimoji="1" lang="ja-JP" altLang="en-US" sz="1050" dirty="0">
              <a:latin typeface="Meiryo UI" panose="020B0604030504040204" pitchFamily="34" charset="-128"/>
              <a:ea typeface="Meiryo UI" panose="020B0604030504040204" pitchFamily="34" charset="-128"/>
            </a:endParaRPr>
          </a:p>
        </p:txBody>
      </p:sp>
      <p:sp>
        <p:nvSpPr>
          <p:cNvPr id="44" name="正方形/長方形 43">
            <a:extLst>
              <a:ext uri="{FF2B5EF4-FFF2-40B4-BE49-F238E27FC236}">
                <a16:creationId xmlns:a16="http://schemas.microsoft.com/office/drawing/2014/main" id="{AAE91C4E-74ED-0C9A-9664-AA350B9C9987}"/>
              </a:ext>
            </a:extLst>
          </p:cNvPr>
          <p:cNvSpPr/>
          <p:nvPr/>
        </p:nvSpPr>
        <p:spPr>
          <a:xfrm>
            <a:off x="4799449" y="2490630"/>
            <a:ext cx="6875100"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050" dirty="0">
                <a:latin typeface="Meiryo UI" panose="020B0604030504040204" pitchFamily="34" charset="-128"/>
                <a:ea typeface="Meiryo UI" panose="020B0604030504040204" pitchFamily="34" charset="-128"/>
              </a:rPr>
              <a:t>小規模案件のため、未定義とします。</a:t>
            </a:r>
            <a:endParaRPr kumimoji="1" lang="ja-JP" altLang="en-US" sz="1050" dirty="0">
              <a:latin typeface="Meiryo UI" panose="020B0604030504040204" pitchFamily="34" charset="-128"/>
              <a:ea typeface="Meiryo UI" panose="020B0604030504040204" pitchFamily="34" charset="-128"/>
            </a:endParaRPr>
          </a:p>
        </p:txBody>
      </p:sp>
      <p:sp>
        <p:nvSpPr>
          <p:cNvPr id="45" name="正方形/長方形 44">
            <a:extLst>
              <a:ext uri="{FF2B5EF4-FFF2-40B4-BE49-F238E27FC236}">
                <a16:creationId xmlns:a16="http://schemas.microsoft.com/office/drawing/2014/main" id="{A699E11C-BC9B-286B-4C18-63BF748E2D1E}"/>
              </a:ext>
            </a:extLst>
          </p:cNvPr>
          <p:cNvSpPr/>
          <p:nvPr/>
        </p:nvSpPr>
        <p:spPr>
          <a:xfrm>
            <a:off x="4799449" y="3670842"/>
            <a:ext cx="6875100"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050" dirty="0">
                <a:latin typeface="Meiryo UI" panose="020B0604030504040204" pitchFamily="34" charset="-128"/>
                <a:ea typeface="Meiryo UI" panose="020B0604030504040204" pitchFamily="34" charset="-128"/>
              </a:rPr>
              <a:t>小規模案件のため、未定義とします。</a:t>
            </a:r>
            <a:endParaRPr kumimoji="1" lang="ja-JP" altLang="en-US" sz="1050" dirty="0">
              <a:latin typeface="Meiryo UI" panose="020B0604030504040204" pitchFamily="34" charset="-128"/>
              <a:ea typeface="Meiryo UI" panose="020B0604030504040204" pitchFamily="34" charset="-128"/>
            </a:endParaRPr>
          </a:p>
        </p:txBody>
      </p:sp>
      <p:sp>
        <p:nvSpPr>
          <p:cNvPr id="46" name="正方形/長方形 45">
            <a:extLst>
              <a:ext uri="{FF2B5EF4-FFF2-40B4-BE49-F238E27FC236}">
                <a16:creationId xmlns:a16="http://schemas.microsoft.com/office/drawing/2014/main" id="{92B690EA-9278-65A4-41B9-637204A926F5}"/>
              </a:ext>
            </a:extLst>
          </p:cNvPr>
          <p:cNvSpPr/>
          <p:nvPr/>
        </p:nvSpPr>
        <p:spPr>
          <a:xfrm>
            <a:off x="4799449" y="4064246"/>
            <a:ext cx="6875100"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050" dirty="0">
                <a:latin typeface="Meiryo UI" panose="020B0604030504040204" pitchFamily="34" charset="-128"/>
                <a:ea typeface="Meiryo UI" panose="020B0604030504040204" pitchFamily="34" charset="-128"/>
              </a:rPr>
              <a:t>小規模案件のため、未定義とします。</a:t>
            </a:r>
            <a:endParaRPr kumimoji="1" lang="ja-JP" altLang="en-US" sz="1050" dirty="0">
              <a:latin typeface="Meiryo UI" panose="020B0604030504040204" pitchFamily="34" charset="-128"/>
              <a:ea typeface="Meiryo UI" panose="020B0604030504040204" pitchFamily="34" charset="-128"/>
            </a:endParaRPr>
          </a:p>
        </p:txBody>
      </p:sp>
      <p:sp>
        <p:nvSpPr>
          <p:cNvPr id="47" name="正方形/長方形 46">
            <a:extLst>
              <a:ext uri="{FF2B5EF4-FFF2-40B4-BE49-F238E27FC236}">
                <a16:creationId xmlns:a16="http://schemas.microsoft.com/office/drawing/2014/main" id="{CA1F3DD5-97D8-C90A-9594-19E91D44466B}"/>
              </a:ext>
            </a:extLst>
          </p:cNvPr>
          <p:cNvSpPr/>
          <p:nvPr/>
        </p:nvSpPr>
        <p:spPr>
          <a:xfrm>
            <a:off x="4799449" y="4457650"/>
            <a:ext cx="6875100"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050" dirty="0">
                <a:latin typeface="Meiryo UI" panose="020B0604030504040204" pitchFamily="34" charset="-128"/>
                <a:ea typeface="Meiryo UI" panose="020B0604030504040204" pitchFamily="34" charset="-128"/>
              </a:rPr>
              <a:t>特定の利用者向けのシステムのため、未定義とします。</a:t>
            </a:r>
            <a:endParaRPr kumimoji="1" lang="ja-JP" altLang="en-US" sz="1050" dirty="0">
              <a:latin typeface="Meiryo UI" panose="020B0604030504040204" pitchFamily="34" charset="-128"/>
              <a:ea typeface="Meiryo UI" panose="020B0604030504040204" pitchFamily="34" charset="-128"/>
            </a:endParaRPr>
          </a:p>
        </p:txBody>
      </p:sp>
      <p:sp>
        <p:nvSpPr>
          <p:cNvPr id="48" name="正方形/長方形 47">
            <a:extLst>
              <a:ext uri="{FF2B5EF4-FFF2-40B4-BE49-F238E27FC236}">
                <a16:creationId xmlns:a16="http://schemas.microsoft.com/office/drawing/2014/main" id="{6A5DDB47-3D64-2F3E-094F-277ECA309783}"/>
              </a:ext>
            </a:extLst>
          </p:cNvPr>
          <p:cNvSpPr/>
          <p:nvPr/>
        </p:nvSpPr>
        <p:spPr>
          <a:xfrm>
            <a:off x="4799449" y="4851054"/>
            <a:ext cx="6875100"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050" dirty="0">
                <a:latin typeface="Meiryo UI" panose="020B0604030504040204" pitchFamily="34" charset="-128"/>
                <a:ea typeface="Meiryo UI" panose="020B0604030504040204" pitchFamily="34" charset="-128"/>
              </a:rPr>
              <a:t>本システムはシンプルな操作性であるため操作性の要求は定義しない。</a:t>
            </a:r>
            <a:br>
              <a:rPr kumimoji="1" lang="en-US" altLang="ja-JP" sz="1050" dirty="0">
                <a:latin typeface="Meiryo UI" panose="020B0604030504040204" pitchFamily="34" charset="-128"/>
                <a:ea typeface="Meiryo UI" panose="020B0604030504040204" pitchFamily="34" charset="-128"/>
              </a:rPr>
            </a:br>
            <a:r>
              <a:rPr kumimoji="1" lang="ja-JP" altLang="en-US" sz="1050" dirty="0">
                <a:latin typeface="Meiryo UI" panose="020B0604030504040204" pitchFamily="34" charset="-128"/>
                <a:ea typeface="Meiryo UI" panose="020B0604030504040204" pitchFamily="34" charset="-128"/>
              </a:rPr>
              <a:t>もし、操作性に課題がある場合はリリース後の定期改修により対応するものとする。</a:t>
            </a:r>
          </a:p>
        </p:txBody>
      </p:sp>
      <p:sp>
        <p:nvSpPr>
          <p:cNvPr id="49" name="正方形/長方形 48">
            <a:extLst>
              <a:ext uri="{FF2B5EF4-FFF2-40B4-BE49-F238E27FC236}">
                <a16:creationId xmlns:a16="http://schemas.microsoft.com/office/drawing/2014/main" id="{16C669B3-8FCF-D794-ED0B-E5AFBCC1508C}"/>
              </a:ext>
            </a:extLst>
          </p:cNvPr>
          <p:cNvSpPr/>
          <p:nvPr/>
        </p:nvSpPr>
        <p:spPr>
          <a:xfrm>
            <a:off x="4799449" y="2884034"/>
            <a:ext cx="6875100"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050" dirty="0">
                <a:latin typeface="Meiryo UI" panose="020B0604030504040204" pitchFamily="34" charset="-128"/>
                <a:ea typeface="Meiryo UI" panose="020B0604030504040204" pitchFamily="34" charset="-128"/>
              </a:rPr>
              <a:t>移行目的ではないため、未定義とします。</a:t>
            </a:r>
            <a:endParaRPr kumimoji="1" lang="ja-JP" altLang="en-US" sz="1050" dirty="0">
              <a:latin typeface="Meiryo UI" panose="020B0604030504040204" pitchFamily="34" charset="-128"/>
              <a:ea typeface="Meiryo UI" panose="020B0604030504040204" pitchFamily="34" charset="-128"/>
            </a:endParaRPr>
          </a:p>
        </p:txBody>
      </p:sp>
      <p:sp>
        <p:nvSpPr>
          <p:cNvPr id="50" name="正方形/長方形 49">
            <a:extLst>
              <a:ext uri="{FF2B5EF4-FFF2-40B4-BE49-F238E27FC236}">
                <a16:creationId xmlns:a16="http://schemas.microsoft.com/office/drawing/2014/main" id="{F3DE60C1-124C-88DD-4B77-05E6108FBE2F}"/>
              </a:ext>
            </a:extLst>
          </p:cNvPr>
          <p:cNvSpPr/>
          <p:nvPr/>
        </p:nvSpPr>
        <p:spPr>
          <a:xfrm>
            <a:off x="4799449" y="3277438"/>
            <a:ext cx="6875100"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050" dirty="0">
                <a:latin typeface="Meiryo UI" panose="020B0604030504040204" pitchFamily="34" charset="-128"/>
                <a:ea typeface="Meiryo UI" panose="020B0604030504040204" pitchFamily="34" charset="-128"/>
              </a:rPr>
              <a:t>小規模案件のため、未定義とします。</a:t>
            </a:r>
            <a:endParaRPr kumimoji="1" lang="ja-JP" altLang="en-US" sz="1050" dirty="0">
              <a:latin typeface="Meiryo UI" panose="020B0604030504040204" pitchFamily="34" charset="-128"/>
              <a:ea typeface="Meiryo UI" panose="020B0604030504040204" pitchFamily="34" charset="-128"/>
            </a:endParaRPr>
          </a:p>
        </p:txBody>
      </p:sp>
      <p:sp>
        <p:nvSpPr>
          <p:cNvPr id="51" name="正方形/長方形 50">
            <a:extLst>
              <a:ext uri="{FF2B5EF4-FFF2-40B4-BE49-F238E27FC236}">
                <a16:creationId xmlns:a16="http://schemas.microsoft.com/office/drawing/2014/main" id="{AB648243-3F0E-DEE8-4DCC-E4E26F86BD41}"/>
              </a:ext>
            </a:extLst>
          </p:cNvPr>
          <p:cNvSpPr/>
          <p:nvPr/>
        </p:nvSpPr>
        <p:spPr>
          <a:xfrm>
            <a:off x="397565" y="5244458"/>
            <a:ext cx="2105248" cy="39340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50">
                <a:latin typeface="Meiryo UI" panose="020B0604030504040204" pitchFamily="34" charset="-128"/>
                <a:ea typeface="Meiryo UI" panose="020B0604030504040204" pitchFamily="34" charset="-128"/>
              </a:rPr>
              <a:t>方式</a:t>
            </a:r>
            <a:endParaRPr kumimoji="1" lang="ja-JP" altLang="en-US" sz="1050" dirty="0">
              <a:latin typeface="Meiryo UI" panose="020B0604030504040204" pitchFamily="34" charset="-128"/>
              <a:ea typeface="Meiryo UI" panose="020B0604030504040204" pitchFamily="34" charset="-128"/>
            </a:endParaRPr>
          </a:p>
        </p:txBody>
      </p:sp>
      <p:sp>
        <p:nvSpPr>
          <p:cNvPr id="52" name="正方形/長方形 51">
            <a:extLst>
              <a:ext uri="{FF2B5EF4-FFF2-40B4-BE49-F238E27FC236}">
                <a16:creationId xmlns:a16="http://schemas.microsoft.com/office/drawing/2014/main" id="{8759C93F-E1C6-3F45-8325-053E6BEC038B}"/>
              </a:ext>
            </a:extLst>
          </p:cNvPr>
          <p:cNvSpPr/>
          <p:nvPr/>
        </p:nvSpPr>
        <p:spPr>
          <a:xfrm>
            <a:off x="3651131" y="5244458"/>
            <a:ext cx="1148318" cy="39340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050" dirty="0">
                <a:latin typeface="Meiryo UI" panose="020B0604030504040204" pitchFamily="34" charset="-128"/>
                <a:ea typeface="Meiryo UI" panose="020B0604030504040204" pitchFamily="34" charset="-128"/>
              </a:rPr>
              <a:t>-</a:t>
            </a:r>
            <a:endParaRPr kumimoji="1" lang="ja-JP" altLang="en-US" sz="1050" dirty="0">
              <a:latin typeface="Meiryo UI" panose="020B0604030504040204" pitchFamily="34" charset="-128"/>
              <a:ea typeface="Meiryo UI" panose="020B0604030504040204" pitchFamily="34" charset="-128"/>
            </a:endParaRPr>
          </a:p>
        </p:txBody>
      </p:sp>
      <p:sp>
        <p:nvSpPr>
          <p:cNvPr id="53" name="正方形/長方形 52">
            <a:extLst>
              <a:ext uri="{FF2B5EF4-FFF2-40B4-BE49-F238E27FC236}">
                <a16:creationId xmlns:a16="http://schemas.microsoft.com/office/drawing/2014/main" id="{A6F0335C-5385-1AE2-1216-066AA5D4EF3C}"/>
              </a:ext>
            </a:extLst>
          </p:cNvPr>
          <p:cNvSpPr/>
          <p:nvPr/>
        </p:nvSpPr>
        <p:spPr>
          <a:xfrm>
            <a:off x="2502813" y="5244458"/>
            <a:ext cx="1148318" cy="39340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050" dirty="0">
                <a:latin typeface="Meiryo UI" panose="020B0604030504040204" pitchFamily="34" charset="-128"/>
                <a:ea typeface="Meiryo UI" panose="020B0604030504040204" pitchFamily="34" charset="-128"/>
              </a:rPr>
              <a:t>NR-10</a:t>
            </a:r>
            <a:endParaRPr lang="ja-JP" altLang="en-US" sz="1050" dirty="0">
              <a:latin typeface="Meiryo UI" panose="020B0604030504040204" pitchFamily="34" charset="-128"/>
              <a:ea typeface="Meiryo UI" panose="020B0604030504040204" pitchFamily="34" charset="-128"/>
            </a:endParaRPr>
          </a:p>
        </p:txBody>
      </p:sp>
      <p:sp>
        <p:nvSpPr>
          <p:cNvPr id="54" name="正方形/長方形 53">
            <a:extLst>
              <a:ext uri="{FF2B5EF4-FFF2-40B4-BE49-F238E27FC236}">
                <a16:creationId xmlns:a16="http://schemas.microsoft.com/office/drawing/2014/main" id="{8669622A-2AD5-D5BA-D464-6B26351E403A}"/>
              </a:ext>
            </a:extLst>
          </p:cNvPr>
          <p:cNvSpPr/>
          <p:nvPr/>
        </p:nvSpPr>
        <p:spPr>
          <a:xfrm>
            <a:off x="4799449" y="5244458"/>
            <a:ext cx="6875100" cy="39340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r>
              <a:rPr lang="ja-JP" altLang="en-US" sz="1050" dirty="0">
                <a:latin typeface="Meiryo UI" panose="020B0604030504040204" pitchFamily="34" charset="-128"/>
                <a:ea typeface="Meiryo UI" panose="020B0604030504040204" pitchFamily="34" charset="-128"/>
              </a:rPr>
              <a:t>小規模案件のため、未定義とします。</a:t>
            </a:r>
            <a:endParaRPr kumimoji="1" lang="ja-JP" altLang="en-US" sz="1050" dirty="0">
              <a:latin typeface="Meiryo UI" panose="020B0604030504040204" pitchFamily="34" charset="-128"/>
              <a:ea typeface="Meiryo UI" panose="020B0604030504040204" pitchFamily="34" charset="-128"/>
            </a:endParaRPr>
          </a:p>
        </p:txBody>
      </p:sp>
      <p:sp>
        <p:nvSpPr>
          <p:cNvPr id="3" name="正方形/長方形 2">
            <a:extLst>
              <a:ext uri="{FF2B5EF4-FFF2-40B4-BE49-F238E27FC236}">
                <a16:creationId xmlns:a16="http://schemas.microsoft.com/office/drawing/2014/main" id="{D70192DC-7641-AAC5-8360-47E7DD159AAE}"/>
              </a:ext>
            </a:extLst>
          </p:cNvPr>
          <p:cNvSpPr/>
          <p:nvPr/>
        </p:nvSpPr>
        <p:spPr>
          <a:xfrm>
            <a:off x="397565" y="5637862"/>
            <a:ext cx="2105248" cy="39340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50">
                <a:latin typeface="Meiryo UI" panose="020B0604030504040204" pitchFamily="34" charset="-128"/>
                <a:ea typeface="Meiryo UI" panose="020B0604030504040204" pitchFamily="34" charset="-128"/>
              </a:rPr>
              <a:t>運用性</a:t>
            </a:r>
            <a:endParaRPr kumimoji="1" lang="ja-JP" altLang="en-US" sz="1050" dirty="0">
              <a:latin typeface="Meiryo UI" panose="020B0604030504040204" pitchFamily="34" charset="-128"/>
              <a:ea typeface="Meiryo UI" panose="020B0604030504040204" pitchFamily="34" charset="-128"/>
            </a:endParaRPr>
          </a:p>
        </p:txBody>
      </p:sp>
      <p:sp>
        <p:nvSpPr>
          <p:cNvPr id="6" name="正方形/長方形 5">
            <a:extLst>
              <a:ext uri="{FF2B5EF4-FFF2-40B4-BE49-F238E27FC236}">
                <a16:creationId xmlns:a16="http://schemas.microsoft.com/office/drawing/2014/main" id="{533BD389-2EFE-5488-4D22-DCD078B96D47}"/>
              </a:ext>
            </a:extLst>
          </p:cNvPr>
          <p:cNvSpPr/>
          <p:nvPr/>
        </p:nvSpPr>
        <p:spPr>
          <a:xfrm>
            <a:off x="3651131" y="5637862"/>
            <a:ext cx="1148318" cy="39340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050" dirty="0">
                <a:latin typeface="Meiryo UI" panose="020B0604030504040204" pitchFamily="34" charset="-128"/>
                <a:ea typeface="Meiryo UI" panose="020B0604030504040204" pitchFamily="34" charset="-128"/>
              </a:rPr>
              <a:t>-</a:t>
            </a:r>
            <a:endParaRPr kumimoji="1" lang="ja-JP" altLang="en-US" sz="1050" dirty="0">
              <a:latin typeface="Meiryo UI" panose="020B0604030504040204" pitchFamily="34" charset="-128"/>
              <a:ea typeface="Meiryo UI" panose="020B0604030504040204" pitchFamily="34" charset="-128"/>
            </a:endParaRPr>
          </a:p>
        </p:txBody>
      </p:sp>
      <p:sp>
        <p:nvSpPr>
          <p:cNvPr id="7" name="正方形/長方形 6">
            <a:extLst>
              <a:ext uri="{FF2B5EF4-FFF2-40B4-BE49-F238E27FC236}">
                <a16:creationId xmlns:a16="http://schemas.microsoft.com/office/drawing/2014/main" id="{5D0A1F6F-C89E-4DDC-CA8F-319CF313517E}"/>
              </a:ext>
            </a:extLst>
          </p:cNvPr>
          <p:cNvSpPr/>
          <p:nvPr/>
        </p:nvSpPr>
        <p:spPr>
          <a:xfrm>
            <a:off x="2502813" y="5637862"/>
            <a:ext cx="1148318" cy="39340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050" dirty="0">
                <a:latin typeface="Meiryo UI" panose="020B0604030504040204" pitchFamily="34" charset="-128"/>
                <a:ea typeface="Meiryo UI" panose="020B0604030504040204" pitchFamily="34" charset="-128"/>
              </a:rPr>
              <a:t>NR-11</a:t>
            </a:r>
            <a:endParaRPr lang="ja-JP" altLang="en-US" sz="1050" dirty="0">
              <a:latin typeface="Meiryo UI" panose="020B0604030504040204" pitchFamily="34" charset="-128"/>
              <a:ea typeface="Meiryo UI" panose="020B0604030504040204" pitchFamily="34" charset="-128"/>
            </a:endParaRPr>
          </a:p>
        </p:txBody>
      </p:sp>
      <p:sp>
        <p:nvSpPr>
          <p:cNvPr id="11" name="正方形/長方形 10">
            <a:extLst>
              <a:ext uri="{FF2B5EF4-FFF2-40B4-BE49-F238E27FC236}">
                <a16:creationId xmlns:a16="http://schemas.microsoft.com/office/drawing/2014/main" id="{D3BF4349-BF73-758B-C857-F62026D06BD6}"/>
              </a:ext>
            </a:extLst>
          </p:cNvPr>
          <p:cNvSpPr/>
          <p:nvPr/>
        </p:nvSpPr>
        <p:spPr>
          <a:xfrm>
            <a:off x="4799449" y="5637862"/>
            <a:ext cx="6875100" cy="39340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r>
              <a:rPr lang="ja-JP" altLang="en-US" sz="1050" dirty="0">
                <a:latin typeface="Meiryo UI" panose="020B0604030504040204" pitchFamily="34" charset="-128"/>
                <a:ea typeface="Meiryo UI" panose="020B0604030504040204" pitchFamily="34" charset="-128"/>
              </a:rPr>
              <a:t>小規模案件のため、未定義とします。</a:t>
            </a:r>
            <a:endParaRPr kumimoji="1" lang="ja-JP" altLang="en-US" sz="105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798324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47162D01-D892-7019-0B2E-0A6EA19EA3DE}"/>
              </a:ext>
            </a:extLst>
          </p:cNvPr>
          <p:cNvSpPr/>
          <p:nvPr/>
        </p:nvSpPr>
        <p:spPr>
          <a:xfrm>
            <a:off x="3693763" y="2243528"/>
            <a:ext cx="2160000" cy="36758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34" charset="-128"/>
              <a:ea typeface="Meiryo UI" panose="020B0604030504040204" pitchFamily="34" charset="-128"/>
            </a:endParaRPr>
          </a:p>
        </p:txBody>
      </p:sp>
      <p:sp>
        <p:nvSpPr>
          <p:cNvPr id="2" name="タイトル 1">
            <a:extLst>
              <a:ext uri="{FF2B5EF4-FFF2-40B4-BE49-F238E27FC236}">
                <a16:creationId xmlns:a16="http://schemas.microsoft.com/office/drawing/2014/main" id="{2CB8BC9B-8CB3-D79A-40A8-CF1245DA278F}"/>
              </a:ext>
            </a:extLst>
          </p:cNvPr>
          <p:cNvSpPr>
            <a:spLocks noGrp="1"/>
          </p:cNvSpPr>
          <p:nvPr>
            <p:ph type="title"/>
          </p:nvPr>
        </p:nvSpPr>
        <p:spPr/>
        <p:txBody>
          <a:bodyPr>
            <a:normAutofit fontScale="90000"/>
          </a:bodyPr>
          <a:lstStyle/>
          <a:p>
            <a:r>
              <a:rPr lang="ja-JP" altLang="en-US"/>
              <a:t>プロジェクト</a:t>
            </a:r>
            <a:r>
              <a:rPr lang="en-US" altLang="ja-JP"/>
              <a:t> </a:t>
            </a:r>
            <a:r>
              <a:rPr kumimoji="1" lang="ja-JP" altLang="en-US"/>
              <a:t>スケジュール</a:t>
            </a:r>
          </a:p>
        </p:txBody>
      </p:sp>
      <p:sp>
        <p:nvSpPr>
          <p:cNvPr id="3" name="コンテンツ プレースホルダー 2">
            <a:extLst>
              <a:ext uri="{FF2B5EF4-FFF2-40B4-BE49-F238E27FC236}">
                <a16:creationId xmlns:a16="http://schemas.microsoft.com/office/drawing/2014/main" id="{40528B28-CD2D-CA76-96B2-BE4FA1BE90EC}"/>
              </a:ext>
            </a:extLst>
          </p:cNvPr>
          <p:cNvSpPr>
            <a:spLocks noGrp="1"/>
          </p:cNvSpPr>
          <p:nvPr>
            <p:ph idx="1"/>
          </p:nvPr>
        </p:nvSpPr>
        <p:spPr>
          <a:xfrm>
            <a:off x="397565" y="903949"/>
            <a:ext cx="11396870" cy="310082"/>
          </a:xfrm>
        </p:spPr>
        <p:txBody>
          <a:bodyPr>
            <a:normAutofit fontScale="92500" lnSpcReduction="10000"/>
          </a:bodyPr>
          <a:lstStyle/>
          <a:p>
            <a:r>
              <a:rPr lang="ja-JP" altLang="en-US" sz="1800" dirty="0"/>
              <a:t>６月より着手し、７月</a:t>
            </a:r>
            <a:r>
              <a:rPr lang="en-US" altLang="ja-JP" sz="1800" dirty="0"/>
              <a:t>1</a:t>
            </a:r>
            <a:r>
              <a:rPr lang="ja-JP" altLang="en-US" sz="1800" dirty="0"/>
              <a:t>日にリリース予定</a:t>
            </a:r>
            <a:endParaRPr kumimoji="1" lang="ja-JP" altLang="en-US" sz="1800" dirty="0"/>
          </a:p>
        </p:txBody>
      </p:sp>
      <p:sp>
        <p:nvSpPr>
          <p:cNvPr id="5" name="スライド番号プレースホルダー 4">
            <a:extLst>
              <a:ext uri="{FF2B5EF4-FFF2-40B4-BE49-F238E27FC236}">
                <a16:creationId xmlns:a16="http://schemas.microsoft.com/office/drawing/2014/main" id="{B3C9D3CA-955F-0F40-6AFE-B6CE17B97F58}"/>
              </a:ext>
            </a:extLst>
          </p:cNvPr>
          <p:cNvSpPr>
            <a:spLocks noGrp="1"/>
          </p:cNvSpPr>
          <p:nvPr>
            <p:ph type="sldNum" sz="quarter" idx="12"/>
          </p:nvPr>
        </p:nvSpPr>
        <p:spPr/>
        <p:txBody>
          <a:bodyPr/>
          <a:lstStyle/>
          <a:p>
            <a:fld id="{462052E6-07CA-9B46-B866-FDE18BF74505}" type="slidenum">
              <a:rPr lang="ja-JP" altLang="en-US" smtClean="0"/>
              <a:pPr/>
              <a:t>9</a:t>
            </a:fld>
            <a:endParaRPr lang="ja-JP" altLang="en-US"/>
          </a:p>
        </p:txBody>
      </p:sp>
      <p:sp>
        <p:nvSpPr>
          <p:cNvPr id="16" name="正方形/長方形 15">
            <a:extLst>
              <a:ext uri="{FF2B5EF4-FFF2-40B4-BE49-F238E27FC236}">
                <a16:creationId xmlns:a16="http://schemas.microsoft.com/office/drawing/2014/main" id="{462F8986-FB23-4ED0-DFFF-2177D2FD263F}"/>
              </a:ext>
            </a:extLst>
          </p:cNvPr>
          <p:cNvSpPr/>
          <p:nvPr/>
        </p:nvSpPr>
        <p:spPr>
          <a:xfrm>
            <a:off x="3694286" y="1801420"/>
            <a:ext cx="2160000" cy="44210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Meiryo UI" panose="020B0604030504040204" pitchFamily="34" charset="-128"/>
                <a:ea typeface="Meiryo UI" panose="020B0604030504040204" pitchFamily="34" charset="-128"/>
              </a:rPr>
              <a:t>W2</a:t>
            </a:r>
            <a:endParaRPr kumimoji="1" lang="ja-JP" altLang="en-US" sz="1200">
              <a:solidFill>
                <a:schemeClr val="tx1"/>
              </a:solidFill>
              <a:latin typeface="Meiryo UI" panose="020B0604030504040204" pitchFamily="34" charset="-128"/>
              <a:ea typeface="Meiryo UI" panose="020B0604030504040204" pitchFamily="34" charset="-128"/>
            </a:endParaRPr>
          </a:p>
        </p:txBody>
      </p:sp>
      <p:sp>
        <p:nvSpPr>
          <p:cNvPr id="17" name="正方形/長方形 16">
            <a:extLst>
              <a:ext uri="{FF2B5EF4-FFF2-40B4-BE49-F238E27FC236}">
                <a16:creationId xmlns:a16="http://schemas.microsoft.com/office/drawing/2014/main" id="{546CF581-630F-968B-05CA-1D9121368C7D}"/>
              </a:ext>
            </a:extLst>
          </p:cNvPr>
          <p:cNvSpPr/>
          <p:nvPr/>
        </p:nvSpPr>
        <p:spPr>
          <a:xfrm>
            <a:off x="5854286" y="1801029"/>
            <a:ext cx="2160000" cy="44210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Meiryo UI" panose="020B0604030504040204" pitchFamily="34" charset="-128"/>
                <a:ea typeface="Meiryo UI" panose="020B0604030504040204" pitchFamily="34" charset="-128"/>
              </a:rPr>
              <a:t>W3</a:t>
            </a:r>
            <a:endParaRPr kumimoji="1" lang="ja-JP" altLang="en-US" sz="1200">
              <a:solidFill>
                <a:schemeClr val="tx1"/>
              </a:solidFill>
              <a:latin typeface="Meiryo UI" panose="020B0604030504040204" pitchFamily="34" charset="-128"/>
              <a:ea typeface="Meiryo UI" panose="020B0604030504040204" pitchFamily="34" charset="-128"/>
            </a:endParaRPr>
          </a:p>
        </p:txBody>
      </p:sp>
      <p:sp>
        <p:nvSpPr>
          <p:cNvPr id="18" name="正方形/長方形 17">
            <a:extLst>
              <a:ext uri="{FF2B5EF4-FFF2-40B4-BE49-F238E27FC236}">
                <a16:creationId xmlns:a16="http://schemas.microsoft.com/office/drawing/2014/main" id="{57005AC7-EEC4-8002-51BC-91FF5123EA68}"/>
              </a:ext>
            </a:extLst>
          </p:cNvPr>
          <p:cNvSpPr/>
          <p:nvPr/>
        </p:nvSpPr>
        <p:spPr>
          <a:xfrm>
            <a:off x="8017017" y="1801029"/>
            <a:ext cx="2160000" cy="44210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Meiryo UI" panose="020B0604030504040204" pitchFamily="34" charset="-128"/>
                <a:ea typeface="Meiryo UI" panose="020B0604030504040204" pitchFamily="34" charset="-128"/>
              </a:rPr>
              <a:t>W4</a:t>
            </a:r>
            <a:endParaRPr kumimoji="1" lang="ja-JP" altLang="en-US" sz="1200">
              <a:solidFill>
                <a:schemeClr val="tx1"/>
              </a:solidFill>
              <a:latin typeface="Meiryo UI" panose="020B0604030504040204" pitchFamily="34" charset="-128"/>
              <a:ea typeface="Meiryo UI" panose="020B0604030504040204" pitchFamily="34" charset="-128"/>
            </a:endParaRPr>
          </a:p>
        </p:txBody>
      </p:sp>
      <p:sp>
        <p:nvSpPr>
          <p:cNvPr id="22" name="正方形/長方形 21">
            <a:extLst>
              <a:ext uri="{FF2B5EF4-FFF2-40B4-BE49-F238E27FC236}">
                <a16:creationId xmlns:a16="http://schemas.microsoft.com/office/drawing/2014/main" id="{98FD2142-4167-3063-C797-BCF516FF8BB1}"/>
              </a:ext>
            </a:extLst>
          </p:cNvPr>
          <p:cNvSpPr/>
          <p:nvPr/>
        </p:nvSpPr>
        <p:spPr>
          <a:xfrm>
            <a:off x="10175540" y="1801152"/>
            <a:ext cx="1483935" cy="44210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Meiryo UI" panose="020B0604030504040204" pitchFamily="34" charset="-128"/>
                <a:ea typeface="Meiryo UI" panose="020B0604030504040204" pitchFamily="34" charset="-128"/>
              </a:rPr>
              <a:t>W1</a:t>
            </a:r>
            <a:endParaRPr kumimoji="1" lang="ja-JP" altLang="en-US" sz="1200" dirty="0">
              <a:solidFill>
                <a:schemeClr val="tx1"/>
              </a:solidFill>
              <a:latin typeface="Meiryo UI" panose="020B0604030504040204" pitchFamily="34" charset="-128"/>
              <a:ea typeface="Meiryo UI" panose="020B0604030504040204" pitchFamily="34" charset="-128"/>
            </a:endParaRPr>
          </a:p>
        </p:txBody>
      </p:sp>
      <p:sp>
        <p:nvSpPr>
          <p:cNvPr id="32" name="正方形/長方形 31">
            <a:extLst>
              <a:ext uri="{FF2B5EF4-FFF2-40B4-BE49-F238E27FC236}">
                <a16:creationId xmlns:a16="http://schemas.microsoft.com/office/drawing/2014/main" id="{0FCCD9AD-E786-12BD-2C85-8BC3E65EF3DA}"/>
              </a:ext>
            </a:extLst>
          </p:cNvPr>
          <p:cNvSpPr/>
          <p:nvPr/>
        </p:nvSpPr>
        <p:spPr>
          <a:xfrm>
            <a:off x="1542225" y="2243260"/>
            <a:ext cx="2163281" cy="36758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34" charset="-128"/>
              <a:ea typeface="Meiryo UI" panose="020B0604030504040204" pitchFamily="34" charset="-128"/>
            </a:endParaRPr>
          </a:p>
        </p:txBody>
      </p:sp>
      <p:sp>
        <p:nvSpPr>
          <p:cNvPr id="33" name="正方形/長方形 32">
            <a:extLst>
              <a:ext uri="{FF2B5EF4-FFF2-40B4-BE49-F238E27FC236}">
                <a16:creationId xmlns:a16="http://schemas.microsoft.com/office/drawing/2014/main" id="{D7D355CD-289A-FCA7-1533-866C5AA249D1}"/>
              </a:ext>
            </a:extLst>
          </p:cNvPr>
          <p:cNvSpPr/>
          <p:nvPr/>
        </p:nvSpPr>
        <p:spPr>
          <a:xfrm>
            <a:off x="5847734" y="2243136"/>
            <a:ext cx="2175747" cy="36758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34" charset="-128"/>
              <a:ea typeface="Meiryo UI" panose="020B0604030504040204" pitchFamily="34" charset="-128"/>
            </a:endParaRPr>
          </a:p>
        </p:txBody>
      </p:sp>
      <p:sp>
        <p:nvSpPr>
          <p:cNvPr id="34" name="正方形/長方形 33">
            <a:extLst>
              <a:ext uri="{FF2B5EF4-FFF2-40B4-BE49-F238E27FC236}">
                <a16:creationId xmlns:a16="http://schemas.microsoft.com/office/drawing/2014/main" id="{B0BED5A4-E934-CE54-8D55-A2FBD06028D2}"/>
              </a:ext>
            </a:extLst>
          </p:cNvPr>
          <p:cNvSpPr/>
          <p:nvPr/>
        </p:nvSpPr>
        <p:spPr>
          <a:xfrm>
            <a:off x="8016178" y="2243137"/>
            <a:ext cx="2160000" cy="36758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34" charset="-128"/>
              <a:ea typeface="Meiryo UI" panose="020B0604030504040204" pitchFamily="34" charset="-128"/>
            </a:endParaRPr>
          </a:p>
        </p:txBody>
      </p:sp>
      <p:sp>
        <p:nvSpPr>
          <p:cNvPr id="44" name="正方形/長方形 43">
            <a:extLst>
              <a:ext uri="{FF2B5EF4-FFF2-40B4-BE49-F238E27FC236}">
                <a16:creationId xmlns:a16="http://schemas.microsoft.com/office/drawing/2014/main" id="{F3A09E9B-8E11-6215-DE7D-F16CEACD6F4E}"/>
              </a:ext>
            </a:extLst>
          </p:cNvPr>
          <p:cNvSpPr/>
          <p:nvPr/>
        </p:nvSpPr>
        <p:spPr>
          <a:xfrm>
            <a:off x="10176178" y="2243455"/>
            <a:ext cx="1487771" cy="36758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34" charset="-128"/>
              <a:ea typeface="Meiryo UI" panose="020B0604030504040204" pitchFamily="34" charset="-128"/>
            </a:endParaRPr>
          </a:p>
        </p:txBody>
      </p:sp>
      <p:sp>
        <p:nvSpPr>
          <p:cNvPr id="56" name="ホームベース 55">
            <a:extLst>
              <a:ext uri="{FF2B5EF4-FFF2-40B4-BE49-F238E27FC236}">
                <a16:creationId xmlns:a16="http://schemas.microsoft.com/office/drawing/2014/main" id="{B59A9959-CAC1-354B-F2E0-47C5E89F2A5E}"/>
              </a:ext>
            </a:extLst>
          </p:cNvPr>
          <p:cNvSpPr/>
          <p:nvPr/>
        </p:nvSpPr>
        <p:spPr>
          <a:xfrm>
            <a:off x="1548359" y="2346534"/>
            <a:ext cx="1282058" cy="498694"/>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要件定義</a:t>
            </a:r>
          </a:p>
        </p:txBody>
      </p:sp>
      <p:sp>
        <p:nvSpPr>
          <p:cNvPr id="57" name="ホームベース 56">
            <a:extLst>
              <a:ext uri="{FF2B5EF4-FFF2-40B4-BE49-F238E27FC236}">
                <a16:creationId xmlns:a16="http://schemas.microsoft.com/office/drawing/2014/main" id="{9612766F-E1D2-65A0-C91C-C2F35D3724A3}"/>
              </a:ext>
            </a:extLst>
          </p:cNvPr>
          <p:cNvSpPr/>
          <p:nvPr/>
        </p:nvSpPr>
        <p:spPr>
          <a:xfrm>
            <a:off x="2848558" y="2845228"/>
            <a:ext cx="1872652" cy="498694"/>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設計</a:t>
            </a:r>
          </a:p>
        </p:txBody>
      </p:sp>
      <p:sp>
        <p:nvSpPr>
          <p:cNvPr id="59" name="ホームベース 58">
            <a:extLst>
              <a:ext uri="{FF2B5EF4-FFF2-40B4-BE49-F238E27FC236}">
                <a16:creationId xmlns:a16="http://schemas.microsoft.com/office/drawing/2014/main" id="{D84446C4-3E64-48AB-9F9E-2DAA33E40824}"/>
              </a:ext>
            </a:extLst>
          </p:cNvPr>
          <p:cNvSpPr/>
          <p:nvPr/>
        </p:nvSpPr>
        <p:spPr>
          <a:xfrm>
            <a:off x="4404782" y="3340307"/>
            <a:ext cx="2175747" cy="498694"/>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latin typeface="Meiryo UI" panose="020B0604030504040204" pitchFamily="34" charset="-128"/>
                <a:ea typeface="Meiryo UI" panose="020B0604030504040204" pitchFamily="34" charset="-128"/>
              </a:rPr>
              <a:t>開発</a:t>
            </a:r>
            <a:endParaRPr kumimoji="1" lang="ja-JP" altLang="en-US" sz="1200">
              <a:latin typeface="Meiryo UI" panose="020B0604030504040204" pitchFamily="34" charset="-128"/>
              <a:ea typeface="Meiryo UI" panose="020B0604030504040204" pitchFamily="34" charset="-128"/>
            </a:endParaRPr>
          </a:p>
        </p:txBody>
      </p:sp>
      <p:sp>
        <p:nvSpPr>
          <p:cNvPr id="60" name="ホームベース 59">
            <a:extLst>
              <a:ext uri="{FF2B5EF4-FFF2-40B4-BE49-F238E27FC236}">
                <a16:creationId xmlns:a16="http://schemas.microsoft.com/office/drawing/2014/main" id="{758A9529-DDD5-4B53-2F49-04ED82529D7A}"/>
              </a:ext>
            </a:extLst>
          </p:cNvPr>
          <p:cNvSpPr/>
          <p:nvPr/>
        </p:nvSpPr>
        <p:spPr>
          <a:xfrm>
            <a:off x="6594661" y="3947535"/>
            <a:ext cx="1282060" cy="498694"/>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latin typeface="Meiryo UI" panose="020B0604030504040204" pitchFamily="34" charset="-128"/>
                <a:ea typeface="Meiryo UI" panose="020B0604030504040204" pitchFamily="34" charset="-128"/>
              </a:rPr>
              <a:t>結合テスト</a:t>
            </a:r>
            <a:endParaRPr kumimoji="1" lang="ja-JP" altLang="en-US" sz="1200">
              <a:latin typeface="Meiryo UI" panose="020B0604030504040204" pitchFamily="34" charset="-128"/>
              <a:ea typeface="Meiryo UI" panose="020B0604030504040204" pitchFamily="34" charset="-128"/>
            </a:endParaRPr>
          </a:p>
        </p:txBody>
      </p:sp>
      <p:sp>
        <p:nvSpPr>
          <p:cNvPr id="61" name="ホームベース 60">
            <a:extLst>
              <a:ext uri="{FF2B5EF4-FFF2-40B4-BE49-F238E27FC236}">
                <a16:creationId xmlns:a16="http://schemas.microsoft.com/office/drawing/2014/main" id="{DCE4ABFC-686B-306B-B139-A21F8C1F4D04}"/>
              </a:ext>
            </a:extLst>
          </p:cNvPr>
          <p:cNvSpPr/>
          <p:nvPr/>
        </p:nvSpPr>
        <p:spPr>
          <a:xfrm>
            <a:off x="5330623" y="3947535"/>
            <a:ext cx="1242602" cy="498694"/>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テスト計画</a:t>
            </a:r>
            <a:endParaRPr kumimoji="1" lang="en-US" altLang="ja-JP" sz="1200" dirty="0">
              <a:latin typeface="Meiryo UI" panose="020B0604030504040204" pitchFamily="34" charset="-128"/>
              <a:ea typeface="Meiryo UI" panose="020B0604030504040204" pitchFamily="34" charset="-128"/>
            </a:endParaRPr>
          </a:p>
          <a:p>
            <a:pPr algn="ctr"/>
            <a:r>
              <a:rPr lang="ja-JP" altLang="en-US" sz="900">
                <a:latin typeface="Meiryo UI" panose="020B0604030504040204" pitchFamily="34" charset="-128"/>
                <a:ea typeface="Meiryo UI" panose="020B0604030504040204" pitchFamily="34" charset="-128"/>
              </a:rPr>
              <a:t>（シナリオ作成）</a:t>
            </a:r>
            <a:endParaRPr kumimoji="1" lang="ja-JP" altLang="en-US" sz="900">
              <a:latin typeface="Meiryo UI" panose="020B0604030504040204" pitchFamily="34" charset="-128"/>
              <a:ea typeface="Meiryo UI" panose="020B0604030504040204" pitchFamily="34" charset="-128"/>
            </a:endParaRPr>
          </a:p>
        </p:txBody>
      </p:sp>
      <p:sp>
        <p:nvSpPr>
          <p:cNvPr id="62" name="ホームベース 61">
            <a:extLst>
              <a:ext uri="{FF2B5EF4-FFF2-40B4-BE49-F238E27FC236}">
                <a16:creationId xmlns:a16="http://schemas.microsoft.com/office/drawing/2014/main" id="{44569038-C75B-A6E8-03DA-A7A65AC7DD06}"/>
              </a:ext>
            </a:extLst>
          </p:cNvPr>
          <p:cNvSpPr/>
          <p:nvPr/>
        </p:nvSpPr>
        <p:spPr>
          <a:xfrm>
            <a:off x="9130041" y="5053066"/>
            <a:ext cx="1067573" cy="498694"/>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latin typeface="Meiryo UI" panose="020B0604030504040204" pitchFamily="34" charset="-128"/>
                <a:ea typeface="Meiryo UI" panose="020B0604030504040204" pitchFamily="34" charset="-128"/>
              </a:rPr>
              <a:t>リリース</a:t>
            </a:r>
            <a:endParaRPr kumimoji="1" lang="en-US" altLang="ja-JP" sz="900" dirty="0">
              <a:latin typeface="Meiryo UI" panose="020B0604030504040204" pitchFamily="34" charset="-128"/>
              <a:ea typeface="Meiryo UI" panose="020B0604030504040204" pitchFamily="34" charset="-128"/>
            </a:endParaRPr>
          </a:p>
          <a:p>
            <a:pPr algn="ctr"/>
            <a:r>
              <a:rPr lang="ja-JP" altLang="en-US" sz="900" dirty="0">
                <a:latin typeface="Meiryo UI" panose="020B0604030504040204" pitchFamily="34" charset="-128"/>
                <a:ea typeface="Meiryo UI" panose="020B0604030504040204" pitchFamily="34" charset="-128"/>
              </a:rPr>
              <a:t>判定</a:t>
            </a:r>
            <a:endParaRPr kumimoji="1" lang="ja-JP" altLang="en-US" sz="900" dirty="0">
              <a:latin typeface="Meiryo UI" panose="020B0604030504040204" pitchFamily="34" charset="-128"/>
              <a:ea typeface="Meiryo UI" panose="020B0604030504040204" pitchFamily="34" charset="-128"/>
            </a:endParaRPr>
          </a:p>
        </p:txBody>
      </p:sp>
      <p:sp>
        <p:nvSpPr>
          <p:cNvPr id="63" name="ホームベース 62">
            <a:extLst>
              <a:ext uri="{FF2B5EF4-FFF2-40B4-BE49-F238E27FC236}">
                <a16:creationId xmlns:a16="http://schemas.microsoft.com/office/drawing/2014/main" id="{6170C198-5664-18B5-5CF8-476F96EBD31E}"/>
              </a:ext>
            </a:extLst>
          </p:cNvPr>
          <p:cNvSpPr/>
          <p:nvPr/>
        </p:nvSpPr>
        <p:spPr>
          <a:xfrm>
            <a:off x="7869420" y="4554763"/>
            <a:ext cx="1280585" cy="498694"/>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latin typeface="Meiryo UI" panose="020B0604030504040204" pitchFamily="34" charset="-128"/>
                <a:ea typeface="Meiryo UI" panose="020B0604030504040204" pitchFamily="34" charset="-128"/>
              </a:rPr>
              <a:t>運用</a:t>
            </a:r>
            <a:endParaRPr lang="en-US" altLang="ja-JP" sz="1200" dirty="0">
              <a:latin typeface="Meiryo UI" panose="020B0604030504040204" pitchFamily="34" charset="-128"/>
              <a:ea typeface="Meiryo UI" panose="020B0604030504040204" pitchFamily="34" charset="-128"/>
            </a:endParaRPr>
          </a:p>
          <a:p>
            <a:pPr algn="ctr"/>
            <a:r>
              <a:rPr lang="ja-JP" altLang="en-US" sz="1200">
                <a:latin typeface="Meiryo UI" panose="020B0604030504040204" pitchFamily="34" charset="-128"/>
                <a:ea typeface="Meiryo UI" panose="020B0604030504040204" pitchFamily="34" charset="-128"/>
              </a:rPr>
              <a:t>テスト</a:t>
            </a:r>
            <a:endParaRPr kumimoji="1" lang="ja-JP" altLang="en-US" sz="1200">
              <a:latin typeface="Meiryo UI" panose="020B0604030504040204" pitchFamily="34" charset="-128"/>
              <a:ea typeface="Meiryo UI" panose="020B0604030504040204" pitchFamily="34" charset="-128"/>
            </a:endParaRPr>
          </a:p>
        </p:txBody>
      </p:sp>
      <p:sp>
        <p:nvSpPr>
          <p:cNvPr id="64" name="ホームベース 63">
            <a:extLst>
              <a:ext uri="{FF2B5EF4-FFF2-40B4-BE49-F238E27FC236}">
                <a16:creationId xmlns:a16="http://schemas.microsoft.com/office/drawing/2014/main" id="{CFDACE0C-CAFE-3B76-BB9D-66F4476C6EE0}"/>
              </a:ext>
            </a:extLst>
          </p:cNvPr>
          <p:cNvSpPr/>
          <p:nvPr/>
        </p:nvSpPr>
        <p:spPr>
          <a:xfrm>
            <a:off x="10680026" y="5064409"/>
            <a:ext cx="989282" cy="498694"/>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latin typeface="Meiryo UI" panose="020B0604030504040204" pitchFamily="34" charset="-128"/>
                <a:ea typeface="Meiryo UI" panose="020B0604030504040204" pitchFamily="34" charset="-128"/>
              </a:rPr>
              <a:t>リリース</a:t>
            </a:r>
            <a:endParaRPr kumimoji="1" lang="ja-JP" altLang="en-US" sz="1200">
              <a:latin typeface="Meiryo UI" panose="020B0604030504040204" pitchFamily="34" charset="-128"/>
              <a:ea typeface="Meiryo UI" panose="020B0604030504040204" pitchFamily="34" charset="-128"/>
            </a:endParaRPr>
          </a:p>
        </p:txBody>
      </p:sp>
      <p:sp>
        <p:nvSpPr>
          <p:cNvPr id="67" name="正方形/長方形 66">
            <a:extLst>
              <a:ext uri="{FF2B5EF4-FFF2-40B4-BE49-F238E27FC236}">
                <a16:creationId xmlns:a16="http://schemas.microsoft.com/office/drawing/2014/main" id="{DFB78A2B-9D87-D95A-035C-E874766DB5C8}"/>
              </a:ext>
            </a:extLst>
          </p:cNvPr>
          <p:cNvSpPr/>
          <p:nvPr/>
        </p:nvSpPr>
        <p:spPr>
          <a:xfrm>
            <a:off x="1536092" y="1801152"/>
            <a:ext cx="2160000" cy="44210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latin typeface="Meiryo UI" panose="020B0604030504040204" pitchFamily="34" charset="-128"/>
                <a:ea typeface="Meiryo UI" panose="020B0604030504040204" pitchFamily="34" charset="-128"/>
              </a:rPr>
              <a:t>W1</a:t>
            </a:r>
            <a:endParaRPr kumimoji="1" lang="ja-JP" altLang="en-US" sz="1200">
              <a:solidFill>
                <a:schemeClr val="tx1"/>
              </a:solidFill>
              <a:latin typeface="Meiryo UI" panose="020B0604030504040204" pitchFamily="34" charset="-128"/>
              <a:ea typeface="Meiryo UI" panose="020B0604030504040204" pitchFamily="34" charset="-128"/>
            </a:endParaRPr>
          </a:p>
        </p:txBody>
      </p:sp>
      <p:sp>
        <p:nvSpPr>
          <p:cNvPr id="72" name="正方形/長方形 71">
            <a:extLst>
              <a:ext uri="{FF2B5EF4-FFF2-40B4-BE49-F238E27FC236}">
                <a16:creationId xmlns:a16="http://schemas.microsoft.com/office/drawing/2014/main" id="{22D8549E-12DE-9A4C-95F1-B230CC83E1E7}"/>
              </a:ext>
            </a:extLst>
          </p:cNvPr>
          <p:cNvSpPr/>
          <p:nvPr/>
        </p:nvSpPr>
        <p:spPr>
          <a:xfrm>
            <a:off x="498331" y="1801152"/>
            <a:ext cx="1043895" cy="44210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eiryo UI" panose="020B0604030504040204" pitchFamily="34" charset="-128"/>
                <a:ea typeface="Meiryo UI" panose="020B0604030504040204" pitchFamily="34" charset="-128"/>
              </a:rPr>
              <a:t>経過週</a:t>
            </a:r>
          </a:p>
        </p:txBody>
      </p:sp>
      <p:sp>
        <p:nvSpPr>
          <p:cNvPr id="74" name="正方形/長方形 73">
            <a:extLst>
              <a:ext uri="{FF2B5EF4-FFF2-40B4-BE49-F238E27FC236}">
                <a16:creationId xmlns:a16="http://schemas.microsoft.com/office/drawing/2014/main" id="{A9736911-AD69-DFE4-A496-580FEAAB1545}"/>
              </a:ext>
            </a:extLst>
          </p:cNvPr>
          <p:cNvSpPr/>
          <p:nvPr/>
        </p:nvSpPr>
        <p:spPr>
          <a:xfrm>
            <a:off x="498331" y="2243455"/>
            <a:ext cx="1043895" cy="36758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sz="1200">
                <a:solidFill>
                  <a:schemeClr val="tx1"/>
                </a:solidFill>
                <a:latin typeface="Meiryo UI" panose="020B0604030504040204" pitchFamily="34" charset="-128"/>
                <a:ea typeface="Meiryo UI" panose="020B0604030504040204" pitchFamily="34" charset="-128"/>
              </a:rPr>
              <a:t>タスクおよびスケジュール</a:t>
            </a:r>
            <a:endParaRPr kumimoji="1" lang="ja-JP" altLang="en-US" sz="1200">
              <a:solidFill>
                <a:schemeClr val="tx1"/>
              </a:solidFill>
              <a:latin typeface="Meiryo UI" panose="020B0604030504040204" pitchFamily="34" charset="-128"/>
              <a:ea typeface="Meiryo UI" panose="020B0604030504040204" pitchFamily="34" charset="-128"/>
            </a:endParaRPr>
          </a:p>
        </p:txBody>
      </p:sp>
      <p:sp>
        <p:nvSpPr>
          <p:cNvPr id="15" name="ホームベース 14">
            <a:extLst>
              <a:ext uri="{FF2B5EF4-FFF2-40B4-BE49-F238E27FC236}">
                <a16:creationId xmlns:a16="http://schemas.microsoft.com/office/drawing/2014/main" id="{B92C0FDB-8B77-A522-5629-47092F58721B}"/>
              </a:ext>
            </a:extLst>
          </p:cNvPr>
          <p:cNvSpPr/>
          <p:nvPr/>
        </p:nvSpPr>
        <p:spPr>
          <a:xfrm>
            <a:off x="6605380" y="4554372"/>
            <a:ext cx="1282060" cy="498694"/>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運用計画</a:t>
            </a:r>
            <a:endParaRPr kumimoji="1" lang="en-US" altLang="ja-JP" sz="1200" dirty="0">
              <a:latin typeface="Meiryo UI" panose="020B0604030504040204" pitchFamily="34" charset="-128"/>
              <a:ea typeface="Meiryo UI" panose="020B0604030504040204" pitchFamily="34" charset="-128"/>
            </a:endParaRPr>
          </a:p>
          <a:p>
            <a:pPr algn="ctr"/>
            <a:r>
              <a:rPr lang="ja-JP" altLang="en-US" sz="900">
                <a:latin typeface="Meiryo UI" panose="020B0604030504040204" pitchFamily="34" charset="-128"/>
                <a:ea typeface="Meiryo UI" panose="020B0604030504040204" pitchFamily="34" charset="-128"/>
              </a:rPr>
              <a:t>（マニュアル作成）</a:t>
            </a:r>
            <a:endParaRPr kumimoji="1" lang="ja-JP" altLang="en-US" sz="900">
              <a:latin typeface="Meiryo UI" panose="020B0604030504040204" pitchFamily="34" charset="-128"/>
              <a:ea typeface="Meiryo UI" panose="020B0604030504040204" pitchFamily="34" charset="-128"/>
            </a:endParaRPr>
          </a:p>
        </p:txBody>
      </p:sp>
      <p:sp>
        <p:nvSpPr>
          <p:cNvPr id="8" name="テキスト ボックス 7">
            <a:extLst>
              <a:ext uri="{FF2B5EF4-FFF2-40B4-BE49-F238E27FC236}">
                <a16:creationId xmlns:a16="http://schemas.microsoft.com/office/drawing/2014/main" id="{20E30386-C79B-8462-E6D5-A601A81E31F6}"/>
              </a:ext>
            </a:extLst>
          </p:cNvPr>
          <p:cNvSpPr txBox="1"/>
          <p:nvPr/>
        </p:nvSpPr>
        <p:spPr>
          <a:xfrm>
            <a:off x="10680026" y="4769662"/>
            <a:ext cx="1114408" cy="230832"/>
          </a:xfrm>
          <a:prstGeom prst="rect">
            <a:avLst/>
          </a:prstGeom>
          <a:noFill/>
        </p:spPr>
        <p:txBody>
          <a:bodyPr wrap="none" rtlCol="0">
            <a:spAutoFit/>
          </a:bodyPr>
          <a:lstStyle/>
          <a:p>
            <a:r>
              <a:rPr kumimoji="1" lang="ja-JP" altLang="en-US" sz="900" dirty="0">
                <a:latin typeface="Meiryo UI" panose="020B0604030504040204" pitchFamily="34" charset="-128"/>
                <a:ea typeface="Meiryo UI" panose="020B0604030504040204" pitchFamily="34" charset="-128"/>
              </a:rPr>
              <a:t>★</a:t>
            </a:r>
            <a:r>
              <a:rPr kumimoji="1" lang="en-US" altLang="ja-JP" sz="900" dirty="0">
                <a:latin typeface="Meiryo UI" panose="020B0604030504040204" pitchFamily="34" charset="-128"/>
                <a:ea typeface="Meiryo UI" panose="020B0604030504040204" pitchFamily="34" charset="-128"/>
              </a:rPr>
              <a:t>7/1</a:t>
            </a:r>
            <a:r>
              <a:rPr lang="ja-JP" altLang="en-US" sz="900" dirty="0">
                <a:latin typeface="Meiryo UI" panose="020B0604030504040204" pitchFamily="34" charset="-128"/>
                <a:ea typeface="Meiryo UI" panose="020B0604030504040204" pitchFamily="34" charset="-128"/>
              </a:rPr>
              <a:t>本公開予定</a:t>
            </a:r>
            <a:endParaRPr kumimoji="1" lang="ja-JP" altLang="en-US" sz="900" dirty="0">
              <a:latin typeface="Meiryo UI" panose="020B0604030504040204" pitchFamily="34" charset="-128"/>
              <a:ea typeface="Meiryo UI" panose="020B0604030504040204" pitchFamily="34" charset="-128"/>
            </a:endParaRPr>
          </a:p>
        </p:txBody>
      </p:sp>
      <p:sp>
        <p:nvSpPr>
          <p:cNvPr id="10" name="正方形/長方形 9">
            <a:extLst>
              <a:ext uri="{FF2B5EF4-FFF2-40B4-BE49-F238E27FC236}">
                <a16:creationId xmlns:a16="http://schemas.microsoft.com/office/drawing/2014/main" id="{09877D7B-8969-9CAA-B464-54B9D4FC39ED}"/>
              </a:ext>
            </a:extLst>
          </p:cNvPr>
          <p:cNvSpPr/>
          <p:nvPr/>
        </p:nvSpPr>
        <p:spPr>
          <a:xfrm>
            <a:off x="498331" y="1358947"/>
            <a:ext cx="1043895" cy="44210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solidFill>
                  <a:schemeClr val="tx1"/>
                </a:solidFill>
                <a:latin typeface="Meiryo UI" panose="020B0604030504040204" pitchFamily="34" charset="-128"/>
                <a:ea typeface="Meiryo UI" panose="020B0604030504040204" pitchFamily="34" charset="-128"/>
              </a:rPr>
              <a:t>月</a:t>
            </a:r>
            <a:endParaRPr kumimoji="1" lang="ja-JP" altLang="en-US" sz="1400">
              <a:solidFill>
                <a:schemeClr val="tx1"/>
              </a:solidFill>
              <a:latin typeface="Meiryo UI" panose="020B0604030504040204" pitchFamily="34" charset="-128"/>
              <a:ea typeface="Meiryo UI" panose="020B0604030504040204" pitchFamily="34" charset="-128"/>
            </a:endParaRPr>
          </a:p>
        </p:txBody>
      </p:sp>
      <p:sp>
        <p:nvSpPr>
          <p:cNvPr id="11" name="正方形/長方形 10">
            <a:extLst>
              <a:ext uri="{FF2B5EF4-FFF2-40B4-BE49-F238E27FC236}">
                <a16:creationId xmlns:a16="http://schemas.microsoft.com/office/drawing/2014/main" id="{16225A25-8046-8229-BF0A-DAADE81949D8}"/>
              </a:ext>
            </a:extLst>
          </p:cNvPr>
          <p:cNvSpPr/>
          <p:nvPr/>
        </p:nvSpPr>
        <p:spPr>
          <a:xfrm>
            <a:off x="1542225" y="1358947"/>
            <a:ext cx="8640000" cy="44210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latin typeface="Meiryo UI" panose="020B0604030504040204" pitchFamily="34" charset="-128"/>
                <a:ea typeface="Meiryo UI" panose="020B0604030504040204" pitchFamily="34" charset="-128"/>
              </a:rPr>
              <a:t>６月</a:t>
            </a:r>
            <a:endParaRPr kumimoji="1" lang="ja-JP" altLang="en-US" sz="1400" dirty="0">
              <a:solidFill>
                <a:schemeClr val="tx1"/>
              </a:solidFill>
              <a:latin typeface="Meiryo UI" panose="020B0604030504040204" pitchFamily="34" charset="-128"/>
              <a:ea typeface="Meiryo UI" panose="020B0604030504040204" pitchFamily="34" charset="-128"/>
            </a:endParaRPr>
          </a:p>
        </p:txBody>
      </p:sp>
      <p:sp>
        <p:nvSpPr>
          <p:cNvPr id="4" name="正方形/長方形 3">
            <a:extLst>
              <a:ext uri="{FF2B5EF4-FFF2-40B4-BE49-F238E27FC236}">
                <a16:creationId xmlns:a16="http://schemas.microsoft.com/office/drawing/2014/main" id="{AF81944A-5DC9-A275-1315-9C03AC1E527D}"/>
              </a:ext>
            </a:extLst>
          </p:cNvPr>
          <p:cNvSpPr/>
          <p:nvPr/>
        </p:nvSpPr>
        <p:spPr>
          <a:xfrm>
            <a:off x="10177017" y="1357429"/>
            <a:ext cx="1482459" cy="44210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latin typeface="Meiryo UI" panose="020B0604030504040204" pitchFamily="34" charset="-128"/>
                <a:ea typeface="Meiryo UI" panose="020B0604030504040204" pitchFamily="34" charset="-128"/>
              </a:rPr>
              <a:t>７月</a:t>
            </a:r>
            <a:endParaRPr kumimoji="1" lang="ja-JP" altLang="en-US" sz="1400" dirty="0">
              <a:solidFill>
                <a:schemeClr val="tx1"/>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03592778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sz="1200" dirty="0">
            <a:latin typeface="Meiryo UI" panose="020B0604030504040204" pitchFamily="34" charset="-128"/>
            <a:ea typeface="Meiryo UI" panose="020B0604030504040204" pitchFamily="34" charset="-128"/>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l">
          <a:defRPr kumimoji="1" sz="1200" smtClean="0">
            <a:latin typeface="Meiryo UI" panose="020B0604030504040204" pitchFamily="34" charset="-128"/>
            <a:ea typeface="Meiryo UI" panose="020B0604030504040204" pitchFamily="34" charset="-128"/>
          </a:defRPr>
        </a:defPPr>
      </a:lstStyle>
    </a:txDef>
  </a:objectDefaults>
  <a:extraClrSchemeLst/>
  <a:extLst>
    <a:ext uri="{05A4C25C-085E-4340-85A3-A5531E510DB2}">
      <thm15:themeFamily xmlns:thm15="http://schemas.microsoft.com/office/thememl/2012/main" name="00_bluecode_2021テンプレpptx.pptx" id="{4AC11F32-13B2-F346-8483-75E65E631398}" vid="{B64C0586-CBAE-2E46-A836-FB0DA1B7282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2570F6ACF279984ABB06E9958756991B" ma:contentTypeVersion="4" ma:contentTypeDescription="新しいドキュメントを作成します。" ma:contentTypeScope="" ma:versionID="8d56ae53d58078aa68fcd9318342540a">
  <xsd:schema xmlns:xsd="http://www.w3.org/2001/XMLSchema" xmlns:xs="http://www.w3.org/2001/XMLSchema" xmlns:p="http://schemas.microsoft.com/office/2006/metadata/properties" xmlns:ns2="09f64fa2-8e85-4cee-a30e-b2c02604687b" targetNamespace="http://schemas.microsoft.com/office/2006/metadata/properties" ma:root="true" ma:fieldsID="e782cf34debb6e48b09f0d7db07bfd2d" ns2:_="">
    <xsd:import namespace="09f64fa2-8e85-4cee-a30e-b2c02604687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f64fa2-8e85-4cee-a30e-b2c0260468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D36C45-EFD8-4C0B-984A-BFC56B568231}">
  <ds:schemaRefs>
    <ds:schemaRef ds:uri="http://schemas.microsoft.com/sharepoint/v3/contenttype/forms"/>
  </ds:schemaRefs>
</ds:datastoreItem>
</file>

<file path=customXml/itemProps2.xml><?xml version="1.0" encoding="utf-8"?>
<ds:datastoreItem xmlns:ds="http://schemas.openxmlformats.org/officeDocument/2006/customXml" ds:itemID="{BE269337-36E4-4544-A767-DFDB671E8E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f64fa2-8e85-4cee-a30e-b2c02604687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テーマ</Template>
  <TotalTime>1485</TotalTime>
  <Words>1011</Words>
  <Application>Microsoft Office PowerPoint</Application>
  <PresentationFormat>ワイド画面</PresentationFormat>
  <Paragraphs>224</Paragraphs>
  <Slides>9</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Meiryo UI</vt:lpstr>
      <vt:lpstr>ＭＳ Ｐゴシック</vt:lpstr>
      <vt:lpstr>游ゴシック</vt:lpstr>
      <vt:lpstr>Arial</vt:lpstr>
      <vt:lpstr>Office テーマ</vt:lpstr>
      <vt:lpstr>〇×クイズ（Web） 要件定義書</vt:lpstr>
      <vt:lpstr>目次</vt:lpstr>
      <vt:lpstr>システム化の目的と範囲</vt:lpstr>
      <vt:lpstr>業務要件（一覧）</vt:lpstr>
      <vt:lpstr>業務要件（フロー図）</vt:lpstr>
      <vt:lpstr>機能要件（一覧）</vt:lpstr>
      <vt:lpstr>参考：画面一覧／画面遷移図（予定）</vt:lpstr>
      <vt:lpstr>非機能要件</vt:lpstr>
      <vt:lpstr>プロジェクト スケジュール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ウェブサイト構築プロジェクト 要件定義書</dc:title>
  <dc:creator>小澤 慧利子</dc:creator>
  <cp:lastModifiedBy>user04</cp:lastModifiedBy>
  <cp:revision>383</cp:revision>
  <dcterms:created xsi:type="dcterms:W3CDTF">2022-06-24T04:57:59Z</dcterms:created>
  <dcterms:modified xsi:type="dcterms:W3CDTF">2024-05-09T02:24:50Z</dcterms:modified>
</cp:coreProperties>
</file>