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66" r:id="rId4"/>
    <p:sldId id="257" r:id="rId5"/>
    <p:sldId id="258" r:id="rId6"/>
    <p:sldId id="259" r:id="rId7"/>
    <p:sldId id="262" r:id="rId8"/>
    <p:sldId id="267" r:id="rId9"/>
    <p:sldId id="264" r:id="rId10"/>
    <p:sldId id="268" r:id="rId11"/>
    <p:sldId id="272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6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8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53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8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3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6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1E67-87A0-49BA-AA5E-C78C9AEA288A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5F5E-1FD7-4478-AAFB-B7F7AFDD5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73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コミュニケーション図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68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F01229-BE6A-48AC-AEAC-A0D7A59EDA47}"/>
              </a:ext>
            </a:extLst>
          </p:cNvPr>
          <p:cNvGrpSpPr/>
          <p:nvPr/>
        </p:nvGrpSpPr>
        <p:grpSpPr>
          <a:xfrm>
            <a:off x="-217599" y="510095"/>
            <a:ext cx="9579611" cy="5525257"/>
            <a:chOff x="-217599" y="510095"/>
            <a:chExt cx="9579611" cy="552525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DD42F0C-E81E-48ED-9EA4-A0A5C46FDFA7}"/>
                </a:ext>
              </a:extLst>
            </p:cNvPr>
            <p:cNvSpPr/>
            <p:nvPr/>
          </p:nvSpPr>
          <p:spPr>
            <a:xfrm>
              <a:off x="977601" y="540622"/>
              <a:ext cx="7189178" cy="54947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1A9D86D-70D3-4680-8F0E-0B818A75D0D6}"/>
                </a:ext>
              </a:extLst>
            </p:cNvPr>
            <p:cNvSpPr/>
            <p:nvPr/>
          </p:nvSpPr>
          <p:spPr>
            <a:xfrm>
              <a:off x="6011380" y="510095"/>
              <a:ext cx="2210818" cy="1461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グラフィックス 2" descr="男性">
              <a:extLst>
                <a:ext uri="{FF2B5EF4-FFF2-40B4-BE49-F238E27FC236}">
                  <a16:creationId xmlns:a16="http://schemas.microsoft.com/office/drawing/2014/main" id="{FB60CDF2-0FBE-4677-AA0B-84861F6C9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17599" y="297180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">
              <a:extLst>
                <a:ext uri="{FF2B5EF4-FFF2-40B4-BE49-F238E27FC236}">
                  <a16:creationId xmlns:a16="http://schemas.microsoft.com/office/drawing/2014/main" id="{7601E200-65D9-4C6F-8439-A3F2AB833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47612" y="2984625"/>
              <a:ext cx="914400" cy="914400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1D823B8-1DF6-498C-B3CF-C081DF6CD60F}"/>
                </a:ext>
              </a:extLst>
            </p:cNvPr>
            <p:cNvSpPr txBox="1"/>
            <p:nvPr/>
          </p:nvSpPr>
          <p:spPr>
            <a:xfrm>
              <a:off x="126452" y="3939126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顧客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013A44A-367C-4B99-8040-BCF84962DE62}"/>
                </a:ext>
              </a:extLst>
            </p:cNvPr>
            <p:cNvSpPr txBox="1"/>
            <p:nvPr/>
          </p:nvSpPr>
          <p:spPr>
            <a:xfrm>
              <a:off x="8728445" y="3886200"/>
              <a:ext cx="36708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スタッフ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0E7E40A-D6E5-480E-A502-0AC4454611E9}"/>
                </a:ext>
              </a:extLst>
            </p:cNvPr>
            <p:cNvSpPr txBox="1"/>
            <p:nvPr/>
          </p:nvSpPr>
          <p:spPr>
            <a:xfrm>
              <a:off x="1033020" y="582285"/>
              <a:ext cx="102592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次世代自動販売機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3513238-C032-42DD-9938-120064426624}"/>
                </a:ext>
              </a:extLst>
            </p:cNvPr>
            <p:cNvSpPr/>
            <p:nvPr/>
          </p:nvSpPr>
          <p:spPr>
            <a:xfrm>
              <a:off x="1701680" y="910125"/>
              <a:ext cx="90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Camera</a:t>
              </a:r>
              <a:endParaRPr lang="ja-JP" altLang="en-US" sz="135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3970F2-2410-4225-A9A5-C6DF9958B09C}"/>
                </a:ext>
              </a:extLst>
            </p:cNvPr>
            <p:cNvSpPr/>
            <p:nvPr/>
          </p:nvSpPr>
          <p:spPr>
            <a:xfrm>
              <a:off x="1701680" y="2337630"/>
              <a:ext cx="108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Display</a:t>
              </a:r>
              <a:endParaRPr lang="ja-JP" altLang="en-US" sz="135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05D5A4-AA9A-4CB2-BD32-CBAE0B7039C3}"/>
                </a:ext>
              </a:extLst>
            </p:cNvPr>
            <p:cNvSpPr/>
            <p:nvPr/>
          </p:nvSpPr>
          <p:spPr>
            <a:xfrm>
              <a:off x="1727251" y="4784726"/>
              <a:ext cx="5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Pay</a:t>
              </a:r>
              <a:endParaRPr lang="ja-JP" altLang="en-US" sz="135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602F561-16AD-453A-8F19-8169F2806F7E}"/>
                </a:ext>
              </a:extLst>
            </p:cNvPr>
            <p:cNvSpPr/>
            <p:nvPr/>
          </p:nvSpPr>
          <p:spPr>
            <a:xfrm>
              <a:off x="1701680" y="3789000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Touch</a:t>
              </a:r>
              <a:endParaRPr lang="ja-JP" altLang="en-US" sz="135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5005A44-4432-4E1D-92B5-75D7827E19D4}"/>
                </a:ext>
              </a:extLst>
            </p:cNvPr>
            <p:cNvSpPr/>
            <p:nvPr/>
          </p:nvSpPr>
          <p:spPr>
            <a:xfrm>
              <a:off x="3761998" y="3249000"/>
              <a:ext cx="16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Session Controller</a:t>
              </a:r>
              <a:endParaRPr lang="ja-JP" altLang="en-US" sz="135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EB6E534-F11F-4129-991E-315B4D3379B5}"/>
                </a:ext>
              </a:extLst>
            </p:cNvPr>
            <p:cNvSpPr/>
            <p:nvPr/>
          </p:nvSpPr>
          <p:spPr>
            <a:xfrm>
              <a:off x="6706744" y="3287277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Coin</a:t>
              </a:r>
              <a:endParaRPr lang="ja-JP" altLang="en-US" sz="135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B7F165B-4D90-425B-B0D0-D38CAF031494}"/>
                </a:ext>
              </a:extLst>
            </p:cNvPr>
            <p:cNvSpPr/>
            <p:nvPr/>
          </p:nvSpPr>
          <p:spPr>
            <a:xfrm>
              <a:off x="4211998" y="5600452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Item</a:t>
              </a:r>
              <a:endParaRPr lang="ja-JP" altLang="en-US" sz="135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8304160-C6DC-4E5F-ADA7-3FE892B93486}"/>
                </a:ext>
              </a:extLst>
            </p:cNvPr>
            <p:cNvSpPr/>
            <p:nvPr/>
          </p:nvSpPr>
          <p:spPr>
            <a:xfrm>
              <a:off x="6735798" y="910125"/>
              <a:ext cx="108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Server</a:t>
              </a:r>
              <a:endParaRPr lang="ja-JP" altLang="en-US" sz="1350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65EA847-1E0E-4BE7-88B8-FC6AE48A026E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>
            <a:xfrm flipV="1">
              <a:off x="696801" y="1090125"/>
              <a:ext cx="1004879" cy="2338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0A1E0CF-2F96-4AEB-9D94-1FDF24FCB6E5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 flipV="1">
              <a:off x="696801" y="2517630"/>
              <a:ext cx="1004879" cy="911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66F4037-D0BF-44CE-92A3-06BF7D3D4380}"/>
                </a:ext>
              </a:extLst>
            </p:cNvPr>
            <p:cNvCxnSpPr>
              <a:cxnSpLocks/>
              <a:stCxn id="3" idx="3"/>
              <a:endCxn id="14" idx="1"/>
            </p:cNvCxnSpPr>
            <p:nvPr/>
          </p:nvCxnSpPr>
          <p:spPr>
            <a:xfrm>
              <a:off x="696801" y="3429000"/>
              <a:ext cx="1004879" cy="54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7B2E3D0-B1D5-4F4F-AF3D-964DBFA3F697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696801" y="3429000"/>
              <a:ext cx="1030450" cy="15357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C747FBB-A243-49EB-A932-D1BBB5B313E5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2267251" y="3429000"/>
              <a:ext cx="1494747" cy="15357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F7B4A76-DCD4-44D8-BB5B-14225166C00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2421680" y="3429000"/>
              <a:ext cx="1340318" cy="54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A9A81F0-5967-45CF-9558-9544B853065F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2781680" y="2517630"/>
              <a:ext cx="980318" cy="911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02EB107-279D-4EF5-AB6E-DF5B957358CE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2601680" y="1090125"/>
              <a:ext cx="1160318" cy="2338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1F6038-8DBF-441F-BEA0-82E26369F5F0}"/>
                </a:ext>
              </a:extLst>
            </p:cNvPr>
            <p:cNvCxnSpPr>
              <a:cxnSpLocks/>
              <a:stCxn id="79" idx="3"/>
              <a:endCxn id="16" idx="1"/>
            </p:cNvCxnSpPr>
            <p:nvPr/>
          </p:nvCxnSpPr>
          <p:spPr>
            <a:xfrm flipV="1">
              <a:off x="5165419" y="3467277"/>
              <a:ext cx="1541325" cy="9022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FEDE8659-A4B4-4469-A156-39A427ECFDD3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5381998" y="1090125"/>
              <a:ext cx="1353800" cy="2338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9F147AB-4C0D-480D-AC3D-BE796D6E7BF2}"/>
                </a:ext>
              </a:extLst>
            </p:cNvPr>
            <p:cNvCxnSpPr>
              <a:cxnSpLocks/>
              <a:stCxn id="79" idx="2"/>
              <a:endCxn id="17" idx="0"/>
            </p:cNvCxnSpPr>
            <p:nvPr/>
          </p:nvCxnSpPr>
          <p:spPr>
            <a:xfrm flipH="1">
              <a:off x="4571998" y="4549516"/>
              <a:ext cx="1" cy="10509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8DA2DF57-7D30-430C-9C4D-3530049D79B5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4931998" y="3441825"/>
              <a:ext cx="3515614" cy="23386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FC0B192-10C8-4836-AB41-7A3BAF6DC53E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 flipV="1">
              <a:off x="7426744" y="3441825"/>
              <a:ext cx="1020868" cy="254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916CE9F-0343-4F34-AF0E-A7E890190450}"/>
                </a:ext>
              </a:extLst>
            </p:cNvPr>
            <p:cNvCxnSpPr>
              <a:cxnSpLocks/>
              <a:stCxn id="5" idx="1"/>
              <a:endCxn id="18" idx="2"/>
            </p:cNvCxnSpPr>
            <p:nvPr/>
          </p:nvCxnSpPr>
          <p:spPr>
            <a:xfrm flipH="1" flipV="1">
              <a:off x="7275798" y="1270125"/>
              <a:ext cx="1171814" cy="21717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572CEE9-C35C-42DC-B23A-6D4BBEAAB32A}"/>
                </a:ext>
              </a:extLst>
            </p:cNvPr>
            <p:cNvSpPr/>
            <p:nvPr/>
          </p:nvSpPr>
          <p:spPr>
            <a:xfrm>
              <a:off x="3978578" y="4189516"/>
              <a:ext cx="1186841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</a:t>
              </a:r>
              <a:r>
                <a:rPr lang="en-US" altLang="ja-JP" sz="1350" dirty="0" err="1"/>
                <a:t>DataBase</a:t>
              </a:r>
              <a:endParaRPr lang="ja-JP" altLang="en-US" sz="1350" dirty="0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33A7493-1CEC-4C71-961C-AD7F37E7A3DA}"/>
                </a:ext>
              </a:extLst>
            </p:cNvPr>
            <p:cNvCxnSpPr>
              <a:cxnSpLocks/>
              <a:stCxn id="79" idx="0"/>
              <a:endCxn id="15" idx="2"/>
            </p:cNvCxnSpPr>
            <p:nvPr/>
          </p:nvCxnSpPr>
          <p:spPr>
            <a:xfrm flipH="1" flipV="1">
              <a:off x="4571998" y="3609000"/>
              <a:ext cx="1" cy="5805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61161C87-7242-474F-B900-A00B22107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2011" y="2183758"/>
              <a:ext cx="467078" cy="756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8B4DAD40-53BC-4401-925D-DE3C05D5E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1248" y="2531142"/>
              <a:ext cx="550319" cy="507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67A221A1-4BF7-4A10-9371-EBB554164241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9" y="3711293"/>
              <a:ext cx="1" cy="41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F1675EE2-CE32-4CD6-B6D3-C24DB9DA92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6959" y="1405685"/>
              <a:ext cx="424184" cy="88638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0EA75C37-7924-4D9D-814E-E6A3CE82D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6332" y="1422511"/>
              <a:ext cx="415119" cy="79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6CAD953A-C99B-4906-827A-D3EB61CE4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190" y="3688949"/>
              <a:ext cx="0" cy="4181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14FAD5C3-633F-41EA-A2A0-3231969D5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95" y="1791624"/>
              <a:ext cx="459687" cy="105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CFBCFA6E-46A8-4936-A9A1-26392B812178}"/>
                </a:ext>
              </a:extLst>
            </p:cNvPr>
            <p:cNvSpPr txBox="1"/>
            <p:nvPr/>
          </p:nvSpPr>
          <p:spPr>
            <a:xfrm>
              <a:off x="133585" y="2309410"/>
              <a:ext cx="74539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3-0.</a:t>
              </a:r>
              <a:r>
                <a:rPr kumimoji="1" lang="ja-JP" altLang="en-US" sz="1000" dirty="0"/>
                <a:t>カメラ認識</a:t>
              </a:r>
            </a:p>
          </p:txBody>
        </p:sp>
        <p:cxnSp>
          <p:nvCxnSpPr>
            <p:cNvPr id="164" name="直線矢印コネクタ 163">
              <a:extLst>
                <a:ext uri="{FF2B5EF4-FFF2-40B4-BE49-F238E27FC236}">
                  <a16:creationId xmlns:a16="http://schemas.microsoft.com/office/drawing/2014/main" id="{B53E76AB-B056-4F07-BB1E-78118B8F5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977" y="4249630"/>
              <a:ext cx="476364" cy="46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2DA2D9AD-0455-4A64-A0BF-1E1668F93F6F}"/>
                </a:ext>
              </a:extLst>
            </p:cNvPr>
            <p:cNvSpPr txBox="1"/>
            <p:nvPr/>
          </p:nvSpPr>
          <p:spPr>
            <a:xfrm>
              <a:off x="804920" y="4012335"/>
              <a:ext cx="70371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8-0.</a:t>
              </a:r>
              <a:r>
                <a:rPr kumimoji="1" lang="ja-JP" altLang="en-US" sz="1000" dirty="0"/>
                <a:t>お金投入</a:t>
              </a:r>
            </a:p>
          </p:txBody>
        </p: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2D5B1C13-1CDC-4539-B6A9-1466093EC4AE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84" y="3812652"/>
              <a:ext cx="575474" cy="81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DA541F8E-3F53-488D-A40E-FAEFA9FCD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961" y="4255643"/>
              <a:ext cx="627900" cy="67520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89C32044-80F0-4DDB-A380-EA67C2D4D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523" y="3435256"/>
              <a:ext cx="810573" cy="39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72ED9F6A-A407-4998-8CCA-E56F5A6AA3E5}"/>
                </a:ext>
              </a:extLst>
            </p:cNvPr>
            <p:cNvSpPr/>
            <p:nvPr/>
          </p:nvSpPr>
          <p:spPr>
            <a:xfrm>
              <a:off x="3941998" y="918300"/>
              <a:ext cx="12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Calculator</a:t>
              </a:r>
              <a:endParaRPr lang="ja-JP" altLang="en-US" sz="1350" dirty="0"/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5052834D-C152-4753-AAEE-C40AA9A9D0D6}"/>
                </a:ext>
              </a:extLst>
            </p:cNvPr>
            <p:cNvCxnSpPr>
              <a:cxnSpLocks/>
              <a:stCxn id="15" idx="0"/>
              <a:endCxn id="182" idx="2"/>
            </p:cNvCxnSpPr>
            <p:nvPr/>
          </p:nvCxnSpPr>
          <p:spPr>
            <a:xfrm flipV="1">
              <a:off x="4571998" y="1278300"/>
              <a:ext cx="0" cy="19707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5D280677-4A67-4C3F-9CEE-F316B0960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600" y="1472600"/>
              <a:ext cx="194" cy="610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85D63593-61BF-4928-A57E-7E36CC7817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190" y="2050486"/>
              <a:ext cx="0" cy="4181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E77C8BD3-BB7C-4CEB-B2F8-C18464B52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7013" y="3415739"/>
              <a:ext cx="865466" cy="34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02E9DD5-0DBC-4AB8-AD87-5677F0A88D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6645" y="585357"/>
              <a:ext cx="2244486" cy="2155016"/>
            </a:xfrm>
            <a:prstGeom prst="bentConnector3">
              <a:avLst>
                <a:gd name="adj1" fmla="val 50000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7E21CEA2-D21A-40EA-BCE5-7B02DDCA80CA}"/>
                </a:ext>
              </a:extLst>
            </p:cNvPr>
            <p:cNvSpPr txBox="1"/>
            <p:nvPr/>
          </p:nvSpPr>
          <p:spPr>
            <a:xfrm>
              <a:off x="848732" y="3375761"/>
              <a:ext cx="7982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14-0.</a:t>
              </a:r>
              <a:r>
                <a:rPr kumimoji="1" lang="ja-JP" altLang="en-US" sz="1000" dirty="0"/>
                <a:t>商品選択</a:t>
              </a:r>
            </a:p>
          </p:txBody>
        </p:sp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FC838058-CA33-4433-BB19-16F9BD0F5EC3}"/>
                </a:ext>
              </a:extLst>
            </p:cNvPr>
            <p:cNvCxnSpPr>
              <a:cxnSpLocks/>
            </p:cNvCxnSpPr>
            <p:nvPr/>
          </p:nvCxnSpPr>
          <p:spPr>
            <a:xfrm>
              <a:off x="1116320" y="3566579"/>
              <a:ext cx="483239" cy="22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038DD0A2-C814-4C28-A7ED-188CC35B6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2981" y="3641474"/>
              <a:ext cx="766815" cy="32807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775F9FFD-3402-4480-A75B-61F3A2E437FC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773839" y="5780452"/>
              <a:ext cx="3438159" cy="65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12B47A2F-3470-4808-81C9-01B0D86C861E}"/>
                </a:ext>
              </a:extLst>
            </p:cNvPr>
            <p:cNvCxnSpPr>
              <a:cxnSpLocks/>
            </p:cNvCxnSpPr>
            <p:nvPr/>
          </p:nvCxnSpPr>
          <p:spPr>
            <a:xfrm>
              <a:off x="239183" y="4409499"/>
              <a:ext cx="534656" cy="13708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矢印コネクタ 237">
              <a:extLst>
                <a:ext uri="{FF2B5EF4-FFF2-40B4-BE49-F238E27FC236}">
                  <a16:creationId xmlns:a16="http://schemas.microsoft.com/office/drawing/2014/main" id="{9AAEE4A0-ED53-4C09-9902-3B79725BB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32" y="4864654"/>
              <a:ext cx="278811" cy="78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977E54CE-DD6D-4452-805F-16598D796C15}"/>
                </a:ext>
              </a:extLst>
            </p:cNvPr>
            <p:cNvSpPr/>
            <p:nvPr/>
          </p:nvSpPr>
          <p:spPr>
            <a:xfrm>
              <a:off x="114871" y="5549579"/>
              <a:ext cx="79829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17-0.</a:t>
              </a:r>
              <a:r>
                <a:rPr kumimoji="1" lang="ja-JP" altLang="en-US" sz="1000" dirty="0">
                  <a:solidFill>
                    <a:prstClr val="black"/>
                  </a:solidFill>
                </a:rPr>
                <a:t>商品排出</a:t>
              </a:r>
              <a:endParaRPr kumimoji="1" lang="en-US" altLang="ja-JP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D7AE8107-E414-4C19-8B2D-BCE55B495E39}"/>
                </a:ext>
              </a:extLst>
            </p:cNvPr>
            <p:cNvGrpSpPr/>
            <p:nvPr/>
          </p:nvGrpSpPr>
          <p:grpSpPr>
            <a:xfrm rot="16200000">
              <a:off x="4572200" y="3036671"/>
              <a:ext cx="317118" cy="112839"/>
              <a:chOff x="848742" y="4058821"/>
              <a:chExt cx="317118" cy="112839"/>
            </a:xfrm>
          </p:grpSpPr>
          <p:cxnSp>
            <p:nvCxnSpPr>
              <p:cNvPr id="244" name="直線矢印コネクタ 243">
                <a:extLst>
                  <a:ext uri="{FF2B5EF4-FFF2-40B4-BE49-F238E27FC236}">
                    <a16:creationId xmlns:a16="http://schemas.microsoft.com/office/drawing/2014/main" id="{AAC27F76-4E1B-4BE3-A482-71EFC4132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064980"/>
                <a:ext cx="317118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矢印コネクタ 244">
                <a:extLst>
                  <a:ext uri="{FF2B5EF4-FFF2-40B4-BE49-F238E27FC236}">
                    <a16:creationId xmlns:a16="http://schemas.microsoft.com/office/drawing/2014/main" id="{D7FA5AAE-EF3A-4421-8CBF-D1D52FF80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171660"/>
                <a:ext cx="3171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矢印コネクタ 245">
                <a:extLst>
                  <a:ext uri="{FF2B5EF4-FFF2-40B4-BE49-F238E27FC236}">
                    <a16:creationId xmlns:a16="http://schemas.microsoft.com/office/drawing/2014/main" id="{D022F9F8-5A2B-44B7-A531-D298120F7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9701" y="4058821"/>
                <a:ext cx="0" cy="11283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線矢印コネクタ 259">
              <a:extLst>
                <a:ext uri="{FF2B5EF4-FFF2-40B4-BE49-F238E27FC236}">
                  <a16:creationId xmlns:a16="http://schemas.microsoft.com/office/drawing/2014/main" id="{24233417-035A-478B-A096-A6D66C558108}"/>
                </a:ext>
              </a:extLst>
            </p:cNvPr>
            <p:cNvCxnSpPr/>
            <p:nvPr/>
          </p:nvCxnSpPr>
          <p:spPr>
            <a:xfrm>
              <a:off x="7868792" y="2076592"/>
              <a:ext cx="504825" cy="9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3E581BFE-9E11-43D1-A06E-4E3C6CDB95A6}"/>
                </a:ext>
              </a:extLst>
            </p:cNvPr>
            <p:cNvSpPr txBox="1"/>
            <p:nvPr/>
          </p:nvSpPr>
          <p:spPr>
            <a:xfrm>
              <a:off x="8279166" y="2589406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通知</a:t>
              </a:r>
            </a:p>
          </p:txBody>
        </p:sp>
        <p:sp>
          <p:nvSpPr>
            <p:cNvPr id="262" name="テキスト ボックス 261">
              <a:extLst>
                <a:ext uri="{FF2B5EF4-FFF2-40B4-BE49-F238E27FC236}">
                  <a16:creationId xmlns:a16="http://schemas.microsoft.com/office/drawing/2014/main" id="{D49D50FB-BC52-4A7D-BBC5-24FF0AA5DDBD}"/>
                </a:ext>
              </a:extLst>
            </p:cNvPr>
            <p:cNvSpPr txBox="1"/>
            <p:nvPr/>
          </p:nvSpPr>
          <p:spPr>
            <a:xfrm>
              <a:off x="7844346" y="3210333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調整</a:t>
              </a:r>
            </a:p>
          </p:txBody>
        </p:sp>
        <p:cxnSp>
          <p:nvCxnSpPr>
            <p:cNvPr id="263" name="直線矢印コネクタ 262">
              <a:extLst>
                <a:ext uri="{FF2B5EF4-FFF2-40B4-BE49-F238E27FC236}">
                  <a16:creationId xmlns:a16="http://schemas.microsoft.com/office/drawing/2014/main" id="{7655E38F-2810-453C-A337-BB34DD87B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7690" y="3383328"/>
              <a:ext cx="701309" cy="4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矢印コネクタ 264">
              <a:extLst>
                <a:ext uri="{FF2B5EF4-FFF2-40B4-BE49-F238E27FC236}">
                  <a16:creationId xmlns:a16="http://schemas.microsoft.com/office/drawing/2014/main" id="{8E3565D5-CD28-4803-AC0A-0B6C91EBB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5798" y="3697602"/>
              <a:ext cx="1134812" cy="79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74791E28-09D1-4CBA-9410-6F99EA3A5D91}"/>
                </a:ext>
              </a:extLst>
            </p:cNvPr>
            <p:cNvSpPr txBox="1"/>
            <p:nvPr/>
          </p:nvSpPr>
          <p:spPr>
            <a:xfrm>
              <a:off x="8243829" y="3829277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補充</a:t>
              </a: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383101C7-C531-4303-9E8D-DA872E8C3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026" y="5268891"/>
              <a:ext cx="23078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8043D1FF-ED04-446A-91B9-27C90A259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6375" y="3608595"/>
              <a:ext cx="623014" cy="1648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3D047361-5F93-4C9B-A1F7-EFCACA1A8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015" y="4073882"/>
              <a:ext cx="735499" cy="11931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BAE3DE59-B4E2-4505-93E3-03D0523F7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900" y="4434512"/>
              <a:ext cx="420243" cy="672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A7EFA95D-241C-44BD-A6F4-273FCF010ADF}"/>
                </a:ext>
              </a:extLst>
            </p:cNvPr>
            <p:cNvSpPr/>
            <p:nvPr/>
          </p:nvSpPr>
          <p:spPr>
            <a:xfrm>
              <a:off x="608624" y="4720626"/>
              <a:ext cx="83356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17-0.</a:t>
              </a:r>
              <a:r>
                <a:rPr kumimoji="1" lang="ja-JP" altLang="en-US" sz="1000" dirty="0">
                  <a:solidFill>
                    <a:prstClr val="black"/>
                  </a:solidFill>
                </a:rPr>
                <a:t>おつり排出</a:t>
              </a:r>
              <a:endParaRPr kumimoji="1" lang="en-US" altLang="ja-JP" sz="1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55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アクティビティ図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5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E78CA27-4C91-4870-91A7-014495630583}"/>
              </a:ext>
            </a:extLst>
          </p:cNvPr>
          <p:cNvGrpSpPr/>
          <p:nvPr/>
        </p:nvGrpSpPr>
        <p:grpSpPr>
          <a:xfrm>
            <a:off x="319565" y="292943"/>
            <a:ext cx="3715825" cy="5674483"/>
            <a:chOff x="319565" y="292943"/>
            <a:chExt cx="3715825" cy="5674483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7CCE2B6-B699-4322-9797-9C75F05988E3}"/>
                </a:ext>
              </a:extLst>
            </p:cNvPr>
            <p:cNvCxnSpPr>
              <a:cxnSpLocks/>
            </p:cNvCxnSpPr>
            <p:nvPr/>
          </p:nvCxnSpPr>
          <p:spPr>
            <a:xfrm>
              <a:off x="2938780" y="292943"/>
              <a:ext cx="0" cy="5674483"/>
            </a:xfrm>
            <a:prstGeom prst="line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4F81155-12D6-42D5-916D-41752D7ECA44}"/>
                </a:ext>
              </a:extLst>
            </p:cNvPr>
            <p:cNvSpPr txBox="1"/>
            <p:nvPr/>
          </p:nvSpPr>
          <p:spPr>
            <a:xfrm>
              <a:off x="1955061" y="444364"/>
              <a:ext cx="269304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50" dirty="0"/>
                <a:t>顧客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1C23CB2-1942-430C-A00C-37FA44913217}"/>
                </a:ext>
              </a:extLst>
            </p:cNvPr>
            <p:cNvSpPr txBox="1"/>
            <p:nvPr/>
          </p:nvSpPr>
          <p:spPr>
            <a:xfrm>
              <a:off x="3009468" y="451277"/>
              <a:ext cx="102592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000" dirty="0"/>
                <a:t>次世代自動販売機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8F48E5-83F0-4169-BE73-D10E56BD3965}"/>
                </a:ext>
              </a:extLst>
            </p:cNvPr>
            <p:cNvSpPr/>
            <p:nvPr/>
          </p:nvSpPr>
          <p:spPr>
            <a:xfrm>
              <a:off x="1701562" y="762973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接近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7FA81DE-9923-45AD-BA82-58F96245A734}"/>
                </a:ext>
              </a:extLst>
            </p:cNvPr>
            <p:cNvSpPr/>
            <p:nvPr/>
          </p:nvSpPr>
          <p:spPr>
            <a:xfrm>
              <a:off x="582185" y="777236"/>
              <a:ext cx="134874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B45489B2-179F-42FC-9903-0B93B7CF38B8}"/>
                </a:ext>
              </a:extLst>
            </p:cNvPr>
            <p:cNvCxnSpPr>
              <a:cxnSpLocks/>
              <a:stCxn id="8" idx="6"/>
              <a:endCxn id="7" idx="1"/>
            </p:cNvCxnSpPr>
            <p:nvPr/>
          </p:nvCxnSpPr>
          <p:spPr>
            <a:xfrm>
              <a:off x="717059" y="845816"/>
              <a:ext cx="984503" cy="7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96A0818-5DA5-454B-8249-F3C316B2766A}"/>
                </a:ext>
              </a:extLst>
            </p:cNvPr>
            <p:cNvSpPr/>
            <p:nvPr/>
          </p:nvSpPr>
          <p:spPr>
            <a:xfrm>
              <a:off x="598698" y="1735349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商品選択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7C7C37A-1CB2-4CB9-92F9-8ED060F1B7D5}"/>
                </a:ext>
              </a:extLst>
            </p:cNvPr>
            <p:cNvSpPr/>
            <p:nvPr/>
          </p:nvSpPr>
          <p:spPr>
            <a:xfrm>
              <a:off x="2061724" y="4359359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商品選択</a:t>
              </a:r>
            </a:p>
          </p:txBody>
        </p:sp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BCB76C9D-FA17-4CE0-9211-5327E7EF2199}"/>
                </a:ext>
              </a:extLst>
            </p:cNvPr>
            <p:cNvSpPr/>
            <p:nvPr/>
          </p:nvSpPr>
          <p:spPr>
            <a:xfrm>
              <a:off x="1955061" y="1310747"/>
              <a:ext cx="186194" cy="1800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64AAD7E-5A5C-41A0-A88B-93B0F0179D28}"/>
                </a:ext>
              </a:extLst>
            </p:cNvPr>
            <p:cNvSpPr/>
            <p:nvPr/>
          </p:nvSpPr>
          <p:spPr>
            <a:xfrm>
              <a:off x="2066546" y="3984035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硬貨投入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BF7E2D5-5464-4672-95DC-498450740048}"/>
                </a:ext>
              </a:extLst>
            </p:cNvPr>
            <p:cNvSpPr/>
            <p:nvPr/>
          </p:nvSpPr>
          <p:spPr>
            <a:xfrm>
              <a:off x="599702" y="2820375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硬貨投入</a:t>
              </a:r>
            </a:p>
          </p:txBody>
        </p:sp>
        <p:sp>
          <p:nvSpPr>
            <p:cNvPr id="20" name="フローチャート: 判断 19">
              <a:extLst>
                <a:ext uri="{FF2B5EF4-FFF2-40B4-BE49-F238E27FC236}">
                  <a16:creationId xmlns:a16="http://schemas.microsoft.com/office/drawing/2014/main" id="{5A346FDF-ADBA-46DB-8184-5004CEDEAA9C}"/>
                </a:ext>
              </a:extLst>
            </p:cNvPr>
            <p:cNvSpPr/>
            <p:nvPr/>
          </p:nvSpPr>
          <p:spPr>
            <a:xfrm>
              <a:off x="865649" y="2353818"/>
              <a:ext cx="186194" cy="1800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EBCD83A-AB13-4FE2-B539-A052F1CD7098}"/>
                </a:ext>
              </a:extLst>
            </p:cNvPr>
            <p:cNvSpPr/>
            <p:nvPr/>
          </p:nvSpPr>
          <p:spPr>
            <a:xfrm>
              <a:off x="1436072" y="2820373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電子マネー決済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584877B-0A78-4598-A634-FAA41F3D1254}"/>
                </a:ext>
              </a:extLst>
            </p:cNvPr>
            <p:cNvSpPr/>
            <p:nvPr/>
          </p:nvSpPr>
          <p:spPr>
            <a:xfrm>
              <a:off x="1323433" y="5067398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商品とおつり</a:t>
              </a:r>
              <a:endParaRPr lang="en-US" altLang="ja-JP" sz="1100" dirty="0"/>
            </a:p>
            <a:p>
              <a:pPr algn="ctr"/>
              <a:r>
                <a:rPr lang="ja-JP" altLang="en-US" sz="1100" dirty="0"/>
                <a:t>受け取り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3BD3AC2-B5B3-41DC-88FF-2D93B5836A26}"/>
                </a:ext>
              </a:extLst>
            </p:cNvPr>
            <p:cNvCxnSpPr>
              <a:cxnSpLocks/>
              <a:stCxn id="7" idx="3"/>
              <a:endCxn id="68" idx="1"/>
            </p:cNvCxnSpPr>
            <p:nvPr/>
          </p:nvCxnSpPr>
          <p:spPr>
            <a:xfrm>
              <a:off x="2421562" y="852973"/>
              <a:ext cx="715700" cy="14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50B91F6-7BD0-40C2-BA7E-18EDCC2F098B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 flipH="1">
              <a:off x="958698" y="1490747"/>
              <a:ext cx="1089460" cy="24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88D0C7E-454A-4027-9C8A-40100082BC4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58698" y="1915349"/>
              <a:ext cx="0" cy="30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A53E8B68-F244-43D6-BD58-9B96E4E2C13C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>
              <a:off x="958746" y="2533818"/>
              <a:ext cx="956" cy="286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0CADB1F-8523-469D-9476-3F15CBC7C56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958746" y="2533818"/>
              <a:ext cx="837326" cy="28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016DB11-CA9E-4EEC-B169-6011B12C905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048158" y="1490747"/>
              <a:ext cx="373404" cy="217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AD6B87A-5120-45B5-B48B-4B96B833822E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2421724" y="4164035"/>
              <a:ext cx="4822" cy="195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AC0B5E8D-2B35-45D3-9E03-F95692EE8E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958698" y="3000375"/>
              <a:ext cx="1004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96BF1F1-2C92-4E66-8A87-C095A81A13D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796072" y="3180373"/>
              <a:ext cx="0" cy="24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7C7A63A-BD6E-485B-B977-E93117A661E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2421724" y="4539359"/>
              <a:ext cx="0" cy="255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8A9C7450-F4FF-4BEC-B7BC-FA0C3C9E02BD}"/>
                </a:ext>
              </a:extLst>
            </p:cNvPr>
            <p:cNvGrpSpPr/>
            <p:nvPr/>
          </p:nvGrpSpPr>
          <p:grpSpPr>
            <a:xfrm>
              <a:off x="447316" y="5614814"/>
              <a:ext cx="280894" cy="280894"/>
              <a:chOff x="1172279" y="5291362"/>
              <a:chExt cx="280894" cy="280894"/>
            </a:xfrm>
          </p:grpSpPr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2E205074-EB73-4202-9B16-2BF9B2883D8D}"/>
                  </a:ext>
                </a:extLst>
              </p:cNvPr>
              <p:cNvSpPr/>
              <p:nvPr/>
            </p:nvSpPr>
            <p:spPr>
              <a:xfrm flipH="1">
                <a:off x="1238087" y="5360091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: 塗りつぶしなし 59">
                <a:extLst>
                  <a:ext uri="{FF2B5EF4-FFF2-40B4-BE49-F238E27FC236}">
                    <a16:creationId xmlns:a16="http://schemas.microsoft.com/office/drawing/2014/main" id="{D872C06D-B01D-4E1F-8D18-9944D547A213}"/>
                  </a:ext>
                </a:extLst>
              </p:cNvPr>
              <p:cNvSpPr/>
              <p:nvPr/>
            </p:nvSpPr>
            <p:spPr>
              <a:xfrm flipH="1">
                <a:off x="1172279" y="5291362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F53B996C-4918-456C-9D69-9F0D95649AD3}"/>
                </a:ext>
              </a:extLst>
            </p:cNvPr>
            <p:cNvSpPr/>
            <p:nvPr/>
          </p:nvSpPr>
          <p:spPr>
            <a:xfrm>
              <a:off x="1318698" y="5665261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離れる</a:t>
              </a: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249CB2B4-CB25-47BC-9729-9DB52ECCABEF}"/>
                </a:ext>
              </a:extLst>
            </p:cNvPr>
            <p:cNvCxnSpPr>
              <a:cxnSpLocks/>
            </p:cNvCxnSpPr>
            <p:nvPr/>
          </p:nvCxnSpPr>
          <p:spPr>
            <a:xfrm>
              <a:off x="323284" y="2199913"/>
              <a:ext cx="3600000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6F76F122-5E66-4921-B01E-145741736D0F}"/>
                </a:ext>
              </a:extLst>
            </p:cNvPr>
            <p:cNvSpPr/>
            <p:nvPr/>
          </p:nvSpPr>
          <p:spPr>
            <a:xfrm>
              <a:off x="3137262" y="777236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性別判定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15B72951-7E8E-4926-8B18-028574F31B33}"/>
                </a:ext>
              </a:extLst>
            </p:cNvPr>
            <p:cNvSpPr/>
            <p:nvPr/>
          </p:nvSpPr>
          <p:spPr>
            <a:xfrm>
              <a:off x="3137262" y="1212096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商品表示</a:t>
              </a:r>
            </a:p>
          </p:txBody>
        </p: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728182A5-66C3-4D31-AA8B-17661FDF7A60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>
              <a:off x="3497262" y="957236"/>
              <a:ext cx="0" cy="254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57E0FB3A-02C6-4EC2-9891-CF41E7E0114A}"/>
                </a:ext>
              </a:extLst>
            </p:cNvPr>
            <p:cNvCxnSpPr>
              <a:cxnSpLocks/>
              <a:stCxn id="69" idx="1"/>
              <a:endCxn id="17" idx="0"/>
            </p:cNvCxnSpPr>
            <p:nvPr/>
          </p:nvCxnSpPr>
          <p:spPr>
            <a:xfrm flipH="1">
              <a:off x="2048158" y="1302096"/>
              <a:ext cx="1089104" cy="8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B29AC62-B4F6-4EA2-BB95-3A0A077B2373}"/>
                </a:ext>
              </a:extLst>
            </p:cNvPr>
            <p:cNvSpPr/>
            <p:nvPr/>
          </p:nvSpPr>
          <p:spPr>
            <a:xfrm>
              <a:off x="3199565" y="2423946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金額計算</a:t>
              </a: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B46B808-C89A-4D80-B2F8-835BE4DBA235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559565" y="2199913"/>
              <a:ext cx="0" cy="22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16599704-FB09-4434-BEBE-F5C340C3E9F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958746" y="2199913"/>
              <a:ext cx="0" cy="153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220BD8A5-8B72-4662-97D3-6748D7A7D08A}"/>
                </a:ext>
              </a:extLst>
            </p:cNvPr>
            <p:cNvCxnSpPr/>
            <p:nvPr/>
          </p:nvCxnSpPr>
          <p:spPr>
            <a:xfrm>
              <a:off x="319565" y="3429000"/>
              <a:ext cx="3600000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553C57FA-4916-4474-8FAC-7BA3265DC95F}"/>
                </a:ext>
              </a:extLst>
            </p:cNvPr>
            <p:cNvCxnSpPr>
              <a:cxnSpLocks/>
              <a:stCxn id="85" idx="2"/>
              <a:endCxn id="129" idx="0"/>
            </p:cNvCxnSpPr>
            <p:nvPr/>
          </p:nvCxnSpPr>
          <p:spPr>
            <a:xfrm>
              <a:off x="3559565" y="2603946"/>
              <a:ext cx="0" cy="201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6074FC0-803B-4A8F-916D-328D818B1EF7}"/>
                </a:ext>
              </a:extLst>
            </p:cNvPr>
            <p:cNvCxnSpPr>
              <a:cxnSpLocks/>
            </p:cNvCxnSpPr>
            <p:nvPr/>
          </p:nvCxnSpPr>
          <p:spPr>
            <a:xfrm>
              <a:off x="1881554" y="3670023"/>
              <a:ext cx="203801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E7A8076C-7BDB-4714-A199-56D7DB1805A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426546" y="3670023"/>
              <a:ext cx="0" cy="3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6B6BC6D0-C36C-41E1-B393-0A63E1B37A06}"/>
                </a:ext>
              </a:extLst>
            </p:cNvPr>
            <p:cNvCxnSpPr>
              <a:cxnSpLocks/>
            </p:cNvCxnSpPr>
            <p:nvPr/>
          </p:nvCxnSpPr>
          <p:spPr>
            <a:xfrm>
              <a:off x="1955061" y="4794574"/>
              <a:ext cx="1964504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482F5CE-9448-4899-B487-396CB826B884}"/>
                </a:ext>
              </a:extLst>
            </p:cNvPr>
            <p:cNvSpPr/>
            <p:nvPr/>
          </p:nvSpPr>
          <p:spPr>
            <a:xfrm>
              <a:off x="3199565" y="3874973"/>
              <a:ext cx="72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金額計算</a:t>
              </a:r>
            </a:p>
          </p:txBody>
        </p: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F2DB5E35-7B8B-41A7-8CC9-086A701AC2D0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H="1">
              <a:off x="3559565" y="3670023"/>
              <a:ext cx="6595" cy="20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7A879CA1-672A-4230-9D37-8767E26FD4F4}"/>
                </a:ext>
              </a:extLst>
            </p:cNvPr>
            <p:cNvCxnSpPr>
              <a:cxnSpLocks/>
              <a:stCxn id="114" idx="2"/>
              <a:endCxn id="136" idx="0"/>
            </p:cNvCxnSpPr>
            <p:nvPr/>
          </p:nvCxnSpPr>
          <p:spPr>
            <a:xfrm>
              <a:off x="3559565" y="4054973"/>
              <a:ext cx="0" cy="1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4EE8C866-9140-405C-AED0-0C757053E3BF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674117" y="3429000"/>
              <a:ext cx="9316" cy="163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AAB38DB2-CC5E-4F01-B55C-C993A1576B40}"/>
                </a:ext>
              </a:extLst>
            </p:cNvPr>
            <p:cNvSpPr/>
            <p:nvPr/>
          </p:nvSpPr>
          <p:spPr>
            <a:xfrm>
              <a:off x="3199565" y="2805866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商品とおつり</a:t>
              </a:r>
              <a:endParaRPr lang="en-US" altLang="ja-JP" sz="1100" dirty="0"/>
            </a:p>
            <a:p>
              <a:pPr algn="ctr"/>
              <a:r>
                <a:rPr lang="ja-JP" altLang="en-US" sz="1100" dirty="0"/>
                <a:t>排出</a:t>
              </a:r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D33F7A99-F02A-4B42-9D0E-82B1EA7235E1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3559565" y="3165866"/>
              <a:ext cx="6595" cy="27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C35AF5E4-C7D8-49D6-9CC9-2D8D54FA2849}"/>
                </a:ext>
              </a:extLst>
            </p:cNvPr>
            <p:cNvSpPr/>
            <p:nvPr/>
          </p:nvSpPr>
          <p:spPr>
            <a:xfrm>
              <a:off x="3199565" y="4224140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dirty="0"/>
                <a:t>商品とおつり</a:t>
              </a:r>
              <a:endParaRPr lang="en-US" altLang="ja-JP" sz="1100" dirty="0"/>
            </a:p>
            <a:p>
              <a:pPr algn="ctr"/>
              <a:r>
                <a:rPr lang="ja-JP" altLang="en-US" sz="1100" dirty="0"/>
                <a:t>排出</a:t>
              </a:r>
            </a:p>
          </p:txBody>
        </p: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1A21A066-18AD-4DCC-BE95-9F05926CB069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3559565" y="4584140"/>
              <a:ext cx="0" cy="210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B657E0C8-4CBC-49A5-B467-BDCF0BCB6E9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683433" y="4792255"/>
              <a:ext cx="714415" cy="275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5E023925-8FDC-4D76-B47A-E939FF85E385}"/>
                </a:ext>
              </a:extLst>
            </p:cNvPr>
            <p:cNvCxnSpPr>
              <a:cxnSpLocks/>
              <a:stCxn id="22" idx="2"/>
              <a:endCxn id="63" idx="0"/>
            </p:cNvCxnSpPr>
            <p:nvPr/>
          </p:nvCxnSpPr>
          <p:spPr>
            <a:xfrm flipH="1">
              <a:off x="1678698" y="5427398"/>
              <a:ext cx="4735" cy="237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813FB70B-6995-42C3-A57D-819F190E57C6}"/>
                </a:ext>
              </a:extLst>
            </p:cNvPr>
            <p:cNvCxnSpPr>
              <a:cxnSpLocks/>
              <a:stCxn id="63" idx="1"/>
              <a:endCxn id="60" idx="2"/>
            </p:cNvCxnSpPr>
            <p:nvPr/>
          </p:nvCxnSpPr>
          <p:spPr>
            <a:xfrm flipH="1">
              <a:off x="728210" y="5755261"/>
              <a:ext cx="590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27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オブジェクト図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77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ステートマシン図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5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D9B330D-910F-4193-98B0-1DABAF1EAEF4}"/>
              </a:ext>
            </a:extLst>
          </p:cNvPr>
          <p:cNvGrpSpPr/>
          <p:nvPr/>
        </p:nvGrpSpPr>
        <p:grpSpPr>
          <a:xfrm>
            <a:off x="401091" y="236305"/>
            <a:ext cx="8249617" cy="6481589"/>
            <a:chOff x="401091" y="236305"/>
            <a:chExt cx="8249617" cy="6481589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73A3E1FE-A98D-428E-96FA-5F47171170A1}"/>
                </a:ext>
              </a:extLst>
            </p:cNvPr>
            <p:cNvGrpSpPr/>
            <p:nvPr/>
          </p:nvGrpSpPr>
          <p:grpSpPr>
            <a:xfrm>
              <a:off x="2201494" y="236305"/>
              <a:ext cx="4971155" cy="2101759"/>
              <a:chOff x="2201494" y="236305"/>
              <a:chExt cx="4971155" cy="2101759"/>
            </a:xfrm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7E008F5D-8B8A-4334-81AE-0090EB0D622E}"/>
                  </a:ext>
                </a:extLst>
              </p:cNvPr>
              <p:cNvSpPr/>
              <p:nvPr/>
            </p:nvSpPr>
            <p:spPr>
              <a:xfrm>
                <a:off x="4471827" y="236305"/>
                <a:ext cx="200346" cy="20034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B0ABB7EF-E6D9-4A35-8576-44232FF05DC1}"/>
                  </a:ext>
                </a:extLst>
              </p:cNvPr>
              <p:cNvSpPr/>
              <p:nvPr/>
            </p:nvSpPr>
            <p:spPr>
              <a:xfrm>
                <a:off x="3705117" y="801386"/>
                <a:ext cx="1733765" cy="47260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/>
                  <a:t>アイドル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do/</a:t>
                </a:r>
                <a:r>
                  <a:rPr kumimoji="1" lang="ja-JP" altLang="en-US" sz="1400" dirty="0"/>
                  <a:t>広告表示</a:t>
                </a:r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45EF730E-EBFC-468C-A1BE-26CA6C69B3AB}"/>
                  </a:ext>
                </a:extLst>
              </p:cNvPr>
              <p:cNvSpPr/>
              <p:nvPr/>
            </p:nvSpPr>
            <p:spPr>
              <a:xfrm>
                <a:off x="5438883" y="1865455"/>
                <a:ext cx="1733766" cy="47260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/>
                  <a:t>スタンバイ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do/</a:t>
                </a:r>
                <a:r>
                  <a:rPr kumimoji="1" lang="ja-JP" altLang="en-US" sz="1400" dirty="0"/>
                  <a:t>商品表示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0C6329-C97C-44CF-8B20-4B01A64B5856}"/>
                  </a:ext>
                </a:extLst>
              </p:cNvPr>
              <p:cNvSpPr txBox="1"/>
              <p:nvPr/>
            </p:nvSpPr>
            <p:spPr>
              <a:xfrm>
                <a:off x="2201494" y="120994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男性接近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7B05864-D1F9-4D85-98BF-CAEC11B3A477}"/>
                  </a:ext>
                </a:extLst>
              </p:cNvPr>
              <p:cNvSpPr/>
              <p:nvPr/>
            </p:nvSpPr>
            <p:spPr>
              <a:xfrm>
                <a:off x="2219457" y="1865455"/>
                <a:ext cx="1733766" cy="47260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dirty="0"/>
                  <a:t>スタンバイ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do/</a:t>
                </a:r>
                <a:r>
                  <a:rPr kumimoji="1" lang="ja-JP" altLang="en-US" sz="1400" dirty="0"/>
                  <a:t>商品表示</a:t>
                </a:r>
              </a:p>
            </p:txBody>
          </p:sp>
          <p:cxnSp>
            <p:nvCxnSpPr>
              <p:cNvPr id="11" name="コネクタ: カギ線 10">
                <a:extLst>
                  <a:ext uri="{FF2B5EF4-FFF2-40B4-BE49-F238E27FC236}">
                    <a16:creationId xmlns:a16="http://schemas.microsoft.com/office/drawing/2014/main" id="{BF9D8179-2669-4999-B65A-8E6A7DB1EA8F}"/>
                  </a:ext>
                </a:extLst>
              </p:cNvPr>
              <p:cNvCxnSpPr>
                <a:cxnSpLocks/>
                <a:stCxn id="3" idx="3"/>
                <a:endCxn id="4" idx="0"/>
              </p:cNvCxnSpPr>
              <p:nvPr/>
            </p:nvCxnSpPr>
            <p:spPr>
              <a:xfrm>
                <a:off x="5438882" y="1037691"/>
                <a:ext cx="866884" cy="82776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コネクタ: カギ線 11">
                <a:extLst>
                  <a:ext uri="{FF2B5EF4-FFF2-40B4-BE49-F238E27FC236}">
                    <a16:creationId xmlns:a16="http://schemas.microsoft.com/office/drawing/2014/main" id="{34A51BFC-0D7F-4A29-8CA2-F6132B8093F2}"/>
                  </a:ext>
                </a:extLst>
              </p:cNvPr>
              <p:cNvCxnSpPr>
                <a:cxnSpLocks/>
                <a:stCxn id="3" idx="1"/>
                <a:endCxn id="8" idx="0"/>
              </p:cNvCxnSpPr>
              <p:nvPr/>
            </p:nvCxnSpPr>
            <p:spPr>
              <a:xfrm rot="10800000" flipV="1">
                <a:off x="3086341" y="1037691"/>
                <a:ext cx="618777" cy="82776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F1FAA1-ECE5-4DCE-A10E-BD8C81AE0664}"/>
                  </a:ext>
                </a:extLst>
              </p:cNvPr>
              <p:cNvSpPr txBox="1"/>
              <p:nvPr/>
            </p:nvSpPr>
            <p:spPr>
              <a:xfrm>
                <a:off x="6269835" y="120941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女性接近</a:t>
                </a:r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881240B-9D04-4066-802A-B1DD3173E4B0}"/>
                  </a:ext>
                </a:extLst>
              </p:cNvPr>
              <p:cNvCxnSpPr>
                <a:stCxn id="2" idx="4"/>
                <a:endCxn id="3" idx="0"/>
              </p:cNvCxnSpPr>
              <p:nvPr/>
            </p:nvCxnSpPr>
            <p:spPr>
              <a:xfrm>
                <a:off x="4572000" y="436651"/>
                <a:ext cx="0" cy="364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CD588E9D-5837-4675-87A5-FC3F5D46E2A7}"/>
                </a:ext>
              </a:extLst>
            </p:cNvPr>
            <p:cNvSpPr/>
            <p:nvPr/>
          </p:nvSpPr>
          <p:spPr>
            <a:xfrm>
              <a:off x="419970" y="2837790"/>
              <a:ext cx="4970149" cy="3880104"/>
            </a:xfrm>
            <a:prstGeom prst="roundRect">
              <a:avLst>
                <a:gd name="adj" fmla="val 1123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7FA3D23F-74AC-494D-B3FC-BF103743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19971" y="3269252"/>
              <a:ext cx="497014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6512F8E2-A531-4F14-BC96-F0AE158484ED}"/>
                </a:ext>
              </a:extLst>
            </p:cNvPr>
            <p:cNvSpPr txBox="1"/>
            <p:nvPr/>
          </p:nvSpPr>
          <p:spPr>
            <a:xfrm>
              <a:off x="872544" y="293011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男性向け商品処理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7C0759B-79E3-4931-BF60-D7FCF145D05A}"/>
                </a:ext>
              </a:extLst>
            </p:cNvPr>
            <p:cNvGrpSpPr/>
            <p:nvPr/>
          </p:nvGrpSpPr>
          <p:grpSpPr>
            <a:xfrm>
              <a:off x="5733414" y="2898785"/>
              <a:ext cx="2917294" cy="2751188"/>
              <a:chOff x="572371" y="2803588"/>
              <a:chExt cx="4193864" cy="3880104"/>
            </a:xfrm>
          </p:grpSpPr>
          <p:sp>
            <p:nvSpPr>
              <p:cNvPr id="174" name="四角形: 角を丸くする 173">
                <a:extLst>
                  <a:ext uri="{FF2B5EF4-FFF2-40B4-BE49-F238E27FC236}">
                    <a16:creationId xmlns:a16="http://schemas.microsoft.com/office/drawing/2014/main" id="{AC9CAE66-425D-4B4E-8E52-80EC1BA2EC0A}"/>
                  </a:ext>
                </a:extLst>
              </p:cNvPr>
              <p:cNvSpPr/>
              <p:nvPr/>
            </p:nvSpPr>
            <p:spPr>
              <a:xfrm>
                <a:off x="572371" y="2803588"/>
                <a:ext cx="4193864" cy="3880104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17E96D74-77C4-4E69-AB5E-45CBA6BBA627}"/>
                  </a:ext>
                </a:extLst>
              </p:cNvPr>
              <p:cNvCxnSpPr/>
              <p:nvPr/>
            </p:nvCxnSpPr>
            <p:spPr>
              <a:xfrm>
                <a:off x="572371" y="3235050"/>
                <a:ext cx="4183529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4F69C657-D1DF-4980-99F2-0D5DB12D7FA4}"/>
                  </a:ext>
                </a:extLst>
              </p:cNvPr>
              <p:cNvSpPr txBox="1"/>
              <p:nvPr/>
            </p:nvSpPr>
            <p:spPr>
              <a:xfrm>
                <a:off x="1024944" y="2895908"/>
                <a:ext cx="2144665" cy="367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女性向け商品処理</a:t>
                </a:r>
              </a:p>
            </p:txBody>
          </p:sp>
        </p:grp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6FEC1493-1B39-4CAA-9751-F54278E7B5F1}"/>
                </a:ext>
              </a:extLst>
            </p:cNvPr>
            <p:cNvSpPr txBox="1"/>
            <p:nvPr/>
          </p:nvSpPr>
          <p:spPr>
            <a:xfrm flipH="1">
              <a:off x="5802006" y="251402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排出</a:t>
              </a:r>
            </a:p>
          </p:txBody>
        </p:sp>
        <p:sp>
          <p:nvSpPr>
            <p:cNvPr id="199" name="テキスト ボックス 198">
              <a:extLst>
                <a:ext uri="{FF2B5EF4-FFF2-40B4-BE49-F238E27FC236}">
                  <a16:creationId xmlns:a16="http://schemas.microsoft.com/office/drawing/2014/main" id="{CDD7ED9E-BA5F-4F1F-9F69-8C8BE5B80B02}"/>
                </a:ext>
              </a:extLst>
            </p:cNvPr>
            <p:cNvSpPr txBox="1"/>
            <p:nvPr/>
          </p:nvSpPr>
          <p:spPr>
            <a:xfrm>
              <a:off x="3847914" y="146169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離れる</a:t>
              </a:r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6B1FFE39-F1D2-4879-A20F-D0686AB8D794}"/>
                </a:ext>
              </a:extLst>
            </p:cNvPr>
            <p:cNvSpPr txBox="1"/>
            <p:nvPr/>
          </p:nvSpPr>
          <p:spPr>
            <a:xfrm flipH="1">
              <a:off x="3041151" y="245486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排出</a:t>
              </a:r>
            </a:p>
          </p:txBody>
        </p: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237A053A-E3F3-4FC6-8DC8-742DCED1392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041151" y="2338064"/>
              <a:ext cx="0" cy="4719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id="{A70948CB-CD1B-49C1-896B-A78F15AB8808}"/>
                </a:ext>
              </a:extLst>
            </p:cNvPr>
            <p:cNvSpPr txBox="1"/>
            <p:nvPr/>
          </p:nvSpPr>
          <p:spPr>
            <a:xfrm>
              <a:off x="6088396" y="3633677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レコメンドのみの違い</a:t>
              </a:r>
              <a:endParaRPr kumimoji="1" lang="en-US" altLang="ja-JP" dirty="0"/>
            </a:p>
            <a:p>
              <a:r>
                <a:rPr kumimoji="1" lang="ja-JP" altLang="en-US" dirty="0"/>
                <a:t>流れは左と同じ</a:t>
              </a:r>
              <a:endParaRPr kumimoji="1" lang="en-US" altLang="ja-JP" dirty="0"/>
            </a:p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EEB42A1A-2663-4DDE-8DF5-3849190B3F3A}"/>
                </a:ext>
              </a:extLst>
            </p:cNvPr>
            <p:cNvSpPr txBox="1"/>
            <p:nvPr/>
          </p:nvSpPr>
          <p:spPr>
            <a:xfrm flipH="1">
              <a:off x="909220" y="2552536"/>
              <a:ext cx="145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入金か商品選択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89285EC-C8AE-4CD5-B939-2578D8ED626B}"/>
                </a:ext>
              </a:extLst>
            </p:cNvPr>
            <p:cNvSpPr/>
            <p:nvPr/>
          </p:nvSpPr>
          <p:spPr>
            <a:xfrm flipH="1">
              <a:off x="998060" y="3501758"/>
              <a:ext cx="198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商品未選択</a:t>
              </a:r>
              <a:endParaRPr kumimoji="1" lang="en-US" altLang="ja-JP" sz="14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618382AC-1F3E-47E7-85CB-41436FEA1455}"/>
                </a:ext>
              </a:extLst>
            </p:cNvPr>
            <p:cNvSpPr/>
            <p:nvPr/>
          </p:nvSpPr>
          <p:spPr>
            <a:xfrm flipH="1">
              <a:off x="1974368" y="4455189"/>
              <a:ext cx="198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円商品選択中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68E1D371-DFF9-4968-BA07-0CBFFB834910}"/>
                </a:ext>
              </a:extLst>
            </p:cNvPr>
            <p:cNvSpPr/>
            <p:nvPr/>
          </p:nvSpPr>
          <p:spPr>
            <a:xfrm flipH="1">
              <a:off x="1974368" y="5721541"/>
              <a:ext cx="198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/>
                <a:t>150</a:t>
              </a:r>
              <a:r>
                <a:rPr kumimoji="1" lang="ja-JP" altLang="en-US" sz="1400" dirty="0"/>
                <a:t>円商品選択中</a:t>
              </a:r>
            </a:p>
          </p:txBody>
        </p: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91E3D5E5-1F01-4F12-B4E1-6FF707639EB6}"/>
                </a:ext>
              </a:extLst>
            </p:cNvPr>
            <p:cNvSpPr txBox="1"/>
            <p:nvPr/>
          </p:nvSpPr>
          <p:spPr>
            <a:xfrm>
              <a:off x="401091" y="3490764"/>
              <a:ext cx="508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入金</a:t>
              </a:r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03B00762-CF8A-4453-9381-A19C3E6994AC}"/>
                </a:ext>
              </a:extLst>
            </p:cNvPr>
            <p:cNvSpPr txBox="1"/>
            <p:nvPr/>
          </p:nvSpPr>
          <p:spPr>
            <a:xfrm>
              <a:off x="411805" y="4302450"/>
              <a:ext cx="954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100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E33E094-B8CE-44DA-9A45-5DD59A0F66E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429612" y="3760236"/>
              <a:ext cx="568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A006E8-A89F-4920-9459-0816EF0F5658}"/>
                </a:ext>
              </a:extLst>
            </p:cNvPr>
            <p:cNvCxnSpPr>
              <a:cxnSpLocks/>
              <a:stCxn id="149" idx="1"/>
              <a:endCxn id="24" idx="3"/>
            </p:cNvCxnSpPr>
            <p:nvPr/>
          </p:nvCxnSpPr>
          <p:spPr>
            <a:xfrm flipV="1">
              <a:off x="419970" y="4725189"/>
              <a:ext cx="155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8EF6864B-BF27-4D85-9156-7A43C3521925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>
              <a:off x="437692" y="5991541"/>
              <a:ext cx="1536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7DDC66F-429E-4B9C-A62A-607FA937FFF4}"/>
                </a:ext>
              </a:extLst>
            </p:cNvPr>
            <p:cNvSpPr txBox="1"/>
            <p:nvPr/>
          </p:nvSpPr>
          <p:spPr>
            <a:xfrm>
              <a:off x="437692" y="5529876"/>
              <a:ext cx="954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150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cxnSp>
          <p:nvCxnSpPr>
            <p:cNvPr id="69" name="コネクタ: カギ線 68">
              <a:extLst>
                <a:ext uri="{FF2B5EF4-FFF2-40B4-BE49-F238E27FC236}">
                  <a16:creationId xmlns:a16="http://schemas.microsoft.com/office/drawing/2014/main" id="{07C1F9C9-7211-4290-858E-9035E569AA0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74368" y="4899590"/>
              <a:ext cx="1980000" cy="900000"/>
            </a:xfrm>
            <a:prstGeom prst="bentConnector5">
              <a:avLst>
                <a:gd name="adj1" fmla="val -11082"/>
                <a:gd name="adj2" fmla="val 53157"/>
                <a:gd name="adj3" fmla="val 1085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1570D762-A740-4799-B31C-1B210DDBD5B4}"/>
                </a:ext>
              </a:extLst>
            </p:cNvPr>
            <p:cNvCxnSpPr>
              <a:cxnSpLocks/>
              <a:stCxn id="8" idx="3"/>
              <a:endCxn id="3" idx="2"/>
            </p:cNvCxnSpPr>
            <p:nvPr/>
          </p:nvCxnSpPr>
          <p:spPr>
            <a:xfrm flipV="1">
              <a:off x="3953223" y="1273995"/>
              <a:ext cx="618777" cy="8277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コネクタ: カギ線 84">
              <a:extLst>
                <a:ext uri="{FF2B5EF4-FFF2-40B4-BE49-F238E27FC236}">
                  <a16:creationId xmlns:a16="http://schemas.microsoft.com/office/drawing/2014/main" id="{26F83EF3-31AD-46E2-B19B-A8D11AD9DCDA}"/>
                </a:ext>
              </a:extLst>
            </p:cNvPr>
            <p:cNvCxnSpPr>
              <a:cxnSpLocks/>
              <a:stCxn id="4" idx="1"/>
              <a:endCxn id="3" idx="2"/>
            </p:cNvCxnSpPr>
            <p:nvPr/>
          </p:nvCxnSpPr>
          <p:spPr>
            <a:xfrm rot="10800000">
              <a:off x="4572001" y="1273996"/>
              <a:ext cx="866883" cy="8277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424A1CEF-265D-4CBB-906A-B9FB2FB5496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843931" y="2101760"/>
              <a:ext cx="1375527" cy="736030"/>
            </a:xfrm>
            <a:prstGeom prst="bentConnector3">
              <a:avLst>
                <a:gd name="adj1" fmla="val 10004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CC83110F-D47C-47F5-A432-6EEA8E7F5DE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305766" y="2338064"/>
              <a:ext cx="0" cy="5051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C6D5640C-12BF-488D-89AE-8F8646C404E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7172649" y="2101760"/>
              <a:ext cx="728178" cy="7779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12CFE83E-2CC2-4C43-A784-B1F716598B28}"/>
                </a:ext>
              </a:extLst>
            </p:cNvPr>
            <p:cNvSpPr txBox="1"/>
            <p:nvPr/>
          </p:nvSpPr>
          <p:spPr>
            <a:xfrm flipH="1">
              <a:off x="6649060" y="2652525"/>
              <a:ext cx="145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入金か商品選択</a:t>
              </a:r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507FAF36-FA13-4F84-A390-15F92313C9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10" y="4932463"/>
              <a:ext cx="1980000" cy="900000"/>
            </a:xfrm>
            <a:prstGeom prst="bentConnector5">
              <a:avLst>
                <a:gd name="adj1" fmla="val -6289"/>
                <a:gd name="adj2" fmla="val 66768"/>
                <a:gd name="adj3" fmla="val 1075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コネクタ: カギ線 117">
              <a:extLst>
                <a:ext uri="{FF2B5EF4-FFF2-40B4-BE49-F238E27FC236}">
                  <a16:creationId xmlns:a16="http://schemas.microsoft.com/office/drawing/2014/main" id="{88CF173E-61E7-492B-A5AB-B6DE5498C642}"/>
                </a:ext>
              </a:extLst>
            </p:cNvPr>
            <p:cNvCxnSpPr/>
            <p:nvPr/>
          </p:nvCxnSpPr>
          <p:spPr>
            <a:xfrm>
              <a:off x="1346762" y="4041758"/>
              <a:ext cx="607773" cy="561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コネクタ: カギ線 143">
              <a:extLst>
                <a:ext uri="{FF2B5EF4-FFF2-40B4-BE49-F238E27FC236}">
                  <a16:creationId xmlns:a16="http://schemas.microsoft.com/office/drawing/2014/main" id="{3A1EA1CB-5FDB-45FA-88CB-6EC44A55C6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9187" y="4859363"/>
              <a:ext cx="2122575" cy="487365"/>
            </a:xfrm>
            <a:prstGeom prst="bentConnector3">
              <a:avLst>
                <a:gd name="adj1" fmla="val 998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1E31C6C6-6254-4025-AE62-66B1A3FA40FF}"/>
                </a:ext>
              </a:extLst>
            </p:cNvPr>
            <p:cNvSpPr txBox="1"/>
            <p:nvPr/>
          </p:nvSpPr>
          <p:spPr>
            <a:xfrm>
              <a:off x="1654821" y="4039172"/>
              <a:ext cx="867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100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20713C94-2CD6-47D9-AE6D-C4B3FA2C0D46}"/>
                </a:ext>
              </a:extLst>
            </p:cNvPr>
            <p:cNvSpPr txBox="1"/>
            <p:nvPr/>
          </p:nvSpPr>
          <p:spPr>
            <a:xfrm>
              <a:off x="857412" y="3991989"/>
              <a:ext cx="954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150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8BC94674-C10D-4F38-9D14-079B9ECF12C7}"/>
                </a:ext>
              </a:extLst>
            </p:cNvPr>
            <p:cNvSpPr txBox="1"/>
            <p:nvPr/>
          </p:nvSpPr>
          <p:spPr>
            <a:xfrm>
              <a:off x="4093882" y="4820721"/>
              <a:ext cx="954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150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3CFB5763-95D4-4BE0-9471-B98F7563E5D1}"/>
                </a:ext>
              </a:extLst>
            </p:cNvPr>
            <p:cNvSpPr txBox="1"/>
            <p:nvPr/>
          </p:nvSpPr>
          <p:spPr>
            <a:xfrm>
              <a:off x="4012591" y="5411994"/>
              <a:ext cx="954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100</a:t>
              </a:r>
              <a:r>
                <a:rPr kumimoji="1" lang="ja-JP" altLang="en-US" sz="1200" dirty="0"/>
                <a:t>円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商品選択</a:t>
              </a:r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2A2EF1AE-00AB-40E3-B646-32E3D66144A9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2978060" y="3757765"/>
              <a:ext cx="241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DAD83C02-0449-4E24-9C56-9C26BCDDE8E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V="1">
              <a:off x="3954368" y="4613945"/>
              <a:ext cx="1435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15C903DF-40F0-42DA-8B4E-A8E0598A25D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V="1">
              <a:off x="3954368" y="5981593"/>
              <a:ext cx="1435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47138FA8-48FE-4FB2-B234-2A2A571E5404}"/>
                </a:ext>
              </a:extLst>
            </p:cNvPr>
            <p:cNvSpPr txBox="1"/>
            <p:nvPr/>
          </p:nvSpPr>
          <p:spPr>
            <a:xfrm>
              <a:off x="4274201" y="3521198"/>
              <a:ext cx="954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おつり排出</a:t>
              </a:r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3E0E38D0-6474-4998-B05C-D0B6F949E248}"/>
                </a:ext>
              </a:extLst>
            </p:cNvPr>
            <p:cNvSpPr txBox="1"/>
            <p:nvPr/>
          </p:nvSpPr>
          <p:spPr>
            <a:xfrm>
              <a:off x="4012591" y="4364998"/>
              <a:ext cx="149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商品とおつり排出</a:t>
              </a:r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858B3619-CC36-4C5A-935A-211DD22BA1C2}"/>
                </a:ext>
              </a:extLst>
            </p:cNvPr>
            <p:cNvSpPr txBox="1"/>
            <p:nvPr/>
          </p:nvSpPr>
          <p:spPr>
            <a:xfrm>
              <a:off x="4053552" y="5966303"/>
              <a:ext cx="149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商品とおつり排出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06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5C32DC-5CAA-4934-A4F3-7EB349F8E7CB}"/>
              </a:ext>
            </a:extLst>
          </p:cNvPr>
          <p:cNvGrpSpPr/>
          <p:nvPr/>
        </p:nvGrpSpPr>
        <p:grpSpPr>
          <a:xfrm>
            <a:off x="131482" y="143435"/>
            <a:ext cx="8833224" cy="3227295"/>
            <a:chOff x="131482" y="143435"/>
            <a:chExt cx="8833224" cy="3227295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771AA84-7805-4429-9705-3FD60ECE915E}"/>
                </a:ext>
              </a:extLst>
            </p:cNvPr>
            <p:cNvSpPr/>
            <p:nvPr/>
          </p:nvSpPr>
          <p:spPr>
            <a:xfrm>
              <a:off x="131482" y="143435"/>
              <a:ext cx="8833224" cy="322729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D62828B-3F2C-4466-A8A8-FDD420FC86C1}"/>
                </a:ext>
              </a:extLst>
            </p:cNvPr>
            <p:cNvSpPr txBox="1"/>
            <p:nvPr/>
          </p:nvSpPr>
          <p:spPr>
            <a:xfrm>
              <a:off x="564778" y="208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商品未選択</a:t>
              </a:r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E629B1A3-C614-4E09-9AA6-084920DB02A4}"/>
                </a:ext>
              </a:extLst>
            </p:cNvPr>
            <p:cNvCxnSpPr/>
            <p:nvPr/>
          </p:nvCxnSpPr>
          <p:spPr>
            <a:xfrm flipH="1">
              <a:off x="131482" y="561788"/>
              <a:ext cx="88332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32D498EC-EFBC-4881-896C-F3DB2D0E85F2}"/>
                </a:ext>
              </a:extLst>
            </p:cNvPr>
            <p:cNvSpPr/>
            <p:nvPr/>
          </p:nvSpPr>
          <p:spPr>
            <a:xfrm flipH="1">
              <a:off x="316637" y="1609470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四角形: 角を丸くする 195">
              <a:extLst>
                <a:ext uri="{FF2B5EF4-FFF2-40B4-BE49-F238E27FC236}">
                  <a16:creationId xmlns:a16="http://schemas.microsoft.com/office/drawing/2014/main" id="{D47F8BA4-1B55-47AC-A956-E8BCA55953FB}"/>
                </a:ext>
              </a:extLst>
            </p:cNvPr>
            <p:cNvSpPr/>
            <p:nvPr/>
          </p:nvSpPr>
          <p:spPr>
            <a:xfrm flipH="1">
              <a:off x="1476665" y="1370196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入金待ち</a:t>
              </a:r>
            </a:p>
          </p:txBody>
        </p:sp>
        <p:sp>
          <p:nvSpPr>
            <p:cNvPr id="197" name="四角形: 角を丸くする 196">
              <a:extLst>
                <a:ext uri="{FF2B5EF4-FFF2-40B4-BE49-F238E27FC236}">
                  <a16:creationId xmlns:a16="http://schemas.microsoft.com/office/drawing/2014/main" id="{1CF054A4-A730-40FA-8DF6-E4E85A8FC01C}"/>
                </a:ext>
              </a:extLst>
            </p:cNvPr>
            <p:cNvSpPr/>
            <p:nvPr/>
          </p:nvSpPr>
          <p:spPr>
            <a:xfrm flipH="1">
              <a:off x="4126046" y="1349643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円以下の商品購入可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200" dirty="0"/>
                <a:t>do/100</a:t>
              </a:r>
              <a:r>
                <a:rPr kumimoji="1" lang="ja-JP" altLang="en-US" sz="1200" dirty="0"/>
                <a:t>円以下有効</a:t>
              </a:r>
              <a:endParaRPr kumimoji="1" lang="en-US" altLang="ja-JP" sz="1200" dirty="0"/>
            </a:p>
          </p:txBody>
        </p:sp>
        <p:sp>
          <p:nvSpPr>
            <p:cNvPr id="198" name="四角形: 角を丸くする 197">
              <a:extLst>
                <a:ext uri="{FF2B5EF4-FFF2-40B4-BE49-F238E27FC236}">
                  <a16:creationId xmlns:a16="http://schemas.microsoft.com/office/drawing/2014/main" id="{E110DB25-E5A7-42AB-9E37-637C8931D7EE}"/>
                </a:ext>
              </a:extLst>
            </p:cNvPr>
            <p:cNvSpPr/>
            <p:nvPr/>
          </p:nvSpPr>
          <p:spPr>
            <a:xfrm flipH="1">
              <a:off x="6505157" y="1349643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全商品購入可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Do/</a:t>
              </a:r>
              <a:r>
                <a:rPr kumimoji="1" lang="ja-JP" altLang="en-US" sz="1400" dirty="0"/>
                <a:t>全商品有効</a:t>
              </a:r>
              <a:endParaRPr kumimoji="1" lang="en-US" altLang="ja-JP" sz="1400" dirty="0"/>
            </a:p>
          </p:txBody>
        </p: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805205B1-A31D-481A-A4E4-82072F9D3BA8}"/>
                </a:ext>
              </a:extLst>
            </p:cNvPr>
            <p:cNvCxnSpPr>
              <a:cxnSpLocks/>
              <a:stCxn id="195" idx="2"/>
              <a:endCxn id="196" idx="3"/>
            </p:cNvCxnSpPr>
            <p:nvPr/>
          </p:nvCxnSpPr>
          <p:spPr>
            <a:xfrm>
              <a:off x="516983" y="1709643"/>
              <a:ext cx="959682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0A85765B-1C21-4E44-BDE2-372F1426B0FA}"/>
                </a:ext>
              </a:extLst>
            </p:cNvPr>
            <p:cNvCxnSpPr>
              <a:cxnSpLocks/>
              <a:stCxn id="196" idx="1"/>
              <a:endCxn id="197" idx="3"/>
            </p:cNvCxnSpPr>
            <p:nvPr/>
          </p:nvCxnSpPr>
          <p:spPr>
            <a:xfrm flipV="1">
              <a:off x="2916665" y="1709643"/>
              <a:ext cx="1209381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6D212F15-00D1-4F48-BFBE-53B0ED51B294}"/>
                </a:ext>
              </a:extLst>
            </p:cNvPr>
            <p:cNvCxnSpPr>
              <a:cxnSpLocks/>
              <a:stCxn id="197" idx="1"/>
              <a:endCxn id="198" idx="3"/>
            </p:cNvCxnSpPr>
            <p:nvPr/>
          </p:nvCxnSpPr>
          <p:spPr>
            <a:xfrm>
              <a:off x="5566046" y="1709643"/>
              <a:ext cx="939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コネクタ: 曲線 203">
              <a:extLst>
                <a:ext uri="{FF2B5EF4-FFF2-40B4-BE49-F238E27FC236}">
                  <a16:creationId xmlns:a16="http://schemas.microsoft.com/office/drawing/2014/main" id="{E38BBADF-1E2D-4324-944E-35BE61F44196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rot="5400000" flipH="1" flipV="1">
              <a:off x="3691070" y="-1924616"/>
              <a:ext cx="259827" cy="6808347"/>
            </a:xfrm>
            <a:prstGeom prst="curvedConnector3">
              <a:avLst>
                <a:gd name="adj1" fmla="val 3164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コネクタ: 曲線 204">
              <a:extLst>
                <a:ext uri="{FF2B5EF4-FFF2-40B4-BE49-F238E27FC236}">
                  <a16:creationId xmlns:a16="http://schemas.microsoft.com/office/drawing/2014/main" id="{660B4EF4-9C2F-4AF3-9415-999504792345}"/>
                </a:ext>
              </a:extLst>
            </p:cNvPr>
            <p:cNvCxnSpPr>
              <a:cxnSpLocks/>
              <a:stCxn id="195" idx="0"/>
              <a:endCxn id="197" idx="0"/>
            </p:cNvCxnSpPr>
            <p:nvPr/>
          </p:nvCxnSpPr>
          <p:spPr>
            <a:xfrm rot="5400000" flipH="1" flipV="1">
              <a:off x="2501515" y="-735061"/>
              <a:ext cx="259827" cy="4429236"/>
            </a:xfrm>
            <a:prstGeom prst="curvedConnector3">
              <a:avLst>
                <a:gd name="adj1" fmla="val 1879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3C45C6B-A5F8-4514-BF1D-31260396A54D}"/>
                </a:ext>
              </a:extLst>
            </p:cNvPr>
            <p:cNvCxnSpPr>
              <a:cxnSpLocks/>
              <a:stCxn id="196" idx="2"/>
              <a:endCxn id="217" idx="0"/>
            </p:cNvCxnSpPr>
            <p:nvPr/>
          </p:nvCxnSpPr>
          <p:spPr>
            <a:xfrm flipH="1">
              <a:off x="2160619" y="2090196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B3463908-9E53-49F6-8BFB-F2F2DE0EBA67}"/>
                </a:ext>
              </a:extLst>
            </p:cNvPr>
            <p:cNvGrpSpPr/>
            <p:nvPr/>
          </p:nvGrpSpPr>
          <p:grpSpPr>
            <a:xfrm flipH="1">
              <a:off x="2020172" y="2536489"/>
              <a:ext cx="280894" cy="280894"/>
              <a:chOff x="962212" y="1494118"/>
              <a:chExt cx="280894" cy="280894"/>
            </a:xfrm>
          </p:grpSpPr>
          <p:sp>
            <p:nvSpPr>
              <p:cNvPr id="217" name="円: 塗りつぶしなし 216">
                <a:extLst>
                  <a:ext uri="{FF2B5EF4-FFF2-40B4-BE49-F238E27FC236}">
                    <a16:creationId xmlns:a16="http://schemas.microsoft.com/office/drawing/2014/main" id="{FCC08E5F-15DB-4DDD-A253-E7F093830441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A31E7B6C-FC28-4B3E-935C-63AB7F8EB414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0" name="円弧 219">
              <a:extLst>
                <a:ext uri="{FF2B5EF4-FFF2-40B4-BE49-F238E27FC236}">
                  <a16:creationId xmlns:a16="http://schemas.microsoft.com/office/drawing/2014/main" id="{15156DDD-C924-4E51-B757-8D73CC72DEC2}"/>
                </a:ext>
              </a:extLst>
            </p:cNvPr>
            <p:cNvSpPr/>
            <p:nvPr/>
          </p:nvSpPr>
          <p:spPr>
            <a:xfrm>
              <a:off x="2713251" y="1821421"/>
              <a:ext cx="480841" cy="507824"/>
            </a:xfrm>
            <a:prstGeom prst="arc">
              <a:avLst>
                <a:gd name="adj1" fmla="val 16200000"/>
                <a:gd name="adj2" fmla="val 107254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弧 220">
              <a:extLst>
                <a:ext uri="{FF2B5EF4-FFF2-40B4-BE49-F238E27FC236}">
                  <a16:creationId xmlns:a16="http://schemas.microsoft.com/office/drawing/2014/main" id="{D5693A12-AAF5-4F1A-BAA8-D09434207828}"/>
                </a:ext>
              </a:extLst>
            </p:cNvPr>
            <p:cNvSpPr/>
            <p:nvPr/>
          </p:nvSpPr>
          <p:spPr>
            <a:xfrm>
              <a:off x="5319196" y="1860494"/>
              <a:ext cx="480841" cy="507824"/>
            </a:xfrm>
            <a:prstGeom prst="arc">
              <a:avLst>
                <a:gd name="adj1" fmla="val 16200000"/>
                <a:gd name="adj2" fmla="val 107254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弧 221">
              <a:extLst>
                <a:ext uri="{FF2B5EF4-FFF2-40B4-BE49-F238E27FC236}">
                  <a16:creationId xmlns:a16="http://schemas.microsoft.com/office/drawing/2014/main" id="{DD2930C7-2CCA-4DA3-87D9-2BE20D4D904D}"/>
                </a:ext>
              </a:extLst>
            </p:cNvPr>
            <p:cNvSpPr/>
            <p:nvPr/>
          </p:nvSpPr>
          <p:spPr>
            <a:xfrm>
              <a:off x="7746067" y="1846992"/>
              <a:ext cx="480841" cy="507824"/>
            </a:xfrm>
            <a:prstGeom prst="arc">
              <a:avLst>
                <a:gd name="adj1" fmla="val 16200000"/>
                <a:gd name="adj2" fmla="val 107254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928E80C6-9B8E-4511-B1AD-97C93E4C02E5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 flipH="1">
              <a:off x="4918968" y="2051979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2CF009BE-052F-4C49-8217-C4E119618BE9}"/>
                </a:ext>
              </a:extLst>
            </p:cNvPr>
            <p:cNvGrpSpPr/>
            <p:nvPr/>
          </p:nvGrpSpPr>
          <p:grpSpPr>
            <a:xfrm flipH="1">
              <a:off x="4778521" y="2498272"/>
              <a:ext cx="280894" cy="280894"/>
              <a:chOff x="962212" y="1494118"/>
              <a:chExt cx="280894" cy="280894"/>
            </a:xfrm>
          </p:grpSpPr>
          <p:sp>
            <p:nvSpPr>
              <p:cNvPr id="226" name="円: 塗りつぶしなし 225">
                <a:extLst>
                  <a:ext uri="{FF2B5EF4-FFF2-40B4-BE49-F238E27FC236}">
                    <a16:creationId xmlns:a16="http://schemas.microsoft.com/office/drawing/2014/main" id="{B7107271-8D43-45E1-83BB-244C0EC38789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F138B637-BCB0-4A1B-B5B4-037CDE9A4950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DB4BA762-77F8-469E-A95E-8F22F82B6106}"/>
                </a:ext>
              </a:extLst>
            </p:cNvPr>
            <p:cNvCxnSpPr>
              <a:cxnSpLocks/>
              <a:endCxn id="231" idx="0"/>
            </p:cNvCxnSpPr>
            <p:nvPr/>
          </p:nvCxnSpPr>
          <p:spPr>
            <a:xfrm flipH="1">
              <a:off x="7299664" y="2067180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6BB39E65-79E4-4390-BA4B-DDB7F28A461B}"/>
                </a:ext>
              </a:extLst>
            </p:cNvPr>
            <p:cNvGrpSpPr/>
            <p:nvPr/>
          </p:nvGrpSpPr>
          <p:grpSpPr>
            <a:xfrm flipH="1">
              <a:off x="7159217" y="2513473"/>
              <a:ext cx="280894" cy="280894"/>
              <a:chOff x="962212" y="1494118"/>
              <a:chExt cx="280894" cy="280894"/>
            </a:xfrm>
          </p:grpSpPr>
          <p:sp>
            <p:nvSpPr>
              <p:cNvPr id="231" name="円: 塗りつぶしなし 230">
                <a:extLst>
                  <a:ext uri="{FF2B5EF4-FFF2-40B4-BE49-F238E27FC236}">
                    <a16:creationId xmlns:a16="http://schemas.microsoft.com/office/drawing/2014/main" id="{2F900109-4125-4BFF-85C7-FC35BA082A8A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A97BE9D2-EDC2-4564-A50F-8BDE6889DDF7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9E70D043-1297-4301-9C9B-C2AC70E2F4A1}"/>
                </a:ext>
              </a:extLst>
            </p:cNvPr>
            <p:cNvGrpSpPr/>
            <p:nvPr/>
          </p:nvGrpSpPr>
          <p:grpSpPr>
            <a:xfrm flipH="1">
              <a:off x="2257365" y="2954536"/>
              <a:ext cx="280894" cy="280894"/>
              <a:chOff x="962212" y="1494118"/>
              <a:chExt cx="280894" cy="280894"/>
            </a:xfrm>
          </p:grpSpPr>
          <p:sp>
            <p:nvSpPr>
              <p:cNvPr id="240" name="円: 塗りつぶしなし 239">
                <a:extLst>
                  <a:ext uri="{FF2B5EF4-FFF2-40B4-BE49-F238E27FC236}">
                    <a16:creationId xmlns:a16="http://schemas.microsoft.com/office/drawing/2014/main" id="{76FA0917-5231-490D-A77A-626EA391A3A8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F7716849-54A0-4292-9DAF-C0CADA6CA3CC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AF5B8E99-D971-41B4-A4A1-A05E34DC4C04}"/>
                </a:ext>
              </a:extLst>
            </p:cNvPr>
            <p:cNvCxnSpPr>
              <a:cxnSpLocks/>
              <a:endCxn id="240" idx="0"/>
            </p:cNvCxnSpPr>
            <p:nvPr/>
          </p:nvCxnSpPr>
          <p:spPr>
            <a:xfrm>
              <a:off x="2397812" y="2082966"/>
              <a:ext cx="0" cy="8715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60969D5A-B9F4-4975-A7F0-4286F068423E}"/>
                </a:ext>
              </a:extLst>
            </p:cNvPr>
            <p:cNvGrpSpPr/>
            <p:nvPr/>
          </p:nvGrpSpPr>
          <p:grpSpPr>
            <a:xfrm flipH="1">
              <a:off x="4966523" y="2918999"/>
              <a:ext cx="280894" cy="280894"/>
              <a:chOff x="962212" y="1494118"/>
              <a:chExt cx="280894" cy="280894"/>
            </a:xfrm>
          </p:grpSpPr>
          <p:sp>
            <p:nvSpPr>
              <p:cNvPr id="245" name="円: 塗りつぶしなし 244">
                <a:extLst>
                  <a:ext uri="{FF2B5EF4-FFF2-40B4-BE49-F238E27FC236}">
                    <a16:creationId xmlns:a16="http://schemas.microsoft.com/office/drawing/2014/main" id="{A50DB33F-B034-4119-B03E-0E0E9EA1E005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233B6599-9E45-4C50-A713-5B2408C67218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8CD27CEA-2B26-405C-AEA5-63BED473F1D1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5106970" y="2047429"/>
              <a:ext cx="0" cy="8715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E5489582-76DF-4378-83F7-3BECD67CF4A7}"/>
                </a:ext>
              </a:extLst>
            </p:cNvPr>
            <p:cNvGrpSpPr/>
            <p:nvPr/>
          </p:nvGrpSpPr>
          <p:grpSpPr>
            <a:xfrm flipH="1">
              <a:off x="7371041" y="2932070"/>
              <a:ext cx="280894" cy="280894"/>
              <a:chOff x="962212" y="1494118"/>
              <a:chExt cx="280894" cy="280894"/>
            </a:xfrm>
          </p:grpSpPr>
          <p:sp>
            <p:nvSpPr>
              <p:cNvPr id="250" name="円: 塗りつぶしなし 249">
                <a:extLst>
                  <a:ext uri="{FF2B5EF4-FFF2-40B4-BE49-F238E27FC236}">
                    <a16:creationId xmlns:a16="http://schemas.microsoft.com/office/drawing/2014/main" id="{5B104347-1378-4D34-8FEA-80176C0737D9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楕円 250">
                <a:extLst>
                  <a:ext uri="{FF2B5EF4-FFF2-40B4-BE49-F238E27FC236}">
                    <a16:creationId xmlns:a16="http://schemas.microsoft.com/office/drawing/2014/main" id="{2AF7CFC8-8275-416F-B9FE-ABE543D7FD53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61724889-487F-4D71-BE8C-858BA8AB8880}"/>
                </a:ext>
              </a:extLst>
            </p:cNvPr>
            <p:cNvCxnSpPr>
              <a:cxnSpLocks/>
              <a:endCxn id="250" idx="0"/>
            </p:cNvCxnSpPr>
            <p:nvPr/>
          </p:nvCxnSpPr>
          <p:spPr>
            <a:xfrm>
              <a:off x="7511488" y="2060500"/>
              <a:ext cx="0" cy="8715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AFABB530-AE9E-4A89-9074-2CECC2B82F13}"/>
                </a:ext>
              </a:extLst>
            </p:cNvPr>
            <p:cNvGrpSpPr/>
            <p:nvPr/>
          </p:nvGrpSpPr>
          <p:grpSpPr>
            <a:xfrm>
              <a:off x="598173" y="769686"/>
              <a:ext cx="7972511" cy="2076527"/>
              <a:chOff x="598173" y="769686"/>
              <a:chExt cx="7972511" cy="2076527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4513DDD6-B20E-4A2D-9827-FDD6441E0305}"/>
                  </a:ext>
                </a:extLst>
              </p:cNvPr>
              <p:cNvSpPr/>
              <p:nvPr/>
            </p:nvSpPr>
            <p:spPr>
              <a:xfrm flipH="1">
                <a:off x="2507543" y="2105081"/>
                <a:ext cx="1172693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r>
                  <a:rPr kumimoji="1" lang="en-US" altLang="ja-JP" sz="1400" dirty="0"/>
                  <a:t>[total&lt;100]</a:t>
                </a:r>
                <a:endParaRPr kumimoji="1" lang="ja-JP" altLang="en-US" sz="1400" dirty="0"/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04A7889-4036-45E6-809B-54FDECF57583}"/>
                  </a:ext>
                </a:extLst>
              </p:cNvPr>
              <p:cNvSpPr/>
              <p:nvPr/>
            </p:nvSpPr>
            <p:spPr>
              <a:xfrm flipH="1">
                <a:off x="2101306" y="769686"/>
                <a:ext cx="903389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[150&lt;=total]</a:t>
                </a:r>
                <a:endParaRPr kumimoji="1" lang="ja-JP" altLang="en-US" sz="1400" dirty="0"/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95F53184-D7D9-4D9E-8A8B-9D56D2695016}"/>
                  </a:ext>
                </a:extLst>
              </p:cNvPr>
              <p:cNvSpPr/>
              <p:nvPr/>
            </p:nvSpPr>
            <p:spPr>
              <a:xfrm flipH="1">
                <a:off x="5173635" y="1924488"/>
                <a:ext cx="1267270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[100&lt;=total&lt;150]</a:t>
                </a:r>
                <a:endParaRPr kumimoji="1" lang="ja-JP" altLang="en-US" sz="1400" dirty="0"/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6CBB26CD-79C7-4189-B3CC-610E16833EE6}"/>
                  </a:ext>
                </a:extLst>
              </p:cNvPr>
              <p:cNvSpPr/>
              <p:nvPr/>
            </p:nvSpPr>
            <p:spPr>
              <a:xfrm flipH="1">
                <a:off x="7667295" y="2027324"/>
                <a:ext cx="903389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[150&lt;=total]</a:t>
                </a:r>
                <a:endParaRPr kumimoji="1" lang="ja-JP" altLang="en-US" sz="1400" dirty="0"/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0D5B2BC3-5645-471C-9537-AB9522E7226B}"/>
                  </a:ext>
                </a:extLst>
              </p:cNvPr>
              <p:cNvSpPr/>
              <p:nvPr/>
            </p:nvSpPr>
            <p:spPr>
              <a:xfrm flipH="1">
                <a:off x="2899418" y="1266894"/>
                <a:ext cx="1267270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[100&lt;=total&lt;150]</a:t>
                </a:r>
                <a:endParaRPr kumimoji="1" lang="ja-JP" altLang="en-US" sz="1400" dirty="0"/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69E75652-DB4A-4BC3-B0B0-D68FF8544F88}"/>
                  </a:ext>
                </a:extLst>
              </p:cNvPr>
              <p:cNvSpPr/>
              <p:nvPr/>
            </p:nvSpPr>
            <p:spPr>
              <a:xfrm flipH="1">
                <a:off x="5587846" y="1250358"/>
                <a:ext cx="903389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[150&lt;=total]</a:t>
                </a:r>
                <a:endParaRPr kumimoji="1" lang="ja-JP" altLang="en-US" sz="1400" dirty="0"/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C9ECF359-0DAD-4C89-A253-4F0713ED9113}"/>
                  </a:ext>
                </a:extLst>
              </p:cNvPr>
              <p:cNvSpPr/>
              <p:nvPr/>
            </p:nvSpPr>
            <p:spPr>
              <a:xfrm flipH="1">
                <a:off x="598173" y="1424499"/>
                <a:ext cx="813621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[total&lt;100]</a:t>
                </a:r>
                <a:endParaRPr kumimoji="1" lang="ja-JP" altLang="en-US" sz="1400" dirty="0"/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184C03CD-6D6E-40FE-BC11-50FDD2C62D32}"/>
                  </a:ext>
                </a:extLst>
              </p:cNvPr>
              <p:cNvSpPr/>
              <p:nvPr/>
            </p:nvSpPr>
            <p:spPr>
              <a:xfrm flipH="1">
                <a:off x="1453419" y="1048102"/>
                <a:ext cx="1267270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[100&lt;=total&lt;150]</a:t>
                </a:r>
                <a:endParaRPr kumimoji="1" lang="ja-JP" altLang="en-US" sz="1400" dirty="0"/>
              </a:p>
            </p:txBody>
          </p: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4F1853AB-F3B5-4F78-9940-6D1C24C5EA9A}"/>
                  </a:ext>
                </a:extLst>
              </p:cNvPr>
              <p:cNvSpPr txBox="1"/>
              <p:nvPr/>
            </p:nvSpPr>
            <p:spPr>
              <a:xfrm flipH="1">
                <a:off x="1204078" y="2104268"/>
                <a:ext cx="84638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おつりボタン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/</a:t>
                </a:r>
                <a:r>
                  <a:rPr kumimoji="1" lang="ja-JP" altLang="en-US" sz="1100" dirty="0"/>
                  <a:t>おつり</a:t>
                </a:r>
                <a:r>
                  <a:rPr kumimoji="1" lang="ja-JP" altLang="en-US" sz="1200" dirty="0"/>
                  <a:t>排出</a:t>
                </a:r>
                <a:endParaRPr kumimoji="1" lang="ja-JP" altLang="en-US" dirty="0"/>
              </a:p>
            </p:txBody>
          </p: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FFFA8093-1D0A-41E0-BFC0-7312B43BD14E}"/>
                  </a:ext>
                </a:extLst>
              </p:cNvPr>
              <p:cNvSpPr txBox="1"/>
              <p:nvPr/>
            </p:nvSpPr>
            <p:spPr>
              <a:xfrm flipH="1">
                <a:off x="3982693" y="2106963"/>
                <a:ext cx="84638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おつりボタン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/</a:t>
                </a:r>
                <a:r>
                  <a:rPr kumimoji="1" lang="ja-JP" altLang="en-US" sz="1100" dirty="0"/>
                  <a:t>おつり</a:t>
                </a:r>
                <a:r>
                  <a:rPr kumimoji="1" lang="ja-JP" altLang="en-US" sz="1200" dirty="0"/>
                  <a:t>排出</a:t>
                </a:r>
                <a:endParaRPr kumimoji="1" lang="ja-JP" altLang="en-US" dirty="0"/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4FAACCC4-AA4E-491E-9BD2-F236F83163CF}"/>
                  </a:ext>
                </a:extLst>
              </p:cNvPr>
              <p:cNvSpPr txBox="1"/>
              <p:nvPr/>
            </p:nvSpPr>
            <p:spPr>
              <a:xfrm flipH="1">
                <a:off x="6473123" y="2092418"/>
                <a:ext cx="84638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おつりボタン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/</a:t>
                </a:r>
                <a:r>
                  <a:rPr kumimoji="1" lang="ja-JP" altLang="en-US" sz="1100" dirty="0"/>
                  <a:t>おつり</a:t>
                </a:r>
                <a:r>
                  <a:rPr kumimoji="1" lang="ja-JP" altLang="en-US" sz="1200" dirty="0"/>
                  <a:t>排出</a:t>
                </a:r>
                <a:endParaRPr kumimoji="1" lang="ja-JP" altLang="en-US" dirty="0"/>
              </a:p>
            </p:txBody>
          </p:sp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5759122B-6C36-49C2-A7A2-5BB058B34C9A}"/>
                  </a:ext>
                </a:extLst>
              </p:cNvPr>
              <p:cNvSpPr txBox="1"/>
              <p:nvPr/>
            </p:nvSpPr>
            <p:spPr>
              <a:xfrm flipH="1">
                <a:off x="2471974" y="2654951"/>
                <a:ext cx="57014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商品選択</a:t>
                </a:r>
                <a:endParaRPr kumimoji="1" lang="ja-JP" altLang="en-US" dirty="0"/>
              </a:p>
            </p:txBody>
          </p:sp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390B4454-2930-47F0-9B97-9AE3E81CC717}"/>
                  </a:ext>
                </a:extLst>
              </p:cNvPr>
              <p:cNvSpPr txBox="1"/>
              <p:nvPr/>
            </p:nvSpPr>
            <p:spPr>
              <a:xfrm flipH="1">
                <a:off x="5144807" y="2663523"/>
                <a:ext cx="56425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商品選択</a:t>
                </a:r>
                <a:endParaRPr kumimoji="1" lang="ja-JP" altLang="en-US" dirty="0"/>
              </a:p>
            </p:txBody>
          </p:sp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76FBC9-5745-4085-ABB7-19C5F15873EA}"/>
                  </a:ext>
                </a:extLst>
              </p:cNvPr>
              <p:cNvSpPr txBox="1"/>
              <p:nvPr/>
            </p:nvSpPr>
            <p:spPr>
              <a:xfrm flipH="1">
                <a:off x="7508595" y="2676936"/>
                <a:ext cx="56425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商品選択</a:t>
                </a:r>
                <a:endParaRPr kumimoji="1" lang="ja-JP" altLang="en-US" dirty="0"/>
              </a:p>
            </p:txBody>
          </p:sp>
        </p:grp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9BA854-95E7-48CE-842D-3BD2E0846287}"/>
              </a:ext>
            </a:extLst>
          </p:cNvPr>
          <p:cNvGrpSpPr/>
          <p:nvPr/>
        </p:nvGrpSpPr>
        <p:grpSpPr>
          <a:xfrm>
            <a:off x="131482" y="3498772"/>
            <a:ext cx="8839653" cy="3146612"/>
            <a:chOff x="131482" y="3498772"/>
            <a:chExt cx="8839653" cy="314661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6FB1D372-17E3-4564-9E2A-E65E13ACC7D2}"/>
                </a:ext>
              </a:extLst>
            </p:cNvPr>
            <p:cNvSpPr/>
            <p:nvPr/>
          </p:nvSpPr>
          <p:spPr>
            <a:xfrm>
              <a:off x="131482" y="3498772"/>
              <a:ext cx="8833224" cy="314661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B51F093-9AC3-44E8-84B3-883986536B8F}"/>
                </a:ext>
              </a:extLst>
            </p:cNvPr>
            <p:cNvSpPr txBox="1"/>
            <p:nvPr/>
          </p:nvSpPr>
          <p:spPr>
            <a:xfrm>
              <a:off x="493060" y="3563186"/>
              <a:ext cx="1920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100</a:t>
              </a:r>
              <a:r>
                <a:rPr kumimoji="1" lang="ja-JP" altLang="en-US" dirty="0"/>
                <a:t>円商品選択中</a:t>
              </a: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51659EC-EEE6-4486-B5BF-C095B383E190}"/>
                </a:ext>
              </a:extLst>
            </p:cNvPr>
            <p:cNvCxnSpPr/>
            <p:nvPr/>
          </p:nvCxnSpPr>
          <p:spPr>
            <a:xfrm flipH="1">
              <a:off x="137911" y="3935186"/>
              <a:ext cx="88332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319BD001-E539-4827-926C-8E3E4547EBE4}"/>
                </a:ext>
              </a:extLst>
            </p:cNvPr>
            <p:cNvSpPr/>
            <p:nvPr/>
          </p:nvSpPr>
          <p:spPr>
            <a:xfrm flipH="1">
              <a:off x="323066" y="4982868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四角形: 角を丸くする 145">
              <a:extLst>
                <a:ext uri="{FF2B5EF4-FFF2-40B4-BE49-F238E27FC236}">
                  <a16:creationId xmlns:a16="http://schemas.microsoft.com/office/drawing/2014/main" id="{053B45BE-8F2B-4726-BF36-ED14E428BBC7}"/>
                </a:ext>
              </a:extLst>
            </p:cNvPr>
            <p:cNvSpPr/>
            <p:nvPr/>
          </p:nvSpPr>
          <p:spPr>
            <a:xfrm flipH="1">
              <a:off x="1483094" y="4743594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入金待ち</a:t>
              </a:r>
            </a:p>
          </p:txBody>
        </p:sp>
        <p:sp>
          <p:nvSpPr>
            <p:cNvPr id="147" name="四角形: 角を丸くする 146">
              <a:extLst>
                <a:ext uri="{FF2B5EF4-FFF2-40B4-BE49-F238E27FC236}">
                  <a16:creationId xmlns:a16="http://schemas.microsoft.com/office/drawing/2014/main" id="{A7BC4E4A-8BA5-4291-BC86-475CE1F3D753}"/>
                </a:ext>
              </a:extLst>
            </p:cNvPr>
            <p:cNvSpPr/>
            <p:nvPr/>
          </p:nvSpPr>
          <p:spPr>
            <a:xfrm flipH="1">
              <a:off x="4132475" y="4723041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do/</a:t>
              </a:r>
              <a:r>
                <a:rPr kumimoji="1" lang="ja-JP" altLang="en-US" sz="1400" dirty="0"/>
                <a:t>商品排出</a:t>
              </a:r>
              <a:endParaRPr kumimoji="1" lang="en-US" altLang="ja-JP" sz="1400" dirty="0"/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E8B6874C-D8D7-4062-93F4-D76A177D3684}"/>
                </a:ext>
              </a:extLst>
            </p:cNvPr>
            <p:cNvCxnSpPr>
              <a:cxnSpLocks/>
              <a:stCxn id="145" idx="2"/>
              <a:endCxn id="146" idx="3"/>
            </p:cNvCxnSpPr>
            <p:nvPr/>
          </p:nvCxnSpPr>
          <p:spPr>
            <a:xfrm>
              <a:off x="523412" y="5083041"/>
              <a:ext cx="959682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EA8E2A52-84B3-4532-881F-E052101C0C32}"/>
                </a:ext>
              </a:extLst>
            </p:cNvPr>
            <p:cNvCxnSpPr>
              <a:cxnSpLocks/>
              <a:stCxn id="146" idx="1"/>
              <a:endCxn id="147" idx="3"/>
            </p:cNvCxnSpPr>
            <p:nvPr/>
          </p:nvCxnSpPr>
          <p:spPr>
            <a:xfrm flipV="1">
              <a:off x="2923094" y="5083041"/>
              <a:ext cx="1209381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1DECCDB-F191-473B-B04D-D630AF947EB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01515" y="2636987"/>
              <a:ext cx="259827" cy="4429236"/>
            </a:xfrm>
            <a:prstGeom prst="curvedConnector3">
              <a:avLst>
                <a:gd name="adj1" fmla="val 2591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136065B-7006-452F-9A5D-3B145579AD9C}"/>
                </a:ext>
              </a:extLst>
            </p:cNvPr>
            <p:cNvCxnSpPr>
              <a:cxnSpLocks/>
              <a:stCxn id="146" idx="2"/>
              <a:endCxn id="174" idx="0"/>
            </p:cNvCxnSpPr>
            <p:nvPr/>
          </p:nvCxnSpPr>
          <p:spPr>
            <a:xfrm flipH="1">
              <a:off x="2167048" y="5463594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82F2AE4-621E-4371-BB55-C6B61EB5419E}"/>
                </a:ext>
              </a:extLst>
            </p:cNvPr>
            <p:cNvCxnSpPr>
              <a:cxnSpLocks/>
              <a:endCxn id="169" idx="6"/>
            </p:cNvCxnSpPr>
            <p:nvPr/>
          </p:nvCxnSpPr>
          <p:spPr>
            <a:xfrm>
              <a:off x="5578108" y="5083041"/>
              <a:ext cx="784604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FD611801-2773-4CB1-890B-61C5F8AE47DA}"/>
                </a:ext>
              </a:extLst>
            </p:cNvPr>
            <p:cNvGrpSpPr/>
            <p:nvPr/>
          </p:nvGrpSpPr>
          <p:grpSpPr>
            <a:xfrm flipH="1">
              <a:off x="6362712" y="4942594"/>
              <a:ext cx="280894" cy="280894"/>
              <a:chOff x="962212" y="1494118"/>
              <a:chExt cx="280894" cy="280894"/>
            </a:xfrm>
          </p:grpSpPr>
          <p:sp>
            <p:nvSpPr>
              <p:cNvPr id="169" name="円: 塗りつぶしなし 168">
                <a:extLst>
                  <a:ext uri="{FF2B5EF4-FFF2-40B4-BE49-F238E27FC236}">
                    <a16:creationId xmlns:a16="http://schemas.microsoft.com/office/drawing/2014/main" id="{A0DC08CB-E050-4044-BF61-ED51AC2739C1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15379FF7-A45A-4C71-8093-D2C845230586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30436CF1-03C0-49DF-BE3B-E9305CC0C135}"/>
                </a:ext>
              </a:extLst>
            </p:cNvPr>
            <p:cNvGrpSpPr/>
            <p:nvPr/>
          </p:nvGrpSpPr>
          <p:grpSpPr>
            <a:xfrm flipH="1">
              <a:off x="2026601" y="5909887"/>
              <a:ext cx="280894" cy="280894"/>
              <a:chOff x="962212" y="1494118"/>
              <a:chExt cx="280894" cy="280894"/>
            </a:xfrm>
          </p:grpSpPr>
          <p:sp>
            <p:nvSpPr>
              <p:cNvPr id="174" name="円: 塗りつぶしなし 173">
                <a:extLst>
                  <a:ext uri="{FF2B5EF4-FFF2-40B4-BE49-F238E27FC236}">
                    <a16:creationId xmlns:a16="http://schemas.microsoft.com/office/drawing/2014/main" id="{5C01607B-A1D3-4F85-8C59-3A1570E087C7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04302F2F-1109-4BC3-8735-960517175300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7" name="円弧 176">
              <a:extLst>
                <a:ext uri="{FF2B5EF4-FFF2-40B4-BE49-F238E27FC236}">
                  <a16:creationId xmlns:a16="http://schemas.microsoft.com/office/drawing/2014/main" id="{54EB1266-DC06-40D6-BB85-2535754343C5}"/>
                </a:ext>
              </a:extLst>
            </p:cNvPr>
            <p:cNvSpPr/>
            <p:nvPr/>
          </p:nvSpPr>
          <p:spPr>
            <a:xfrm>
              <a:off x="2719680" y="5194819"/>
              <a:ext cx="480841" cy="507824"/>
            </a:xfrm>
            <a:prstGeom prst="arc">
              <a:avLst>
                <a:gd name="adj1" fmla="val 16200000"/>
                <a:gd name="adj2" fmla="val 107254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BFC68F02-75F3-4C8D-9E47-6288F1D4B0A2}"/>
                </a:ext>
              </a:extLst>
            </p:cNvPr>
            <p:cNvCxnSpPr>
              <a:cxnSpLocks/>
              <a:endCxn id="236" idx="0"/>
            </p:cNvCxnSpPr>
            <p:nvPr/>
          </p:nvCxnSpPr>
          <p:spPr>
            <a:xfrm flipH="1">
              <a:off x="4868884" y="5443040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B4C0179B-913F-4FC7-BC39-07EF336EDAD6}"/>
                </a:ext>
              </a:extLst>
            </p:cNvPr>
            <p:cNvGrpSpPr/>
            <p:nvPr/>
          </p:nvGrpSpPr>
          <p:grpSpPr>
            <a:xfrm flipH="1">
              <a:off x="4728437" y="5889333"/>
              <a:ext cx="280894" cy="280894"/>
              <a:chOff x="962212" y="1494118"/>
              <a:chExt cx="280894" cy="280894"/>
            </a:xfrm>
          </p:grpSpPr>
          <p:sp>
            <p:nvSpPr>
              <p:cNvPr id="236" name="円: 塗りつぶしなし 235">
                <a:extLst>
                  <a:ext uri="{FF2B5EF4-FFF2-40B4-BE49-F238E27FC236}">
                    <a16:creationId xmlns:a16="http://schemas.microsoft.com/office/drawing/2014/main" id="{8380DB2D-665D-4403-A72D-4A2D37C2370B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13251C74-42AC-436B-952C-A228A0E2380F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4" name="グループ化 253">
              <a:extLst>
                <a:ext uri="{FF2B5EF4-FFF2-40B4-BE49-F238E27FC236}">
                  <a16:creationId xmlns:a16="http://schemas.microsoft.com/office/drawing/2014/main" id="{40843B9D-2FFA-4E6D-BE08-AA1ED7E38854}"/>
                </a:ext>
              </a:extLst>
            </p:cNvPr>
            <p:cNvGrpSpPr/>
            <p:nvPr/>
          </p:nvGrpSpPr>
          <p:grpSpPr>
            <a:xfrm flipH="1">
              <a:off x="2214741" y="6302905"/>
              <a:ext cx="280894" cy="280894"/>
              <a:chOff x="962212" y="1494118"/>
              <a:chExt cx="280894" cy="280894"/>
            </a:xfrm>
          </p:grpSpPr>
          <p:sp>
            <p:nvSpPr>
              <p:cNvPr id="255" name="円: 塗りつぶしなし 254">
                <a:extLst>
                  <a:ext uri="{FF2B5EF4-FFF2-40B4-BE49-F238E27FC236}">
                    <a16:creationId xmlns:a16="http://schemas.microsoft.com/office/drawing/2014/main" id="{F5A65A4B-188B-4724-A107-7A2F3182FC42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楕円 255">
                <a:extLst>
                  <a:ext uri="{FF2B5EF4-FFF2-40B4-BE49-F238E27FC236}">
                    <a16:creationId xmlns:a16="http://schemas.microsoft.com/office/drawing/2014/main" id="{C1763E3B-0F13-44B6-BD7E-F670FD9AD870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3EDEF4C7-8EE3-42EB-864B-437B1683E8A4}"/>
                </a:ext>
              </a:extLst>
            </p:cNvPr>
            <p:cNvCxnSpPr>
              <a:cxnSpLocks/>
              <a:endCxn id="255" idx="0"/>
            </p:cNvCxnSpPr>
            <p:nvPr/>
          </p:nvCxnSpPr>
          <p:spPr>
            <a:xfrm>
              <a:off x="2355188" y="5431335"/>
              <a:ext cx="0" cy="8715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E8043CF2-EBAB-4960-948C-D0456F952AFF}"/>
                </a:ext>
              </a:extLst>
            </p:cNvPr>
            <p:cNvSpPr/>
            <p:nvPr/>
          </p:nvSpPr>
          <p:spPr>
            <a:xfrm flipH="1">
              <a:off x="2461633" y="5525201"/>
              <a:ext cx="1172693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入金</a:t>
              </a:r>
              <a:r>
                <a:rPr kumimoji="1" lang="en-US" altLang="ja-JP" sz="1400" dirty="0"/>
                <a:t>[total&lt;100]</a:t>
              </a:r>
              <a:endParaRPr kumimoji="1" lang="ja-JP" altLang="en-US" sz="1400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DD153714-84FE-4B4B-BAAF-735D57444C3C}"/>
                </a:ext>
              </a:extLst>
            </p:cNvPr>
            <p:cNvSpPr/>
            <p:nvPr/>
          </p:nvSpPr>
          <p:spPr>
            <a:xfrm flipH="1">
              <a:off x="3040716" y="4680808"/>
              <a:ext cx="903389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入金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[100&lt;=total]</a:t>
              </a:r>
              <a:endParaRPr kumimoji="1" lang="ja-JP" altLang="en-US" sz="1400" dirty="0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FD08C7AE-D69A-4DD5-B5F2-E0F25E554B62}"/>
                </a:ext>
              </a:extLst>
            </p:cNvPr>
            <p:cNvSpPr/>
            <p:nvPr/>
          </p:nvSpPr>
          <p:spPr>
            <a:xfrm flipH="1">
              <a:off x="5642063" y="4765812"/>
              <a:ext cx="78707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商品排出</a:t>
              </a:r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FB15A2EE-A2FB-45CD-976F-2AC437935CF0}"/>
                </a:ext>
              </a:extLst>
            </p:cNvPr>
            <p:cNvSpPr/>
            <p:nvPr/>
          </p:nvSpPr>
          <p:spPr>
            <a:xfrm flipH="1">
              <a:off x="552263" y="4844619"/>
              <a:ext cx="81362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ja-JP" sz="1400" dirty="0"/>
                <a:t>[total&lt;100]</a:t>
              </a:r>
              <a:endParaRPr kumimoji="1" lang="ja-JP" altLang="en-US" sz="1400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ACC53C6-AB57-42F1-A24B-8753430EB092}"/>
                </a:ext>
              </a:extLst>
            </p:cNvPr>
            <p:cNvSpPr/>
            <p:nvPr/>
          </p:nvSpPr>
          <p:spPr>
            <a:xfrm flipH="1">
              <a:off x="901603" y="4348636"/>
              <a:ext cx="90338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ja-JP" sz="1400" dirty="0"/>
                <a:t>[100&lt;=total]</a:t>
              </a:r>
              <a:endParaRPr kumimoji="1" lang="ja-JP" altLang="en-US" sz="1400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2071103F-7E1F-4AF2-A40E-A09685B54C7F}"/>
                </a:ext>
              </a:extLst>
            </p:cNvPr>
            <p:cNvSpPr txBox="1"/>
            <p:nvPr/>
          </p:nvSpPr>
          <p:spPr>
            <a:xfrm flipH="1">
              <a:off x="1158168" y="5524388"/>
              <a:ext cx="846386" cy="353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1100" dirty="0"/>
                <a:t>おつりボタン</a:t>
              </a:r>
              <a:endParaRPr kumimoji="1" lang="en-US" altLang="ja-JP" sz="1100" dirty="0"/>
            </a:p>
            <a:p>
              <a:r>
                <a:rPr kumimoji="1" lang="en-US" altLang="ja-JP" sz="1100" dirty="0"/>
                <a:t>/</a:t>
              </a:r>
              <a:r>
                <a:rPr kumimoji="1" lang="ja-JP" altLang="en-US" sz="1100" dirty="0"/>
                <a:t>おつり</a:t>
              </a:r>
              <a:r>
                <a:rPr kumimoji="1" lang="ja-JP" altLang="en-US" sz="1200" dirty="0"/>
                <a:t>排出</a:t>
              </a:r>
              <a:endParaRPr kumimoji="1" lang="ja-JP" altLang="en-US" dirty="0"/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CB0A0542-C40F-468C-968D-8A886DBDBB88}"/>
                </a:ext>
              </a:extLst>
            </p:cNvPr>
            <p:cNvSpPr txBox="1"/>
            <p:nvPr/>
          </p:nvSpPr>
          <p:spPr>
            <a:xfrm flipH="1">
              <a:off x="4075772" y="5534179"/>
              <a:ext cx="78547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100" dirty="0"/>
                <a:t>/</a:t>
              </a:r>
              <a:r>
                <a:rPr kumimoji="1" lang="ja-JP" altLang="en-US" sz="1100" dirty="0"/>
                <a:t>おつり</a:t>
              </a:r>
              <a:r>
                <a:rPr kumimoji="1" lang="ja-JP" altLang="en-US" sz="1200" dirty="0"/>
                <a:t>排出</a:t>
              </a:r>
              <a:endParaRPr kumimoji="1" lang="ja-JP" altLang="en-US" dirty="0"/>
            </a:p>
          </p:txBody>
        </p:sp>
        <p:sp>
          <p:nvSpPr>
            <p:cNvPr id="296" name="テキスト ボックス 295">
              <a:extLst>
                <a:ext uri="{FF2B5EF4-FFF2-40B4-BE49-F238E27FC236}">
                  <a16:creationId xmlns:a16="http://schemas.microsoft.com/office/drawing/2014/main" id="{E6CEF105-B7C2-4068-9B81-98E4CCA0E88E}"/>
                </a:ext>
              </a:extLst>
            </p:cNvPr>
            <p:cNvSpPr txBox="1"/>
            <p:nvPr/>
          </p:nvSpPr>
          <p:spPr>
            <a:xfrm flipH="1">
              <a:off x="2420272" y="5964351"/>
              <a:ext cx="57014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100" dirty="0"/>
                <a:t>150</a:t>
              </a:r>
              <a:r>
                <a:rPr kumimoji="1" lang="ja-JP" altLang="en-US" sz="1100" dirty="0"/>
                <a:t>円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商品選択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6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AEDA0C7-9742-475E-A5D8-2E8F87CAD4DD}"/>
              </a:ext>
            </a:extLst>
          </p:cNvPr>
          <p:cNvGrpSpPr/>
          <p:nvPr/>
        </p:nvGrpSpPr>
        <p:grpSpPr>
          <a:xfrm>
            <a:off x="3053700" y="4934500"/>
            <a:ext cx="5364834" cy="1087567"/>
            <a:chOff x="3519504" y="1585912"/>
            <a:chExt cx="5364834" cy="1087567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2E22BF9B-0AA1-4B84-950D-C4725D133C89}"/>
                </a:ext>
              </a:extLst>
            </p:cNvPr>
            <p:cNvSpPr/>
            <p:nvPr/>
          </p:nvSpPr>
          <p:spPr>
            <a:xfrm>
              <a:off x="8098127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\10</a:t>
              </a:r>
              <a:endParaRPr kumimoji="1" lang="ja-JP" altLang="en-US" dirty="0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581367CB-F627-419E-B657-23A4AAA5722A}"/>
                </a:ext>
              </a:extLst>
            </p:cNvPr>
            <p:cNvSpPr/>
            <p:nvPr/>
          </p:nvSpPr>
          <p:spPr>
            <a:xfrm>
              <a:off x="7516618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\20</a:t>
              </a:r>
              <a:endParaRPr kumimoji="1" lang="ja-JP" altLang="en-US" dirty="0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84B6EA4C-F0EB-45C9-8C3B-7359587F8F1A}"/>
                </a:ext>
              </a:extLst>
            </p:cNvPr>
            <p:cNvSpPr/>
            <p:nvPr/>
          </p:nvSpPr>
          <p:spPr>
            <a:xfrm>
              <a:off x="6935109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\30</a:t>
              </a:r>
              <a:endParaRPr kumimoji="1" lang="ja-JP" altLang="en-US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969018CB-C72F-4951-87DF-EE48B950490F}"/>
                </a:ext>
              </a:extLst>
            </p:cNvPr>
            <p:cNvSpPr/>
            <p:nvPr/>
          </p:nvSpPr>
          <p:spPr>
            <a:xfrm>
              <a:off x="6345390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\40</a:t>
              </a:r>
              <a:endParaRPr kumimoji="1" lang="ja-JP" altLang="en-US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EED98CF2-8649-4D53-8A7F-535EF59DB404}"/>
                </a:ext>
              </a:extLst>
            </p:cNvPr>
            <p:cNvSpPr/>
            <p:nvPr/>
          </p:nvSpPr>
          <p:spPr>
            <a:xfrm>
              <a:off x="5763881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\50</a:t>
              </a:r>
              <a:endParaRPr kumimoji="1" lang="ja-JP" altLang="en-US" dirty="0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EE687F6-31A7-4032-8500-8FF097FBF44F}"/>
                </a:ext>
              </a:extLst>
            </p:cNvPr>
            <p:cNvSpPr/>
            <p:nvPr/>
          </p:nvSpPr>
          <p:spPr>
            <a:xfrm>
              <a:off x="5182372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\60</a:t>
              </a:r>
              <a:endParaRPr kumimoji="1" lang="ja-JP" altLang="en-US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4B08AFD5-2C91-4B2B-9F40-39729F1AFE8D}"/>
                </a:ext>
              </a:extLst>
            </p:cNvPr>
            <p:cNvSpPr/>
            <p:nvPr/>
          </p:nvSpPr>
          <p:spPr>
            <a:xfrm>
              <a:off x="4682522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\70</a:t>
              </a:r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AB67137C-7CD7-4FA2-AA3E-F018BEA8F749}"/>
                </a:ext>
              </a:extLst>
            </p:cNvPr>
            <p:cNvSpPr/>
            <p:nvPr/>
          </p:nvSpPr>
          <p:spPr>
            <a:xfrm>
              <a:off x="4101013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\80</a:t>
              </a:r>
              <a:endParaRPr kumimoji="1" lang="ja-JP" altLang="en-US" dirty="0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1318A4D-7422-4159-800F-7B661078AAEB}"/>
                </a:ext>
              </a:extLst>
            </p:cNvPr>
            <p:cNvSpPr/>
            <p:nvPr/>
          </p:nvSpPr>
          <p:spPr>
            <a:xfrm>
              <a:off x="3519504" y="1585912"/>
              <a:ext cx="396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\90</a:t>
              </a:r>
              <a:endParaRPr kumimoji="1" lang="ja-JP" altLang="en-US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42A21360-A6F7-46A8-89C0-660549CE43C9}"/>
                </a:ext>
              </a:extLst>
            </p:cNvPr>
            <p:cNvSpPr/>
            <p:nvPr/>
          </p:nvSpPr>
          <p:spPr>
            <a:xfrm>
              <a:off x="7659560" y="2313479"/>
              <a:ext cx="504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\100</a:t>
              </a:r>
              <a:endParaRPr kumimoji="1" lang="ja-JP" altLang="en-US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6BDBC2D4-4910-41E6-9F4A-3AB58A796E30}"/>
                </a:ext>
              </a:extLst>
            </p:cNvPr>
            <p:cNvSpPr/>
            <p:nvPr/>
          </p:nvSpPr>
          <p:spPr>
            <a:xfrm>
              <a:off x="7049809" y="2313479"/>
              <a:ext cx="504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\110</a:t>
              </a:r>
              <a:endParaRPr kumimoji="1" lang="ja-JP" altLang="en-US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B238D261-71A9-4C20-91F7-0F9E330D2656}"/>
                </a:ext>
              </a:extLst>
            </p:cNvPr>
            <p:cNvSpPr/>
            <p:nvPr/>
          </p:nvSpPr>
          <p:spPr>
            <a:xfrm>
              <a:off x="6440058" y="2313479"/>
              <a:ext cx="504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\120</a:t>
              </a:r>
              <a:endParaRPr kumimoji="1" lang="ja-JP" altLang="en-US" dirty="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771D9FD-BD1C-4F66-A58A-5DE646038042}"/>
                </a:ext>
              </a:extLst>
            </p:cNvPr>
            <p:cNvSpPr/>
            <p:nvPr/>
          </p:nvSpPr>
          <p:spPr>
            <a:xfrm>
              <a:off x="5830307" y="2313479"/>
              <a:ext cx="504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\130</a:t>
              </a:r>
              <a:endParaRPr kumimoji="1" lang="ja-JP" altLang="en-US" dirty="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3E7F4BF7-6113-450D-9928-E76C05BDF857}"/>
                </a:ext>
              </a:extLst>
            </p:cNvPr>
            <p:cNvSpPr/>
            <p:nvPr/>
          </p:nvSpPr>
          <p:spPr>
            <a:xfrm>
              <a:off x="8596338" y="1585912"/>
              <a:ext cx="288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\0</a:t>
              </a:r>
              <a:endParaRPr kumimoji="1" lang="ja-JP" altLang="en-US" dirty="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A09B353-75BC-4B74-8B82-3EE65C97730B}"/>
                </a:ext>
              </a:extLst>
            </p:cNvPr>
            <p:cNvSpPr/>
            <p:nvPr/>
          </p:nvSpPr>
          <p:spPr>
            <a:xfrm>
              <a:off x="5220556" y="2313479"/>
              <a:ext cx="504000" cy="36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/>
                <a:t>\140</a:t>
              </a:r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2A6618A-4271-404D-B63B-3D2AB3E7DCD1}"/>
              </a:ext>
            </a:extLst>
          </p:cNvPr>
          <p:cNvGrpSpPr/>
          <p:nvPr/>
        </p:nvGrpSpPr>
        <p:grpSpPr>
          <a:xfrm>
            <a:off x="131482" y="143435"/>
            <a:ext cx="8833224" cy="3227295"/>
            <a:chOff x="131482" y="143435"/>
            <a:chExt cx="8833224" cy="3227295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771AA84-7805-4429-9705-3FD60ECE915E}"/>
                </a:ext>
              </a:extLst>
            </p:cNvPr>
            <p:cNvSpPr/>
            <p:nvPr/>
          </p:nvSpPr>
          <p:spPr>
            <a:xfrm>
              <a:off x="131482" y="143435"/>
              <a:ext cx="8833224" cy="322729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DFB37CD-1331-4F41-8AC7-E71E30957558}"/>
                </a:ext>
              </a:extLst>
            </p:cNvPr>
            <p:cNvSpPr txBox="1"/>
            <p:nvPr/>
          </p:nvSpPr>
          <p:spPr>
            <a:xfrm>
              <a:off x="403413" y="192456"/>
              <a:ext cx="1920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150</a:t>
              </a:r>
              <a:r>
                <a:rPr kumimoji="1" lang="ja-JP" altLang="en-US" dirty="0"/>
                <a:t>円商品選択中</a:t>
              </a:r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7ADD486A-F5C3-4FCF-9E5C-6B2E087AC442}"/>
                </a:ext>
              </a:extLst>
            </p:cNvPr>
            <p:cNvCxnSpPr/>
            <p:nvPr/>
          </p:nvCxnSpPr>
          <p:spPr>
            <a:xfrm flipH="1">
              <a:off x="131482" y="561788"/>
              <a:ext cx="88332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3AF5356C-31B3-43C2-8382-2A6A223F40CE}"/>
                </a:ext>
              </a:extLst>
            </p:cNvPr>
            <p:cNvSpPr/>
            <p:nvPr/>
          </p:nvSpPr>
          <p:spPr>
            <a:xfrm flipH="1">
              <a:off x="316637" y="1609470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474B6C5C-5492-460C-9FA6-C822BF9450A2}"/>
                </a:ext>
              </a:extLst>
            </p:cNvPr>
            <p:cNvSpPr/>
            <p:nvPr/>
          </p:nvSpPr>
          <p:spPr>
            <a:xfrm flipH="1">
              <a:off x="1476665" y="1370196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入金待ち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FCB45EE-4AF5-4A32-B48E-AE61F039F2AB}"/>
                </a:ext>
              </a:extLst>
            </p:cNvPr>
            <p:cNvSpPr/>
            <p:nvPr/>
          </p:nvSpPr>
          <p:spPr>
            <a:xfrm flipH="1">
              <a:off x="6505157" y="1349643"/>
              <a:ext cx="1440000" cy="720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全商品購入可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do/</a:t>
              </a:r>
              <a:r>
                <a:rPr kumimoji="1" lang="ja-JP" altLang="en-US" sz="1400" dirty="0"/>
                <a:t>商品排出</a:t>
              </a:r>
              <a:endParaRPr kumimoji="1" lang="en-US" altLang="ja-JP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172A556-6650-4763-81F1-D04B974E6B2C}"/>
                </a:ext>
              </a:extLst>
            </p:cNvPr>
            <p:cNvCxnSpPr>
              <a:cxnSpLocks/>
              <a:stCxn id="59" idx="2"/>
              <a:endCxn id="60" idx="3"/>
            </p:cNvCxnSpPr>
            <p:nvPr/>
          </p:nvCxnSpPr>
          <p:spPr>
            <a:xfrm>
              <a:off x="516983" y="1709643"/>
              <a:ext cx="959682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AC299AD-C6A0-47F7-89E3-875CD16ECB25}"/>
                </a:ext>
              </a:extLst>
            </p:cNvPr>
            <p:cNvCxnSpPr>
              <a:cxnSpLocks/>
              <a:stCxn id="60" idx="1"/>
              <a:endCxn id="62" idx="3"/>
            </p:cNvCxnSpPr>
            <p:nvPr/>
          </p:nvCxnSpPr>
          <p:spPr>
            <a:xfrm flipV="1">
              <a:off x="2916665" y="1709643"/>
              <a:ext cx="3588492" cy="2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コネクタ: 曲線 67">
              <a:extLst>
                <a:ext uri="{FF2B5EF4-FFF2-40B4-BE49-F238E27FC236}">
                  <a16:creationId xmlns:a16="http://schemas.microsoft.com/office/drawing/2014/main" id="{FF99CCF1-78A3-4204-A964-698BC661C211}"/>
                </a:ext>
              </a:extLst>
            </p:cNvPr>
            <p:cNvCxnSpPr>
              <a:cxnSpLocks/>
              <a:stCxn id="59" idx="0"/>
              <a:endCxn id="62" idx="0"/>
            </p:cNvCxnSpPr>
            <p:nvPr/>
          </p:nvCxnSpPr>
          <p:spPr>
            <a:xfrm rot="5400000" flipH="1" flipV="1">
              <a:off x="3691070" y="-1924616"/>
              <a:ext cx="259827" cy="6808347"/>
            </a:xfrm>
            <a:prstGeom prst="curvedConnector3">
              <a:avLst>
                <a:gd name="adj1" fmla="val 3164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F964CDE0-EEF8-407C-B3BC-7F3FA2943878}"/>
                </a:ext>
              </a:extLst>
            </p:cNvPr>
            <p:cNvCxnSpPr>
              <a:cxnSpLocks/>
              <a:stCxn id="60" idx="2"/>
              <a:endCxn id="77" idx="0"/>
            </p:cNvCxnSpPr>
            <p:nvPr/>
          </p:nvCxnSpPr>
          <p:spPr>
            <a:xfrm flipH="1">
              <a:off x="2160619" y="2090196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8250ABEF-DFB2-4D99-9566-C672DEE4D968}"/>
                </a:ext>
              </a:extLst>
            </p:cNvPr>
            <p:cNvGrpSpPr/>
            <p:nvPr/>
          </p:nvGrpSpPr>
          <p:grpSpPr>
            <a:xfrm flipH="1">
              <a:off x="2020172" y="2536489"/>
              <a:ext cx="280894" cy="280894"/>
              <a:chOff x="962212" y="1494118"/>
              <a:chExt cx="280894" cy="280894"/>
            </a:xfrm>
          </p:grpSpPr>
          <p:sp>
            <p:nvSpPr>
              <p:cNvPr id="77" name="円: 塗りつぶしなし 76">
                <a:extLst>
                  <a:ext uri="{FF2B5EF4-FFF2-40B4-BE49-F238E27FC236}">
                    <a16:creationId xmlns:a16="http://schemas.microsoft.com/office/drawing/2014/main" id="{404224A2-3996-4868-8BA6-82031C659489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7EBED361-67BC-4135-9181-619A0C3F9DFC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1" name="円弧 100">
              <a:extLst>
                <a:ext uri="{FF2B5EF4-FFF2-40B4-BE49-F238E27FC236}">
                  <a16:creationId xmlns:a16="http://schemas.microsoft.com/office/drawing/2014/main" id="{7E95A1A6-1268-4DBE-B56D-AF840247BF56}"/>
                </a:ext>
              </a:extLst>
            </p:cNvPr>
            <p:cNvSpPr/>
            <p:nvPr/>
          </p:nvSpPr>
          <p:spPr>
            <a:xfrm>
              <a:off x="2713251" y="1821421"/>
              <a:ext cx="480841" cy="507824"/>
            </a:xfrm>
            <a:prstGeom prst="arc">
              <a:avLst>
                <a:gd name="adj1" fmla="val 16200000"/>
                <a:gd name="adj2" fmla="val 107254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E93878AC-532E-4851-AA96-AB3FC6C433A7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 flipH="1">
              <a:off x="7299664" y="2067180"/>
              <a:ext cx="0" cy="44629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85829197-5350-4532-AD53-244DD3457A72}"/>
                </a:ext>
              </a:extLst>
            </p:cNvPr>
            <p:cNvGrpSpPr/>
            <p:nvPr/>
          </p:nvGrpSpPr>
          <p:grpSpPr>
            <a:xfrm flipH="1">
              <a:off x="7159217" y="2513473"/>
              <a:ext cx="280894" cy="280894"/>
              <a:chOff x="962212" y="1494118"/>
              <a:chExt cx="280894" cy="280894"/>
            </a:xfrm>
          </p:grpSpPr>
          <p:sp>
            <p:nvSpPr>
              <p:cNvPr id="127" name="円: 塗りつぶしなし 126">
                <a:extLst>
                  <a:ext uri="{FF2B5EF4-FFF2-40B4-BE49-F238E27FC236}">
                    <a16:creationId xmlns:a16="http://schemas.microsoft.com/office/drawing/2014/main" id="{B700058B-2A81-4543-B494-91F179E6BAD6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8050F0B4-C555-4DCB-B700-5C201A42BDB6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0840DFA9-E2D3-4314-A388-536714AB9431}"/>
                </a:ext>
              </a:extLst>
            </p:cNvPr>
            <p:cNvCxnSpPr>
              <a:cxnSpLocks/>
              <a:stCxn id="62" idx="1"/>
              <a:endCxn id="132" idx="6"/>
            </p:cNvCxnSpPr>
            <p:nvPr/>
          </p:nvCxnSpPr>
          <p:spPr>
            <a:xfrm flipV="1">
              <a:off x="7945157" y="1707457"/>
              <a:ext cx="682703" cy="218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15D622CB-6E67-4E11-9EC9-D905A25276E0}"/>
                </a:ext>
              </a:extLst>
            </p:cNvPr>
            <p:cNvGrpSpPr/>
            <p:nvPr/>
          </p:nvGrpSpPr>
          <p:grpSpPr>
            <a:xfrm flipH="1">
              <a:off x="8627860" y="1567010"/>
              <a:ext cx="280894" cy="280894"/>
              <a:chOff x="962212" y="1494118"/>
              <a:chExt cx="280894" cy="280894"/>
            </a:xfrm>
          </p:grpSpPr>
          <p:sp>
            <p:nvSpPr>
              <p:cNvPr id="132" name="円: 塗りつぶしなし 131">
                <a:extLst>
                  <a:ext uri="{FF2B5EF4-FFF2-40B4-BE49-F238E27FC236}">
                    <a16:creationId xmlns:a16="http://schemas.microsoft.com/office/drawing/2014/main" id="{44A52D61-B45E-4C92-8A1F-1DC6C776915F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52AE2889-3D08-456A-8D32-919B4CB19031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49F8CFE2-5CF7-481D-A882-2D79AE3EB10B}"/>
                </a:ext>
              </a:extLst>
            </p:cNvPr>
            <p:cNvGrpSpPr/>
            <p:nvPr/>
          </p:nvGrpSpPr>
          <p:grpSpPr>
            <a:xfrm flipH="1">
              <a:off x="2212547" y="2979537"/>
              <a:ext cx="280894" cy="280894"/>
              <a:chOff x="962212" y="1494118"/>
              <a:chExt cx="280894" cy="280894"/>
            </a:xfrm>
          </p:grpSpPr>
          <p:sp>
            <p:nvSpPr>
              <p:cNvPr id="136" name="円: 塗りつぶしなし 135">
                <a:extLst>
                  <a:ext uri="{FF2B5EF4-FFF2-40B4-BE49-F238E27FC236}">
                    <a16:creationId xmlns:a16="http://schemas.microsoft.com/office/drawing/2014/main" id="{286F38E0-8F13-4868-8E75-79CD063E9DB3}"/>
                  </a:ext>
                </a:extLst>
              </p:cNvPr>
              <p:cNvSpPr/>
              <p:nvPr/>
            </p:nvSpPr>
            <p:spPr>
              <a:xfrm>
                <a:off x="962212" y="1494118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794CF55F-6DE7-4279-BD58-2BDFA4F28415}"/>
                  </a:ext>
                </a:extLst>
              </p:cNvPr>
              <p:cNvSpPr/>
              <p:nvPr/>
            </p:nvSpPr>
            <p:spPr>
              <a:xfrm>
                <a:off x="1024965" y="1567263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4747EAA1-1E68-4C20-8C77-F6E3BACB87B2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352994" y="2107967"/>
              <a:ext cx="0" cy="8715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D73153D-2401-4A2E-8082-868C15BE756D}"/>
                </a:ext>
              </a:extLst>
            </p:cNvPr>
            <p:cNvGrpSpPr/>
            <p:nvPr/>
          </p:nvGrpSpPr>
          <p:grpSpPr>
            <a:xfrm>
              <a:off x="598173" y="732453"/>
              <a:ext cx="8104392" cy="2261052"/>
              <a:chOff x="598173" y="732453"/>
              <a:chExt cx="8104392" cy="2261052"/>
            </a:xfrm>
          </p:grpSpPr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697EB84A-A774-4E9A-9F77-942FB407D87E}"/>
                  </a:ext>
                </a:extLst>
              </p:cNvPr>
              <p:cNvSpPr/>
              <p:nvPr/>
            </p:nvSpPr>
            <p:spPr>
              <a:xfrm flipH="1">
                <a:off x="2507543" y="2105081"/>
                <a:ext cx="1172693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r>
                  <a:rPr kumimoji="1" lang="en-US" altLang="ja-JP" sz="1400" dirty="0"/>
                  <a:t>[total&lt;150]</a:t>
                </a:r>
                <a:endParaRPr kumimoji="1" lang="ja-JP" altLang="en-US" sz="1400" dirty="0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AA2DE153-64CA-43FF-A2F8-354732116F26}"/>
                  </a:ext>
                </a:extLst>
              </p:cNvPr>
              <p:cNvSpPr/>
              <p:nvPr/>
            </p:nvSpPr>
            <p:spPr>
              <a:xfrm flipH="1">
                <a:off x="2221009" y="732453"/>
                <a:ext cx="903389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[150&lt;=total]</a:t>
                </a:r>
                <a:endParaRPr kumimoji="1" lang="ja-JP" altLang="en-US" sz="1400" dirty="0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34867E6D-90CB-4C71-A48C-A47CB3B80FFC}"/>
                  </a:ext>
                </a:extLst>
              </p:cNvPr>
              <p:cNvSpPr/>
              <p:nvPr/>
            </p:nvSpPr>
            <p:spPr>
              <a:xfrm flipH="1">
                <a:off x="7984420" y="1420828"/>
                <a:ext cx="718145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商品排出</a:t>
                </a: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ED05C8EA-266F-47CA-8C8A-59CAFDF4BCFC}"/>
                  </a:ext>
                </a:extLst>
              </p:cNvPr>
              <p:cNvSpPr/>
              <p:nvPr/>
            </p:nvSpPr>
            <p:spPr>
              <a:xfrm flipH="1">
                <a:off x="4152630" y="1253589"/>
                <a:ext cx="903389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入金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[150&lt;=total]</a:t>
                </a:r>
                <a:endParaRPr kumimoji="1" lang="ja-JP" altLang="en-US" sz="1400" dirty="0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80A52DC9-25CC-4C36-8567-23F1EDE624D9}"/>
                  </a:ext>
                </a:extLst>
              </p:cNvPr>
              <p:cNvSpPr/>
              <p:nvPr/>
            </p:nvSpPr>
            <p:spPr>
              <a:xfrm flipH="1">
                <a:off x="598173" y="1424499"/>
                <a:ext cx="813621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[total&lt;100]</a:t>
                </a:r>
                <a:endParaRPr kumimoji="1" lang="ja-JP" altLang="en-US" sz="1400" dirty="0"/>
              </a:p>
            </p:txBody>
          </p: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34B6A37A-D749-4360-B17E-16E491DEC339}"/>
                  </a:ext>
                </a:extLst>
              </p:cNvPr>
              <p:cNvSpPr txBox="1"/>
              <p:nvPr/>
            </p:nvSpPr>
            <p:spPr>
              <a:xfrm flipH="1">
                <a:off x="1204078" y="2104268"/>
                <a:ext cx="84638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おつりボタン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/</a:t>
                </a:r>
                <a:r>
                  <a:rPr kumimoji="1" lang="ja-JP" altLang="en-US" sz="1100" dirty="0"/>
                  <a:t>おつり</a:t>
                </a:r>
                <a:r>
                  <a:rPr kumimoji="1" lang="ja-JP" altLang="en-US" sz="1200" dirty="0"/>
                  <a:t>排出</a:t>
                </a:r>
                <a:endParaRPr kumimoji="1" lang="ja-JP" altLang="en-US" dirty="0"/>
              </a:p>
            </p:txBody>
          </p:sp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9B610D3D-FC0F-45FB-9237-1360E5B587CA}"/>
                  </a:ext>
                </a:extLst>
              </p:cNvPr>
              <p:cNvSpPr txBox="1"/>
              <p:nvPr/>
            </p:nvSpPr>
            <p:spPr>
              <a:xfrm flipH="1">
                <a:off x="6522567" y="2207508"/>
                <a:ext cx="7854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100" dirty="0"/>
                  <a:t>/</a:t>
                </a:r>
                <a:r>
                  <a:rPr kumimoji="1" lang="ja-JP" altLang="en-US" sz="1100" dirty="0"/>
                  <a:t>おつり</a:t>
                </a:r>
                <a:r>
                  <a:rPr kumimoji="1" lang="ja-JP" altLang="en-US" sz="1200" dirty="0"/>
                  <a:t>排出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1926BF4F-6A89-47A6-AF17-606507C2B3FB}"/>
                  </a:ext>
                </a:extLst>
              </p:cNvPr>
              <p:cNvSpPr txBox="1"/>
              <p:nvPr/>
            </p:nvSpPr>
            <p:spPr>
              <a:xfrm flipH="1">
                <a:off x="2471974" y="2654951"/>
                <a:ext cx="57014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100" dirty="0"/>
                  <a:t>100</a:t>
                </a:r>
                <a:r>
                  <a:rPr kumimoji="1" lang="ja-JP" altLang="en-US" sz="1100" dirty="0"/>
                  <a:t>円</a:t>
                </a:r>
                <a:endParaRPr kumimoji="1" lang="en-US" altLang="ja-JP" sz="1100" dirty="0"/>
              </a:p>
              <a:p>
                <a:r>
                  <a:rPr kumimoji="1" lang="ja-JP" altLang="en-US" sz="1100" dirty="0"/>
                  <a:t>商品選択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00D54120-F748-4E64-8DC0-D9C9D413BC31}"/>
                  </a:ext>
                </a:extLst>
              </p:cNvPr>
              <p:cNvSpPr txBox="1"/>
              <p:nvPr/>
            </p:nvSpPr>
            <p:spPr>
              <a:xfrm flipH="1">
                <a:off x="7508595" y="2676936"/>
                <a:ext cx="56425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100" dirty="0"/>
                  <a:t>商品選択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56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6AF3691-0C9A-4223-BE57-180EABE148AD}"/>
              </a:ext>
            </a:extLst>
          </p:cNvPr>
          <p:cNvGrpSpPr/>
          <p:nvPr/>
        </p:nvGrpSpPr>
        <p:grpSpPr>
          <a:xfrm>
            <a:off x="131482" y="775699"/>
            <a:ext cx="8833224" cy="5527497"/>
            <a:chOff x="131482" y="775699"/>
            <a:chExt cx="8833224" cy="5527497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BC8C839A-D177-4165-AD3C-EC018E4B124F}"/>
                </a:ext>
              </a:extLst>
            </p:cNvPr>
            <p:cNvSpPr/>
            <p:nvPr/>
          </p:nvSpPr>
          <p:spPr>
            <a:xfrm>
              <a:off x="159245" y="1990063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50783F0C-C90A-47B7-906F-A887F940F582}"/>
                </a:ext>
              </a:extLst>
            </p:cNvPr>
            <p:cNvSpPr/>
            <p:nvPr/>
          </p:nvSpPr>
          <p:spPr>
            <a:xfrm>
              <a:off x="4429774" y="1849512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商品切れ</a:t>
              </a:r>
              <a:endParaRPr kumimoji="1" lang="en-US" altLang="ja-JP" sz="1400" dirty="0"/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E652D4C6-4D4D-4FA7-8C27-6495C9835BCD}"/>
                </a:ext>
              </a:extLst>
            </p:cNvPr>
            <p:cNvSpPr/>
            <p:nvPr/>
          </p:nvSpPr>
          <p:spPr>
            <a:xfrm>
              <a:off x="4429774" y="5043625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釣り銭切れ</a:t>
              </a:r>
              <a:endParaRPr kumimoji="1" lang="en-US" altLang="ja-JP" sz="1400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44E46733-006F-45C0-91A2-F295A5684758}"/>
                </a:ext>
              </a:extLst>
            </p:cNvPr>
            <p:cNvCxnSpPr>
              <a:cxnSpLocks/>
              <a:stCxn id="46" idx="6"/>
              <a:endCxn id="67" idx="1"/>
            </p:cNvCxnSpPr>
            <p:nvPr/>
          </p:nvCxnSpPr>
          <p:spPr>
            <a:xfrm>
              <a:off x="359591" y="2090236"/>
              <a:ext cx="1352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0FA567C6-1AE8-48B9-8323-767F79B41CA0}"/>
                </a:ext>
              </a:extLst>
            </p:cNvPr>
            <p:cNvSpPr/>
            <p:nvPr/>
          </p:nvSpPr>
          <p:spPr>
            <a:xfrm>
              <a:off x="6466932" y="1849513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商品補充</a:t>
              </a:r>
              <a:endParaRPr kumimoji="1" lang="en-US" altLang="ja-JP" sz="1400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0B359E76-1481-4C52-9BF3-736B54DF031F}"/>
                </a:ext>
              </a:extLst>
            </p:cNvPr>
            <p:cNvSpPr/>
            <p:nvPr/>
          </p:nvSpPr>
          <p:spPr>
            <a:xfrm>
              <a:off x="6488281" y="5037051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釣り銭補充</a:t>
              </a:r>
              <a:endParaRPr kumimoji="1" lang="en-US" altLang="ja-JP" sz="14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E02137F4-D7CD-4400-975A-B1ED425FB328}"/>
                </a:ext>
              </a:extLst>
            </p:cNvPr>
            <p:cNvSpPr/>
            <p:nvPr/>
          </p:nvSpPr>
          <p:spPr>
            <a:xfrm>
              <a:off x="4434042" y="3229042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釣り銭満杯</a:t>
              </a:r>
              <a:endParaRPr kumimoji="1" lang="en-US" altLang="ja-JP" sz="1400" dirty="0"/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7678532-B26D-4B0F-BFE7-9D6E276811C1}"/>
                </a:ext>
              </a:extLst>
            </p:cNvPr>
            <p:cNvSpPr/>
            <p:nvPr/>
          </p:nvSpPr>
          <p:spPr>
            <a:xfrm>
              <a:off x="6466932" y="3223087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釣り銭回収</a:t>
              </a:r>
              <a:endParaRPr kumimoji="1" lang="en-US" altLang="ja-JP" sz="1400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683BDF8F-DAF5-4352-8714-6B0AF9918640}"/>
                </a:ext>
              </a:extLst>
            </p:cNvPr>
            <p:cNvSpPr/>
            <p:nvPr/>
          </p:nvSpPr>
          <p:spPr>
            <a:xfrm flipH="1">
              <a:off x="246005" y="1658281"/>
              <a:ext cx="1456617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[stock&lt;5]/</a:t>
              </a:r>
              <a:r>
                <a:rPr kumimoji="1" lang="ja-JP" altLang="en-US" sz="1400" dirty="0"/>
                <a:t>通知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28E5857F-5FC3-4116-963F-DD0C22856DB1}"/>
                </a:ext>
              </a:extLst>
            </p:cNvPr>
            <p:cNvSpPr/>
            <p:nvPr/>
          </p:nvSpPr>
          <p:spPr>
            <a:xfrm>
              <a:off x="1712589" y="1853932"/>
              <a:ext cx="1313149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商品品薄</a:t>
              </a:r>
              <a:endParaRPr kumimoji="1" lang="en-US" altLang="ja-JP" sz="1400" dirty="0"/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E72E0F18-5B06-4FEE-BEA0-937F0DB4E718}"/>
                </a:ext>
              </a:extLst>
            </p:cNvPr>
            <p:cNvSpPr/>
            <p:nvPr/>
          </p:nvSpPr>
          <p:spPr>
            <a:xfrm>
              <a:off x="131482" y="775699"/>
              <a:ext cx="8833224" cy="5527497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4BD26DE-307D-48B4-9EBA-F2BA287DF702}"/>
                </a:ext>
              </a:extLst>
            </p:cNvPr>
            <p:cNvCxnSpPr/>
            <p:nvPr/>
          </p:nvCxnSpPr>
          <p:spPr>
            <a:xfrm flipH="1">
              <a:off x="131482" y="1471051"/>
              <a:ext cx="88332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E4440EC7-4133-4D2F-90F3-0FC2F2E08169}"/>
                </a:ext>
              </a:extLst>
            </p:cNvPr>
            <p:cNvSpPr/>
            <p:nvPr/>
          </p:nvSpPr>
          <p:spPr>
            <a:xfrm>
              <a:off x="231061" y="3375040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EEC21C2-984F-4932-A790-D32F41535AE8}"/>
                </a:ext>
              </a:extLst>
            </p:cNvPr>
            <p:cNvCxnSpPr>
              <a:cxnSpLocks/>
              <a:stCxn id="81" idx="6"/>
              <a:endCxn id="83" idx="1"/>
            </p:cNvCxnSpPr>
            <p:nvPr/>
          </p:nvCxnSpPr>
          <p:spPr>
            <a:xfrm>
              <a:off x="431407" y="3475213"/>
              <a:ext cx="1286459" cy="1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7F2F3F1E-5856-4C31-AB28-8927CFBF64E8}"/>
                </a:ext>
              </a:extLst>
            </p:cNvPr>
            <p:cNvSpPr/>
            <p:nvPr/>
          </p:nvSpPr>
          <p:spPr>
            <a:xfrm>
              <a:off x="1717866" y="3250977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釣り銭過多</a:t>
              </a:r>
              <a:endParaRPr kumimoji="1" lang="en-US" altLang="ja-JP" sz="1400" dirty="0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D60C752-F978-48B7-92DF-A942C0693E94}"/>
                </a:ext>
              </a:extLst>
            </p:cNvPr>
            <p:cNvSpPr/>
            <p:nvPr/>
          </p:nvSpPr>
          <p:spPr>
            <a:xfrm>
              <a:off x="261959" y="5184875"/>
              <a:ext cx="200346" cy="2003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9FBDE47C-7F82-46DD-B375-90F2D64410F2}"/>
                </a:ext>
              </a:extLst>
            </p:cNvPr>
            <p:cNvCxnSpPr>
              <a:cxnSpLocks/>
              <a:stCxn id="84" idx="6"/>
              <a:endCxn id="86" idx="1"/>
            </p:cNvCxnSpPr>
            <p:nvPr/>
          </p:nvCxnSpPr>
          <p:spPr>
            <a:xfrm flipV="1">
              <a:off x="462305" y="5273356"/>
              <a:ext cx="1249689" cy="1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C2C9D734-8D86-457B-B100-8AEA619E76F3}"/>
                </a:ext>
              </a:extLst>
            </p:cNvPr>
            <p:cNvSpPr/>
            <p:nvPr/>
          </p:nvSpPr>
          <p:spPr>
            <a:xfrm>
              <a:off x="1711994" y="5037051"/>
              <a:ext cx="1260000" cy="47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/>
                <a:t>釣り銭減少</a:t>
              </a:r>
              <a:endParaRPr kumimoji="1" lang="en-US" altLang="ja-JP" sz="1400" dirty="0"/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AB89799-EF02-496A-8A96-7DFBA2FCBA9F}"/>
                </a:ext>
              </a:extLst>
            </p:cNvPr>
            <p:cNvCxnSpPr>
              <a:cxnSpLocks/>
              <a:stCxn id="67" idx="3"/>
              <a:endCxn id="47" idx="1"/>
            </p:cNvCxnSpPr>
            <p:nvPr/>
          </p:nvCxnSpPr>
          <p:spPr>
            <a:xfrm flipV="1">
              <a:off x="3025738" y="2085817"/>
              <a:ext cx="1404036" cy="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FBE7532B-902E-429B-B06C-213C4878094B}"/>
                </a:ext>
              </a:extLst>
            </p:cNvPr>
            <p:cNvCxnSpPr>
              <a:cxnSpLocks/>
              <a:stCxn id="47" idx="3"/>
              <a:endCxn id="62" idx="1"/>
            </p:cNvCxnSpPr>
            <p:nvPr/>
          </p:nvCxnSpPr>
          <p:spPr>
            <a:xfrm>
              <a:off x="5689774" y="2085817"/>
              <a:ext cx="777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DE8CB4BF-1E6A-47EF-AE4A-C9C40DA0BCEE}"/>
                </a:ext>
              </a:extLst>
            </p:cNvPr>
            <p:cNvCxnSpPr>
              <a:cxnSpLocks/>
              <a:stCxn id="62" idx="3"/>
              <a:endCxn id="102" idx="6"/>
            </p:cNvCxnSpPr>
            <p:nvPr/>
          </p:nvCxnSpPr>
          <p:spPr>
            <a:xfrm>
              <a:off x="7726932" y="2085818"/>
              <a:ext cx="777158" cy="4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2C914457-735D-46EC-AA40-01C427D60689}"/>
                </a:ext>
              </a:extLst>
            </p:cNvPr>
            <p:cNvGrpSpPr/>
            <p:nvPr/>
          </p:nvGrpSpPr>
          <p:grpSpPr>
            <a:xfrm>
              <a:off x="8504090" y="1949789"/>
              <a:ext cx="280894" cy="280894"/>
              <a:chOff x="2212547" y="2979537"/>
              <a:chExt cx="280894" cy="280894"/>
            </a:xfrm>
          </p:grpSpPr>
          <p:sp>
            <p:nvSpPr>
              <p:cNvPr id="102" name="円: 塗りつぶしなし 101">
                <a:extLst>
                  <a:ext uri="{FF2B5EF4-FFF2-40B4-BE49-F238E27FC236}">
                    <a16:creationId xmlns:a16="http://schemas.microsoft.com/office/drawing/2014/main" id="{1FA24465-AEC3-405B-90AB-8B34FA54B918}"/>
                  </a:ext>
                </a:extLst>
              </p:cNvPr>
              <p:cNvSpPr/>
              <p:nvPr/>
            </p:nvSpPr>
            <p:spPr>
              <a:xfrm flipH="1">
                <a:off x="2212547" y="2979537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44ADA88F-A8BF-4138-8989-3E0FD3CD1379}"/>
                  </a:ext>
                </a:extLst>
              </p:cNvPr>
              <p:cNvSpPr/>
              <p:nvPr/>
            </p:nvSpPr>
            <p:spPr>
              <a:xfrm flipH="1">
                <a:off x="2287252" y="3052682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D20AAD32-FEA9-4DEF-ACFF-F503D3D1A9FC}"/>
                </a:ext>
              </a:extLst>
            </p:cNvPr>
            <p:cNvCxnSpPr>
              <a:cxnSpLocks/>
              <a:stCxn id="83" idx="3"/>
              <a:endCxn id="64" idx="1"/>
            </p:cNvCxnSpPr>
            <p:nvPr/>
          </p:nvCxnSpPr>
          <p:spPr>
            <a:xfrm flipV="1">
              <a:off x="2977866" y="3465347"/>
              <a:ext cx="1456176" cy="21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330276C5-5781-467F-A6FD-95290C945CE7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 flipV="1">
              <a:off x="5694042" y="3459392"/>
              <a:ext cx="772890" cy="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DF71C64-0F82-4BE8-B38C-FBBAFCD05CFA}"/>
                </a:ext>
              </a:extLst>
            </p:cNvPr>
            <p:cNvCxnSpPr>
              <a:cxnSpLocks/>
              <a:stCxn id="65" idx="3"/>
              <a:endCxn id="121" idx="6"/>
            </p:cNvCxnSpPr>
            <p:nvPr/>
          </p:nvCxnSpPr>
          <p:spPr>
            <a:xfrm>
              <a:off x="7726932" y="3459392"/>
              <a:ext cx="783680" cy="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93ECA3CF-1387-4FE4-AE2D-5840F4E45A54}"/>
                </a:ext>
              </a:extLst>
            </p:cNvPr>
            <p:cNvGrpSpPr/>
            <p:nvPr/>
          </p:nvGrpSpPr>
          <p:grpSpPr>
            <a:xfrm>
              <a:off x="8510612" y="3322828"/>
              <a:ext cx="280894" cy="280894"/>
              <a:chOff x="2212547" y="2979537"/>
              <a:chExt cx="280894" cy="280894"/>
            </a:xfrm>
          </p:grpSpPr>
          <p:sp>
            <p:nvSpPr>
              <p:cNvPr id="121" name="円: 塗りつぶしなし 120">
                <a:extLst>
                  <a:ext uri="{FF2B5EF4-FFF2-40B4-BE49-F238E27FC236}">
                    <a16:creationId xmlns:a16="http://schemas.microsoft.com/office/drawing/2014/main" id="{04C52638-342E-4CD5-AF6E-0DD3D24F2E90}"/>
                  </a:ext>
                </a:extLst>
              </p:cNvPr>
              <p:cNvSpPr/>
              <p:nvPr/>
            </p:nvSpPr>
            <p:spPr>
              <a:xfrm flipH="1">
                <a:off x="2212547" y="2979537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5221DA71-A0AA-433F-B63D-693395D0E4AC}"/>
                  </a:ext>
                </a:extLst>
              </p:cNvPr>
              <p:cNvSpPr/>
              <p:nvPr/>
            </p:nvSpPr>
            <p:spPr>
              <a:xfrm flipH="1">
                <a:off x="2287252" y="3052682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4DA23A05-C650-406C-BDD6-EF5FC76C9D86}"/>
                </a:ext>
              </a:extLst>
            </p:cNvPr>
            <p:cNvCxnSpPr>
              <a:cxnSpLocks/>
              <a:stCxn id="63" idx="3"/>
              <a:endCxn id="126" idx="6"/>
            </p:cNvCxnSpPr>
            <p:nvPr/>
          </p:nvCxnSpPr>
          <p:spPr>
            <a:xfrm>
              <a:off x="7748281" y="5273356"/>
              <a:ext cx="823589" cy="2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F30525CA-CE0E-4DB2-B672-1DF73FC99040}"/>
                </a:ext>
              </a:extLst>
            </p:cNvPr>
            <p:cNvGrpSpPr/>
            <p:nvPr/>
          </p:nvGrpSpPr>
          <p:grpSpPr>
            <a:xfrm>
              <a:off x="8571870" y="5135067"/>
              <a:ext cx="280894" cy="280894"/>
              <a:chOff x="2212547" y="2979537"/>
              <a:chExt cx="280894" cy="280894"/>
            </a:xfrm>
          </p:grpSpPr>
          <p:sp>
            <p:nvSpPr>
              <p:cNvPr id="126" name="円: 塗りつぶしなし 125">
                <a:extLst>
                  <a:ext uri="{FF2B5EF4-FFF2-40B4-BE49-F238E27FC236}">
                    <a16:creationId xmlns:a16="http://schemas.microsoft.com/office/drawing/2014/main" id="{2094F96D-F066-449A-9C20-8755315F8CDB}"/>
                  </a:ext>
                </a:extLst>
              </p:cNvPr>
              <p:cNvSpPr/>
              <p:nvPr/>
            </p:nvSpPr>
            <p:spPr>
              <a:xfrm flipH="1">
                <a:off x="2212547" y="2979537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B4684BE8-670C-4CB4-A859-7447D644063D}"/>
                  </a:ext>
                </a:extLst>
              </p:cNvPr>
              <p:cNvSpPr/>
              <p:nvPr/>
            </p:nvSpPr>
            <p:spPr>
              <a:xfrm flipH="1">
                <a:off x="2287252" y="3052682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8D41B9F7-8993-43F6-9BB9-1EAE5A53D5FA}"/>
                </a:ext>
              </a:extLst>
            </p:cNvPr>
            <p:cNvCxnSpPr>
              <a:cxnSpLocks/>
              <a:stCxn id="50" idx="3"/>
              <a:endCxn id="63" idx="1"/>
            </p:cNvCxnSpPr>
            <p:nvPr/>
          </p:nvCxnSpPr>
          <p:spPr>
            <a:xfrm flipV="1">
              <a:off x="5689774" y="5273356"/>
              <a:ext cx="798507" cy="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DDC61FE5-8502-42E8-97BF-68CB7A0C1CBE}"/>
                </a:ext>
              </a:extLst>
            </p:cNvPr>
            <p:cNvCxnSpPr>
              <a:cxnSpLocks/>
              <a:stCxn id="86" idx="3"/>
              <a:endCxn id="50" idx="1"/>
            </p:cNvCxnSpPr>
            <p:nvPr/>
          </p:nvCxnSpPr>
          <p:spPr>
            <a:xfrm>
              <a:off x="2971994" y="5273356"/>
              <a:ext cx="1457780" cy="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FF0B6B6F-9A85-4E32-B255-ECFB5AD69163}"/>
                </a:ext>
              </a:extLst>
            </p:cNvPr>
            <p:cNvSpPr/>
            <p:nvPr/>
          </p:nvSpPr>
          <p:spPr>
            <a:xfrm flipH="1">
              <a:off x="2920679" y="1605321"/>
              <a:ext cx="1456617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[stock=0]/</a:t>
              </a:r>
              <a:r>
                <a:rPr kumimoji="1" lang="ja-JP" altLang="en-US" sz="1400" dirty="0"/>
                <a:t>通知</a:t>
              </a: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20406FC9-12D8-43D6-AA2A-775136973E9E}"/>
                </a:ext>
              </a:extLst>
            </p:cNvPr>
            <p:cNvSpPr/>
            <p:nvPr/>
          </p:nvSpPr>
          <p:spPr>
            <a:xfrm flipH="1">
              <a:off x="5728854" y="1646709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店員操作</a:t>
              </a:r>
              <a:endParaRPr kumimoji="1" lang="en-US" altLang="ja-JP" sz="1400" dirty="0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0E45840C-169C-4D06-B727-87AB01E75BF2}"/>
                </a:ext>
              </a:extLst>
            </p:cNvPr>
            <p:cNvCxnSpPr/>
            <p:nvPr/>
          </p:nvCxnSpPr>
          <p:spPr>
            <a:xfrm flipH="1">
              <a:off x="131482" y="2769020"/>
              <a:ext cx="8833224" cy="0"/>
            </a:xfrm>
            <a:prstGeom prst="line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73039EB7-126F-4C43-8570-FC8E7A1B8694}"/>
                </a:ext>
              </a:extLst>
            </p:cNvPr>
            <p:cNvCxnSpPr/>
            <p:nvPr/>
          </p:nvCxnSpPr>
          <p:spPr>
            <a:xfrm flipH="1">
              <a:off x="131482" y="4488229"/>
              <a:ext cx="8833224" cy="0"/>
            </a:xfrm>
            <a:prstGeom prst="line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8D8CCE68-F8CE-4D64-BF2B-AAC3673F5E88}"/>
                </a:ext>
              </a:extLst>
            </p:cNvPr>
            <p:cNvSpPr/>
            <p:nvPr/>
          </p:nvSpPr>
          <p:spPr>
            <a:xfrm flipH="1">
              <a:off x="2608437" y="4653647"/>
              <a:ext cx="2184893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[50</a:t>
              </a:r>
              <a:r>
                <a:rPr kumimoji="1" lang="ja-JP" altLang="en-US" sz="1400" dirty="0"/>
                <a:t>円</a:t>
              </a:r>
              <a:r>
                <a:rPr kumimoji="1" lang="en-US" altLang="ja-JP" sz="1400" dirty="0"/>
                <a:t>&lt;1</a:t>
              </a:r>
              <a:r>
                <a:rPr kumimoji="1" lang="ja-JP" altLang="en-US" sz="1400" dirty="0"/>
                <a:t>枚か</a:t>
              </a:r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</a:t>
              </a:r>
              <a:r>
                <a:rPr kumimoji="1" lang="en-US" altLang="ja-JP" sz="1400" dirty="0"/>
                <a:t>&lt;4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  <a:p>
              <a:pPr algn="ctr"/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通知</a:t>
              </a: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19C6534-7619-48BC-979D-F84506628603}"/>
                </a:ext>
              </a:extLst>
            </p:cNvPr>
            <p:cNvSpPr/>
            <p:nvPr/>
          </p:nvSpPr>
          <p:spPr>
            <a:xfrm flipH="1">
              <a:off x="429032" y="4676012"/>
              <a:ext cx="1407437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[50</a:t>
              </a:r>
              <a:r>
                <a:rPr kumimoji="1" lang="ja-JP" altLang="en-US" sz="1400" dirty="0"/>
                <a:t>円</a:t>
              </a:r>
              <a:r>
                <a:rPr kumimoji="1" lang="en-US" altLang="ja-JP" sz="1400" dirty="0"/>
                <a:t>&lt;10</a:t>
              </a:r>
              <a:r>
                <a:rPr kumimoji="1" lang="ja-JP" altLang="en-US" sz="1400" dirty="0"/>
                <a:t>枚か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</a:t>
              </a:r>
              <a:r>
                <a:rPr kumimoji="1" lang="en-US" altLang="ja-JP" sz="1400" dirty="0"/>
                <a:t>&lt;20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]/</a:t>
              </a:r>
              <a:r>
                <a:rPr kumimoji="1" lang="ja-JP" altLang="en-US" sz="1400" dirty="0"/>
                <a:t>通知</a:t>
              </a: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372987CD-82B0-4351-92E9-C408126A182F}"/>
                </a:ext>
              </a:extLst>
            </p:cNvPr>
            <p:cNvSpPr/>
            <p:nvPr/>
          </p:nvSpPr>
          <p:spPr>
            <a:xfrm flipH="1">
              <a:off x="5678861" y="4828716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店員操作</a:t>
              </a: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A68E4459-2616-4911-BAF5-4EC51C38F341}"/>
                </a:ext>
              </a:extLst>
            </p:cNvPr>
            <p:cNvSpPr/>
            <p:nvPr/>
          </p:nvSpPr>
          <p:spPr>
            <a:xfrm flipH="1">
              <a:off x="5718517" y="3071413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店員操作</a:t>
              </a: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67D4CFC-013C-4748-9559-EAAFE4169118}"/>
                </a:ext>
              </a:extLst>
            </p:cNvPr>
            <p:cNvSpPr/>
            <p:nvPr/>
          </p:nvSpPr>
          <p:spPr>
            <a:xfrm flipH="1">
              <a:off x="7766012" y="1739491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販売再開</a:t>
              </a:r>
              <a:endParaRPr kumimoji="1" lang="en-US" altLang="ja-JP" sz="1400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C0E7C835-450D-4787-A914-E951947AC23E}"/>
                </a:ext>
              </a:extLst>
            </p:cNvPr>
            <p:cNvSpPr/>
            <p:nvPr/>
          </p:nvSpPr>
          <p:spPr>
            <a:xfrm flipH="1">
              <a:off x="7587175" y="3071900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販売再開</a:t>
              </a:r>
              <a:endParaRPr kumimoji="1" lang="en-US" altLang="ja-JP" sz="1400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FF193B0B-AF7A-4D29-B5D7-C84DD0E3868B}"/>
                </a:ext>
              </a:extLst>
            </p:cNvPr>
            <p:cNvSpPr/>
            <p:nvPr/>
          </p:nvSpPr>
          <p:spPr>
            <a:xfrm flipH="1">
              <a:off x="7679881" y="4833300"/>
              <a:ext cx="718145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販売再開</a:t>
              </a:r>
              <a:endParaRPr kumimoji="1" lang="en-US" altLang="ja-JP" sz="1400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6932B11A-7E94-4B2A-8C94-DBBB590F6F0B}"/>
                </a:ext>
              </a:extLst>
            </p:cNvPr>
            <p:cNvSpPr/>
            <p:nvPr/>
          </p:nvSpPr>
          <p:spPr>
            <a:xfrm flipH="1">
              <a:off x="368620" y="2905876"/>
              <a:ext cx="1458733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</a:t>
              </a:r>
              <a:r>
                <a:rPr kumimoji="1" lang="ja-JP" altLang="en-US" sz="1400" dirty="0"/>
                <a:t>各硬貨</a:t>
              </a:r>
              <a:r>
                <a:rPr kumimoji="1" lang="en-US" altLang="ja-JP" sz="1400" dirty="0"/>
                <a:t>&gt;90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  <a:p>
              <a:pPr algn="ctr"/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通知</a:t>
              </a: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045C34FF-E5F9-418E-B8BA-32E27147DD0A}"/>
                </a:ext>
              </a:extLst>
            </p:cNvPr>
            <p:cNvSpPr/>
            <p:nvPr/>
          </p:nvSpPr>
          <p:spPr>
            <a:xfrm flipH="1">
              <a:off x="2886100" y="2908497"/>
              <a:ext cx="1550104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</a:t>
              </a:r>
              <a:r>
                <a:rPr kumimoji="1" lang="ja-JP" altLang="en-US" sz="1400" dirty="0"/>
                <a:t>各硬貨</a:t>
              </a:r>
              <a:r>
                <a:rPr kumimoji="1" lang="en-US" altLang="ja-JP" sz="1400" dirty="0"/>
                <a:t>=100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  <a:p>
              <a:pPr algn="ctr"/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通知</a:t>
              </a:r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35F74D64-621E-415F-8F44-5ECEBD66667A}"/>
                </a:ext>
              </a:extLst>
            </p:cNvPr>
            <p:cNvCxnSpPr>
              <a:cxnSpLocks/>
              <a:stCxn id="83" idx="2"/>
              <a:endCxn id="196" idx="0"/>
            </p:cNvCxnSpPr>
            <p:nvPr/>
          </p:nvCxnSpPr>
          <p:spPr>
            <a:xfrm flipH="1">
              <a:off x="2341994" y="3723586"/>
              <a:ext cx="5872" cy="27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39CB5B1B-2795-4BBB-8067-65BAAD7EB7E9}"/>
                </a:ext>
              </a:extLst>
            </p:cNvPr>
            <p:cNvGrpSpPr/>
            <p:nvPr/>
          </p:nvGrpSpPr>
          <p:grpSpPr>
            <a:xfrm>
              <a:off x="2201547" y="3999828"/>
              <a:ext cx="280894" cy="280894"/>
              <a:chOff x="2212547" y="2979537"/>
              <a:chExt cx="280894" cy="280894"/>
            </a:xfrm>
          </p:grpSpPr>
          <p:sp>
            <p:nvSpPr>
              <p:cNvPr id="196" name="円: 塗りつぶしなし 195">
                <a:extLst>
                  <a:ext uri="{FF2B5EF4-FFF2-40B4-BE49-F238E27FC236}">
                    <a16:creationId xmlns:a16="http://schemas.microsoft.com/office/drawing/2014/main" id="{6DE4C41F-6D68-4773-8664-26BC608B501C}"/>
                  </a:ext>
                </a:extLst>
              </p:cNvPr>
              <p:cNvSpPr/>
              <p:nvPr/>
            </p:nvSpPr>
            <p:spPr>
              <a:xfrm flipH="1">
                <a:off x="2212547" y="2979537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4661CD71-E9EA-4DA5-A180-562A9E9C202E}"/>
                  </a:ext>
                </a:extLst>
              </p:cNvPr>
              <p:cNvSpPr/>
              <p:nvPr/>
            </p:nvSpPr>
            <p:spPr>
              <a:xfrm flipH="1">
                <a:off x="2287252" y="3052682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9E8E1496-5811-4F6D-977C-151E1157DE90}"/>
                </a:ext>
              </a:extLst>
            </p:cNvPr>
            <p:cNvCxnSpPr>
              <a:cxnSpLocks/>
              <a:stCxn id="86" idx="2"/>
              <a:endCxn id="203" idx="0"/>
            </p:cNvCxnSpPr>
            <p:nvPr/>
          </p:nvCxnSpPr>
          <p:spPr>
            <a:xfrm>
              <a:off x="2341994" y="5509660"/>
              <a:ext cx="0" cy="43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53698BF7-54D1-4C2B-9286-6E36E046FE37}"/>
                </a:ext>
              </a:extLst>
            </p:cNvPr>
            <p:cNvGrpSpPr/>
            <p:nvPr/>
          </p:nvGrpSpPr>
          <p:grpSpPr>
            <a:xfrm>
              <a:off x="2201547" y="5946257"/>
              <a:ext cx="280894" cy="280894"/>
              <a:chOff x="2212547" y="2979537"/>
              <a:chExt cx="280894" cy="280894"/>
            </a:xfrm>
          </p:grpSpPr>
          <p:sp>
            <p:nvSpPr>
              <p:cNvPr id="203" name="円: 塗りつぶしなし 202">
                <a:extLst>
                  <a:ext uri="{FF2B5EF4-FFF2-40B4-BE49-F238E27FC236}">
                    <a16:creationId xmlns:a16="http://schemas.microsoft.com/office/drawing/2014/main" id="{71CF94D6-2E7B-4506-A4D8-CB2F208CD730}"/>
                  </a:ext>
                </a:extLst>
              </p:cNvPr>
              <p:cNvSpPr/>
              <p:nvPr/>
            </p:nvSpPr>
            <p:spPr>
              <a:xfrm flipH="1">
                <a:off x="2212547" y="2979537"/>
                <a:ext cx="280894" cy="280894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EBB3E2C-1B58-4CC2-996D-40558061FC5E}"/>
                  </a:ext>
                </a:extLst>
              </p:cNvPr>
              <p:cNvSpPr/>
              <p:nvPr/>
            </p:nvSpPr>
            <p:spPr>
              <a:xfrm flipH="1">
                <a:off x="2287252" y="3052682"/>
                <a:ext cx="143436" cy="1434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3456C50A-03BF-451C-B089-2E32DF2716B2}"/>
                </a:ext>
              </a:extLst>
            </p:cNvPr>
            <p:cNvSpPr/>
            <p:nvPr/>
          </p:nvSpPr>
          <p:spPr>
            <a:xfrm flipH="1">
              <a:off x="573978" y="5603946"/>
              <a:ext cx="1676741" cy="43088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[50</a:t>
              </a:r>
              <a:r>
                <a:rPr kumimoji="1" lang="ja-JP" altLang="en-US" sz="1400" dirty="0"/>
                <a:t>円≧</a:t>
              </a:r>
              <a:r>
                <a:rPr kumimoji="1" lang="en-US" altLang="ja-JP" sz="1400" dirty="0"/>
                <a:t>10</a:t>
              </a:r>
              <a:r>
                <a:rPr kumimoji="1" lang="ja-JP" altLang="en-US" sz="1400" dirty="0"/>
                <a:t>枚かつ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円≧</a:t>
              </a:r>
              <a:r>
                <a:rPr kumimoji="1" lang="en-US" altLang="ja-JP" sz="1400" dirty="0"/>
                <a:t>20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D3F7309A-1F09-4E59-A0E5-F7E1BCA7A0F1}"/>
                </a:ext>
              </a:extLst>
            </p:cNvPr>
            <p:cNvSpPr/>
            <p:nvPr/>
          </p:nvSpPr>
          <p:spPr>
            <a:xfrm flipH="1">
              <a:off x="621190" y="3782321"/>
              <a:ext cx="154850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</a:t>
              </a:r>
              <a:r>
                <a:rPr kumimoji="1" lang="ja-JP" altLang="en-US" sz="1400" dirty="0"/>
                <a:t>各硬貨≦</a:t>
              </a:r>
              <a:r>
                <a:rPr kumimoji="1" lang="en-US" altLang="ja-JP" sz="1400" dirty="0"/>
                <a:t>90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</p:txBody>
        </p:sp>
        <p:sp>
          <p:nvSpPr>
            <p:cNvPr id="210" name="円弧 209">
              <a:extLst>
                <a:ext uri="{FF2B5EF4-FFF2-40B4-BE49-F238E27FC236}">
                  <a16:creationId xmlns:a16="http://schemas.microsoft.com/office/drawing/2014/main" id="{7F9DE574-0053-4A6A-96F0-6EB38A79916A}"/>
                </a:ext>
              </a:extLst>
            </p:cNvPr>
            <p:cNvSpPr/>
            <p:nvPr/>
          </p:nvSpPr>
          <p:spPr>
            <a:xfrm rot="5400000">
              <a:off x="3513076" y="2891402"/>
              <a:ext cx="581931" cy="1685404"/>
            </a:xfrm>
            <a:prstGeom prst="arc">
              <a:avLst>
                <a:gd name="adj1" fmla="val 16200000"/>
                <a:gd name="adj2" fmla="val 55286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AD4E6E43-6549-401E-A96F-ECA198D48E53}"/>
                </a:ext>
              </a:extLst>
            </p:cNvPr>
            <p:cNvSpPr/>
            <p:nvPr/>
          </p:nvSpPr>
          <p:spPr>
            <a:xfrm flipH="1">
              <a:off x="4260622" y="3992528"/>
              <a:ext cx="15501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</a:t>
              </a:r>
              <a:r>
                <a:rPr kumimoji="1" lang="ja-JP" altLang="en-US" sz="1400" dirty="0"/>
                <a:t>全硬貨</a:t>
              </a:r>
              <a:r>
                <a:rPr kumimoji="1" lang="en-US" altLang="ja-JP" sz="1400" dirty="0"/>
                <a:t>&lt;100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1E79736B-E8C6-450E-A31B-6223AB880915}"/>
                </a:ext>
              </a:extLst>
            </p:cNvPr>
            <p:cNvSpPr/>
            <p:nvPr/>
          </p:nvSpPr>
          <p:spPr>
            <a:xfrm flipH="1">
              <a:off x="3993504" y="5941049"/>
              <a:ext cx="2543966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ja-JP" altLang="en-US" sz="1400" dirty="0"/>
                <a:t>購入</a:t>
              </a:r>
              <a:r>
                <a:rPr kumimoji="1" lang="en-US" altLang="ja-JP" sz="1400" dirty="0"/>
                <a:t>[50</a:t>
              </a:r>
              <a:r>
                <a:rPr kumimoji="1" lang="ja-JP" altLang="en-US" sz="1400" dirty="0"/>
                <a:t>円≧</a:t>
              </a:r>
              <a:r>
                <a:rPr kumimoji="1" lang="en-US" altLang="ja-JP" sz="1400" dirty="0"/>
                <a:t>1</a:t>
              </a:r>
              <a:r>
                <a:rPr kumimoji="1" lang="ja-JP" altLang="en-US" sz="1400" dirty="0"/>
                <a:t>枚かつ</a:t>
              </a:r>
              <a:r>
                <a:rPr kumimoji="1" lang="en-US" altLang="ja-JP" sz="1400" dirty="0"/>
                <a:t>100</a:t>
              </a:r>
              <a:r>
                <a:rPr kumimoji="1" lang="ja-JP" altLang="en-US" sz="1400" dirty="0"/>
                <a:t>円≧</a:t>
              </a:r>
              <a:r>
                <a:rPr kumimoji="1" lang="en-US" altLang="ja-JP" sz="1400" dirty="0"/>
                <a:t>4</a:t>
              </a:r>
              <a:r>
                <a:rPr kumimoji="1" lang="ja-JP" altLang="en-US" sz="1400" dirty="0"/>
                <a:t>枚</a:t>
              </a:r>
              <a:r>
                <a:rPr kumimoji="1" lang="en-US" altLang="ja-JP" sz="1400" dirty="0"/>
                <a:t>]</a:t>
              </a: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06E3EF7D-13A1-480D-B1EA-E1D767861F21}"/>
                </a:ext>
              </a:extLst>
            </p:cNvPr>
            <p:cNvSpPr txBox="1"/>
            <p:nvPr/>
          </p:nvSpPr>
          <p:spPr>
            <a:xfrm>
              <a:off x="831066" y="881804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通知と販売停止</a:t>
              </a:r>
            </a:p>
          </p:txBody>
        </p:sp>
        <p:sp>
          <p:nvSpPr>
            <p:cNvPr id="243" name="円弧 242">
              <a:extLst>
                <a:ext uri="{FF2B5EF4-FFF2-40B4-BE49-F238E27FC236}">
                  <a16:creationId xmlns:a16="http://schemas.microsoft.com/office/drawing/2014/main" id="{ACFA5D14-93A8-48AC-B3C3-8DA654CFFFA8}"/>
                </a:ext>
              </a:extLst>
            </p:cNvPr>
            <p:cNvSpPr/>
            <p:nvPr/>
          </p:nvSpPr>
          <p:spPr>
            <a:xfrm rot="5400000">
              <a:off x="3470460" y="4723946"/>
              <a:ext cx="581931" cy="1685404"/>
            </a:xfrm>
            <a:prstGeom prst="arc">
              <a:avLst>
                <a:gd name="adj1" fmla="val 16200000"/>
                <a:gd name="adj2" fmla="val 55286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69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E1258-296C-4692-8A42-7D2BC6A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シーケンス図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CE7183-A020-457E-92E2-E1D8508B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3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97AC540F-5EC9-46D9-A887-913EA7286C52}"/>
              </a:ext>
            </a:extLst>
          </p:cNvPr>
          <p:cNvGrpSpPr/>
          <p:nvPr/>
        </p:nvGrpSpPr>
        <p:grpSpPr>
          <a:xfrm>
            <a:off x="74367" y="28682"/>
            <a:ext cx="8859754" cy="6138548"/>
            <a:chOff x="74367" y="28682"/>
            <a:chExt cx="8859754" cy="613854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B492D2D-4EE2-4BD1-9685-C29CC26E0AA0}"/>
                </a:ext>
              </a:extLst>
            </p:cNvPr>
            <p:cNvSpPr/>
            <p:nvPr/>
          </p:nvSpPr>
          <p:spPr>
            <a:xfrm>
              <a:off x="4745664" y="55845"/>
              <a:ext cx="7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Touch</a:t>
              </a:r>
              <a:endParaRPr lang="ja-JP" altLang="en-US" sz="1350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0460F4C-095D-47C5-9DC6-442163846CC0}"/>
                </a:ext>
              </a:extLst>
            </p:cNvPr>
            <p:cNvSpPr/>
            <p:nvPr/>
          </p:nvSpPr>
          <p:spPr>
            <a:xfrm>
              <a:off x="4079718" y="49930"/>
              <a:ext cx="5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Pay</a:t>
              </a:r>
              <a:endParaRPr lang="ja-JP" altLang="en-US" sz="135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543F67-C262-40CE-8CBC-58395880DF07}"/>
                </a:ext>
              </a:extLst>
            </p:cNvPr>
            <p:cNvSpPr/>
            <p:nvPr/>
          </p:nvSpPr>
          <p:spPr>
            <a:xfrm>
              <a:off x="6473739" y="51652"/>
              <a:ext cx="108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Server</a:t>
              </a:r>
              <a:endParaRPr lang="ja-JP" altLang="en-US" sz="135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47A1E6D-EB2E-4B67-8DBA-13FFB632F527}"/>
                </a:ext>
              </a:extLst>
            </p:cNvPr>
            <p:cNvSpPr/>
            <p:nvPr/>
          </p:nvSpPr>
          <p:spPr>
            <a:xfrm>
              <a:off x="5610503" y="55845"/>
              <a:ext cx="749601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:Database</a:t>
              </a:r>
              <a:endParaRPr lang="ja-JP" altLang="en-US" sz="135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1254593-5D11-43E4-A488-58C6F28DA3C4}"/>
                </a:ext>
              </a:extLst>
            </p:cNvPr>
            <p:cNvSpPr/>
            <p:nvPr/>
          </p:nvSpPr>
          <p:spPr>
            <a:xfrm>
              <a:off x="7674121" y="55845"/>
              <a:ext cx="12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Calculator</a:t>
              </a:r>
              <a:endParaRPr lang="ja-JP" altLang="en-US" sz="135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79C820F-9A0E-42F6-BFA0-D6C75786BFB6}"/>
                </a:ext>
              </a:extLst>
            </p:cNvPr>
            <p:cNvSpPr/>
            <p:nvPr/>
          </p:nvSpPr>
          <p:spPr>
            <a:xfrm>
              <a:off x="1836933" y="28682"/>
              <a:ext cx="90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Camera</a:t>
              </a:r>
              <a:endParaRPr lang="ja-JP" altLang="en-US" sz="135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F452B31-E159-4120-937B-1F9982B589F1}"/>
                </a:ext>
              </a:extLst>
            </p:cNvPr>
            <p:cNvSpPr/>
            <p:nvPr/>
          </p:nvSpPr>
          <p:spPr>
            <a:xfrm>
              <a:off x="2871935" y="40997"/>
              <a:ext cx="108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Display</a:t>
              </a:r>
              <a:endParaRPr lang="ja-JP" altLang="en-US" sz="1350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A490C70-47CD-40BD-81A1-294431783E1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286933" y="388682"/>
              <a:ext cx="0" cy="5720415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DB98610-0F7E-47F3-84D1-38BC5E880FE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105664" y="415845"/>
              <a:ext cx="14702" cy="5650389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63259C2-4AAE-46C6-9396-6FF30C0EB70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349718" y="409930"/>
              <a:ext cx="1277" cy="5656304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A507375-0EA6-4440-8476-6A29C320200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13739" y="411652"/>
              <a:ext cx="0" cy="5541357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CBBD1CE-6F4E-4614-B31E-8EBEEBE067D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985304" y="415845"/>
              <a:ext cx="10605" cy="5601575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C847777-576F-4DC5-9A93-D38CB14DA98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8302030" y="415845"/>
              <a:ext cx="2091" cy="5537164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656AA33-7C16-4338-B4E6-B6BD2678A6B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411935" y="400997"/>
              <a:ext cx="0" cy="5708100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3516DEB-997D-4435-BF85-F6EBC3377065}"/>
                </a:ext>
              </a:extLst>
            </p:cNvPr>
            <p:cNvSpPr/>
            <p:nvPr/>
          </p:nvSpPr>
          <p:spPr>
            <a:xfrm>
              <a:off x="2236650" y="1109905"/>
              <a:ext cx="108000" cy="1712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92E37E3-69BE-4B43-BD91-23AE15CECE0F}"/>
                </a:ext>
              </a:extLst>
            </p:cNvPr>
            <p:cNvSpPr/>
            <p:nvPr/>
          </p:nvSpPr>
          <p:spPr>
            <a:xfrm>
              <a:off x="141661" y="490834"/>
              <a:ext cx="134874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A4A1167-3C75-4F8C-82B8-7679775E898D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49970" y="1109905"/>
              <a:ext cx="1340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FB1FE60-E880-4B75-8669-46B53A14323B}"/>
                </a:ext>
              </a:extLst>
            </p:cNvPr>
            <p:cNvSpPr/>
            <p:nvPr/>
          </p:nvSpPr>
          <p:spPr>
            <a:xfrm>
              <a:off x="74367" y="40997"/>
              <a:ext cx="162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50" dirty="0"/>
                <a:t>: Session Controller</a:t>
              </a:r>
              <a:endParaRPr lang="ja-JP" altLang="en-US" sz="1350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1A1EE2F3-9BDD-4D6F-B2BA-0AA3CE07CA7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84367" y="400997"/>
              <a:ext cx="8713" cy="5766233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9A88956-53A9-4AD1-8C23-0FBAF93B6832}"/>
                </a:ext>
              </a:extLst>
            </p:cNvPr>
            <p:cNvSpPr/>
            <p:nvPr/>
          </p:nvSpPr>
          <p:spPr>
            <a:xfrm>
              <a:off x="841970" y="559414"/>
              <a:ext cx="108000" cy="5393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84B5E90-FE30-4826-82CE-368F2548C1CD}"/>
                </a:ext>
              </a:extLst>
            </p:cNvPr>
            <p:cNvSpPr/>
            <p:nvPr/>
          </p:nvSpPr>
          <p:spPr>
            <a:xfrm>
              <a:off x="3358285" y="922974"/>
              <a:ext cx="108000" cy="509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4C5D607A-FB04-495B-8A93-51DD776C6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970" y="1281668"/>
              <a:ext cx="1336963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9FAAFA6-A225-4189-8B13-15D52D961395}"/>
                </a:ext>
              </a:extLst>
            </p:cNvPr>
            <p:cNvSpPr txBox="1"/>
            <p:nvPr/>
          </p:nvSpPr>
          <p:spPr>
            <a:xfrm>
              <a:off x="992379" y="941802"/>
              <a:ext cx="10772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4.detectCustomer()</a:t>
              </a:r>
              <a:endParaRPr kumimoji="1" lang="ja-JP" altLang="en-US" sz="1000" dirty="0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51417D3-391C-40F4-BF0B-10B0A6D1C821}"/>
                </a:ext>
              </a:extLst>
            </p:cNvPr>
            <p:cNvCxnSpPr>
              <a:cxnSpLocks/>
            </p:cNvCxnSpPr>
            <p:nvPr/>
          </p:nvCxnSpPr>
          <p:spPr>
            <a:xfrm>
              <a:off x="959665" y="2089571"/>
              <a:ext cx="2452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54592D7-8FFA-416A-B036-3AB21D24F39A}"/>
                </a:ext>
              </a:extLst>
            </p:cNvPr>
            <p:cNvSpPr/>
            <p:nvPr/>
          </p:nvSpPr>
          <p:spPr>
            <a:xfrm>
              <a:off x="6959739" y="443213"/>
              <a:ext cx="108000" cy="328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67685F5-144B-4FE4-9A34-F719A7555D64}"/>
                </a:ext>
              </a:extLst>
            </p:cNvPr>
            <p:cNvSpPr/>
            <p:nvPr/>
          </p:nvSpPr>
          <p:spPr>
            <a:xfrm>
              <a:off x="4296995" y="2402345"/>
              <a:ext cx="108000" cy="181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5480CB0-7D4D-42E5-89B2-5CBDE9118994}"/>
                </a:ext>
              </a:extLst>
            </p:cNvPr>
            <p:cNvSpPr txBox="1"/>
            <p:nvPr/>
          </p:nvSpPr>
          <p:spPr>
            <a:xfrm>
              <a:off x="1581543" y="1131615"/>
              <a:ext cx="5754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5.gender()</a:t>
              </a:r>
              <a:endParaRPr kumimoji="1" lang="ja-JP" altLang="en-US" sz="10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7333E2B-A462-4EDF-902A-180D5899F939}"/>
                </a:ext>
              </a:extLst>
            </p:cNvPr>
            <p:cNvCxnSpPr>
              <a:cxnSpLocks/>
              <a:stCxn id="11" idx="6"/>
              <a:endCxn id="31" idx="0"/>
            </p:cNvCxnSpPr>
            <p:nvPr/>
          </p:nvCxnSpPr>
          <p:spPr>
            <a:xfrm>
              <a:off x="276535" y="559414"/>
              <a:ext cx="619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7D57DD99-4D16-47EB-A71B-17F4AD03FDB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949970" y="922973"/>
              <a:ext cx="24623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B49C142-52BD-4CD0-857E-439EAA8DA8AB}"/>
                </a:ext>
              </a:extLst>
            </p:cNvPr>
            <p:cNvSpPr txBox="1"/>
            <p:nvPr/>
          </p:nvSpPr>
          <p:spPr>
            <a:xfrm>
              <a:off x="2358323" y="769085"/>
              <a:ext cx="9489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3.showWeather()</a:t>
              </a:r>
              <a:endParaRPr kumimoji="1" lang="ja-JP" altLang="en-US" sz="1000" dirty="0"/>
            </a:p>
          </p:txBody>
        </p: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71158E47-C5B7-4236-B5AB-C21EBA9CBC2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43" y="2408501"/>
              <a:ext cx="3425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27671D6-7493-4F10-A637-D4F01C8E6692}"/>
                </a:ext>
              </a:extLst>
            </p:cNvPr>
            <p:cNvSpPr txBox="1"/>
            <p:nvPr/>
          </p:nvSpPr>
          <p:spPr>
            <a:xfrm>
              <a:off x="2134716" y="1935683"/>
              <a:ext cx="128721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10.show Recommend()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08DEBDA-CC7B-4A7A-A922-86CA52833ADB}"/>
                </a:ext>
              </a:extLst>
            </p:cNvPr>
            <p:cNvSpPr txBox="1"/>
            <p:nvPr/>
          </p:nvSpPr>
          <p:spPr>
            <a:xfrm>
              <a:off x="976233" y="2248458"/>
              <a:ext cx="8495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12.puumoney()</a:t>
              </a:r>
              <a:endParaRPr kumimoji="1" lang="ja-JP" altLang="en-US" sz="10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1334A918-FB6D-4C40-97E1-07D11BE39E1D}"/>
                </a:ext>
              </a:extLst>
            </p:cNvPr>
            <p:cNvSpPr txBox="1"/>
            <p:nvPr/>
          </p:nvSpPr>
          <p:spPr>
            <a:xfrm>
              <a:off x="3488865" y="2408956"/>
              <a:ext cx="81592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13.getmoney()</a:t>
              </a:r>
              <a:endParaRPr kumimoji="1" lang="ja-JP" altLang="en-US" sz="1000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099DFFD-8373-424D-82F3-AC19CF447C14}"/>
                </a:ext>
              </a:extLst>
            </p:cNvPr>
            <p:cNvSpPr/>
            <p:nvPr/>
          </p:nvSpPr>
          <p:spPr>
            <a:xfrm>
              <a:off x="8238936" y="2730833"/>
              <a:ext cx="108000" cy="269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9964935-84C5-4F86-B061-DB4F41B39507}"/>
                </a:ext>
              </a:extLst>
            </p:cNvPr>
            <p:cNvSpPr txBox="1"/>
            <p:nvPr/>
          </p:nvSpPr>
          <p:spPr>
            <a:xfrm>
              <a:off x="959665" y="440372"/>
              <a:ext cx="76783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1.pullwather()</a:t>
              </a:r>
              <a:endParaRPr kumimoji="1" lang="ja-JP" altLang="en-US" sz="1000" dirty="0"/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E47D1B2-ACCB-46E5-8C7B-D0E29AF4D8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970" y="758124"/>
              <a:ext cx="6052167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80307D0-D29E-4C7A-8461-E5733B041A6D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937975" y="2730833"/>
              <a:ext cx="73549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C1E25AC-F01F-411C-B8F9-029F9A3FF40D}"/>
                </a:ext>
              </a:extLst>
            </p:cNvPr>
            <p:cNvSpPr txBox="1"/>
            <p:nvPr/>
          </p:nvSpPr>
          <p:spPr>
            <a:xfrm>
              <a:off x="7168039" y="2529607"/>
              <a:ext cx="99867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14.addCoinTotal()</a:t>
              </a:r>
              <a:endParaRPr kumimoji="1" lang="ja-JP" altLang="en-US" sz="1000" dirty="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339C725-120C-4151-9876-80062901B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610" y="2901519"/>
              <a:ext cx="7354961" cy="1291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E626AD6C-C2B3-436B-AE0B-CF1821E3940A}"/>
                </a:ext>
              </a:extLst>
            </p:cNvPr>
            <p:cNvSpPr txBox="1"/>
            <p:nvPr/>
          </p:nvSpPr>
          <p:spPr>
            <a:xfrm>
              <a:off x="7281803" y="2739449"/>
              <a:ext cx="6860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15.gettotal()</a:t>
              </a:r>
              <a:endParaRPr kumimoji="1" lang="ja-JP" altLang="en-US" sz="1000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CD92D9B7-1775-4875-97BC-8237BDAD02AB}"/>
                </a:ext>
              </a:extLst>
            </p:cNvPr>
            <p:cNvSpPr/>
            <p:nvPr/>
          </p:nvSpPr>
          <p:spPr>
            <a:xfrm>
              <a:off x="2505275" y="3349436"/>
              <a:ext cx="81913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18.showTotal()</a:t>
              </a:r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84297B0E-C112-48BC-B6DB-21BB98BB0F99}"/>
                </a:ext>
              </a:extLst>
            </p:cNvPr>
            <p:cNvGrpSpPr/>
            <p:nvPr/>
          </p:nvGrpSpPr>
          <p:grpSpPr>
            <a:xfrm>
              <a:off x="963681" y="4733685"/>
              <a:ext cx="317118" cy="112839"/>
              <a:chOff x="848742" y="4058821"/>
              <a:chExt cx="317118" cy="112839"/>
            </a:xfrm>
          </p:grpSpPr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1FC95288-FF0C-4898-860E-0749A4CD7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064980"/>
                <a:ext cx="317118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矢印コネクタ 111">
                <a:extLst>
                  <a:ext uri="{FF2B5EF4-FFF2-40B4-BE49-F238E27FC236}">
                    <a16:creationId xmlns:a16="http://schemas.microsoft.com/office/drawing/2014/main" id="{42225132-35C7-463E-AE76-ED1CE82ED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171660"/>
                <a:ext cx="3171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62EBF0E0-D03B-40D1-9B34-831323F65A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9701" y="4058821"/>
                <a:ext cx="0" cy="11283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3CEAE295-4354-4C0F-8D56-36ACD54F4CBD}"/>
                </a:ext>
              </a:extLst>
            </p:cNvPr>
            <p:cNvSpPr/>
            <p:nvPr/>
          </p:nvSpPr>
          <p:spPr>
            <a:xfrm>
              <a:off x="1098845" y="4534045"/>
              <a:ext cx="72295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24.popItem()</a:t>
              </a: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786168-9ECF-48A4-AD25-A37C8B8B8DF1}"/>
                </a:ext>
              </a:extLst>
            </p:cNvPr>
            <p:cNvSpPr/>
            <p:nvPr/>
          </p:nvSpPr>
          <p:spPr>
            <a:xfrm>
              <a:off x="5066366" y="3981934"/>
              <a:ext cx="108000" cy="162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34BC26CA-30DB-49EB-A7ED-81C41A45A40E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947069" y="3962000"/>
              <a:ext cx="4173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00122744-0F5E-4EAF-A1B0-DF4418C746E0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1" y="5776963"/>
              <a:ext cx="245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DA532CD-F069-4DDB-893E-D922E6731F2B}"/>
                </a:ext>
              </a:extLst>
            </p:cNvPr>
            <p:cNvSpPr txBox="1"/>
            <p:nvPr/>
          </p:nvSpPr>
          <p:spPr>
            <a:xfrm>
              <a:off x="2380039" y="5611478"/>
              <a:ext cx="101790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20.showWeather()</a:t>
              </a:r>
              <a:endParaRPr kumimoji="1" lang="ja-JP" altLang="en-US" sz="1000" dirty="0"/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6B02AA1-1FA3-4F24-84B8-E942F9A961DB}"/>
                </a:ext>
              </a:extLst>
            </p:cNvPr>
            <p:cNvCxnSpPr>
              <a:cxnSpLocks/>
            </p:cNvCxnSpPr>
            <p:nvPr/>
          </p:nvCxnSpPr>
          <p:spPr>
            <a:xfrm>
              <a:off x="949970" y="602157"/>
              <a:ext cx="6006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2F27D5C-34BA-43F7-8896-633D69799D1B}"/>
                </a:ext>
              </a:extLst>
            </p:cNvPr>
            <p:cNvSpPr txBox="1"/>
            <p:nvPr/>
          </p:nvSpPr>
          <p:spPr>
            <a:xfrm>
              <a:off x="6126050" y="597694"/>
              <a:ext cx="74539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2.getwather()</a:t>
              </a:r>
              <a:endParaRPr kumimoji="1" lang="ja-JP" altLang="en-US" sz="1000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801F1690-DEC1-435C-B23D-BD4EDF1A8D23}"/>
                </a:ext>
              </a:extLst>
            </p:cNvPr>
            <p:cNvSpPr/>
            <p:nvPr/>
          </p:nvSpPr>
          <p:spPr>
            <a:xfrm>
              <a:off x="5941909" y="1467078"/>
              <a:ext cx="108000" cy="3937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63456FDF-B7FC-4395-8473-D369B2C6C554}"/>
                </a:ext>
              </a:extLst>
            </p:cNvPr>
            <p:cNvSpPr txBox="1"/>
            <p:nvPr/>
          </p:nvSpPr>
          <p:spPr>
            <a:xfrm>
              <a:off x="977955" y="1310675"/>
              <a:ext cx="82554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6.pullItemList()</a:t>
              </a:r>
              <a:endParaRPr kumimoji="1" lang="ja-JP" altLang="en-US" sz="10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5D8CDA5-D0BC-4E20-88B8-E664635C4EBC}"/>
                </a:ext>
              </a:extLst>
            </p:cNvPr>
            <p:cNvSpPr txBox="1"/>
            <p:nvPr/>
          </p:nvSpPr>
          <p:spPr>
            <a:xfrm>
              <a:off x="980160" y="1475194"/>
              <a:ext cx="12856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7.pullRecommendList()</a:t>
              </a:r>
              <a:endParaRPr kumimoji="1" lang="ja-JP" altLang="en-US" sz="1000" dirty="0"/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81A2A66-CE6E-477D-BE7E-B0B5C60F2E61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9" y="1641260"/>
              <a:ext cx="5053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AC098EB8-8043-4316-A8C0-18557EC60F89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flipV="1">
              <a:off x="942874" y="1467078"/>
              <a:ext cx="505303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F8E0014-09BB-4CC3-A3D4-A5C030506D60}"/>
                </a:ext>
              </a:extLst>
            </p:cNvPr>
            <p:cNvSpPr txBox="1"/>
            <p:nvPr/>
          </p:nvSpPr>
          <p:spPr>
            <a:xfrm>
              <a:off x="4878109" y="1630239"/>
              <a:ext cx="80631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8.checkStock()</a:t>
              </a:r>
              <a:endParaRPr kumimoji="1" lang="ja-JP" altLang="en-US" sz="1000" dirty="0"/>
            </a:p>
          </p:txBody>
        </p: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ADAD9708-1C26-4C40-816B-A5CA27D6F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970" y="1793422"/>
              <a:ext cx="4993746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CB662174-4A82-4A28-94F0-2F18F843EEA2}"/>
                </a:ext>
              </a:extLst>
            </p:cNvPr>
            <p:cNvSpPr txBox="1"/>
            <p:nvPr/>
          </p:nvSpPr>
          <p:spPr>
            <a:xfrm>
              <a:off x="4872661" y="1787912"/>
              <a:ext cx="107401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9.getRecommend()</a:t>
              </a:r>
              <a:endParaRPr kumimoji="1" lang="ja-JP" altLang="en-US" sz="1000" dirty="0"/>
            </a:p>
          </p:txBody>
        </p: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7F67842A-BBD6-4C49-AB99-F4C181FD1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970" y="1937324"/>
              <a:ext cx="5007954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5B5FB038-CFBF-4A48-81A0-3D9100F6CDA8}"/>
                </a:ext>
              </a:extLst>
            </p:cNvPr>
            <p:cNvSpPr txBox="1"/>
            <p:nvPr/>
          </p:nvSpPr>
          <p:spPr>
            <a:xfrm>
              <a:off x="2538379" y="2095980"/>
              <a:ext cx="82715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11. </a:t>
              </a:r>
              <a:r>
                <a:rPr kumimoji="1" lang="en-US" altLang="ja-JP" sz="1000" dirty="0" err="1">
                  <a:solidFill>
                    <a:prstClr val="black"/>
                  </a:solidFill>
                </a:rPr>
                <a:t>showItem</a:t>
              </a:r>
              <a:r>
                <a:rPr kumimoji="1" lang="en-US" altLang="ja-JP" sz="1000" dirty="0">
                  <a:solidFill>
                    <a:prstClr val="black"/>
                  </a:solidFill>
                </a:rPr>
                <a:t>()</a:t>
              </a:r>
            </a:p>
          </p:txBody>
        </p: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B77CA01E-8B0A-4413-BA9D-1E4F56F21EF5}"/>
                </a:ext>
              </a:extLst>
            </p:cNvPr>
            <p:cNvCxnSpPr>
              <a:cxnSpLocks/>
            </p:cNvCxnSpPr>
            <p:nvPr/>
          </p:nvCxnSpPr>
          <p:spPr>
            <a:xfrm>
              <a:off x="959665" y="2249868"/>
              <a:ext cx="2452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7FBD273E-A259-45FB-B7AC-5B4469E7293A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941343" y="2576118"/>
              <a:ext cx="3409652" cy="753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50A54309-B362-404E-919E-64D36E5F03DC}"/>
                </a:ext>
              </a:extLst>
            </p:cNvPr>
            <p:cNvSpPr txBox="1"/>
            <p:nvPr/>
          </p:nvSpPr>
          <p:spPr>
            <a:xfrm>
              <a:off x="5233555" y="2938506"/>
              <a:ext cx="61074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16.getCin()</a:t>
              </a:r>
              <a:endParaRPr kumimoji="1" lang="ja-JP" altLang="en-US" sz="1000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D58492D9-D6B5-4756-95D6-58A5B9CE2B78}"/>
                </a:ext>
              </a:extLst>
            </p:cNvPr>
            <p:cNvCxnSpPr>
              <a:cxnSpLocks/>
            </p:cNvCxnSpPr>
            <p:nvPr/>
          </p:nvCxnSpPr>
          <p:spPr>
            <a:xfrm>
              <a:off x="939610" y="3111195"/>
              <a:ext cx="5057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D679EBCB-2007-4BC0-95C1-21A76230B2FF}"/>
                </a:ext>
              </a:extLst>
            </p:cNvPr>
            <p:cNvCxnSpPr>
              <a:cxnSpLocks/>
            </p:cNvCxnSpPr>
            <p:nvPr/>
          </p:nvCxnSpPr>
          <p:spPr>
            <a:xfrm>
              <a:off x="959665" y="3541400"/>
              <a:ext cx="2393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311E8904-AE3E-457E-B2C0-32919DF324FB}"/>
                </a:ext>
              </a:extLst>
            </p:cNvPr>
            <p:cNvSpPr/>
            <p:nvPr/>
          </p:nvSpPr>
          <p:spPr>
            <a:xfrm>
              <a:off x="2506274" y="3563664"/>
              <a:ext cx="79188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19.showItem()</a:t>
              </a:r>
            </a:p>
          </p:txBody>
        </p: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D03125F9-5AF7-4C41-B5EB-63E4D36109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233" y="3770307"/>
              <a:ext cx="2393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5B51EC5-1A63-4D43-82F6-5F027C14F901}"/>
                </a:ext>
              </a:extLst>
            </p:cNvPr>
            <p:cNvSpPr txBox="1"/>
            <p:nvPr/>
          </p:nvSpPr>
          <p:spPr>
            <a:xfrm>
              <a:off x="5065769" y="3161647"/>
              <a:ext cx="87524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17.checkStock()</a:t>
              </a:r>
              <a:endParaRPr kumimoji="1" lang="ja-JP" altLang="en-US" sz="1000" dirty="0"/>
            </a:p>
          </p:txBody>
        </p: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4608A6D1-A964-4CA2-9FB5-F6D6C5214E44}"/>
                </a:ext>
              </a:extLst>
            </p:cNvPr>
            <p:cNvCxnSpPr>
              <a:cxnSpLocks/>
            </p:cNvCxnSpPr>
            <p:nvPr/>
          </p:nvCxnSpPr>
          <p:spPr>
            <a:xfrm>
              <a:off x="952355" y="3329698"/>
              <a:ext cx="5057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677FDC55-83DE-4323-B302-2B7F1B804E03}"/>
                </a:ext>
              </a:extLst>
            </p:cNvPr>
            <p:cNvSpPr/>
            <p:nvPr/>
          </p:nvSpPr>
          <p:spPr>
            <a:xfrm>
              <a:off x="3862006" y="3981934"/>
              <a:ext cx="114935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21.getItemNumber()</a:t>
              </a: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36AB4D6B-3269-4E73-9827-E5A7CD2AC795}"/>
                </a:ext>
              </a:extLst>
            </p:cNvPr>
            <p:cNvSpPr/>
            <p:nvPr/>
          </p:nvSpPr>
          <p:spPr>
            <a:xfrm>
              <a:off x="1161720" y="3770897"/>
              <a:ext cx="10996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20.pllItemNumber()</a:t>
              </a:r>
            </a:p>
          </p:txBody>
        </p: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0A25D213-FCF0-4363-BA1B-70CBD2D398C1}"/>
                </a:ext>
              </a:extLst>
            </p:cNvPr>
            <p:cNvCxnSpPr>
              <a:cxnSpLocks/>
              <a:stCxn id="121" idx="2"/>
            </p:cNvCxnSpPr>
            <p:nvPr/>
          </p:nvCxnSpPr>
          <p:spPr>
            <a:xfrm flipH="1" flipV="1">
              <a:off x="959665" y="4130308"/>
              <a:ext cx="4160701" cy="1425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C5F6B38-8C8D-43CC-B48A-B9D3AE7BA644}"/>
                </a:ext>
              </a:extLst>
            </p:cNvPr>
            <p:cNvSpPr txBox="1"/>
            <p:nvPr/>
          </p:nvSpPr>
          <p:spPr>
            <a:xfrm>
              <a:off x="5249403" y="4341294"/>
              <a:ext cx="6828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23.getItem()</a:t>
              </a:r>
              <a:endParaRPr kumimoji="1" lang="ja-JP" altLang="en-US" sz="1000" dirty="0"/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167A2362-FCC9-4AB0-9562-C3BA9E00F9D0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3" y="4504566"/>
              <a:ext cx="5057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0B5AF74-DC06-43BB-95CA-AABCAC720ED9}"/>
                </a:ext>
              </a:extLst>
            </p:cNvPr>
            <p:cNvSpPr txBox="1"/>
            <p:nvPr/>
          </p:nvSpPr>
          <p:spPr>
            <a:xfrm>
              <a:off x="7520232" y="4168238"/>
              <a:ext cx="71013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22.getTotal()</a:t>
              </a:r>
              <a:endParaRPr kumimoji="1" lang="ja-JP" altLang="en-US" sz="1000" dirty="0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EF0258F-2605-4311-A397-DFB0DD645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34" y="4322126"/>
              <a:ext cx="7312945" cy="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D62E0732-2EA6-4B81-A59C-4CBE98858605}"/>
                </a:ext>
              </a:extLst>
            </p:cNvPr>
            <p:cNvSpPr txBox="1"/>
            <p:nvPr/>
          </p:nvSpPr>
          <p:spPr>
            <a:xfrm>
              <a:off x="7068055" y="4766702"/>
              <a:ext cx="11429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25.getRecommend()</a:t>
              </a:r>
              <a:endParaRPr kumimoji="1" lang="ja-JP" altLang="en-US" sz="1000" dirty="0"/>
            </a:p>
          </p:txBody>
        </p: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3175B3D8-29D1-4CA5-AA5E-ECEEAAA0D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975" y="4930744"/>
              <a:ext cx="7312945" cy="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ED3776F0-82B7-441B-AD0C-FE1872AEAA7B}"/>
                </a:ext>
              </a:extLst>
            </p:cNvPr>
            <p:cNvGrpSpPr/>
            <p:nvPr/>
          </p:nvGrpSpPr>
          <p:grpSpPr>
            <a:xfrm>
              <a:off x="958305" y="5191692"/>
              <a:ext cx="317118" cy="112839"/>
              <a:chOff x="848742" y="4058821"/>
              <a:chExt cx="317118" cy="112839"/>
            </a:xfrm>
          </p:grpSpPr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72A11B6A-0CF8-44AB-89BA-42A7F35CA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064980"/>
                <a:ext cx="317118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矢印コネクタ 155">
                <a:extLst>
                  <a:ext uri="{FF2B5EF4-FFF2-40B4-BE49-F238E27FC236}">
                    <a16:creationId xmlns:a16="http://schemas.microsoft.com/office/drawing/2014/main" id="{3C9399E6-96BF-43C4-8804-126DC0107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171660"/>
                <a:ext cx="3171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E59E557C-9FD2-4005-B96A-6C9364466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9701" y="4058821"/>
                <a:ext cx="0" cy="11283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A6198C94-5DE4-451F-B128-C73E6E974229}"/>
                </a:ext>
              </a:extLst>
            </p:cNvPr>
            <p:cNvSpPr/>
            <p:nvPr/>
          </p:nvSpPr>
          <p:spPr>
            <a:xfrm>
              <a:off x="1093469" y="4992052"/>
              <a:ext cx="85921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26.returnCash()</a:t>
              </a: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86075B46-5EFD-4F61-BF4E-C7C3B7DEBB06}"/>
                </a:ext>
              </a:extLst>
            </p:cNvPr>
            <p:cNvGrpSpPr/>
            <p:nvPr/>
          </p:nvGrpSpPr>
          <p:grpSpPr>
            <a:xfrm>
              <a:off x="953363" y="5578303"/>
              <a:ext cx="317118" cy="112839"/>
              <a:chOff x="848742" y="4058821"/>
              <a:chExt cx="317118" cy="112839"/>
            </a:xfrm>
          </p:grpSpPr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57E0278E-33B1-4488-AEE2-FFAD2B73B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064980"/>
                <a:ext cx="317118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0C740C73-1A5B-4F3A-B72F-FCC76119C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42" y="4171660"/>
                <a:ext cx="3171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矢印コネクタ 161">
                <a:extLst>
                  <a:ext uri="{FF2B5EF4-FFF2-40B4-BE49-F238E27FC236}">
                    <a16:creationId xmlns:a16="http://schemas.microsoft.com/office/drawing/2014/main" id="{97BC0A28-4552-425C-9F53-62E1DAE486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9701" y="4058821"/>
                <a:ext cx="0" cy="11283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5C9D622-68E3-4495-8F29-EC4496488A32}"/>
                </a:ext>
              </a:extLst>
            </p:cNvPr>
            <p:cNvSpPr/>
            <p:nvPr/>
          </p:nvSpPr>
          <p:spPr>
            <a:xfrm>
              <a:off x="1088527" y="5378663"/>
              <a:ext cx="93615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kumimoji="1" lang="en-US" altLang="ja-JP" sz="1000" dirty="0">
                  <a:solidFill>
                    <a:prstClr val="black"/>
                  </a:solidFill>
                </a:rPr>
                <a:t>28.outputVoice()</a:t>
              </a:r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25BEE4D9-FAA5-4694-8CC0-C39ABF49C2ED}"/>
                </a:ext>
              </a:extLst>
            </p:cNvPr>
            <p:cNvSpPr txBox="1"/>
            <p:nvPr/>
          </p:nvSpPr>
          <p:spPr>
            <a:xfrm>
              <a:off x="5240444" y="5218756"/>
              <a:ext cx="61074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dirty="0"/>
                <a:t>27.getCin()</a:t>
              </a:r>
              <a:endParaRPr kumimoji="1" lang="ja-JP" altLang="en-US" sz="1000" dirty="0"/>
            </a:p>
          </p:txBody>
        </p: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3063092B-8877-47A0-ACE8-D716D7BEE85D}"/>
                </a:ext>
              </a:extLst>
            </p:cNvPr>
            <p:cNvCxnSpPr>
              <a:cxnSpLocks/>
            </p:cNvCxnSpPr>
            <p:nvPr/>
          </p:nvCxnSpPr>
          <p:spPr>
            <a:xfrm>
              <a:off x="946499" y="5391445"/>
              <a:ext cx="5057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6B266A2C-A60C-4345-A43F-8AF461FEDE7B}"/>
                </a:ext>
              </a:extLst>
            </p:cNvPr>
            <p:cNvSpPr/>
            <p:nvPr/>
          </p:nvSpPr>
          <p:spPr>
            <a:xfrm>
              <a:off x="5881377" y="949803"/>
              <a:ext cx="672904" cy="204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/>
                <a:t>coke: Item</a:t>
              </a:r>
              <a:endParaRPr lang="ja-JP" altLang="en-US" sz="1000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F8DE6383-D52D-481F-AF4E-0E26AC1D3188}"/>
                </a:ext>
              </a:extLst>
            </p:cNvPr>
            <p:cNvSpPr/>
            <p:nvPr/>
          </p:nvSpPr>
          <p:spPr>
            <a:xfrm>
              <a:off x="6250519" y="1191431"/>
              <a:ext cx="672904" cy="204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/>
                <a:t>\500: Coin</a:t>
              </a:r>
              <a:endParaRPr lang="ja-JP" altLang="en-US" sz="1000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69E7C535-21CE-4532-9EDE-9A4C46F02679}"/>
                </a:ext>
              </a:extLst>
            </p:cNvPr>
            <p:cNvSpPr/>
            <p:nvPr/>
          </p:nvSpPr>
          <p:spPr>
            <a:xfrm>
              <a:off x="6635113" y="1418194"/>
              <a:ext cx="672904" cy="204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/>
                <a:t>\100: Coin</a:t>
              </a:r>
              <a:endParaRPr lang="ja-JP" altLang="en-US" sz="1000" dirty="0"/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2E1B2A66-3BA2-4C81-8AD0-226BBB5347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29" y="1158787"/>
              <a:ext cx="0" cy="4858633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0B2BD781-D29F-472A-9B78-3F804335260A}"/>
                </a:ext>
              </a:extLst>
            </p:cNvPr>
            <p:cNvCxnSpPr>
              <a:cxnSpLocks/>
            </p:cNvCxnSpPr>
            <p:nvPr/>
          </p:nvCxnSpPr>
          <p:spPr>
            <a:xfrm>
              <a:off x="6554281" y="1395943"/>
              <a:ext cx="0" cy="4589564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E4F58E62-B394-45CD-A586-5B727EAC814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343" y="1630003"/>
              <a:ext cx="0" cy="4355504"/>
            </a:xfrm>
            <a:prstGeom prst="line">
              <a:avLst/>
            </a:prstGeom>
            <a:ln w="1270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F85347A3-EB76-4D6F-8DC2-1D1EF9D5E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902" y="3194752"/>
              <a:ext cx="49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66EBADC3-35ED-43DA-A3C0-A056D9938A59}"/>
                </a:ext>
              </a:extLst>
            </p:cNvPr>
            <p:cNvSpPr/>
            <p:nvPr/>
          </p:nvSpPr>
          <p:spPr>
            <a:xfrm>
              <a:off x="6499258" y="3185776"/>
              <a:ext cx="108000" cy="2122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E48394C7-7B25-4B20-9FB4-E206E9DEF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080" y="4795688"/>
              <a:ext cx="4983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BCFA287-1B76-4CDE-95D2-B6DD7B1CC0E8}"/>
                </a:ext>
              </a:extLst>
            </p:cNvPr>
            <p:cNvSpPr/>
            <p:nvPr/>
          </p:nvSpPr>
          <p:spPr>
            <a:xfrm>
              <a:off x="6169096" y="4583582"/>
              <a:ext cx="108000" cy="2122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195" name="直線矢印コネクタ 194">
              <a:extLst>
                <a:ext uri="{FF2B5EF4-FFF2-40B4-BE49-F238E27FC236}">
                  <a16:creationId xmlns:a16="http://schemas.microsoft.com/office/drawing/2014/main" id="{0ECA9BDB-86A8-4884-9CBD-7456AAEE9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505" y="5246375"/>
              <a:ext cx="5642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05F887B-CC74-4521-8332-BC4659D12953}"/>
                </a:ext>
              </a:extLst>
            </p:cNvPr>
            <p:cNvSpPr/>
            <p:nvPr/>
          </p:nvSpPr>
          <p:spPr>
            <a:xfrm>
              <a:off x="6856616" y="5034269"/>
              <a:ext cx="108000" cy="2122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7325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">
      <a:majorFont>
        <a:latin typeface="Segoe UI Semibold"/>
        <a:ea typeface="Yu Gothic UI Semibold"/>
        <a:cs typeface=""/>
      </a:majorFont>
      <a:minorFont>
        <a:latin typeface="Segoe UI"/>
        <a:ea typeface="Yu Gothic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692</Words>
  <Application>Microsoft Office PowerPoint</Application>
  <PresentationFormat>画面に合わせる (4:3)</PresentationFormat>
  <Paragraphs>227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Yu Gothic UI</vt:lpstr>
      <vt:lpstr>Yu Gothic UI Semibold</vt:lpstr>
      <vt:lpstr>Arial</vt:lpstr>
      <vt:lpstr>Segoe UI</vt:lpstr>
      <vt:lpstr>Segoe UI Semibold</vt:lpstr>
      <vt:lpstr>Office テーマ</vt:lpstr>
      <vt:lpstr>クラス図</vt:lpstr>
      <vt:lpstr>オブジェクト図</vt:lpstr>
      <vt:lpstr>ステートマシン図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シーケンス図</vt:lpstr>
      <vt:lpstr>PowerPoint プレゼンテーション</vt:lpstr>
      <vt:lpstr>コミュニケーション図</vt:lpstr>
      <vt:lpstr>PowerPoint プレゼンテーション</vt:lpstr>
      <vt:lpstr>アクティビティ図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FUKUSHIMA Kaito</dc:creator>
  <cp:lastModifiedBy>FUKUSHIMA Kaito</cp:lastModifiedBy>
  <cp:revision>103</cp:revision>
  <dcterms:created xsi:type="dcterms:W3CDTF">2018-07-17T01:59:54Z</dcterms:created>
  <dcterms:modified xsi:type="dcterms:W3CDTF">2018-08-02T05:49:45Z</dcterms:modified>
</cp:coreProperties>
</file>