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1" r:id="rId3"/>
    <p:sldId id="259" r:id="rId4"/>
    <p:sldId id="266" r:id="rId5"/>
    <p:sldId id="264" r:id="rId6"/>
    <p:sldId id="265" r:id="rId7"/>
    <p:sldId id="269" r:id="rId8"/>
    <p:sldId id="267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6" r:id="rId20"/>
    <p:sldId id="285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818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AAAF0-7D54-4C94-87C0-5055E20DEB62}" type="doc">
      <dgm:prSet loTypeId="urn:microsoft.com/office/officeart/2005/8/layout/equation1" loCatId="process" qsTypeId="urn:microsoft.com/office/officeart/2005/8/quickstyle/3d3" qsCatId="3D" csTypeId="urn:microsoft.com/office/officeart/2005/8/colors/colorful1" csCatId="colorful" phldr="1"/>
      <dgm:spPr/>
    </dgm:pt>
    <dgm:pt modelId="{73742722-2AD9-4FFB-A378-EED9D1B44FAD}">
      <dgm:prSet phldrT="[Texto]" custT="1"/>
      <dgm:spPr>
        <a:ln>
          <a:noFill/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nvex"/>
          <a:bevelB w="165100" h="254000"/>
        </a:sp3d>
      </dgm:spPr>
      <dgm:t>
        <a:bodyPr/>
        <a:lstStyle/>
        <a:p>
          <a:r>
            <a:rPr lang="es-ES" sz="2400" b="1" dirty="0">
              <a:latin typeface="Arial" panose="020B0604020202020204" pitchFamily="34" charset="0"/>
              <a:cs typeface="Arial" panose="020B0604020202020204" pitchFamily="34" charset="0"/>
            </a:rPr>
            <a:t>Ingresos </a:t>
          </a:r>
        </a:p>
      </dgm:t>
    </dgm:pt>
    <dgm:pt modelId="{24E7010F-DA90-4FAD-9128-FF7088C5FE63}" type="parTrans" cxnId="{A4EA1CD8-2ECA-4DAF-B187-A0D6FC5DB7DB}">
      <dgm:prSet/>
      <dgm:spPr/>
      <dgm:t>
        <a:bodyPr/>
        <a:lstStyle/>
        <a:p>
          <a:endParaRPr lang="es-ES" b="1"/>
        </a:p>
      </dgm:t>
    </dgm:pt>
    <dgm:pt modelId="{0B3348AF-34DD-42FD-B464-71FDC8DF7157}" type="sibTrans" cxnId="{A4EA1CD8-2ECA-4DAF-B187-A0D6FC5DB7DB}">
      <dgm:prSet/>
      <dgm:spPr/>
      <dgm:t>
        <a:bodyPr/>
        <a:lstStyle/>
        <a:p>
          <a:endParaRPr lang="es-ES" b="1" dirty="0"/>
        </a:p>
      </dgm:t>
    </dgm:pt>
    <dgm:pt modelId="{2C053F72-3944-4263-9A4A-B0AADE42AEDC}">
      <dgm:prSet phldrT="[Texto]" custT="1"/>
      <dgm:spPr>
        <a:ln>
          <a:noFill/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nvex"/>
          <a:bevelB w="165100" h="254000"/>
        </a:sp3d>
      </dgm:spPr>
      <dgm:t>
        <a:bodyPr/>
        <a:lstStyle/>
        <a:p>
          <a:r>
            <a:rPr lang="es-ES" sz="2400" b="1" dirty="0">
              <a:latin typeface="Arial" panose="020B0604020202020204" pitchFamily="34" charset="0"/>
              <a:cs typeface="Arial" panose="020B0604020202020204" pitchFamily="34" charset="0"/>
            </a:rPr>
            <a:t>Costos y gastos </a:t>
          </a:r>
        </a:p>
      </dgm:t>
    </dgm:pt>
    <dgm:pt modelId="{AC457A80-C155-4DD0-A41E-17AA03FEB814}" type="parTrans" cxnId="{74141FA5-DA0A-409B-AE51-1EA0E457D89F}">
      <dgm:prSet/>
      <dgm:spPr/>
      <dgm:t>
        <a:bodyPr/>
        <a:lstStyle/>
        <a:p>
          <a:endParaRPr lang="es-ES" b="1"/>
        </a:p>
      </dgm:t>
    </dgm:pt>
    <dgm:pt modelId="{F36008EB-2DFB-4BF3-80B2-18B25F6B5249}" type="sibTrans" cxnId="{74141FA5-DA0A-409B-AE51-1EA0E457D89F}">
      <dgm:prSet/>
      <dgm:spPr/>
      <dgm:t>
        <a:bodyPr/>
        <a:lstStyle/>
        <a:p>
          <a:endParaRPr lang="es-ES" b="1"/>
        </a:p>
      </dgm:t>
    </dgm:pt>
    <dgm:pt modelId="{1E82EE79-9E23-4E52-B029-1BC4AECFD1B4}">
      <dgm:prSet phldrT="[Texto]"/>
      <dgm:spPr>
        <a:ln>
          <a:noFill/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nvex"/>
          <a:bevelB w="165100" h="254000"/>
        </a:sp3d>
      </dgm:spPr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Utilidad o</a:t>
          </a:r>
        </a:p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Pérdida del ejercicio</a:t>
          </a:r>
        </a:p>
      </dgm:t>
    </dgm:pt>
    <dgm:pt modelId="{F9CC8B3C-1DF2-451A-9D7E-3162A59EBD4E}" type="parTrans" cxnId="{4D26E916-5ECB-47DB-AF00-5915DF1BEDC2}">
      <dgm:prSet/>
      <dgm:spPr/>
      <dgm:t>
        <a:bodyPr/>
        <a:lstStyle/>
        <a:p>
          <a:endParaRPr lang="es-ES" b="1"/>
        </a:p>
      </dgm:t>
    </dgm:pt>
    <dgm:pt modelId="{982C09E9-B9D4-4A87-BD73-97ECAC6910EC}" type="sibTrans" cxnId="{4D26E916-5ECB-47DB-AF00-5915DF1BEDC2}">
      <dgm:prSet/>
      <dgm:spPr/>
      <dgm:t>
        <a:bodyPr/>
        <a:lstStyle/>
        <a:p>
          <a:endParaRPr lang="es-ES" b="1"/>
        </a:p>
      </dgm:t>
    </dgm:pt>
    <dgm:pt modelId="{24B69304-96AB-4689-AC0C-AD537966D225}" type="pres">
      <dgm:prSet presAssocID="{82CAAAF0-7D54-4C94-87C0-5055E20DEB62}" presName="linearFlow" presStyleCnt="0">
        <dgm:presLayoutVars>
          <dgm:dir/>
          <dgm:resizeHandles val="exact"/>
        </dgm:presLayoutVars>
      </dgm:prSet>
      <dgm:spPr/>
    </dgm:pt>
    <dgm:pt modelId="{8FA91E78-AF42-4862-B455-42EB8FC6E087}" type="pres">
      <dgm:prSet presAssocID="{73742722-2AD9-4FFB-A378-EED9D1B44FAD}" presName="node" presStyleLbl="node1" presStyleIdx="0" presStyleCnt="3">
        <dgm:presLayoutVars>
          <dgm:bulletEnabled val="1"/>
        </dgm:presLayoutVars>
      </dgm:prSet>
      <dgm:spPr/>
    </dgm:pt>
    <dgm:pt modelId="{69F840A0-20F0-4C0F-8B5E-B86007D366D2}" type="pres">
      <dgm:prSet presAssocID="{0B3348AF-34DD-42FD-B464-71FDC8DF7157}" presName="spacerL" presStyleCnt="0"/>
      <dgm:spPr/>
    </dgm:pt>
    <dgm:pt modelId="{7419D382-EB2F-48F3-A595-63A974598EED}" type="pres">
      <dgm:prSet presAssocID="{0B3348AF-34DD-42FD-B464-71FDC8DF7157}" presName="sibTrans" presStyleLbl="sibTrans2D1" presStyleIdx="0" presStyleCnt="2" custLinFactNeighborY="5355"/>
      <dgm:spPr>
        <a:prstGeom prst="mathMinus">
          <a:avLst/>
        </a:prstGeom>
      </dgm:spPr>
    </dgm:pt>
    <dgm:pt modelId="{369CA211-5E55-45DA-84BA-4D4047F5EF37}" type="pres">
      <dgm:prSet presAssocID="{0B3348AF-34DD-42FD-B464-71FDC8DF7157}" presName="spacerR" presStyleCnt="0"/>
      <dgm:spPr/>
    </dgm:pt>
    <dgm:pt modelId="{C91A22FA-2F6D-487F-9278-83C8F93D8A9F}" type="pres">
      <dgm:prSet presAssocID="{2C053F72-3944-4263-9A4A-B0AADE42AEDC}" presName="node" presStyleLbl="node1" presStyleIdx="1" presStyleCnt="3">
        <dgm:presLayoutVars>
          <dgm:bulletEnabled val="1"/>
        </dgm:presLayoutVars>
      </dgm:prSet>
      <dgm:spPr/>
    </dgm:pt>
    <dgm:pt modelId="{55DE1959-9FEA-4147-988C-A3DC873965A0}" type="pres">
      <dgm:prSet presAssocID="{F36008EB-2DFB-4BF3-80B2-18B25F6B5249}" presName="spacerL" presStyleCnt="0"/>
      <dgm:spPr/>
    </dgm:pt>
    <dgm:pt modelId="{D8C17627-4E7A-4773-A86F-4CEB27419BB2}" type="pres">
      <dgm:prSet presAssocID="{F36008EB-2DFB-4BF3-80B2-18B25F6B5249}" presName="sibTrans" presStyleLbl="sibTrans2D1" presStyleIdx="1" presStyleCnt="2"/>
      <dgm:spPr/>
    </dgm:pt>
    <dgm:pt modelId="{1749A0D3-FC08-4857-94C1-BE5ACDAD02F6}" type="pres">
      <dgm:prSet presAssocID="{F36008EB-2DFB-4BF3-80B2-18B25F6B5249}" presName="spacerR" presStyleCnt="0"/>
      <dgm:spPr/>
    </dgm:pt>
    <dgm:pt modelId="{AEA9A4FC-1584-41E2-9245-57562477D176}" type="pres">
      <dgm:prSet presAssocID="{1E82EE79-9E23-4E52-B029-1BC4AECFD1B4}" presName="node" presStyleLbl="node1" presStyleIdx="2" presStyleCnt="3">
        <dgm:presLayoutVars>
          <dgm:bulletEnabled val="1"/>
        </dgm:presLayoutVars>
      </dgm:prSet>
      <dgm:spPr/>
    </dgm:pt>
  </dgm:ptLst>
  <dgm:cxnLst>
    <dgm:cxn modelId="{CD7D9A03-BC29-4467-B876-D77904A99434}" type="presOf" srcId="{F36008EB-2DFB-4BF3-80B2-18B25F6B5249}" destId="{D8C17627-4E7A-4773-A86F-4CEB27419BB2}" srcOrd="0" destOrd="0" presId="urn:microsoft.com/office/officeart/2005/8/layout/equation1"/>
    <dgm:cxn modelId="{CF680914-6F63-48A8-953D-EAE49500CD17}" type="presOf" srcId="{1E82EE79-9E23-4E52-B029-1BC4AECFD1B4}" destId="{AEA9A4FC-1584-41E2-9245-57562477D176}" srcOrd="0" destOrd="0" presId="urn:microsoft.com/office/officeart/2005/8/layout/equation1"/>
    <dgm:cxn modelId="{4D26E916-5ECB-47DB-AF00-5915DF1BEDC2}" srcId="{82CAAAF0-7D54-4C94-87C0-5055E20DEB62}" destId="{1E82EE79-9E23-4E52-B029-1BC4AECFD1B4}" srcOrd="2" destOrd="0" parTransId="{F9CC8B3C-1DF2-451A-9D7E-3162A59EBD4E}" sibTransId="{982C09E9-B9D4-4A87-BD73-97ECAC6910EC}"/>
    <dgm:cxn modelId="{5A54FF37-3F44-4AE3-9C1E-F27468AC5FDC}" type="presOf" srcId="{73742722-2AD9-4FFB-A378-EED9D1B44FAD}" destId="{8FA91E78-AF42-4862-B455-42EB8FC6E087}" srcOrd="0" destOrd="0" presId="urn:microsoft.com/office/officeart/2005/8/layout/equation1"/>
    <dgm:cxn modelId="{B7758185-BA29-44BC-8BAE-89E701CF02EA}" type="presOf" srcId="{2C053F72-3944-4263-9A4A-B0AADE42AEDC}" destId="{C91A22FA-2F6D-487F-9278-83C8F93D8A9F}" srcOrd="0" destOrd="0" presId="urn:microsoft.com/office/officeart/2005/8/layout/equation1"/>
    <dgm:cxn modelId="{74141FA5-DA0A-409B-AE51-1EA0E457D89F}" srcId="{82CAAAF0-7D54-4C94-87C0-5055E20DEB62}" destId="{2C053F72-3944-4263-9A4A-B0AADE42AEDC}" srcOrd="1" destOrd="0" parTransId="{AC457A80-C155-4DD0-A41E-17AA03FEB814}" sibTransId="{F36008EB-2DFB-4BF3-80B2-18B25F6B5249}"/>
    <dgm:cxn modelId="{0BA3BFA9-B1EA-4228-B2CA-41DA17E76706}" type="presOf" srcId="{0B3348AF-34DD-42FD-B464-71FDC8DF7157}" destId="{7419D382-EB2F-48F3-A595-63A974598EED}" srcOrd="0" destOrd="0" presId="urn:microsoft.com/office/officeart/2005/8/layout/equation1"/>
    <dgm:cxn modelId="{A4EA1CD8-2ECA-4DAF-B187-A0D6FC5DB7DB}" srcId="{82CAAAF0-7D54-4C94-87C0-5055E20DEB62}" destId="{73742722-2AD9-4FFB-A378-EED9D1B44FAD}" srcOrd="0" destOrd="0" parTransId="{24E7010F-DA90-4FAD-9128-FF7088C5FE63}" sibTransId="{0B3348AF-34DD-42FD-B464-71FDC8DF7157}"/>
    <dgm:cxn modelId="{7DFA63F1-D453-428C-AC55-9503D8FBEC8A}" type="presOf" srcId="{82CAAAF0-7D54-4C94-87C0-5055E20DEB62}" destId="{24B69304-96AB-4689-AC0C-AD537966D225}" srcOrd="0" destOrd="0" presId="urn:microsoft.com/office/officeart/2005/8/layout/equation1"/>
    <dgm:cxn modelId="{06BBE2B6-23F4-41A8-A728-CF6A9D50DDA0}" type="presParOf" srcId="{24B69304-96AB-4689-AC0C-AD537966D225}" destId="{8FA91E78-AF42-4862-B455-42EB8FC6E087}" srcOrd="0" destOrd="0" presId="urn:microsoft.com/office/officeart/2005/8/layout/equation1"/>
    <dgm:cxn modelId="{B9DA75D2-D2FC-41B7-BEBD-AC2BF9AF64FC}" type="presParOf" srcId="{24B69304-96AB-4689-AC0C-AD537966D225}" destId="{69F840A0-20F0-4C0F-8B5E-B86007D366D2}" srcOrd="1" destOrd="0" presId="urn:microsoft.com/office/officeart/2005/8/layout/equation1"/>
    <dgm:cxn modelId="{2DE62976-4D61-4503-8EDD-328BEFDE2B37}" type="presParOf" srcId="{24B69304-96AB-4689-AC0C-AD537966D225}" destId="{7419D382-EB2F-48F3-A595-63A974598EED}" srcOrd="2" destOrd="0" presId="urn:microsoft.com/office/officeart/2005/8/layout/equation1"/>
    <dgm:cxn modelId="{E8A461F5-5F2E-4FFE-9CAB-2D72E321F772}" type="presParOf" srcId="{24B69304-96AB-4689-AC0C-AD537966D225}" destId="{369CA211-5E55-45DA-84BA-4D4047F5EF37}" srcOrd="3" destOrd="0" presId="urn:microsoft.com/office/officeart/2005/8/layout/equation1"/>
    <dgm:cxn modelId="{D393F25E-6C08-44CB-8E2A-C3EF25BA77B0}" type="presParOf" srcId="{24B69304-96AB-4689-AC0C-AD537966D225}" destId="{C91A22FA-2F6D-487F-9278-83C8F93D8A9F}" srcOrd="4" destOrd="0" presId="urn:microsoft.com/office/officeart/2005/8/layout/equation1"/>
    <dgm:cxn modelId="{370958E1-40FF-4FA5-AE47-C640A36494DB}" type="presParOf" srcId="{24B69304-96AB-4689-AC0C-AD537966D225}" destId="{55DE1959-9FEA-4147-988C-A3DC873965A0}" srcOrd="5" destOrd="0" presId="urn:microsoft.com/office/officeart/2005/8/layout/equation1"/>
    <dgm:cxn modelId="{5EC1EFF3-2CE7-417F-865F-D0010A9457DB}" type="presParOf" srcId="{24B69304-96AB-4689-AC0C-AD537966D225}" destId="{D8C17627-4E7A-4773-A86F-4CEB27419BB2}" srcOrd="6" destOrd="0" presId="urn:microsoft.com/office/officeart/2005/8/layout/equation1"/>
    <dgm:cxn modelId="{D75CB2C0-40A7-4842-BDE0-03EA824A727E}" type="presParOf" srcId="{24B69304-96AB-4689-AC0C-AD537966D225}" destId="{1749A0D3-FC08-4857-94C1-BE5ACDAD02F6}" srcOrd="7" destOrd="0" presId="urn:microsoft.com/office/officeart/2005/8/layout/equation1"/>
    <dgm:cxn modelId="{565BB99C-A621-451B-BFCB-8120B6A2C264}" type="presParOf" srcId="{24B69304-96AB-4689-AC0C-AD537966D225}" destId="{AEA9A4FC-1584-41E2-9245-57562477D17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91E78-AF42-4862-B455-42EB8FC6E087}">
      <dsp:nvSpPr>
        <dsp:cNvPr id="0" name=""/>
        <dsp:cNvSpPr/>
      </dsp:nvSpPr>
      <dsp:spPr>
        <a:xfrm>
          <a:off x="1443" y="1775155"/>
          <a:ext cx="1912773" cy="1912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nvex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latin typeface="Arial" panose="020B0604020202020204" pitchFamily="34" charset="0"/>
              <a:cs typeface="Arial" panose="020B0604020202020204" pitchFamily="34" charset="0"/>
            </a:rPr>
            <a:t>Ingresos </a:t>
          </a:r>
        </a:p>
      </dsp:txBody>
      <dsp:txXfrm>
        <a:off x="281562" y="2055274"/>
        <a:ext cx="1352535" cy="1352535"/>
      </dsp:txXfrm>
    </dsp:sp>
    <dsp:sp modelId="{7419D382-EB2F-48F3-A595-63A974598EED}">
      <dsp:nvSpPr>
        <dsp:cNvPr id="0" name=""/>
        <dsp:cNvSpPr/>
      </dsp:nvSpPr>
      <dsp:spPr>
        <a:xfrm>
          <a:off x="2069533" y="2236246"/>
          <a:ext cx="1109408" cy="1109408"/>
        </a:xfrm>
        <a:prstGeom prst="mathMin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/>
        </a:p>
      </dsp:txBody>
      <dsp:txXfrm>
        <a:off x="2216585" y="2660484"/>
        <a:ext cx="815304" cy="260932"/>
      </dsp:txXfrm>
    </dsp:sp>
    <dsp:sp modelId="{C91A22FA-2F6D-487F-9278-83C8F93D8A9F}">
      <dsp:nvSpPr>
        <dsp:cNvPr id="0" name=""/>
        <dsp:cNvSpPr/>
      </dsp:nvSpPr>
      <dsp:spPr>
        <a:xfrm>
          <a:off x="3334259" y="1775155"/>
          <a:ext cx="1912773" cy="1912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nvex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latin typeface="Arial" panose="020B0604020202020204" pitchFamily="34" charset="0"/>
              <a:cs typeface="Arial" panose="020B0604020202020204" pitchFamily="34" charset="0"/>
            </a:rPr>
            <a:t>Costos y gastos </a:t>
          </a:r>
        </a:p>
      </dsp:txBody>
      <dsp:txXfrm>
        <a:off x="3614378" y="2055274"/>
        <a:ext cx="1352535" cy="1352535"/>
      </dsp:txXfrm>
    </dsp:sp>
    <dsp:sp modelId="{D8C17627-4E7A-4773-A86F-4CEB27419BB2}">
      <dsp:nvSpPr>
        <dsp:cNvPr id="0" name=""/>
        <dsp:cNvSpPr/>
      </dsp:nvSpPr>
      <dsp:spPr>
        <a:xfrm>
          <a:off x="5402350" y="2176837"/>
          <a:ext cx="1109408" cy="1109408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/>
        </a:p>
      </dsp:txBody>
      <dsp:txXfrm>
        <a:off x="5549402" y="2405375"/>
        <a:ext cx="815304" cy="652332"/>
      </dsp:txXfrm>
    </dsp:sp>
    <dsp:sp modelId="{AEA9A4FC-1584-41E2-9245-57562477D176}">
      <dsp:nvSpPr>
        <dsp:cNvPr id="0" name=""/>
        <dsp:cNvSpPr/>
      </dsp:nvSpPr>
      <dsp:spPr>
        <a:xfrm>
          <a:off x="6667076" y="1775155"/>
          <a:ext cx="1912773" cy="19127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nvex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>
              <a:latin typeface="Arial" panose="020B0604020202020204" pitchFamily="34" charset="0"/>
              <a:cs typeface="Arial" panose="020B0604020202020204" pitchFamily="34" charset="0"/>
            </a:rPr>
            <a:t>Utilidad o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>
              <a:latin typeface="Arial" panose="020B0604020202020204" pitchFamily="34" charset="0"/>
              <a:cs typeface="Arial" panose="020B0604020202020204" pitchFamily="34" charset="0"/>
            </a:rPr>
            <a:t>Pérdida del ejercicio</a:t>
          </a:r>
        </a:p>
      </dsp:txBody>
      <dsp:txXfrm>
        <a:off x="6947195" y="2055274"/>
        <a:ext cx="1352535" cy="1352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FC258-8634-44BD-8E6D-31946952BCE8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F761-E659-4556-894B-5E113EBD6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858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5412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193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20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2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62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16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56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62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73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79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05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83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10A6-13B7-4613-AAEC-D0D65417D176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17FF-7E57-489A-8B7A-7F8912450C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05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Unidad Temática II</a:t>
            </a:r>
            <a:br>
              <a:rPr lang="es-MX" b="1" dirty="0">
                <a:solidFill>
                  <a:schemeClr val="bg1"/>
                </a:solidFill>
              </a:rPr>
            </a:br>
            <a:r>
              <a:rPr lang="es-MX" b="1" dirty="0">
                <a:solidFill>
                  <a:schemeClr val="bg1"/>
                </a:solidFill>
              </a:rPr>
              <a:t>Importancia y utilización de la información financiera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Elaboró: </a:t>
            </a:r>
          </a:p>
          <a:p>
            <a:r>
              <a:rPr lang="es-MX" b="1" dirty="0">
                <a:solidFill>
                  <a:schemeClr val="bg1"/>
                </a:solidFill>
              </a:rPr>
              <a:t>Eduardo Rodríguez Flores </a:t>
            </a:r>
          </a:p>
          <a:p>
            <a:r>
              <a:rPr lang="es-MX" b="1" dirty="0">
                <a:solidFill>
                  <a:schemeClr val="bg1"/>
                </a:solidFill>
              </a:rPr>
              <a:t>Josefina Hernández Jaime</a:t>
            </a:r>
          </a:p>
          <a:p>
            <a:r>
              <a:rPr lang="es-MX" b="1" dirty="0">
                <a:solidFill>
                  <a:schemeClr val="bg1"/>
                </a:solidFill>
              </a:rPr>
              <a:t>Yasmín Ivette Jiménez Galán  </a:t>
            </a:r>
          </a:p>
        </p:txBody>
      </p:sp>
    </p:spTree>
    <p:extLst>
      <p:ext uri="{BB962C8B-B14F-4D97-AF65-F5344CB8AC3E}">
        <p14:creationId xmlns:p14="http://schemas.microsoft.com/office/powerpoint/2010/main" val="220237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7F2F83D7-4D7B-6349-90BB-F68974F3272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424700" y="1887897"/>
            <a:ext cx="1265935" cy="2850520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5" name="Freeform 1">
            <a:extLst>
              <a:ext uri="{FF2B5EF4-FFF2-40B4-BE49-F238E27FC236}">
                <a16:creationId xmlns:a16="http://schemas.microsoft.com/office/drawing/2014/main" id="{5CE8F070-15B7-F04B-8D79-846D775F271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424700" y="3149814"/>
            <a:ext cx="1265935" cy="2850519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6" name="Freeform 1">
            <a:extLst>
              <a:ext uri="{FF2B5EF4-FFF2-40B4-BE49-F238E27FC236}">
                <a16:creationId xmlns:a16="http://schemas.microsoft.com/office/drawing/2014/main" id="{9E344A9D-F612-D44D-8480-B5902A93F0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424700" y="4411731"/>
            <a:ext cx="1265935" cy="2850520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BB37C5A0-E7C7-7B4E-B6EF-9B038E67202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424700" y="620967"/>
            <a:ext cx="1265935" cy="2850520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9ACD09BA-382F-7743-8AF5-7EC580A947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00737" y="1887268"/>
            <a:ext cx="1265935" cy="2851776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2" name="Freeform 1">
            <a:extLst>
              <a:ext uri="{FF2B5EF4-FFF2-40B4-BE49-F238E27FC236}">
                <a16:creationId xmlns:a16="http://schemas.microsoft.com/office/drawing/2014/main" id="{8D9A40E4-14C0-6B49-B591-3F960F6982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00737" y="3149185"/>
            <a:ext cx="1265935" cy="2851776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3" name="Freeform 1">
            <a:extLst>
              <a:ext uri="{FF2B5EF4-FFF2-40B4-BE49-F238E27FC236}">
                <a16:creationId xmlns:a16="http://schemas.microsoft.com/office/drawing/2014/main" id="{CFFA1CF8-BE83-F143-82CD-CC1E80A3599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99506" y="4411103"/>
            <a:ext cx="1265935" cy="2851776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B00DEDC-55F8-7949-A9C3-B1E04F1A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593" y="1413258"/>
            <a:ext cx="1149105" cy="2189381"/>
          </a:xfrm>
          <a:custGeom>
            <a:avLst/>
            <a:gdLst>
              <a:gd name="T0" fmla="*/ 3165 w 3166"/>
              <a:gd name="T1" fmla="*/ 6031 h 6032"/>
              <a:gd name="T2" fmla="*/ 0 w 3166"/>
              <a:gd name="T3" fmla="*/ 3488 h 6032"/>
              <a:gd name="T4" fmla="*/ 0 w 3166"/>
              <a:gd name="T5" fmla="*/ 0 h 6032"/>
              <a:gd name="T6" fmla="*/ 3165 w 3166"/>
              <a:gd name="T7" fmla="*/ 5086 h 6032"/>
              <a:gd name="T8" fmla="*/ 3165 w 3166"/>
              <a:gd name="T9" fmla="*/ 6031 h 6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6032">
                <a:moveTo>
                  <a:pt x="3165" y="6031"/>
                </a:moveTo>
                <a:lnTo>
                  <a:pt x="0" y="3488"/>
                </a:lnTo>
                <a:lnTo>
                  <a:pt x="0" y="0"/>
                </a:lnTo>
                <a:lnTo>
                  <a:pt x="3165" y="5086"/>
                </a:lnTo>
                <a:lnTo>
                  <a:pt x="3165" y="603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B7993BF-0FFD-714C-9C7C-5C5AB281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593" y="2679194"/>
            <a:ext cx="1149105" cy="1265935"/>
          </a:xfrm>
          <a:custGeom>
            <a:avLst/>
            <a:gdLst>
              <a:gd name="T0" fmla="*/ 3165 w 3166"/>
              <a:gd name="T1" fmla="*/ 3487 h 3488"/>
              <a:gd name="T2" fmla="*/ 0 w 3166"/>
              <a:gd name="T3" fmla="*/ 3487 h 3488"/>
              <a:gd name="T4" fmla="*/ 0 w 3166"/>
              <a:gd name="T5" fmla="*/ 0 h 3488"/>
              <a:gd name="T6" fmla="*/ 3165 w 3166"/>
              <a:gd name="T7" fmla="*/ 2543 h 3488"/>
              <a:gd name="T8" fmla="*/ 3165 w 3166"/>
              <a:gd name="T9" fmla="*/ 3487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3488">
                <a:moveTo>
                  <a:pt x="3165" y="3487"/>
                </a:moveTo>
                <a:lnTo>
                  <a:pt x="0" y="3487"/>
                </a:lnTo>
                <a:lnTo>
                  <a:pt x="0" y="0"/>
                </a:lnTo>
                <a:lnTo>
                  <a:pt x="3165" y="2543"/>
                </a:lnTo>
                <a:lnTo>
                  <a:pt x="3165" y="348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B38A4817-4C88-0D46-871C-8687258B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593" y="3945130"/>
            <a:ext cx="1149105" cy="1265936"/>
          </a:xfrm>
          <a:custGeom>
            <a:avLst/>
            <a:gdLst>
              <a:gd name="T0" fmla="*/ 3165 w 3166"/>
              <a:gd name="T1" fmla="*/ 944 h 3488"/>
              <a:gd name="T2" fmla="*/ 0 w 3166"/>
              <a:gd name="T3" fmla="*/ 3487 h 3488"/>
              <a:gd name="T4" fmla="*/ 0 w 3166"/>
              <a:gd name="T5" fmla="*/ 0 h 3488"/>
              <a:gd name="T6" fmla="*/ 3165 w 3166"/>
              <a:gd name="T7" fmla="*/ 0 h 3488"/>
              <a:gd name="T8" fmla="*/ 3165 w 3166"/>
              <a:gd name="T9" fmla="*/ 944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3488">
                <a:moveTo>
                  <a:pt x="3165" y="944"/>
                </a:moveTo>
                <a:lnTo>
                  <a:pt x="0" y="3487"/>
                </a:lnTo>
                <a:lnTo>
                  <a:pt x="0" y="0"/>
                </a:lnTo>
                <a:lnTo>
                  <a:pt x="3165" y="0"/>
                </a:lnTo>
                <a:lnTo>
                  <a:pt x="3165" y="94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0D852265-7040-9A41-90B6-60671D6D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593" y="4287620"/>
            <a:ext cx="1149105" cy="2189381"/>
          </a:xfrm>
          <a:custGeom>
            <a:avLst/>
            <a:gdLst>
              <a:gd name="T0" fmla="*/ 3165 w 3166"/>
              <a:gd name="T1" fmla="*/ 945 h 6032"/>
              <a:gd name="T2" fmla="*/ 0 w 3166"/>
              <a:gd name="T3" fmla="*/ 6031 h 6032"/>
              <a:gd name="T4" fmla="*/ 0 w 3166"/>
              <a:gd name="T5" fmla="*/ 2543 h 6032"/>
              <a:gd name="T6" fmla="*/ 3165 w 3166"/>
              <a:gd name="T7" fmla="*/ 0 h 6032"/>
              <a:gd name="T8" fmla="*/ 3165 w 3166"/>
              <a:gd name="T9" fmla="*/ 945 h 6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6032">
                <a:moveTo>
                  <a:pt x="3165" y="945"/>
                </a:moveTo>
                <a:lnTo>
                  <a:pt x="0" y="6031"/>
                </a:lnTo>
                <a:lnTo>
                  <a:pt x="0" y="2543"/>
                </a:lnTo>
                <a:lnTo>
                  <a:pt x="3165" y="0"/>
                </a:lnTo>
                <a:lnTo>
                  <a:pt x="3165" y="945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2526D706-35DC-BD47-AF3D-A3E44B4A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03" y="1413258"/>
            <a:ext cx="1149105" cy="2189381"/>
          </a:xfrm>
          <a:custGeom>
            <a:avLst/>
            <a:gdLst>
              <a:gd name="T0" fmla="*/ 0 w 3166"/>
              <a:gd name="T1" fmla="*/ 6031 h 6032"/>
              <a:gd name="T2" fmla="*/ 3165 w 3166"/>
              <a:gd name="T3" fmla="*/ 3488 h 6032"/>
              <a:gd name="T4" fmla="*/ 3165 w 3166"/>
              <a:gd name="T5" fmla="*/ 0 h 6032"/>
              <a:gd name="T6" fmla="*/ 0 w 3166"/>
              <a:gd name="T7" fmla="*/ 5086 h 6032"/>
              <a:gd name="T8" fmla="*/ 0 w 3166"/>
              <a:gd name="T9" fmla="*/ 6031 h 6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6032">
                <a:moveTo>
                  <a:pt x="0" y="6031"/>
                </a:moveTo>
                <a:lnTo>
                  <a:pt x="3165" y="3488"/>
                </a:lnTo>
                <a:lnTo>
                  <a:pt x="3165" y="0"/>
                </a:lnTo>
                <a:lnTo>
                  <a:pt x="0" y="5086"/>
                </a:lnTo>
                <a:lnTo>
                  <a:pt x="0" y="60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BEBA8CBA-FE4E-0D4F-88BA-18F0294A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03" y="2679194"/>
            <a:ext cx="1149105" cy="1265935"/>
          </a:xfrm>
          <a:custGeom>
            <a:avLst/>
            <a:gdLst>
              <a:gd name="T0" fmla="*/ 0 w 3166"/>
              <a:gd name="T1" fmla="*/ 3487 h 3488"/>
              <a:gd name="T2" fmla="*/ 3165 w 3166"/>
              <a:gd name="T3" fmla="*/ 3487 h 3488"/>
              <a:gd name="T4" fmla="*/ 3165 w 3166"/>
              <a:gd name="T5" fmla="*/ 0 h 3488"/>
              <a:gd name="T6" fmla="*/ 0 w 3166"/>
              <a:gd name="T7" fmla="*/ 2543 h 3488"/>
              <a:gd name="T8" fmla="*/ 0 w 3166"/>
              <a:gd name="T9" fmla="*/ 3487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3488">
                <a:moveTo>
                  <a:pt x="0" y="3487"/>
                </a:moveTo>
                <a:lnTo>
                  <a:pt x="3165" y="3487"/>
                </a:lnTo>
                <a:lnTo>
                  <a:pt x="3165" y="0"/>
                </a:lnTo>
                <a:lnTo>
                  <a:pt x="0" y="2543"/>
                </a:lnTo>
                <a:lnTo>
                  <a:pt x="0" y="3487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21892707-F883-E441-8B4A-5246B5FE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03" y="3945130"/>
            <a:ext cx="1149105" cy="1265936"/>
          </a:xfrm>
          <a:custGeom>
            <a:avLst/>
            <a:gdLst>
              <a:gd name="T0" fmla="*/ 0 w 3166"/>
              <a:gd name="T1" fmla="*/ 944 h 3488"/>
              <a:gd name="T2" fmla="*/ 3165 w 3166"/>
              <a:gd name="T3" fmla="*/ 3487 h 3488"/>
              <a:gd name="T4" fmla="*/ 3165 w 3166"/>
              <a:gd name="T5" fmla="*/ 0 h 3488"/>
              <a:gd name="T6" fmla="*/ 0 w 3166"/>
              <a:gd name="T7" fmla="*/ 0 h 3488"/>
              <a:gd name="T8" fmla="*/ 0 w 3166"/>
              <a:gd name="T9" fmla="*/ 944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3488">
                <a:moveTo>
                  <a:pt x="0" y="944"/>
                </a:moveTo>
                <a:lnTo>
                  <a:pt x="3165" y="3487"/>
                </a:lnTo>
                <a:lnTo>
                  <a:pt x="3165" y="0"/>
                </a:lnTo>
                <a:lnTo>
                  <a:pt x="0" y="0"/>
                </a:lnTo>
                <a:lnTo>
                  <a:pt x="0" y="94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C2AD834-9B47-0445-BDAE-CF41B7F7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03" y="4287620"/>
            <a:ext cx="1149105" cy="2189381"/>
          </a:xfrm>
          <a:custGeom>
            <a:avLst/>
            <a:gdLst>
              <a:gd name="T0" fmla="*/ 0 w 3166"/>
              <a:gd name="T1" fmla="*/ 945 h 6032"/>
              <a:gd name="T2" fmla="*/ 3165 w 3166"/>
              <a:gd name="T3" fmla="*/ 6031 h 6032"/>
              <a:gd name="T4" fmla="*/ 3165 w 3166"/>
              <a:gd name="T5" fmla="*/ 2543 h 6032"/>
              <a:gd name="T6" fmla="*/ 0 w 3166"/>
              <a:gd name="T7" fmla="*/ 0 h 6032"/>
              <a:gd name="T8" fmla="*/ 0 w 3166"/>
              <a:gd name="T9" fmla="*/ 945 h 6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6" h="6032">
                <a:moveTo>
                  <a:pt x="0" y="945"/>
                </a:moveTo>
                <a:lnTo>
                  <a:pt x="3165" y="6031"/>
                </a:lnTo>
                <a:lnTo>
                  <a:pt x="3165" y="2543"/>
                </a:lnTo>
                <a:lnTo>
                  <a:pt x="0" y="0"/>
                </a:lnTo>
                <a:lnTo>
                  <a:pt x="0" y="945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9A9378F5-41B6-6644-A7E4-F63F8850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344" y="2976874"/>
            <a:ext cx="1934913" cy="1934913"/>
          </a:xfrm>
          <a:custGeom>
            <a:avLst/>
            <a:gdLst>
              <a:gd name="T0" fmla="*/ 5329 w 5330"/>
              <a:gd name="T1" fmla="*/ 2665 h 5330"/>
              <a:gd name="T2" fmla="*/ 5329 w 5330"/>
              <a:gd name="T3" fmla="*/ 2665 h 5330"/>
              <a:gd name="T4" fmla="*/ 2665 w 5330"/>
              <a:gd name="T5" fmla="*/ 5329 h 5330"/>
              <a:gd name="T6" fmla="*/ 2665 w 5330"/>
              <a:gd name="T7" fmla="*/ 5329 h 5330"/>
              <a:gd name="T8" fmla="*/ 0 w 5330"/>
              <a:gd name="T9" fmla="*/ 2665 h 5330"/>
              <a:gd name="T10" fmla="*/ 0 w 5330"/>
              <a:gd name="T11" fmla="*/ 2665 h 5330"/>
              <a:gd name="T12" fmla="*/ 2665 w 5330"/>
              <a:gd name="T13" fmla="*/ 0 h 5330"/>
              <a:gd name="T14" fmla="*/ 2665 w 5330"/>
              <a:gd name="T15" fmla="*/ 0 h 5330"/>
              <a:gd name="T16" fmla="*/ 5329 w 5330"/>
              <a:gd name="T17" fmla="*/ 2665 h 5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30" h="5330">
                <a:moveTo>
                  <a:pt x="5329" y="2665"/>
                </a:moveTo>
                <a:lnTo>
                  <a:pt x="5329" y="2665"/>
                </a:lnTo>
                <a:cubicBezTo>
                  <a:pt x="5329" y="4136"/>
                  <a:pt x="4136" y="5329"/>
                  <a:pt x="2665" y="5329"/>
                </a:cubicBezTo>
                <a:lnTo>
                  <a:pt x="2665" y="5329"/>
                </a:lnTo>
                <a:cubicBezTo>
                  <a:pt x="1193" y="5329"/>
                  <a:pt x="0" y="4136"/>
                  <a:pt x="0" y="2665"/>
                </a:cubicBezTo>
                <a:lnTo>
                  <a:pt x="0" y="2665"/>
                </a:lnTo>
                <a:cubicBezTo>
                  <a:pt x="0" y="1194"/>
                  <a:pt x="1193" y="0"/>
                  <a:pt x="2665" y="0"/>
                </a:cubicBezTo>
                <a:lnTo>
                  <a:pt x="2665" y="0"/>
                </a:lnTo>
                <a:cubicBezTo>
                  <a:pt x="4136" y="0"/>
                  <a:pt x="5329" y="1194"/>
                  <a:pt x="5329" y="26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7483C929-398A-DA44-A791-BE739F9A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90" y="3151319"/>
            <a:ext cx="1586021" cy="1586021"/>
          </a:xfrm>
          <a:custGeom>
            <a:avLst/>
            <a:gdLst>
              <a:gd name="T0" fmla="*/ 4367 w 4368"/>
              <a:gd name="T1" fmla="*/ 2184 h 4369"/>
              <a:gd name="T2" fmla="*/ 4367 w 4368"/>
              <a:gd name="T3" fmla="*/ 2184 h 4369"/>
              <a:gd name="T4" fmla="*/ 2184 w 4368"/>
              <a:gd name="T5" fmla="*/ 4368 h 4369"/>
              <a:gd name="T6" fmla="*/ 2184 w 4368"/>
              <a:gd name="T7" fmla="*/ 4368 h 4369"/>
              <a:gd name="T8" fmla="*/ 0 w 4368"/>
              <a:gd name="T9" fmla="*/ 2184 h 4369"/>
              <a:gd name="T10" fmla="*/ 0 w 4368"/>
              <a:gd name="T11" fmla="*/ 2184 h 4369"/>
              <a:gd name="T12" fmla="*/ 2184 w 4368"/>
              <a:gd name="T13" fmla="*/ 0 h 4369"/>
              <a:gd name="T14" fmla="*/ 2184 w 4368"/>
              <a:gd name="T15" fmla="*/ 0 h 4369"/>
              <a:gd name="T16" fmla="*/ 4367 w 4368"/>
              <a:gd name="T17" fmla="*/ 2184 h 4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8" h="4369">
                <a:moveTo>
                  <a:pt x="4367" y="2184"/>
                </a:moveTo>
                <a:lnTo>
                  <a:pt x="4367" y="2184"/>
                </a:lnTo>
                <a:cubicBezTo>
                  <a:pt x="4367" y="3390"/>
                  <a:pt x="3389" y="4368"/>
                  <a:pt x="2184" y="4368"/>
                </a:cubicBezTo>
                <a:lnTo>
                  <a:pt x="2184" y="4368"/>
                </a:lnTo>
                <a:cubicBezTo>
                  <a:pt x="978" y="4368"/>
                  <a:pt x="0" y="3390"/>
                  <a:pt x="0" y="2184"/>
                </a:cubicBezTo>
                <a:lnTo>
                  <a:pt x="0" y="2184"/>
                </a:lnTo>
                <a:cubicBezTo>
                  <a:pt x="0" y="978"/>
                  <a:pt x="978" y="0"/>
                  <a:pt x="2184" y="0"/>
                </a:cubicBezTo>
                <a:lnTo>
                  <a:pt x="2184" y="0"/>
                </a:lnTo>
                <a:cubicBezTo>
                  <a:pt x="3389" y="0"/>
                  <a:pt x="4367" y="978"/>
                  <a:pt x="4367" y="218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04F94078-BDFF-C84F-9D7C-B62C826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207" y="1595707"/>
            <a:ext cx="449719" cy="899439"/>
          </a:xfrm>
          <a:custGeom>
            <a:avLst/>
            <a:gdLst>
              <a:gd name="T0" fmla="*/ 0 w 1241"/>
              <a:gd name="T1" fmla="*/ 1240 h 2480"/>
              <a:gd name="T2" fmla="*/ 0 w 1241"/>
              <a:gd name="T3" fmla="*/ 1240 h 2480"/>
              <a:gd name="T4" fmla="*/ 1240 w 1241"/>
              <a:gd name="T5" fmla="*/ 0 h 2480"/>
              <a:gd name="T6" fmla="*/ 1240 w 1241"/>
              <a:gd name="T7" fmla="*/ 2479 h 2480"/>
              <a:gd name="T8" fmla="*/ 1240 w 1241"/>
              <a:gd name="T9" fmla="*/ 2479 h 2480"/>
              <a:gd name="T10" fmla="*/ 0 w 1241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80">
                <a:moveTo>
                  <a:pt x="0" y="1240"/>
                </a:moveTo>
                <a:lnTo>
                  <a:pt x="0" y="1240"/>
                </a:lnTo>
                <a:cubicBezTo>
                  <a:pt x="0" y="555"/>
                  <a:pt x="555" y="0"/>
                  <a:pt x="1240" y="0"/>
                </a:cubicBezTo>
                <a:lnTo>
                  <a:pt x="1240" y="2479"/>
                </a:lnTo>
                <a:lnTo>
                  <a:pt x="1240" y="2479"/>
                </a:lnTo>
                <a:cubicBezTo>
                  <a:pt x="555" y="2479"/>
                  <a:pt x="0" y="1925"/>
                  <a:pt x="0" y="124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5" name="Freeform 33">
            <a:extLst>
              <a:ext uri="{FF2B5EF4-FFF2-40B4-BE49-F238E27FC236}">
                <a16:creationId xmlns:a16="http://schemas.microsoft.com/office/drawing/2014/main" id="{9D214940-5DE0-364F-8299-DE9170FA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2831" y="1686932"/>
            <a:ext cx="720191" cy="720191"/>
          </a:xfrm>
          <a:custGeom>
            <a:avLst/>
            <a:gdLst>
              <a:gd name="T0" fmla="*/ 0 w 1984"/>
              <a:gd name="T1" fmla="*/ 992 h 1985"/>
              <a:gd name="T2" fmla="*/ 0 w 1984"/>
              <a:gd name="T3" fmla="*/ 992 h 1985"/>
              <a:gd name="T4" fmla="*/ 992 w 1984"/>
              <a:gd name="T5" fmla="*/ 1984 h 1985"/>
              <a:gd name="T6" fmla="*/ 992 w 1984"/>
              <a:gd name="T7" fmla="*/ 1984 h 1985"/>
              <a:gd name="T8" fmla="*/ 1983 w 1984"/>
              <a:gd name="T9" fmla="*/ 992 h 1985"/>
              <a:gd name="T10" fmla="*/ 1983 w 1984"/>
              <a:gd name="T11" fmla="*/ 992 h 1985"/>
              <a:gd name="T12" fmla="*/ 992 w 1984"/>
              <a:gd name="T13" fmla="*/ 0 h 1985"/>
              <a:gd name="T14" fmla="*/ 992 w 1984"/>
              <a:gd name="T15" fmla="*/ 0 h 1985"/>
              <a:gd name="T16" fmla="*/ 0 w 1984"/>
              <a:gd name="T17" fmla="*/ 992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5">
                <a:moveTo>
                  <a:pt x="0" y="992"/>
                </a:moveTo>
                <a:lnTo>
                  <a:pt x="0" y="992"/>
                </a:lnTo>
                <a:cubicBezTo>
                  <a:pt x="0" y="1540"/>
                  <a:pt x="444" y="1984"/>
                  <a:pt x="992" y="1984"/>
                </a:cubicBezTo>
                <a:lnTo>
                  <a:pt x="992" y="1984"/>
                </a:lnTo>
                <a:cubicBezTo>
                  <a:pt x="1539" y="1984"/>
                  <a:pt x="1983" y="1540"/>
                  <a:pt x="1983" y="992"/>
                </a:cubicBezTo>
                <a:lnTo>
                  <a:pt x="1983" y="992"/>
                </a:lnTo>
                <a:cubicBezTo>
                  <a:pt x="1983" y="444"/>
                  <a:pt x="1539" y="0"/>
                  <a:pt x="992" y="0"/>
                </a:cubicBezTo>
                <a:lnTo>
                  <a:pt x="992" y="0"/>
                </a:lnTo>
                <a:cubicBezTo>
                  <a:pt x="444" y="0"/>
                  <a:pt x="0" y="444"/>
                  <a:pt x="0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39FA3899-07F2-D14E-B771-83057918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049" y="1754150"/>
            <a:ext cx="584154" cy="584154"/>
          </a:xfrm>
          <a:custGeom>
            <a:avLst/>
            <a:gdLst>
              <a:gd name="T0" fmla="*/ 0 w 1610"/>
              <a:gd name="T1" fmla="*/ 805 h 1611"/>
              <a:gd name="T2" fmla="*/ 0 w 1610"/>
              <a:gd name="T3" fmla="*/ 805 h 1611"/>
              <a:gd name="T4" fmla="*/ 805 w 1610"/>
              <a:gd name="T5" fmla="*/ 1610 h 1611"/>
              <a:gd name="T6" fmla="*/ 805 w 1610"/>
              <a:gd name="T7" fmla="*/ 1610 h 1611"/>
              <a:gd name="T8" fmla="*/ 1609 w 1610"/>
              <a:gd name="T9" fmla="*/ 805 h 1611"/>
              <a:gd name="T10" fmla="*/ 1609 w 1610"/>
              <a:gd name="T11" fmla="*/ 805 h 1611"/>
              <a:gd name="T12" fmla="*/ 805 w 1610"/>
              <a:gd name="T13" fmla="*/ 0 h 1611"/>
              <a:gd name="T14" fmla="*/ 805 w 1610"/>
              <a:gd name="T15" fmla="*/ 0 h 1611"/>
              <a:gd name="T16" fmla="*/ 0 w 1610"/>
              <a:gd name="T17" fmla="*/ 805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1">
                <a:moveTo>
                  <a:pt x="0" y="805"/>
                </a:moveTo>
                <a:lnTo>
                  <a:pt x="0" y="805"/>
                </a:lnTo>
                <a:cubicBezTo>
                  <a:pt x="0" y="1249"/>
                  <a:pt x="360" y="1610"/>
                  <a:pt x="805" y="1610"/>
                </a:cubicBezTo>
                <a:lnTo>
                  <a:pt x="805" y="1610"/>
                </a:lnTo>
                <a:cubicBezTo>
                  <a:pt x="1249" y="1610"/>
                  <a:pt x="1609" y="1249"/>
                  <a:pt x="1609" y="805"/>
                </a:cubicBezTo>
                <a:lnTo>
                  <a:pt x="1609" y="805"/>
                </a:lnTo>
                <a:cubicBezTo>
                  <a:pt x="1609" y="361"/>
                  <a:pt x="1249" y="0"/>
                  <a:pt x="805" y="0"/>
                </a:cubicBezTo>
                <a:lnTo>
                  <a:pt x="805" y="0"/>
                </a:lnTo>
                <a:cubicBezTo>
                  <a:pt x="360" y="0"/>
                  <a:pt x="0" y="361"/>
                  <a:pt x="0" y="8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5AE7FDD8-D0CB-C948-A133-21FAD87F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207" y="2861643"/>
            <a:ext cx="449719" cy="899439"/>
          </a:xfrm>
          <a:custGeom>
            <a:avLst/>
            <a:gdLst>
              <a:gd name="T0" fmla="*/ 0 w 1241"/>
              <a:gd name="T1" fmla="*/ 1240 h 2480"/>
              <a:gd name="T2" fmla="*/ 0 w 1241"/>
              <a:gd name="T3" fmla="*/ 1240 h 2480"/>
              <a:gd name="T4" fmla="*/ 1240 w 1241"/>
              <a:gd name="T5" fmla="*/ 0 h 2480"/>
              <a:gd name="T6" fmla="*/ 1240 w 1241"/>
              <a:gd name="T7" fmla="*/ 2479 h 2480"/>
              <a:gd name="T8" fmla="*/ 1240 w 1241"/>
              <a:gd name="T9" fmla="*/ 2479 h 2480"/>
              <a:gd name="T10" fmla="*/ 0 w 1241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80">
                <a:moveTo>
                  <a:pt x="0" y="1240"/>
                </a:moveTo>
                <a:lnTo>
                  <a:pt x="0" y="1240"/>
                </a:lnTo>
                <a:cubicBezTo>
                  <a:pt x="0" y="555"/>
                  <a:pt x="555" y="0"/>
                  <a:pt x="1240" y="0"/>
                </a:cubicBezTo>
                <a:lnTo>
                  <a:pt x="1240" y="2479"/>
                </a:lnTo>
                <a:lnTo>
                  <a:pt x="1240" y="2479"/>
                </a:lnTo>
                <a:cubicBezTo>
                  <a:pt x="555" y="2479"/>
                  <a:pt x="0" y="1924"/>
                  <a:pt x="0" y="124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4505D65E-17E0-424A-A5F5-672C98DD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2831" y="2951267"/>
            <a:ext cx="720191" cy="720191"/>
          </a:xfrm>
          <a:custGeom>
            <a:avLst/>
            <a:gdLst>
              <a:gd name="T0" fmla="*/ 0 w 1984"/>
              <a:gd name="T1" fmla="*/ 993 h 1986"/>
              <a:gd name="T2" fmla="*/ 0 w 1984"/>
              <a:gd name="T3" fmla="*/ 993 h 1986"/>
              <a:gd name="T4" fmla="*/ 992 w 1984"/>
              <a:gd name="T5" fmla="*/ 1985 h 1986"/>
              <a:gd name="T6" fmla="*/ 992 w 1984"/>
              <a:gd name="T7" fmla="*/ 1985 h 1986"/>
              <a:gd name="T8" fmla="*/ 1983 w 1984"/>
              <a:gd name="T9" fmla="*/ 993 h 1986"/>
              <a:gd name="T10" fmla="*/ 1983 w 1984"/>
              <a:gd name="T11" fmla="*/ 993 h 1986"/>
              <a:gd name="T12" fmla="*/ 992 w 1984"/>
              <a:gd name="T13" fmla="*/ 0 h 1986"/>
              <a:gd name="T14" fmla="*/ 992 w 1984"/>
              <a:gd name="T15" fmla="*/ 0 h 1986"/>
              <a:gd name="T16" fmla="*/ 0 w 1984"/>
              <a:gd name="T17" fmla="*/ 993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6">
                <a:moveTo>
                  <a:pt x="0" y="993"/>
                </a:moveTo>
                <a:lnTo>
                  <a:pt x="0" y="993"/>
                </a:lnTo>
                <a:cubicBezTo>
                  <a:pt x="0" y="1540"/>
                  <a:pt x="444" y="1985"/>
                  <a:pt x="992" y="1985"/>
                </a:cubicBezTo>
                <a:lnTo>
                  <a:pt x="992" y="1985"/>
                </a:lnTo>
                <a:cubicBezTo>
                  <a:pt x="1539" y="1985"/>
                  <a:pt x="1983" y="1540"/>
                  <a:pt x="1983" y="993"/>
                </a:cubicBezTo>
                <a:lnTo>
                  <a:pt x="1983" y="993"/>
                </a:lnTo>
                <a:cubicBezTo>
                  <a:pt x="1983" y="445"/>
                  <a:pt x="1539" y="0"/>
                  <a:pt x="992" y="0"/>
                </a:cubicBezTo>
                <a:lnTo>
                  <a:pt x="992" y="0"/>
                </a:lnTo>
                <a:cubicBezTo>
                  <a:pt x="444" y="0"/>
                  <a:pt x="0" y="445"/>
                  <a:pt x="0" y="9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F9503DF0-066A-6043-A23B-3BE5EF5E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049" y="3020084"/>
            <a:ext cx="584154" cy="584155"/>
          </a:xfrm>
          <a:custGeom>
            <a:avLst/>
            <a:gdLst>
              <a:gd name="T0" fmla="*/ 0 w 1610"/>
              <a:gd name="T1" fmla="*/ 805 h 1610"/>
              <a:gd name="T2" fmla="*/ 0 w 1610"/>
              <a:gd name="T3" fmla="*/ 805 h 1610"/>
              <a:gd name="T4" fmla="*/ 805 w 1610"/>
              <a:gd name="T5" fmla="*/ 1609 h 1610"/>
              <a:gd name="T6" fmla="*/ 805 w 1610"/>
              <a:gd name="T7" fmla="*/ 1609 h 1610"/>
              <a:gd name="T8" fmla="*/ 1609 w 1610"/>
              <a:gd name="T9" fmla="*/ 805 h 1610"/>
              <a:gd name="T10" fmla="*/ 1609 w 1610"/>
              <a:gd name="T11" fmla="*/ 805 h 1610"/>
              <a:gd name="T12" fmla="*/ 805 w 1610"/>
              <a:gd name="T13" fmla="*/ 0 h 1610"/>
              <a:gd name="T14" fmla="*/ 805 w 1610"/>
              <a:gd name="T15" fmla="*/ 0 h 1610"/>
              <a:gd name="T16" fmla="*/ 0 w 1610"/>
              <a:gd name="T17" fmla="*/ 805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0">
                <a:moveTo>
                  <a:pt x="0" y="805"/>
                </a:moveTo>
                <a:lnTo>
                  <a:pt x="0" y="805"/>
                </a:lnTo>
                <a:cubicBezTo>
                  <a:pt x="0" y="1249"/>
                  <a:pt x="360" y="1609"/>
                  <a:pt x="805" y="1609"/>
                </a:cubicBezTo>
                <a:lnTo>
                  <a:pt x="805" y="1609"/>
                </a:lnTo>
                <a:cubicBezTo>
                  <a:pt x="1249" y="1609"/>
                  <a:pt x="1609" y="1249"/>
                  <a:pt x="1609" y="805"/>
                </a:cubicBezTo>
                <a:lnTo>
                  <a:pt x="1609" y="805"/>
                </a:lnTo>
                <a:cubicBezTo>
                  <a:pt x="1609" y="360"/>
                  <a:pt x="1249" y="0"/>
                  <a:pt x="805" y="0"/>
                </a:cubicBezTo>
                <a:lnTo>
                  <a:pt x="805" y="0"/>
                </a:lnTo>
                <a:cubicBezTo>
                  <a:pt x="360" y="0"/>
                  <a:pt x="0" y="360"/>
                  <a:pt x="0" y="8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056174EF-AE17-0046-9004-DF845CA2D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207" y="4127578"/>
            <a:ext cx="449719" cy="899439"/>
          </a:xfrm>
          <a:custGeom>
            <a:avLst/>
            <a:gdLst>
              <a:gd name="T0" fmla="*/ 0 w 1241"/>
              <a:gd name="T1" fmla="*/ 1239 h 2479"/>
              <a:gd name="T2" fmla="*/ 0 w 1241"/>
              <a:gd name="T3" fmla="*/ 1239 h 2479"/>
              <a:gd name="T4" fmla="*/ 1240 w 1241"/>
              <a:gd name="T5" fmla="*/ 0 h 2479"/>
              <a:gd name="T6" fmla="*/ 1240 w 1241"/>
              <a:gd name="T7" fmla="*/ 2478 h 2479"/>
              <a:gd name="T8" fmla="*/ 1240 w 1241"/>
              <a:gd name="T9" fmla="*/ 2478 h 2479"/>
              <a:gd name="T10" fmla="*/ 0 w 1241"/>
              <a:gd name="T11" fmla="*/ 1239 h 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79">
                <a:moveTo>
                  <a:pt x="0" y="1239"/>
                </a:moveTo>
                <a:lnTo>
                  <a:pt x="0" y="1239"/>
                </a:lnTo>
                <a:cubicBezTo>
                  <a:pt x="0" y="554"/>
                  <a:pt x="555" y="0"/>
                  <a:pt x="1240" y="0"/>
                </a:cubicBezTo>
                <a:lnTo>
                  <a:pt x="1240" y="2478"/>
                </a:lnTo>
                <a:lnTo>
                  <a:pt x="1240" y="2478"/>
                </a:lnTo>
                <a:cubicBezTo>
                  <a:pt x="555" y="2478"/>
                  <a:pt x="0" y="1923"/>
                  <a:pt x="0" y="123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9302348B-BA49-1A4F-B738-A61BDD60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2831" y="4217201"/>
            <a:ext cx="720191" cy="720191"/>
          </a:xfrm>
          <a:custGeom>
            <a:avLst/>
            <a:gdLst>
              <a:gd name="T0" fmla="*/ 0 w 1984"/>
              <a:gd name="T1" fmla="*/ 992 h 1985"/>
              <a:gd name="T2" fmla="*/ 0 w 1984"/>
              <a:gd name="T3" fmla="*/ 992 h 1985"/>
              <a:gd name="T4" fmla="*/ 992 w 1984"/>
              <a:gd name="T5" fmla="*/ 1984 h 1985"/>
              <a:gd name="T6" fmla="*/ 992 w 1984"/>
              <a:gd name="T7" fmla="*/ 1984 h 1985"/>
              <a:gd name="T8" fmla="*/ 1983 w 1984"/>
              <a:gd name="T9" fmla="*/ 992 h 1985"/>
              <a:gd name="T10" fmla="*/ 1983 w 1984"/>
              <a:gd name="T11" fmla="*/ 992 h 1985"/>
              <a:gd name="T12" fmla="*/ 992 w 1984"/>
              <a:gd name="T13" fmla="*/ 0 h 1985"/>
              <a:gd name="T14" fmla="*/ 992 w 1984"/>
              <a:gd name="T15" fmla="*/ 0 h 1985"/>
              <a:gd name="T16" fmla="*/ 0 w 1984"/>
              <a:gd name="T17" fmla="*/ 992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5">
                <a:moveTo>
                  <a:pt x="0" y="992"/>
                </a:moveTo>
                <a:lnTo>
                  <a:pt x="0" y="992"/>
                </a:lnTo>
                <a:cubicBezTo>
                  <a:pt x="0" y="1540"/>
                  <a:pt x="444" y="1984"/>
                  <a:pt x="992" y="1984"/>
                </a:cubicBezTo>
                <a:lnTo>
                  <a:pt x="992" y="1984"/>
                </a:lnTo>
                <a:cubicBezTo>
                  <a:pt x="1539" y="1984"/>
                  <a:pt x="1983" y="1540"/>
                  <a:pt x="1983" y="992"/>
                </a:cubicBezTo>
                <a:lnTo>
                  <a:pt x="1983" y="992"/>
                </a:lnTo>
                <a:cubicBezTo>
                  <a:pt x="1983" y="444"/>
                  <a:pt x="1539" y="0"/>
                  <a:pt x="992" y="0"/>
                </a:cubicBezTo>
                <a:lnTo>
                  <a:pt x="992" y="0"/>
                </a:lnTo>
                <a:cubicBezTo>
                  <a:pt x="444" y="0"/>
                  <a:pt x="0" y="444"/>
                  <a:pt x="0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33AC9DEE-5DFF-5B4A-BAE9-996C6E0B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049" y="4286020"/>
            <a:ext cx="584154" cy="584154"/>
          </a:xfrm>
          <a:custGeom>
            <a:avLst/>
            <a:gdLst>
              <a:gd name="T0" fmla="*/ 0 w 1610"/>
              <a:gd name="T1" fmla="*/ 804 h 1610"/>
              <a:gd name="T2" fmla="*/ 0 w 1610"/>
              <a:gd name="T3" fmla="*/ 804 h 1610"/>
              <a:gd name="T4" fmla="*/ 805 w 1610"/>
              <a:gd name="T5" fmla="*/ 1609 h 1610"/>
              <a:gd name="T6" fmla="*/ 805 w 1610"/>
              <a:gd name="T7" fmla="*/ 1609 h 1610"/>
              <a:gd name="T8" fmla="*/ 1609 w 1610"/>
              <a:gd name="T9" fmla="*/ 804 h 1610"/>
              <a:gd name="T10" fmla="*/ 1609 w 1610"/>
              <a:gd name="T11" fmla="*/ 804 h 1610"/>
              <a:gd name="T12" fmla="*/ 805 w 1610"/>
              <a:gd name="T13" fmla="*/ 0 h 1610"/>
              <a:gd name="T14" fmla="*/ 805 w 1610"/>
              <a:gd name="T15" fmla="*/ 0 h 1610"/>
              <a:gd name="T16" fmla="*/ 0 w 1610"/>
              <a:gd name="T17" fmla="*/ 804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0">
                <a:moveTo>
                  <a:pt x="0" y="804"/>
                </a:moveTo>
                <a:lnTo>
                  <a:pt x="0" y="804"/>
                </a:lnTo>
                <a:cubicBezTo>
                  <a:pt x="0" y="1248"/>
                  <a:pt x="360" y="1609"/>
                  <a:pt x="805" y="1609"/>
                </a:cubicBezTo>
                <a:lnTo>
                  <a:pt x="805" y="1609"/>
                </a:lnTo>
                <a:cubicBezTo>
                  <a:pt x="1249" y="1609"/>
                  <a:pt x="1609" y="1248"/>
                  <a:pt x="1609" y="804"/>
                </a:cubicBezTo>
                <a:lnTo>
                  <a:pt x="1609" y="804"/>
                </a:lnTo>
                <a:cubicBezTo>
                  <a:pt x="1609" y="360"/>
                  <a:pt x="1249" y="0"/>
                  <a:pt x="805" y="0"/>
                </a:cubicBezTo>
                <a:lnTo>
                  <a:pt x="805" y="0"/>
                </a:lnTo>
                <a:cubicBezTo>
                  <a:pt x="360" y="0"/>
                  <a:pt x="0" y="360"/>
                  <a:pt x="0" y="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AE387B66-E0AA-DD4D-91E4-E77828EA9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207" y="5393514"/>
            <a:ext cx="449719" cy="899439"/>
          </a:xfrm>
          <a:custGeom>
            <a:avLst/>
            <a:gdLst>
              <a:gd name="T0" fmla="*/ 0 w 1241"/>
              <a:gd name="T1" fmla="*/ 1240 h 2480"/>
              <a:gd name="T2" fmla="*/ 0 w 1241"/>
              <a:gd name="T3" fmla="*/ 1240 h 2480"/>
              <a:gd name="T4" fmla="*/ 1240 w 1241"/>
              <a:gd name="T5" fmla="*/ 0 h 2480"/>
              <a:gd name="T6" fmla="*/ 1240 w 1241"/>
              <a:gd name="T7" fmla="*/ 2479 h 2480"/>
              <a:gd name="T8" fmla="*/ 1240 w 1241"/>
              <a:gd name="T9" fmla="*/ 2479 h 2480"/>
              <a:gd name="T10" fmla="*/ 0 w 1241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80">
                <a:moveTo>
                  <a:pt x="0" y="1240"/>
                </a:moveTo>
                <a:lnTo>
                  <a:pt x="0" y="1240"/>
                </a:lnTo>
                <a:cubicBezTo>
                  <a:pt x="0" y="555"/>
                  <a:pt x="555" y="0"/>
                  <a:pt x="1240" y="0"/>
                </a:cubicBezTo>
                <a:lnTo>
                  <a:pt x="1240" y="2479"/>
                </a:lnTo>
                <a:lnTo>
                  <a:pt x="1240" y="2479"/>
                </a:lnTo>
                <a:cubicBezTo>
                  <a:pt x="555" y="2479"/>
                  <a:pt x="0" y="1924"/>
                  <a:pt x="0" y="124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A4C98A90-5371-BD47-BBFE-C050CFED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2831" y="5483137"/>
            <a:ext cx="720191" cy="720191"/>
          </a:xfrm>
          <a:custGeom>
            <a:avLst/>
            <a:gdLst>
              <a:gd name="T0" fmla="*/ 0 w 1984"/>
              <a:gd name="T1" fmla="*/ 992 h 1985"/>
              <a:gd name="T2" fmla="*/ 0 w 1984"/>
              <a:gd name="T3" fmla="*/ 992 h 1985"/>
              <a:gd name="T4" fmla="*/ 992 w 1984"/>
              <a:gd name="T5" fmla="*/ 1984 h 1985"/>
              <a:gd name="T6" fmla="*/ 992 w 1984"/>
              <a:gd name="T7" fmla="*/ 1984 h 1985"/>
              <a:gd name="T8" fmla="*/ 1983 w 1984"/>
              <a:gd name="T9" fmla="*/ 992 h 1985"/>
              <a:gd name="T10" fmla="*/ 1983 w 1984"/>
              <a:gd name="T11" fmla="*/ 992 h 1985"/>
              <a:gd name="T12" fmla="*/ 992 w 1984"/>
              <a:gd name="T13" fmla="*/ 0 h 1985"/>
              <a:gd name="T14" fmla="*/ 992 w 1984"/>
              <a:gd name="T15" fmla="*/ 0 h 1985"/>
              <a:gd name="T16" fmla="*/ 0 w 1984"/>
              <a:gd name="T17" fmla="*/ 992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5">
                <a:moveTo>
                  <a:pt x="0" y="992"/>
                </a:moveTo>
                <a:lnTo>
                  <a:pt x="0" y="992"/>
                </a:lnTo>
                <a:cubicBezTo>
                  <a:pt x="0" y="1540"/>
                  <a:pt x="444" y="1984"/>
                  <a:pt x="992" y="1984"/>
                </a:cubicBezTo>
                <a:lnTo>
                  <a:pt x="992" y="1984"/>
                </a:lnTo>
                <a:cubicBezTo>
                  <a:pt x="1539" y="1984"/>
                  <a:pt x="1983" y="1540"/>
                  <a:pt x="1983" y="992"/>
                </a:cubicBezTo>
                <a:lnTo>
                  <a:pt x="1983" y="992"/>
                </a:lnTo>
                <a:cubicBezTo>
                  <a:pt x="1983" y="444"/>
                  <a:pt x="1539" y="0"/>
                  <a:pt x="992" y="0"/>
                </a:cubicBezTo>
                <a:lnTo>
                  <a:pt x="992" y="0"/>
                </a:lnTo>
                <a:cubicBezTo>
                  <a:pt x="444" y="0"/>
                  <a:pt x="0" y="444"/>
                  <a:pt x="0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E6C148E5-43A7-8242-80C8-36DA5A6C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049" y="5550355"/>
            <a:ext cx="584154" cy="584154"/>
          </a:xfrm>
          <a:custGeom>
            <a:avLst/>
            <a:gdLst>
              <a:gd name="T0" fmla="*/ 0 w 1610"/>
              <a:gd name="T1" fmla="*/ 805 h 1610"/>
              <a:gd name="T2" fmla="*/ 0 w 1610"/>
              <a:gd name="T3" fmla="*/ 805 h 1610"/>
              <a:gd name="T4" fmla="*/ 805 w 1610"/>
              <a:gd name="T5" fmla="*/ 1609 h 1610"/>
              <a:gd name="T6" fmla="*/ 805 w 1610"/>
              <a:gd name="T7" fmla="*/ 1609 h 1610"/>
              <a:gd name="T8" fmla="*/ 1609 w 1610"/>
              <a:gd name="T9" fmla="*/ 805 h 1610"/>
              <a:gd name="T10" fmla="*/ 1609 w 1610"/>
              <a:gd name="T11" fmla="*/ 805 h 1610"/>
              <a:gd name="T12" fmla="*/ 805 w 1610"/>
              <a:gd name="T13" fmla="*/ 0 h 1610"/>
              <a:gd name="T14" fmla="*/ 805 w 1610"/>
              <a:gd name="T15" fmla="*/ 0 h 1610"/>
              <a:gd name="T16" fmla="*/ 0 w 1610"/>
              <a:gd name="T17" fmla="*/ 805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0">
                <a:moveTo>
                  <a:pt x="0" y="805"/>
                </a:moveTo>
                <a:lnTo>
                  <a:pt x="0" y="805"/>
                </a:lnTo>
                <a:cubicBezTo>
                  <a:pt x="0" y="1249"/>
                  <a:pt x="360" y="1609"/>
                  <a:pt x="805" y="1609"/>
                </a:cubicBezTo>
                <a:lnTo>
                  <a:pt x="805" y="1609"/>
                </a:lnTo>
                <a:cubicBezTo>
                  <a:pt x="1249" y="1609"/>
                  <a:pt x="1609" y="1249"/>
                  <a:pt x="1609" y="805"/>
                </a:cubicBezTo>
                <a:lnTo>
                  <a:pt x="1609" y="805"/>
                </a:lnTo>
                <a:cubicBezTo>
                  <a:pt x="1609" y="360"/>
                  <a:pt x="1249" y="0"/>
                  <a:pt x="805" y="0"/>
                </a:cubicBezTo>
                <a:lnTo>
                  <a:pt x="805" y="0"/>
                </a:lnTo>
                <a:cubicBezTo>
                  <a:pt x="360" y="0"/>
                  <a:pt x="0" y="360"/>
                  <a:pt x="0" y="8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4E704BC5-812B-ED49-983B-3EFAE2B72D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00737" y="620339"/>
            <a:ext cx="1265935" cy="2851776"/>
          </a:xfrm>
          <a:prstGeom prst="round2SameRect">
            <a:avLst>
              <a:gd name="adj1" fmla="val 0"/>
              <a:gd name="adj2" fmla="val 3061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B149D92D-426F-634C-A795-13101052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17" y="1595707"/>
            <a:ext cx="449720" cy="899439"/>
          </a:xfrm>
          <a:custGeom>
            <a:avLst/>
            <a:gdLst>
              <a:gd name="T0" fmla="*/ 1240 w 1241"/>
              <a:gd name="T1" fmla="*/ 1240 h 2480"/>
              <a:gd name="T2" fmla="*/ 1240 w 1241"/>
              <a:gd name="T3" fmla="*/ 1240 h 2480"/>
              <a:gd name="T4" fmla="*/ 0 w 1241"/>
              <a:gd name="T5" fmla="*/ 0 h 2480"/>
              <a:gd name="T6" fmla="*/ 0 w 1241"/>
              <a:gd name="T7" fmla="*/ 2479 h 2480"/>
              <a:gd name="T8" fmla="*/ 0 w 1241"/>
              <a:gd name="T9" fmla="*/ 2479 h 2480"/>
              <a:gd name="T10" fmla="*/ 1240 w 1241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80">
                <a:moveTo>
                  <a:pt x="1240" y="1240"/>
                </a:moveTo>
                <a:lnTo>
                  <a:pt x="1240" y="1240"/>
                </a:lnTo>
                <a:cubicBezTo>
                  <a:pt x="1240" y="555"/>
                  <a:pt x="685" y="0"/>
                  <a:pt x="0" y="0"/>
                </a:cubicBezTo>
                <a:lnTo>
                  <a:pt x="0" y="2479"/>
                </a:lnTo>
                <a:lnTo>
                  <a:pt x="0" y="2479"/>
                </a:lnTo>
                <a:cubicBezTo>
                  <a:pt x="685" y="2479"/>
                  <a:pt x="1240" y="1925"/>
                  <a:pt x="1240" y="124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03A86D53-22C2-7642-81A5-827DBCAD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22" y="1686932"/>
            <a:ext cx="720191" cy="720191"/>
          </a:xfrm>
          <a:custGeom>
            <a:avLst/>
            <a:gdLst>
              <a:gd name="T0" fmla="*/ 1983 w 1984"/>
              <a:gd name="T1" fmla="*/ 992 h 1985"/>
              <a:gd name="T2" fmla="*/ 1983 w 1984"/>
              <a:gd name="T3" fmla="*/ 992 h 1985"/>
              <a:gd name="T4" fmla="*/ 991 w 1984"/>
              <a:gd name="T5" fmla="*/ 1984 h 1985"/>
              <a:gd name="T6" fmla="*/ 991 w 1984"/>
              <a:gd name="T7" fmla="*/ 1984 h 1985"/>
              <a:gd name="T8" fmla="*/ 0 w 1984"/>
              <a:gd name="T9" fmla="*/ 992 h 1985"/>
              <a:gd name="T10" fmla="*/ 0 w 1984"/>
              <a:gd name="T11" fmla="*/ 992 h 1985"/>
              <a:gd name="T12" fmla="*/ 991 w 1984"/>
              <a:gd name="T13" fmla="*/ 0 h 1985"/>
              <a:gd name="T14" fmla="*/ 991 w 1984"/>
              <a:gd name="T15" fmla="*/ 0 h 1985"/>
              <a:gd name="T16" fmla="*/ 1983 w 1984"/>
              <a:gd name="T17" fmla="*/ 992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5">
                <a:moveTo>
                  <a:pt x="1983" y="992"/>
                </a:moveTo>
                <a:lnTo>
                  <a:pt x="1983" y="992"/>
                </a:lnTo>
                <a:cubicBezTo>
                  <a:pt x="1983" y="1540"/>
                  <a:pt x="1539" y="1984"/>
                  <a:pt x="991" y="1984"/>
                </a:cubicBezTo>
                <a:lnTo>
                  <a:pt x="991" y="1984"/>
                </a:lnTo>
                <a:cubicBezTo>
                  <a:pt x="444" y="1984"/>
                  <a:pt x="0" y="1540"/>
                  <a:pt x="0" y="992"/>
                </a:cubicBezTo>
                <a:lnTo>
                  <a:pt x="0" y="992"/>
                </a:lnTo>
                <a:cubicBezTo>
                  <a:pt x="0" y="444"/>
                  <a:pt x="444" y="0"/>
                  <a:pt x="991" y="0"/>
                </a:cubicBezTo>
                <a:lnTo>
                  <a:pt x="991" y="0"/>
                </a:lnTo>
                <a:cubicBezTo>
                  <a:pt x="1539" y="0"/>
                  <a:pt x="1983" y="444"/>
                  <a:pt x="1983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ECCB8A8F-1346-B149-AE74-0DFA50F9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40" y="1754150"/>
            <a:ext cx="584154" cy="584154"/>
          </a:xfrm>
          <a:custGeom>
            <a:avLst/>
            <a:gdLst>
              <a:gd name="T0" fmla="*/ 1609 w 1610"/>
              <a:gd name="T1" fmla="*/ 805 h 1611"/>
              <a:gd name="T2" fmla="*/ 1609 w 1610"/>
              <a:gd name="T3" fmla="*/ 805 h 1611"/>
              <a:gd name="T4" fmla="*/ 804 w 1610"/>
              <a:gd name="T5" fmla="*/ 1610 h 1611"/>
              <a:gd name="T6" fmla="*/ 804 w 1610"/>
              <a:gd name="T7" fmla="*/ 1610 h 1611"/>
              <a:gd name="T8" fmla="*/ 0 w 1610"/>
              <a:gd name="T9" fmla="*/ 805 h 1611"/>
              <a:gd name="T10" fmla="*/ 0 w 1610"/>
              <a:gd name="T11" fmla="*/ 805 h 1611"/>
              <a:gd name="T12" fmla="*/ 804 w 1610"/>
              <a:gd name="T13" fmla="*/ 0 h 1611"/>
              <a:gd name="T14" fmla="*/ 804 w 1610"/>
              <a:gd name="T15" fmla="*/ 0 h 1611"/>
              <a:gd name="T16" fmla="*/ 1609 w 1610"/>
              <a:gd name="T17" fmla="*/ 805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1">
                <a:moveTo>
                  <a:pt x="1609" y="805"/>
                </a:moveTo>
                <a:lnTo>
                  <a:pt x="1609" y="805"/>
                </a:lnTo>
                <a:cubicBezTo>
                  <a:pt x="1609" y="1249"/>
                  <a:pt x="1249" y="1610"/>
                  <a:pt x="804" y="1610"/>
                </a:cubicBezTo>
                <a:lnTo>
                  <a:pt x="804" y="1610"/>
                </a:lnTo>
                <a:cubicBezTo>
                  <a:pt x="360" y="1610"/>
                  <a:pt x="0" y="1249"/>
                  <a:pt x="0" y="805"/>
                </a:cubicBezTo>
                <a:lnTo>
                  <a:pt x="0" y="805"/>
                </a:lnTo>
                <a:cubicBezTo>
                  <a:pt x="0" y="361"/>
                  <a:pt x="360" y="0"/>
                  <a:pt x="804" y="0"/>
                </a:cubicBezTo>
                <a:lnTo>
                  <a:pt x="804" y="0"/>
                </a:lnTo>
                <a:cubicBezTo>
                  <a:pt x="1249" y="0"/>
                  <a:pt x="1609" y="361"/>
                  <a:pt x="1609" y="8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A1DAB161-F556-484E-9120-3215936D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17" y="2861643"/>
            <a:ext cx="449720" cy="899439"/>
          </a:xfrm>
          <a:custGeom>
            <a:avLst/>
            <a:gdLst>
              <a:gd name="T0" fmla="*/ 1240 w 1241"/>
              <a:gd name="T1" fmla="*/ 1240 h 2480"/>
              <a:gd name="T2" fmla="*/ 1240 w 1241"/>
              <a:gd name="T3" fmla="*/ 1240 h 2480"/>
              <a:gd name="T4" fmla="*/ 0 w 1241"/>
              <a:gd name="T5" fmla="*/ 0 h 2480"/>
              <a:gd name="T6" fmla="*/ 0 w 1241"/>
              <a:gd name="T7" fmla="*/ 2479 h 2480"/>
              <a:gd name="T8" fmla="*/ 0 w 1241"/>
              <a:gd name="T9" fmla="*/ 2479 h 2480"/>
              <a:gd name="T10" fmla="*/ 1240 w 1241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80">
                <a:moveTo>
                  <a:pt x="1240" y="1240"/>
                </a:moveTo>
                <a:lnTo>
                  <a:pt x="1240" y="1240"/>
                </a:lnTo>
                <a:cubicBezTo>
                  <a:pt x="1240" y="555"/>
                  <a:pt x="685" y="0"/>
                  <a:pt x="0" y="0"/>
                </a:cubicBezTo>
                <a:lnTo>
                  <a:pt x="0" y="2479"/>
                </a:lnTo>
                <a:lnTo>
                  <a:pt x="0" y="2479"/>
                </a:lnTo>
                <a:cubicBezTo>
                  <a:pt x="685" y="2479"/>
                  <a:pt x="1240" y="1924"/>
                  <a:pt x="1240" y="124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18F7D315-1774-4345-9F06-5F07AB50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22" y="2951267"/>
            <a:ext cx="720191" cy="720191"/>
          </a:xfrm>
          <a:custGeom>
            <a:avLst/>
            <a:gdLst>
              <a:gd name="T0" fmla="*/ 1983 w 1984"/>
              <a:gd name="T1" fmla="*/ 993 h 1986"/>
              <a:gd name="T2" fmla="*/ 1983 w 1984"/>
              <a:gd name="T3" fmla="*/ 993 h 1986"/>
              <a:gd name="T4" fmla="*/ 991 w 1984"/>
              <a:gd name="T5" fmla="*/ 1985 h 1986"/>
              <a:gd name="T6" fmla="*/ 991 w 1984"/>
              <a:gd name="T7" fmla="*/ 1985 h 1986"/>
              <a:gd name="T8" fmla="*/ 0 w 1984"/>
              <a:gd name="T9" fmla="*/ 993 h 1986"/>
              <a:gd name="T10" fmla="*/ 0 w 1984"/>
              <a:gd name="T11" fmla="*/ 993 h 1986"/>
              <a:gd name="T12" fmla="*/ 991 w 1984"/>
              <a:gd name="T13" fmla="*/ 0 h 1986"/>
              <a:gd name="T14" fmla="*/ 991 w 1984"/>
              <a:gd name="T15" fmla="*/ 0 h 1986"/>
              <a:gd name="T16" fmla="*/ 1983 w 1984"/>
              <a:gd name="T17" fmla="*/ 993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6">
                <a:moveTo>
                  <a:pt x="1983" y="993"/>
                </a:moveTo>
                <a:lnTo>
                  <a:pt x="1983" y="993"/>
                </a:lnTo>
                <a:cubicBezTo>
                  <a:pt x="1983" y="1540"/>
                  <a:pt x="1539" y="1985"/>
                  <a:pt x="991" y="1985"/>
                </a:cubicBezTo>
                <a:lnTo>
                  <a:pt x="991" y="1985"/>
                </a:lnTo>
                <a:cubicBezTo>
                  <a:pt x="444" y="1985"/>
                  <a:pt x="0" y="1540"/>
                  <a:pt x="0" y="993"/>
                </a:cubicBezTo>
                <a:lnTo>
                  <a:pt x="0" y="993"/>
                </a:lnTo>
                <a:cubicBezTo>
                  <a:pt x="0" y="445"/>
                  <a:pt x="444" y="0"/>
                  <a:pt x="991" y="0"/>
                </a:cubicBezTo>
                <a:lnTo>
                  <a:pt x="991" y="0"/>
                </a:lnTo>
                <a:cubicBezTo>
                  <a:pt x="1539" y="0"/>
                  <a:pt x="1983" y="445"/>
                  <a:pt x="1983" y="9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2AC31E8C-B5C1-2C47-B685-FFDC201C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40" y="3020084"/>
            <a:ext cx="584154" cy="584155"/>
          </a:xfrm>
          <a:custGeom>
            <a:avLst/>
            <a:gdLst>
              <a:gd name="T0" fmla="*/ 1609 w 1610"/>
              <a:gd name="T1" fmla="*/ 805 h 1610"/>
              <a:gd name="T2" fmla="*/ 1609 w 1610"/>
              <a:gd name="T3" fmla="*/ 805 h 1610"/>
              <a:gd name="T4" fmla="*/ 804 w 1610"/>
              <a:gd name="T5" fmla="*/ 1609 h 1610"/>
              <a:gd name="T6" fmla="*/ 804 w 1610"/>
              <a:gd name="T7" fmla="*/ 1609 h 1610"/>
              <a:gd name="T8" fmla="*/ 0 w 1610"/>
              <a:gd name="T9" fmla="*/ 805 h 1610"/>
              <a:gd name="T10" fmla="*/ 0 w 1610"/>
              <a:gd name="T11" fmla="*/ 805 h 1610"/>
              <a:gd name="T12" fmla="*/ 804 w 1610"/>
              <a:gd name="T13" fmla="*/ 0 h 1610"/>
              <a:gd name="T14" fmla="*/ 804 w 1610"/>
              <a:gd name="T15" fmla="*/ 0 h 1610"/>
              <a:gd name="T16" fmla="*/ 1609 w 1610"/>
              <a:gd name="T17" fmla="*/ 805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0">
                <a:moveTo>
                  <a:pt x="1609" y="805"/>
                </a:moveTo>
                <a:lnTo>
                  <a:pt x="1609" y="805"/>
                </a:lnTo>
                <a:cubicBezTo>
                  <a:pt x="1609" y="1249"/>
                  <a:pt x="1249" y="1609"/>
                  <a:pt x="804" y="1609"/>
                </a:cubicBezTo>
                <a:lnTo>
                  <a:pt x="804" y="1609"/>
                </a:lnTo>
                <a:cubicBezTo>
                  <a:pt x="360" y="1609"/>
                  <a:pt x="0" y="1249"/>
                  <a:pt x="0" y="805"/>
                </a:cubicBezTo>
                <a:lnTo>
                  <a:pt x="0" y="805"/>
                </a:lnTo>
                <a:cubicBezTo>
                  <a:pt x="0" y="360"/>
                  <a:pt x="360" y="0"/>
                  <a:pt x="804" y="0"/>
                </a:cubicBezTo>
                <a:lnTo>
                  <a:pt x="804" y="0"/>
                </a:lnTo>
                <a:cubicBezTo>
                  <a:pt x="1249" y="0"/>
                  <a:pt x="1609" y="360"/>
                  <a:pt x="1609" y="8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0EF021F9-FCF9-A447-BBCF-77D30CC3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17" y="4127578"/>
            <a:ext cx="449720" cy="899439"/>
          </a:xfrm>
          <a:custGeom>
            <a:avLst/>
            <a:gdLst>
              <a:gd name="T0" fmla="*/ 1240 w 1241"/>
              <a:gd name="T1" fmla="*/ 1239 h 2479"/>
              <a:gd name="T2" fmla="*/ 1240 w 1241"/>
              <a:gd name="T3" fmla="*/ 1239 h 2479"/>
              <a:gd name="T4" fmla="*/ 0 w 1241"/>
              <a:gd name="T5" fmla="*/ 0 h 2479"/>
              <a:gd name="T6" fmla="*/ 0 w 1241"/>
              <a:gd name="T7" fmla="*/ 2478 h 2479"/>
              <a:gd name="T8" fmla="*/ 0 w 1241"/>
              <a:gd name="T9" fmla="*/ 2478 h 2479"/>
              <a:gd name="T10" fmla="*/ 1240 w 1241"/>
              <a:gd name="T11" fmla="*/ 1239 h 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79">
                <a:moveTo>
                  <a:pt x="1240" y="1239"/>
                </a:moveTo>
                <a:lnTo>
                  <a:pt x="1240" y="1239"/>
                </a:lnTo>
                <a:cubicBezTo>
                  <a:pt x="1240" y="554"/>
                  <a:pt x="685" y="0"/>
                  <a:pt x="0" y="0"/>
                </a:cubicBezTo>
                <a:lnTo>
                  <a:pt x="0" y="2478"/>
                </a:lnTo>
                <a:lnTo>
                  <a:pt x="0" y="2478"/>
                </a:lnTo>
                <a:cubicBezTo>
                  <a:pt x="685" y="2478"/>
                  <a:pt x="1240" y="1923"/>
                  <a:pt x="1240" y="123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FAD34D28-3270-4045-BE46-07FF1317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22" y="4217201"/>
            <a:ext cx="720191" cy="720191"/>
          </a:xfrm>
          <a:custGeom>
            <a:avLst/>
            <a:gdLst>
              <a:gd name="T0" fmla="*/ 1983 w 1984"/>
              <a:gd name="T1" fmla="*/ 992 h 1985"/>
              <a:gd name="T2" fmla="*/ 1983 w 1984"/>
              <a:gd name="T3" fmla="*/ 992 h 1985"/>
              <a:gd name="T4" fmla="*/ 991 w 1984"/>
              <a:gd name="T5" fmla="*/ 1984 h 1985"/>
              <a:gd name="T6" fmla="*/ 991 w 1984"/>
              <a:gd name="T7" fmla="*/ 1984 h 1985"/>
              <a:gd name="T8" fmla="*/ 0 w 1984"/>
              <a:gd name="T9" fmla="*/ 992 h 1985"/>
              <a:gd name="T10" fmla="*/ 0 w 1984"/>
              <a:gd name="T11" fmla="*/ 992 h 1985"/>
              <a:gd name="T12" fmla="*/ 991 w 1984"/>
              <a:gd name="T13" fmla="*/ 0 h 1985"/>
              <a:gd name="T14" fmla="*/ 991 w 1984"/>
              <a:gd name="T15" fmla="*/ 0 h 1985"/>
              <a:gd name="T16" fmla="*/ 1983 w 1984"/>
              <a:gd name="T17" fmla="*/ 992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5">
                <a:moveTo>
                  <a:pt x="1983" y="992"/>
                </a:moveTo>
                <a:lnTo>
                  <a:pt x="1983" y="992"/>
                </a:lnTo>
                <a:cubicBezTo>
                  <a:pt x="1983" y="1540"/>
                  <a:pt x="1539" y="1984"/>
                  <a:pt x="991" y="1984"/>
                </a:cubicBezTo>
                <a:lnTo>
                  <a:pt x="991" y="1984"/>
                </a:lnTo>
                <a:cubicBezTo>
                  <a:pt x="444" y="1984"/>
                  <a:pt x="0" y="1540"/>
                  <a:pt x="0" y="992"/>
                </a:cubicBezTo>
                <a:lnTo>
                  <a:pt x="0" y="992"/>
                </a:lnTo>
                <a:cubicBezTo>
                  <a:pt x="0" y="444"/>
                  <a:pt x="444" y="0"/>
                  <a:pt x="991" y="0"/>
                </a:cubicBezTo>
                <a:lnTo>
                  <a:pt x="991" y="0"/>
                </a:lnTo>
                <a:cubicBezTo>
                  <a:pt x="1539" y="0"/>
                  <a:pt x="1983" y="444"/>
                  <a:pt x="1983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EAE08A30-C21E-EF40-9F73-0FA9768D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40" y="4286020"/>
            <a:ext cx="584154" cy="584154"/>
          </a:xfrm>
          <a:custGeom>
            <a:avLst/>
            <a:gdLst>
              <a:gd name="T0" fmla="*/ 1609 w 1610"/>
              <a:gd name="T1" fmla="*/ 804 h 1610"/>
              <a:gd name="T2" fmla="*/ 1609 w 1610"/>
              <a:gd name="T3" fmla="*/ 804 h 1610"/>
              <a:gd name="T4" fmla="*/ 804 w 1610"/>
              <a:gd name="T5" fmla="*/ 1609 h 1610"/>
              <a:gd name="T6" fmla="*/ 804 w 1610"/>
              <a:gd name="T7" fmla="*/ 1609 h 1610"/>
              <a:gd name="T8" fmla="*/ 0 w 1610"/>
              <a:gd name="T9" fmla="*/ 804 h 1610"/>
              <a:gd name="T10" fmla="*/ 0 w 1610"/>
              <a:gd name="T11" fmla="*/ 804 h 1610"/>
              <a:gd name="T12" fmla="*/ 804 w 1610"/>
              <a:gd name="T13" fmla="*/ 0 h 1610"/>
              <a:gd name="T14" fmla="*/ 804 w 1610"/>
              <a:gd name="T15" fmla="*/ 0 h 1610"/>
              <a:gd name="T16" fmla="*/ 1609 w 1610"/>
              <a:gd name="T17" fmla="*/ 804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0">
                <a:moveTo>
                  <a:pt x="1609" y="804"/>
                </a:moveTo>
                <a:lnTo>
                  <a:pt x="1609" y="804"/>
                </a:lnTo>
                <a:cubicBezTo>
                  <a:pt x="1609" y="1248"/>
                  <a:pt x="1249" y="1609"/>
                  <a:pt x="804" y="1609"/>
                </a:cubicBezTo>
                <a:lnTo>
                  <a:pt x="804" y="1609"/>
                </a:lnTo>
                <a:cubicBezTo>
                  <a:pt x="360" y="1609"/>
                  <a:pt x="0" y="1248"/>
                  <a:pt x="0" y="804"/>
                </a:cubicBezTo>
                <a:lnTo>
                  <a:pt x="0" y="804"/>
                </a:lnTo>
                <a:cubicBezTo>
                  <a:pt x="0" y="360"/>
                  <a:pt x="360" y="0"/>
                  <a:pt x="804" y="0"/>
                </a:cubicBezTo>
                <a:lnTo>
                  <a:pt x="804" y="0"/>
                </a:lnTo>
                <a:cubicBezTo>
                  <a:pt x="1249" y="0"/>
                  <a:pt x="1609" y="360"/>
                  <a:pt x="1609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1BA11C9B-1C5B-B843-B9D5-463748C5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17" y="5393514"/>
            <a:ext cx="449720" cy="899439"/>
          </a:xfrm>
          <a:custGeom>
            <a:avLst/>
            <a:gdLst>
              <a:gd name="T0" fmla="*/ 1240 w 1241"/>
              <a:gd name="T1" fmla="*/ 1240 h 2480"/>
              <a:gd name="T2" fmla="*/ 1240 w 1241"/>
              <a:gd name="T3" fmla="*/ 1240 h 2480"/>
              <a:gd name="T4" fmla="*/ 0 w 1241"/>
              <a:gd name="T5" fmla="*/ 0 h 2480"/>
              <a:gd name="T6" fmla="*/ 0 w 1241"/>
              <a:gd name="T7" fmla="*/ 2479 h 2480"/>
              <a:gd name="T8" fmla="*/ 0 w 1241"/>
              <a:gd name="T9" fmla="*/ 2479 h 2480"/>
              <a:gd name="T10" fmla="*/ 1240 w 1241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2480">
                <a:moveTo>
                  <a:pt x="1240" y="1240"/>
                </a:moveTo>
                <a:lnTo>
                  <a:pt x="1240" y="1240"/>
                </a:lnTo>
                <a:cubicBezTo>
                  <a:pt x="1240" y="555"/>
                  <a:pt x="685" y="0"/>
                  <a:pt x="0" y="0"/>
                </a:cubicBezTo>
                <a:lnTo>
                  <a:pt x="0" y="2479"/>
                </a:lnTo>
                <a:lnTo>
                  <a:pt x="0" y="2479"/>
                </a:lnTo>
                <a:cubicBezTo>
                  <a:pt x="685" y="2479"/>
                  <a:pt x="1240" y="1924"/>
                  <a:pt x="1240" y="124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E5BE3683-F306-764B-BADB-574D66C7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22" y="5483137"/>
            <a:ext cx="720191" cy="720191"/>
          </a:xfrm>
          <a:custGeom>
            <a:avLst/>
            <a:gdLst>
              <a:gd name="T0" fmla="*/ 1983 w 1984"/>
              <a:gd name="T1" fmla="*/ 992 h 1985"/>
              <a:gd name="T2" fmla="*/ 1983 w 1984"/>
              <a:gd name="T3" fmla="*/ 992 h 1985"/>
              <a:gd name="T4" fmla="*/ 991 w 1984"/>
              <a:gd name="T5" fmla="*/ 1984 h 1985"/>
              <a:gd name="T6" fmla="*/ 991 w 1984"/>
              <a:gd name="T7" fmla="*/ 1984 h 1985"/>
              <a:gd name="T8" fmla="*/ 0 w 1984"/>
              <a:gd name="T9" fmla="*/ 992 h 1985"/>
              <a:gd name="T10" fmla="*/ 0 w 1984"/>
              <a:gd name="T11" fmla="*/ 992 h 1985"/>
              <a:gd name="T12" fmla="*/ 991 w 1984"/>
              <a:gd name="T13" fmla="*/ 0 h 1985"/>
              <a:gd name="T14" fmla="*/ 991 w 1984"/>
              <a:gd name="T15" fmla="*/ 0 h 1985"/>
              <a:gd name="T16" fmla="*/ 1983 w 1984"/>
              <a:gd name="T17" fmla="*/ 992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4" h="1985">
                <a:moveTo>
                  <a:pt x="1983" y="992"/>
                </a:moveTo>
                <a:lnTo>
                  <a:pt x="1983" y="992"/>
                </a:lnTo>
                <a:cubicBezTo>
                  <a:pt x="1983" y="1540"/>
                  <a:pt x="1539" y="1984"/>
                  <a:pt x="991" y="1984"/>
                </a:cubicBezTo>
                <a:lnTo>
                  <a:pt x="991" y="1984"/>
                </a:lnTo>
                <a:cubicBezTo>
                  <a:pt x="444" y="1984"/>
                  <a:pt x="0" y="1540"/>
                  <a:pt x="0" y="992"/>
                </a:cubicBezTo>
                <a:lnTo>
                  <a:pt x="0" y="992"/>
                </a:lnTo>
                <a:cubicBezTo>
                  <a:pt x="0" y="444"/>
                  <a:pt x="444" y="0"/>
                  <a:pt x="991" y="0"/>
                </a:cubicBezTo>
                <a:lnTo>
                  <a:pt x="991" y="0"/>
                </a:lnTo>
                <a:cubicBezTo>
                  <a:pt x="1539" y="0"/>
                  <a:pt x="1983" y="444"/>
                  <a:pt x="1983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70F4E38D-35F1-BE4D-BFE7-7EF92209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40" y="5550355"/>
            <a:ext cx="584154" cy="584154"/>
          </a:xfrm>
          <a:custGeom>
            <a:avLst/>
            <a:gdLst>
              <a:gd name="T0" fmla="*/ 1609 w 1610"/>
              <a:gd name="T1" fmla="*/ 805 h 1610"/>
              <a:gd name="T2" fmla="*/ 1609 w 1610"/>
              <a:gd name="T3" fmla="*/ 805 h 1610"/>
              <a:gd name="T4" fmla="*/ 804 w 1610"/>
              <a:gd name="T5" fmla="*/ 1609 h 1610"/>
              <a:gd name="T6" fmla="*/ 804 w 1610"/>
              <a:gd name="T7" fmla="*/ 1609 h 1610"/>
              <a:gd name="T8" fmla="*/ 0 w 1610"/>
              <a:gd name="T9" fmla="*/ 805 h 1610"/>
              <a:gd name="T10" fmla="*/ 0 w 1610"/>
              <a:gd name="T11" fmla="*/ 805 h 1610"/>
              <a:gd name="T12" fmla="*/ 804 w 1610"/>
              <a:gd name="T13" fmla="*/ 0 h 1610"/>
              <a:gd name="T14" fmla="*/ 804 w 1610"/>
              <a:gd name="T15" fmla="*/ 0 h 1610"/>
              <a:gd name="T16" fmla="*/ 1609 w 1610"/>
              <a:gd name="T17" fmla="*/ 805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0" h="1610">
                <a:moveTo>
                  <a:pt x="1609" y="805"/>
                </a:moveTo>
                <a:lnTo>
                  <a:pt x="1609" y="805"/>
                </a:lnTo>
                <a:cubicBezTo>
                  <a:pt x="1609" y="1249"/>
                  <a:pt x="1249" y="1609"/>
                  <a:pt x="804" y="1609"/>
                </a:cubicBezTo>
                <a:lnTo>
                  <a:pt x="804" y="1609"/>
                </a:lnTo>
                <a:cubicBezTo>
                  <a:pt x="360" y="1609"/>
                  <a:pt x="0" y="1249"/>
                  <a:pt x="0" y="805"/>
                </a:cubicBezTo>
                <a:lnTo>
                  <a:pt x="0" y="805"/>
                </a:lnTo>
                <a:cubicBezTo>
                  <a:pt x="0" y="360"/>
                  <a:pt x="360" y="0"/>
                  <a:pt x="804" y="0"/>
                </a:cubicBezTo>
                <a:lnTo>
                  <a:pt x="804" y="0"/>
                </a:lnTo>
                <a:cubicBezTo>
                  <a:pt x="1249" y="0"/>
                  <a:pt x="1609" y="360"/>
                  <a:pt x="1609" y="8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4C11A4-4559-9C4A-ADBC-96BFEA1AD36F}"/>
              </a:ext>
            </a:extLst>
          </p:cNvPr>
          <p:cNvSpPr txBox="1"/>
          <p:nvPr/>
        </p:nvSpPr>
        <p:spPr>
          <a:xfrm>
            <a:off x="1492053" y="1850127"/>
            <a:ext cx="43152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32B059-7AA7-7C40-8ECE-B5447C20F875}"/>
              </a:ext>
            </a:extLst>
          </p:cNvPr>
          <p:cNvSpPr txBox="1"/>
          <p:nvPr/>
        </p:nvSpPr>
        <p:spPr>
          <a:xfrm>
            <a:off x="1507844" y="3119872"/>
            <a:ext cx="43152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8519E3-BB01-6447-8C55-FFCB30B7FFF0}"/>
              </a:ext>
            </a:extLst>
          </p:cNvPr>
          <p:cNvSpPr txBox="1"/>
          <p:nvPr/>
        </p:nvSpPr>
        <p:spPr>
          <a:xfrm>
            <a:off x="1481290" y="4399539"/>
            <a:ext cx="43152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72B58E-41F2-3B45-B9D1-6F0464C9560D}"/>
              </a:ext>
            </a:extLst>
          </p:cNvPr>
          <p:cNvSpPr txBox="1"/>
          <p:nvPr/>
        </p:nvSpPr>
        <p:spPr>
          <a:xfrm>
            <a:off x="1493688" y="5649477"/>
            <a:ext cx="43152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A64685F-8CDD-1E48-9672-419A305B1B0B}"/>
              </a:ext>
            </a:extLst>
          </p:cNvPr>
          <p:cNvSpPr txBox="1"/>
          <p:nvPr/>
        </p:nvSpPr>
        <p:spPr>
          <a:xfrm>
            <a:off x="10230140" y="1869016"/>
            <a:ext cx="43152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7550D-F31E-604F-8CAF-AF6B168AC28D}"/>
              </a:ext>
            </a:extLst>
          </p:cNvPr>
          <p:cNvSpPr txBox="1"/>
          <p:nvPr/>
        </p:nvSpPr>
        <p:spPr>
          <a:xfrm>
            <a:off x="10227222" y="3134015"/>
            <a:ext cx="43152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06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107820" y="3373505"/>
            <a:ext cx="202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Los</a:t>
            </a:r>
          </a:p>
          <a:p>
            <a:pPr algn="ctr"/>
            <a:r>
              <a:rPr lang="es-MX" b="1" dirty="0"/>
              <a:t>Estados financieros  básicos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05542" y="1427081"/>
            <a:ext cx="2734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Presentan el resumen de la información de todas las actividades registradas en la contabilidad de una empresa 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2113818" y="2797075"/>
            <a:ext cx="2391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</a:rPr>
              <a:t>Dicha información debe presentarse en forma ordenada, convencional y basada en las NIF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2008271" y="4027712"/>
            <a:ext cx="2475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</a:rPr>
              <a:t>Los usuarios interesados podrán analizar e interpretar la información para la toma de decisiones 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2088718" y="5192075"/>
            <a:ext cx="2293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</a:rPr>
              <a:t>Permiten conocer cuál es la situación económica y financiera de una empresa durante un tiempo determinado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7660960" y="1383706"/>
            <a:ext cx="2390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</a:rPr>
              <a:t>Proporcionan elementos de juicio respecto del nivel de riesgo financiero, grado de solvencia, estabilidad financiera de la entidad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7653724" y="2907396"/>
            <a:ext cx="2390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chemeClr val="bg1"/>
                </a:solidFill>
              </a:rPr>
              <a:t>De acuerdo a las NIF A-3 los estados financieros básicos son: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7707954" y="3938088"/>
            <a:ext cx="2390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arenR"/>
            </a:pPr>
            <a:r>
              <a:rPr lang="es-MX" sz="1600" dirty="0">
                <a:solidFill>
                  <a:schemeClr val="bg1"/>
                </a:solidFill>
              </a:rPr>
              <a:t>El estado de situación financiera, estado de posición financiera o Balance general</a:t>
            </a:r>
          </a:p>
          <a:p>
            <a:pPr algn="just"/>
            <a:r>
              <a:rPr lang="es-MX" sz="1600" dirty="0">
                <a:solidFill>
                  <a:schemeClr val="bg1"/>
                </a:solidFill>
              </a:rPr>
              <a:t>2) Estado de resultados</a:t>
            </a:r>
          </a:p>
          <a:p>
            <a:pPr marL="342900" indent="-342900" algn="just">
              <a:buAutoNum type="arabicParenR"/>
            </a:pP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7587500" y="5315186"/>
            <a:ext cx="2552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</a:rPr>
              <a:t>3) Estado de cambio en el capital contable </a:t>
            </a:r>
          </a:p>
          <a:p>
            <a:pPr algn="just"/>
            <a:r>
              <a:rPr lang="es-MX" sz="1600" dirty="0">
                <a:solidFill>
                  <a:schemeClr val="bg1"/>
                </a:solidFill>
              </a:rPr>
              <a:t>4) Estado de flujo de efectivo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330326" y="171994"/>
            <a:ext cx="111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Estados Financieros Básicos   </a:t>
            </a:r>
          </a:p>
        </p:txBody>
      </p:sp>
      <p:sp>
        <p:nvSpPr>
          <p:cNvPr id="99" name="Freeform 253"/>
          <p:cNvSpPr>
            <a:spLocks noEditPoints="1"/>
          </p:cNvSpPr>
          <p:nvPr/>
        </p:nvSpPr>
        <p:spPr bwMode="auto">
          <a:xfrm>
            <a:off x="10282211" y="4399539"/>
            <a:ext cx="451691" cy="278197"/>
          </a:xfrm>
          <a:custGeom>
            <a:avLst/>
            <a:gdLst>
              <a:gd name="T0" fmla="*/ 36 w 176"/>
              <a:gd name="T1" fmla="*/ 48 h 112"/>
              <a:gd name="T2" fmla="*/ 66 w 176"/>
              <a:gd name="T3" fmla="*/ 60 h 112"/>
              <a:gd name="T4" fmla="*/ 69 w 176"/>
              <a:gd name="T5" fmla="*/ 64 h 112"/>
              <a:gd name="T6" fmla="*/ 67 w 176"/>
              <a:gd name="T7" fmla="*/ 56 h 112"/>
              <a:gd name="T8" fmla="*/ 8 w 176"/>
              <a:gd name="T9" fmla="*/ 24 h 112"/>
              <a:gd name="T10" fmla="*/ 8 w 176"/>
              <a:gd name="T11" fmla="*/ 112 h 112"/>
              <a:gd name="T12" fmla="*/ 144 w 176"/>
              <a:gd name="T13" fmla="*/ 32 h 112"/>
              <a:gd name="T14" fmla="*/ 16 w 176"/>
              <a:gd name="T15" fmla="*/ 36 h 112"/>
              <a:gd name="T16" fmla="*/ 12 w 176"/>
              <a:gd name="T17" fmla="*/ 32 h 112"/>
              <a:gd name="T18" fmla="*/ 12 w 176"/>
              <a:gd name="T19" fmla="*/ 96 h 112"/>
              <a:gd name="T20" fmla="*/ 132 w 176"/>
              <a:gd name="T21" fmla="*/ 104 h 112"/>
              <a:gd name="T22" fmla="*/ 136 w 176"/>
              <a:gd name="T23" fmla="*/ 100 h 112"/>
              <a:gd name="T24" fmla="*/ 132 w 176"/>
              <a:gd name="T25" fmla="*/ 88 h 112"/>
              <a:gd name="T26" fmla="*/ 23 w 176"/>
              <a:gd name="T27" fmla="*/ 104 h 112"/>
              <a:gd name="T28" fmla="*/ 8 w 176"/>
              <a:gd name="T29" fmla="*/ 89 h 112"/>
              <a:gd name="T30" fmla="*/ 24 w 176"/>
              <a:gd name="T31" fmla="*/ 36 h 112"/>
              <a:gd name="T32" fmla="*/ 120 w 176"/>
              <a:gd name="T33" fmla="*/ 36 h 112"/>
              <a:gd name="T34" fmla="*/ 136 w 176"/>
              <a:gd name="T35" fmla="*/ 89 h 112"/>
              <a:gd name="T36" fmla="*/ 132 w 176"/>
              <a:gd name="T37" fmla="*/ 32 h 112"/>
              <a:gd name="T38" fmla="*/ 108 w 176"/>
              <a:gd name="T39" fmla="*/ 88 h 112"/>
              <a:gd name="T40" fmla="*/ 112 w 176"/>
              <a:gd name="T41" fmla="*/ 92 h 112"/>
              <a:gd name="T42" fmla="*/ 75 w 176"/>
              <a:gd name="T43" fmla="*/ 71 h 112"/>
              <a:gd name="T44" fmla="*/ 77 w 176"/>
              <a:gd name="T45" fmla="*/ 79 h 112"/>
              <a:gd name="T46" fmla="*/ 77 w 176"/>
              <a:gd name="T47" fmla="*/ 72 h 112"/>
              <a:gd name="T48" fmla="*/ 32 w 176"/>
              <a:gd name="T49" fmla="*/ 8 h 112"/>
              <a:gd name="T50" fmla="*/ 40 w 176"/>
              <a:gd name="T51" fmla="*/ 12 h 112"/>
              <a:gd name="T52" fmla="*/ 168 w 176"/>
              <a:gd name="T53" fmla="*/ 80 h 112"/>
              <a:gd name="T54" fmla="*/ 156 w 176"/>
              <a:gd name="T55" fmla="*/ 88 h 112"/>
              <a:gd name="T56" fmla="*/ 176 w 176"/>
              <a:gd name="T57" fmla="*/ 8 h 112"/>
              <a:gd name="T58" fmla="*/ 44 w 176"/>
              <a:gd name="T59" fmla="*/ 68 h 112"/>
              <a:gd name="T60" fmla="*/ 72 w 176"/>
              <a:gd name="T61" fmla="*/ 40 h 112"/>
              <a:gd name="T62" fmla="*/ 77 w 176"/>
              <a:gd name="T63" fmla="*/ 84 h 112"/>
              <a:gd name="T64" fmla="*/ 70 w 176"/>
              <a:gd name="T65" fmla="*/ 88 h 112"/>
              <a:gd name="T66" fmla="*/ 63 w 176"/>
              <a:gd name="T67" fmla="*/ 82 h 112"/>
              <a:gd name="T68" fmla="*/ 65 w 176"/>
              <a:gd name="T69" fmla="*/ 74 h 112"/>
              <a:gd name="T70" fmla="*/ 70 w 176"/>
              <a:gd name="T71" fmla="*/ 70 h 112"/>
              <a:gd name="T72" fmla="*/ 62 w 176"/>
              <a:gd name="T73" fmla="*/ 64 h 112"/>
              <a:gd name="T74" fmla="*/ 64 w 176"/>
              <a:gd name="T75" fmla="*/ 53 h 112"/>
              <a:gd name="T76" fmla="*/ 70 w 176"/>
              <a:gd name="T77" fmla="*/ 48 h 112"/>
              <a:gd name="T78" fmla="*/ 77 w 176"/>
              <a:gd name="T79" fmla="*/ 52 h 112"/>
              <a:gd name="T80" fmla="*/ 83 w 176"/>
              <a:gd name="T81" fmla="*/ 60 h 112"/>
              <a:gd name="T82" fmla="*/ 74 w 176"/>
              <a:gd name="T83" fmla="*/ 55 h 112"/>
              <a:gd name="T84" fmla="*/ 81 w 176"/>
              <a:gd name="T85" fmla="*/ 68 h 112"/>
              <a:gd name="T86" fmla="*/ 83 w 176"/>
              <a:gd name="T87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12">
                <a:moveTo>
                  <a:pt x="36" y="40"/>
                </a:moveTo>
                <a:cubicBezTo>
                  <a:pt x="34" y="40"/>
                  <a:pt x="32" y="42"/>
                  <a:pt x="32" y="44"/>
                </a:cubicBezTo>
                <a:cubicBezTo>
                  <a:pt x="32" y="46"/>
                  <a:pt x="34" y="48"/>
                  <a:pt x="36" y="48"/>
                </a:cubicBezTo>
                <a:cubicBezTo>
                  <a:pt x="38" y="48"/>
                  <a:pt x="40" y="46"/>
                  <a:pt x="40" y="44"/>
                </a:cubicBezTo>
                <a:cubicBezTo>
                  <a:pt x="40" y="42"/>
                  <a:pt x="38" y="40"/>
                  <a:pt x="36" y="40"/>
                </a:cubicBezTo>
                <a:moveTo>
                  <a:pt x="66" y="60"/>
                </a:moveTo>
                <a:cubicBezTo>
                  <a:pt x="66" y="60"/>
                  <a:pt x="66" y="61"/>
                  <a:pt x="66" y="61"/>
                </a:cubicBezTo>
                <a:cubicBezTo>
                  <a:pt x="67" y="62"/>
                  <a:pt x="67" y="62"/>
                  <a:pt x="68" y="63"/>
                </a:cubicBezTo>
                <a:cubicBezTo>
                  <a:pt x="68" y="63"/>
                  <a:pt x="69" y="63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55"/>
                  <a:pt x="70" y="55"/>
                  <a:pt x="70" y="55"/>
                </a:cubicBezTo>
                <a:cubicBezTo>
                  <a:pt x="69" y="55"/>
                  <a:pt x="68" y="56"/>
                  <a:pt x="67" y="56"/>
                </a:cubicBezTo>
                <a:cubicBezTo>
                  <a:pt x="66" y="57"/>
                  <a:pt x="66" y="58"/>
                  <a:pt x="66" y="60"/>
                </a:cubicBezTo>
                <a:moveTo>
                  <a:pt x="136" y="24"/>
                </a:move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8"/>
                  <a:pt x="4" y="112"/>
                  <a:pt x="8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0" y="112"/>
                  <a:pt x="144" y="108"/>
                  <a:pt x="144" y="104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8"/>
                  <a:pt x="140" y="24"/>
                  <a:pt x="136" y="24"/>
                </a:cubicBezTo>
                <a:moveTo>
                  <a:pt x="12" y="32"/>
                </a:moveTo>
                <a:cubicBezTo>
                  <a:pt x="14" y="32"/>
                  <a:pt x="16" y="34"/>
                  <a:pt x="16" y="36"/>
                </a:cubicBezTo>
                <a:cubicBezTo>
                  <a:pt x="16" y="38"/>
                  <a:pt x="14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34"/>
                  <a:pt x="10" y="32"/>
                  <a:pt x="12" y="32"/>
                </a:cubicBezTo>
                <a:moveTo>
                  <a:pt x="12" y="104"/>
                </a:moveTo>
                <a:cubicBezTo>
                  <a:pt x="10" y="104"/>
                  <a:pt x="8" y="102"/>
                  <a:pt x="8" y="100"/>
                </a:cubicBezTo>
                <a:cubicBezTo>
                  <a:pt x="8" y="98"/>
                  <a:pt x="10" y="96"/>
                  <a:pt x="12" y="96"/>
                </a:cubicBezTo>
                <a:cubicBezTo>
                  <a:pt x="14" y="96"/>
                  <a:pt x="16" y="98"/>
                  <a:pt x="16" y="100"/>
                </a:cubicBezTo>
                <a:cubicBezTo>
                  <a:pt x="16" y="102"/>
                  <a:pt x="14" y="104"/>
                  <a:pt x="12" y="104"/>
                </a:cubicBezTo>
                <a:moveTo>
                  <a:pt x="132" y="104"/>
                </a:moveTo>
                <a:cubicBezTo>
                  <a:pt x="130" y="104"/>
                  <a:pt x="128" y="102"/>
                  <a:pt x="128" y="100"/>
                </a:cubicBezTo>
                <a:cubicBezTo>
                  <a:pt x="128" y="98"/>
                  <a:pt x="130" y="96"/>
                  <a:pt x="132" y="96"/>
                </a:cubicBezTo>
                <a:cubicBezTo>
                  <a:pt x="134" y="96"/>
                  <a:pt x="136" y="98"/>
                  <a:pt x="136" y="100"/>
                </a:cubicBezTo>
                <a:cubicBezTo>
                  <a:pt x="136" y="102"/>
                  <a:pt x="134" y="104"/>
                  <a:pt x="132" y="104"/>
                </a:cubicBezTo>
                <a:moveTo>
                  <a:pt x="136" y="89"/>
                </a:moveTo>
                <a:cubicBezTo>
                  <a:pt x="135" y="88"/>
                  <a:pt x="133" y="88"/>
                  <a:pt x="132" y="88"/>
                </a:cubicBezTo>
                <a:cubicBezTo>
                  <a:pt x="125" y="88"/>
                  <a:pt x="120" y="93"/>
                  <a:pt x="120" y="100"/>
                </a:cubicBezTo>
                <a:cubicBezTo>
                  <a:pt x="120" y="101"/>
                  <a:pt x="120" y="103"/>
                  <a:pt x="121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4" y="103"/>
                  <a:pt x="24" y="101"/>
                  <a:pt x="24" y="100"/>
                </a:cubicBezTo>
                <a:cubicBezTo>
                  <a:pt x="24" y="93"/>
                  <a:pt x="19" y="88"/>
                  <a:pt x="12" y="88"/>
                </a:cubicBezTo>
                <a:cubicBezTo>
                  <a:pt x="11" y="88"/>
                  <a:pt x="9" y="88"/>
                  <a:pt x="8" y="89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8"/>
                  <a:pt x="11" y="48"/>
                  <a:pt x="12" y="48"/>
                </a:cubicBezTo>
                <a:cubicBezTo>
                  <a:pt x="19" y="48"/>
                  <a:pt x="24" y="43"/>
                  <a:pt x="24" y="36"/>
                </a:cubicBezTo>
                <a:cubicBezTo>
                  <a:pt x="24" y="35"/>
                  <a:pt x="24" y="33"/>
                  <a:pt x="23" y="32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0" y="33"/>
                  <a:pt x="120" y="35"/>
                  <a:pt x="120" y="36"/>
                </a:cubicBezTo>
                <a:cubicBezTo>
                  <a:pt x="120" y="43"/>
                  <a:pt x="125" y="48"/>
                  <a:pt x="132" y="48"/>
                </a:cubicBezTo>
                <a:cubicBezTo>
                  <a:pt x="133" y="48"/>
                  <a:pt x="135" y="48"/>
                  <a:pt x="136" y="47"/>
                </a:cubicBezTo>
                <a:lnTo>
                  <a:pt x="136" y="89"/>
                </a:lnTo>
                <a:close/>
                <a:moveTo>
                  <a:pt x="132" y="40"/>
                </a:moveTo>
                <a:cubicBezTo>
                  <a:pt x="130" y="40"/>
                  <a:pt x="128" y="38"/>
                  <a:pt x="128" y="36"/>
                </a:cubicBezTo>
                <a:cubicBezTo>
                  <a:pt x="128" y="34"/>
                  <a:pt x="130" y="32"/>
                  <a:pt x="132" y="32"/>
                </a:cubicBezTo>
                <a:cubicBezTo>
                  <a:pt x="134" y="32"/>
                  <a:pt x="136" y="34"/>
                  <a:pt x="136" y="36"/>
                </a:cubicBezTo>
                <a:cubicBezTo>
                  <a:pt x="136" y="38"/>
                  <a:pt x="134" y="40"/>
                  <a:pt x="132" y="40"/>
                </a:cubicBezTo>
                <a:moveTo>
                  <a:pt x="108" y="88"/>
                </a:move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moveTo>
                  <a:pt x="77" y="72"/>
                </a:moveTo>
                <a:cubicBezTo>
                  <a:pt x="76" y="71"/>
                  <a:pt x="76" y="71"/>
                  <a:pt x="75" y="71"/>
                </a:cubicBezTo>
                <a:cubicBezTo>
                  <a:pt x="75" y="71"/>
                  <a:pt x="74" y="71"/>
                  <a:pt x="74" y="70"/>
                </a:cubicBezTo>
                <a:cubicBezTo>
                  <a:pt x="74" y="81"/>
                  <a:pt x="74" y="81"/>
                  <a:pt x="74" y="81"/>
                </a:cubicBezTo>
                <a:cubicBezTo>
                  <a:pt x="75" y="80"/>
                  <a:pt x="76" y="80"/>
                  <a:pt x="77" y="79"/>
                </a:cubicBezTo>
                <a:cubicBezTo>
                  <a:pt x="78" y="79"/>
                  <a:pt x="79" y="77"/>
                  <a:pt x="79" y="75"/>
                </a:cubicBezTo>
                <a:cubicBezTo>
                  <a:pt x="79" y="75"/>
                  <a:pt x="79" y="74"/>
                  <a:pt x="78" y="73"/>
                </a:cubicBezTo>
                <a:cubicBezTo>
                  <a:pt x="78" y="73"/>
                  <a:pt x="78" y="72"/>
                  <a:pt x="77" y="72"/>
                </a:cubicBezTo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4" y="80"/>
                  <a:pt x="152" y="82"/>
                  <a:pt x="152" y="84"/>
                </a:cubicBezTo>
                <a:cubicBezTo>
                  <a:pt x="152" y="86"/>
                  <a:pt x="154" y="88"/>
                  <a:pt x="156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6" y="84"/>
                  <a:pt x="176" y="8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72" y="40"/>
                </a:moveTo>
                <a:cubicBezTo>
                  <a:pt x="57" y="40"/>
                  <a:pt x="44" y="53"/>
                  <a:pt x="44" y="68"/>
                </a:cubicBezTo>
                <a:cubicBezTo>
                  <a:pt x="44" y="83"/>
                  <a:pt x="57" y="96"/>
                  <a:pt x="72" y="96"/>
                </a:cubicBezTo>
                <a:cubicBezTo>
                  <a:pt x="87" y="96"/>
                  <a:pt x="100" y="83"/>
                  <a:pt x="100" y="68"/>
                </a:cubicBezTo>
                <a:cubicBezTo>
                  <a:pt x="100" y="53"/>
                  <a:pt x="87" y="40"/>
                  <a:pt x="72" y="40"/>
                </a:cubicBezTo>
                <a:moveTo>
                  <a:pt x="83" y="79"/>
                </a:moveTo>
                <a:cubicBezTo>
                  <a:pt x="83" y="80"/>
                  <a:pt x="82" y="81"/>
                  <a:pt x="81" y="82"/>
                </a:cubicBezTo>
                <a:cubicBezTo>
                  <a:pt x="80" y="83"/>
                  <a:pt x="79" y="84"/>
                  <a:pt x="77" y="84"/>
                </a:cubicBezTo>
                <a:cubicBezTo>
                  <a:pt x="76" y="85"/>
                  <a:pt x="75" y="85"/>
                  <a:pt x="74" y="85"/>
                </a:cubicBezTo>
                <a:cubicBezTo>
                  <a:pt x="74" y="88"/>
                  <a:pt x="74" y="88"/>
                  <a:pt x="74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69" y="85"/>
                  <a:pt x="68" y="85"/>
                  <a:pt x="67" y="84"/>
                </a:cubicBezTo>
                <a:cubicBezTo>
                  <a:pt x="65" y="84"/>
                  <a:pt x="64" y="83"/>
                  <a:pt x="63" y="82"/>
                </a:cubicBezTo>
                <a:cubicBezTo>
                  <a:pt x="62" y="81"/>
                  <a:pt x="61" y="80"/>
                  <a:pt x="61" y="79"/>
                </a:cubicBezTo>
                <a:cubicBezTo>
                  <a:pt x="60" y="77"/>
                  <a:pt x="60" y="76"/>
                  <a:pt x="60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6"/>
                  <a:pt x="66" y="78"/>
                  <a:pt x="67" y="79"/>
                </a:cubicBezTo>
                <a:cubicBezTo>
                  <a:pt x="67" y="80"/>
                  <a:pt x="68" y="81"/>
                  <a:pt x="70" y="81"/>
                </a:cubicBezTo>
                <a:cubicBezTo>
                  <a:pt x="70" y="70"/>
                  <a:pt x="70" y="70"/>
                  <a:pt x="70" y="70"/>
                </a:cubicBezTo>
                <a:cubicBezTo>
                  <a:pt x="69" y="69"/>
                  <a:pt x="68" y="69"/>
                  <a:pt x="67" y="69"/>
                </a:cubicBezTo>
                <a:cubicBezTo>
                  <a:pt x="66" y="68"/>
                  <a:pt x="65" y="68"/>
                  <a:pt x="64" y="67"/>
                </a:cubicBezTo>
                <a:cubicBezTo>
                  <a:pt x="63" y="66"/>
                  <a:pt x="62" y="65"/>
                  <a:pt x="62" y="64"/>
                </a:cubicBezTo>
                <a:cubicBezTo>
                  <a:pt x="61" y="63"/>
                  <a:pt x="61" y="62"/>
                  <a:pt x="61" y="60"/>
                </a:cubicBezTo>
                <a:cubicBezTo>
                  <a:pt x="61" y="58"/>
                  <a:pt x="61" y="57"/>
                  <a:pt x="62" y="56"/>
                </a:cubicBezTo>
                <a:cubicBezTo>
                  <a:pt x="62" y="55"/>
                  <a:pt x="63" y="54"/>
                  <a:pt x="64" y="53"/>
                </a:cubicBezTo>
                <a:cubicBezTo>
                  <a:pt x="65" y="53"/>
                  <a:pt x="66" y="52"/>
                  <a:pt x="67" y="52"/>
                </a:cubicBezTo>
                <a:cubicBezTo>
                  <a:pt x="68" y="51"/>
                  <a:pt x="69" y="51"/>
                  <a:pt x="70" y="51"/>
                </a:cubicBezTo>
                <a:cubicBezTo>
                  <a:pt x="70" y="48"/>
                  <a:pt x="70" y="48"/>
                  <a:pt x="70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6" y="51"/>
                  <a:pt x="77" y="52"/>
                </a:cubicBezTo>
                <a:cubicBezTo>
                  <a:pt x="78" y="52"/>
                  <a:pt x="79" y="52"/>
                  <a:pt x="80" y="53"/>
                </a:cubicBezTo>
                <a:cubicBezTo>
                  <a:pt x="81" y="54"/>
                  <a:pt x="82" y="55"/>
                  <a:pt x="82" y="56"/>
                </a:cubicBezTo>
                <a:cubicBezTo>
                  <a:pt x="83" y="57"/>
                  <a:pt x="83" y="58"/>
                  <a:pt x="83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58"/>
                  <a:pt x="77" y="57"/>
                  <a:pt x="77" y="56"/>
                </a:cubicBezTo>
                <a:cubicBezTo>
                  <a:pt x="76" y="56"/>
                  <a:pt x="75" y="55"/>
                  <a:pt x="74" y="5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6" y="66"/>
                  <a:pt x="77" y="66"/>
                </a:cubicBezTo>
                <a:cubicBezTo>
                  <a:pt x="78" y="66"/>
                  <a:pt x="80" y="67"/>
                  <a:pt x="81" y="68"/>
                </a:cubicBezTo>
                <a:cubicBezTo>
                  <a:pt x="82" y="69"/>
                  <a:pt x="82" y="69"/>
                  <a:pt x="83" y="71"/>
                </a:cubicBezTo>
                <a:cubicBezTo>
                  <a:pt x="84" y="72"/>
                  <a:pt x="84" y="73"/>
                  <a:pt x="84" y="75"/>
                </a:cubicBezTo>
                <a:cubicBezTo>
                  <a:pt x="84" y="76"/>
                  <a:pt x="84" y="78"/>
                  <a:pt x="83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45"/>
          <p:cNvSpPr>
            <a:spLocks noEditPoints="1"/>
          </p:cNvSpPr>
          <p:nvPr/>
        </p:nvSpPr>
        <p:spPr bwMode="auto">
          <a:xfrm>
            <a:off x="10314988" y="5649477"/>
            <a:ext cx="334275" cy="334275"/>
          </a:xfrm>
          <a:custGeom>
            <a:avLst/>
            <a:gdLst>
              <a:gd name="T0" fmla="*/ 97 w 176"/>
              <a:gd name="T1" fmla="*/ 84 h 176"/>
              <a:gd name="T2" fmla="*/ 90 w 176"/>
              <a:gd name="T3" fmla="*/ 62 h 176"/>
              <a:gd name="T4" fmla="*/ 99 w 176"/>
              <a:gd name="T5" fmla="*/ 72 h 176"/>
              <a:gd name="T6" fmla="*/ 107 w 176"/>
              <a:gd name="T7" fmla="*/ 64 h 176"/>
              <a:gd name="T8" fmla="*/ 97 w 176"/>
              <a:gd name="T9" fmla="*/ 55 h 176"/>
              <a:gd name="T10" fmla="*/ 90 w 176"/>
              <a:gd name="T11" fmla="*/ 48 h 176"/>
              <a:gd name="T12" fmla="*/ 85 w 176"/>
              <a:gd name="T13" fmla="*/ 54 h 176"/>
              <a:gd name="T14" fmla="*/ 72 w 176"/>
              <a:gd name="T15" fmla="*/ 58 h 176"/>
              <a:gd name="T16" fmla="*/ 66 w 176"/>
              <a:gd name="T17" fmla="*/ 72 h 176"/>
              <a:gd name="T18" fmla="*/ 72 w 176"/>
              <a:gd name="T19" fmla="*/ 86 h 176"/>
              <a:gd name="T20" fmla="*/ 85 w 176"/>
              <a:gd name="T21" fmla="*/ 92 h 176"/>
              <a:gd name="T22" fmla="*/ 77 w 176"/>
              <a:gd name="T23" fmla="*/ 110 h 176"/>
              <a:gd name="T24" fmla="*/ 64 w 176"/>
              <a:gd name="T25" fmla="*/ 100 h 176"/>
              <a:gd name="T26" fmla="*/ 70 w 176"/>
              <a:gd name="T27" fmla="*/ 116 h 176"/>
              <a:gd name="T28" fmla="*/ 85 w 176"/>
              <a:gd name="T29" fmla="*/ 122 h 176"/>
              <a:gd name="T30" fmla="*/ 90 w 176"/>
              <a:gd name="T31" fmla="*/ 128 h 176"/>
              <a:gd name="T32" fmla="*/ 98 w 176"/>
              <a:gd name="T33" fmla="*/ 120 h 176"/>
              <a:gd name="T34" fmla="*/ 109 w 176"/>
              <a:gd name="T35" fmla="*/ 110 h 176"/>
              <a:gd name="T36" fmla="*/ 109 w 176"/>
              <a:gd name="T37" fmla="*/ 93 h 176"/>
              <a:gd name="T38" fmla="*/ 85 w 176"/>
              <a:gd name="T39" fmla="*/ 80 h 176"/>
              <a:gd name="T40" fmla="*/ 79 w 176"/>
              <a:gd name="T41" fmla="*/ 77 h 176"/>
              <a:gd name="T42" fmla="*/ 76 w 176"/>
              <a:gd name="T43" fmla="*/ 71 h 176"/>
              <a:gd name="T44" fmla="*/ 85 w 176"/>
              <a:gd name="T45" fmla="*/ 62 h 176"/>
              <a:gd name="T46" fmla="*/ 97 w 176"/>
              <a:gd name="T47" fmla="*/ 111 h 176"/>
              <a:gd name="T48" fmla="*/ 90 w 176"/>
              <a:gd name="T49" fmla="*/ 92 h 176"/>
              <a:gd name="T50" fmla="*/ 97 w 176"/>
              <a:gd name="T51" fmla="*/ 96 h 176"/>
              <a:gd name="T52" fmla="*/ 100 w 176"/>
              <a:gd name="T53" fmla="*/ 103 h 176"/>
              <a:gd name="T54" fmla="*/ 88 w 176"/>
              <a:gd name="T55" fmla="*/ 0 h 176"/>
              <a:gd name="T56" fmla="*/ 88 w 176"/>
              <a:gd name="T57" fmla="*/ 176 h 176"/>
              <a:gd name="T58" fmla="*/ 88 w 176"/>
              <a:gd name="T59" fmla="*/ 0 h 176"/>
              <a:gd name="T60" fmla="*/ 8 w 176"/>
              <a:gd name="T61" fmla="*/ 88 h 176"/>
              <a:gd name="T62" fmla="*/ 168 w 176"/>
              <a:gd name="T63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04" y="87"/>
                </a:moveTo>
                <a:cubicBezTo>
                  <a:pt x="102" y="86"/>
                  <a:pt x="100" y="85"/>
                  <a:pt x="97" y="84"/>
                </a:cubicBezTo>
                <a:cubicBezTo>
                  <a:pt x="95" y="83"/>
                  <a:pt x="93" y="82"/>
                  <a:pt x="90" y="81"/>
                </a:cubicBezTo>
                <a:cubicBezTo>
                  <a:pt x="90" y="62"/>
                  <a:pt x="90" y="62"/>
                  <a:pt x="90" y="62"/>
                </a:cubicBezTo>
                <a:cubicBezTo>
                  <a:pt x="93" y="62"/>
                  <a:pt x="95" y="63"/>
                  <a:pt x="96" y="64"/>
                </a:cubicBezTo>
                <a:cubicBezTo>
                  <a:pt x="98" y="66"/>
                  <a:pt x="99" y="68"/>
                  <a:pt x="99" y="72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69"/>
                  <a:pt x="108" y="66"/>
                  <a:pt x="107" y="64"/>
                </a:cubicBezTo>
                <a:cubicBezTo>
                  <a:pt x="106" y="62"/>
                  <a:pt x="105" y="60"/>
                  <a:pt x="103" y="58"/>
                </a:cubicBezTo>
                <a:cubicBezTo>
                  <a:pt x="101" y="57"/>
                  <a:pt x="99" y="56"/>
                  <a:pt x="97" y="55"/>
                </a:cubicBezTo>
                <a:cubicBezTo>
                  <a:pt x="95" y="54"/>
                  <a:pt x="93" y="54"/>
                  <a:pt x="90" y="54"/>
                </a:cubicBezTo>
                <a:cubicBezTo>
                  <a:pt x="90" y="48"/>
                  <a:pt x="90" y="48"/>
                  <a:pt x="90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54"/>
                  <a:pt x="85" y="54"/>
                  <a:pt x="85" y="54"/>
                </a:cubicBezTo>
                <a:cubicBezTo>
                  <a:pt x="82" y="54"/>
                  <a:pt x="81" y="54"/>
                  <a:pt x="78" y="55"/>
                </a:cubicBezTo>
                <a:cubicBezTo>
                  <a:pt x="76" y="56"/>
                  <a:pt x="74" y="57"/>
                  <a:pt x="72" y="58"/>
                </a:cubicBezTo>
                <a:cubicBezTo>
                  <a:pt x="70" y="60"/>
                  <a:pt x="69" y="62"/>
                  <a:pt x="67" y="64"/>
                </a:cubicBezTo>
                <a:cubicBezTo>
                  <a:pt x="66" y="66"/>
                  <a:pt x="66" y="69"/>
                  <a:pt x="66" y="72"/>
                </a:cubicBezTo>
                <a:cubicBezTo>
                  <a:pt x="66" y="75"/>
                  <a:pt x="66" y="78"/>
                  <a:pt x="68" y="80"/>
                </a:cubicBezTo>
                <a:cubicBezTo>
                  <a:pt x="69" y="82"/>
                  <a:pt x="70" y="84"/>
                  <a:pt x="72" y="86"/>
                </a:cubicBezTo>
                <a:cubicBezTo>
                  <a:pt x="74" y="87"/>
                  <a:pt x="76" y="88"/>
                  <a:pt x="79" y="89"/>
                </a:cubicBezTo>
                <a:cubicBezTo>
                  <a:pt x="81" y="90"/>
                  <a:pt x="83" y="91"/>
                  <a:pt x="85" y="92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1" y="113"/>
                  <a:pt x="79" y="112"/>
                  <a:pt x="77" y="110"/>
                </a:cubicBezTo>
                <a:cubicBezTo>
                  <a:pt x="75" y="108"/>
                  <a:pt x="74" y="104"/>
                  <a:pt x="75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4"/>
                  <a:pt x="65" y="107"/>
                  <a:pt x="66" y="109"/>
                </a:cubicBezTo>
                <a:cubicBezTo>
                  <a:pt x="67" y="112"/>
                  <a:pt x="68" y="114"/>
                  <a:pt x="70" y="116"/>
                </a:cubicBezTo>
                <a:cubicBezTo>
                  <a:pt x="72" y="118"/>
                  <a:pt x="74" y="119"/>
                  <a:pt x="77" y="120"/>
                </a:cubicBezTo>
                <a:cubicBezTo>
                  <a:pt x="80" y="121"/>
                  <a:pt x="82" y="122"/>
                  <a:pt x="85" y="122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93" y="122"/>
                  <a:pt x="95" y="121"/>
                  <a:pt x="98" y="120"/>
                </a:cubicBezTo>
                <a:cubicBezTo>
                  <a:pt x="100" y="119"/>
                  <a:pt x="102" y="118"/>
                  <a:pt x="104" y="116"/>
                </a:cubicBezTo>
                <a:cubicBezTo>
                  <a:pt x="106" y="115"/>
                  <a:pt x="108" y="113"/>
                  <a:pt x="109" y="110"/>
                </a:cubicBezTo>
                <a:cubicBezTo>
                  <a:pt x="110" y="108"/>
                  <a:pt x="110" y="105"/>
                  <a:pt x="110" y="101"/>
                </a:cubicBezTo>
                <a:cubicBezTo>
                  <a:pt x="110" y="98"/>
                  <a:pt x="110" y="95"/>
                  <a:pt x="109" y="93"/>
                </a:cubicBezTo>
                <a:cubicBezTo>
                  <a:pt x="108" y="91"/>
                  <a:pt x="106" y="89"/>
                  <a:pt x="104" y="87"/>
                </a:cubicBezTo>
                <a:moveTo>
                  <a:pt x="85" y="80"/>
                </a:moveTo>
                <a:cubicBezTo>
                  <a:pt x="84" y="80"/>
                  <a:pt x="83" y="79"/>
                  <a:pt x="82" y="79"/>
                </a:cubicBezTo>
                <a:cubicBezTo>
                  <a:pt x="81" y="79"/>
                  <a:pt x="80" y="78"/>
                  <a:pt x="79" y="77"/>
                </a:cubicBezTo>
                <a:cubicBezTo>
                  <a:pt x="78" y="77"/>
                  <a:pt x="77" y="76"/>
                  <a:pt x="77" y="75"/>
                </a:cubicBezTo>
                <a:cubicBezTo>
                  <a:pt x="76" y="74"/>
                  <a:pt x="76" y="72"/>
                  <a:pt x="76" y="71"/>
                </a:cubicBezTo>
                <a:cubicBezTo>
                  <a:pt x="76" y="68"/>
                  <a:pt x="77" y="65"/>
                  <a:pt x="78" y="64"/>
                </a:cubicBezTo>
                <a:cubicBezTo>
                  <a:pt x="80" y="63"/>
                  <a:pt x="82" y="62"/>
                  <a:pt x="85" y="62"/>
                </a:cubicBezTo>
                <a:lnTo>
                  <a:pt x="85" y="80"/>
                </a:lnTo>
                <a:close/>
                <a:moveTo>
                  <a:pt x="97" y="111"/>
                </a:moveTo>
                <a:cubicBezTo>
                  <a:pt x="95" y="112"/>
                  <a:pt x="93" y="113"/>
                  <a:pt x="90" y="114"/>
                </a:cubicBezTo>
                <a:cubicBezTo>
                  <a:pt x="90" y="92"/>
                  <a:pt x="90" y="92"/>
                  <a:pt x="90" y="92"/>
                </a:cubicBezTo>
                <a:cubicBezTo>
                  <a:pt x="92" y="93"/>
                  <a:pt x="92" y="93"/>
                  <a:pt x="94" y="94"/>
                </a:cubicBezTo>
                <a:cubicBezTo>
                  <a:pt x="95" y="94"/>
                  <a:pt x="96" y="95"/>
                  <a:pt x="97" y="96"/>
                </a:cubicBezTo>
                <a:cubicBezTo>
                  <a:pt x="98" y="96"/>
                  <a:pt x="99" y="97"/>
                  <a:pt x="99" y="98"/>
                </a:cubicBezTo>
                <a:cubicBezTo>
                  <a:pt x="100" y="100"/>
                  <a:pt x="100" y="101"/>
                  <a:pt x="100" y="103"/>
                </a:cubicBezTo>
                <a:cubicBezTo>
                  <a:pt x="100" y="106"/>
                  <a:pt x="99" y="109"/>
                  <a:pt x="97" y="111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8" name="Conector recto 67"/>
          <p:cNvCxnSpPr/>
          <p:nvPr/>
        </p:nvCxnSpPr>
        <p:spPr>
          <a:xfrm>
            <a:off x="2784764" y="756769"/>
            <a:ext cx="62345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6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7B5A8D5-BC00-A744-B3FC-A5CC105FFB28}"/>
              </a:ext>
            </a:extLst>
          </p:cNvPr>
          <p:cNvSpPr/>
          <p:nvPr/>
        </p:nvSpPr>
        <p:spPr>
          <a:xfrm>
            <a:off x="1589" y="3844752"/>
            <a:ext cx="1218882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11EEF-AAF5-A549-BA5A-6E4987C3EBC0}"/>
              </a:ext>
            </a:extLst>
          </p:cNvPr>
          <p:cNvGrpSpPr/>
          <p:nvPr/>
        </p:nvGrpSpPr>
        <p:grpSpPr>
          <a:xfrm>
            <a:off x="762001" y="2086461"/>
            <a:ext cx="2439988" cy="3410097"/>
            <a:chOff x="8052712" y="996585"/>
            <a:chExt cx="3706947" cy="5180784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61519C44-2824-7848-AEA4-976977DD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2044137"/>
              <a:ext cx="3706947" cy="4133232"/>
            </a:xfrm>
            <a:custGeom>
              <a:avLst/>
              <a:gdLst>
                <a:gd name="T0" fmla="*/ 5674 w 5675"/>
                <a:gd name="T1" fmla="*/ 0 h 6330"/>
                <a:gd name="T2" fmla="*/ 0 w 5675"/>
                <a:gd name="T3" fmla="*/ 0 h 6330"/>
                <a:gd name="T4" fmla="*/ 0 w 5675"/>
                <a:gd name="T5" fmla="*/ 4766 h 6330"/>
                <a:gd name="T6" fmla="*/ 2837 w 5675"/>
                <a:gd name="T7" fmla="*/ 6329 h 6330"/>
                <a:gd name="T8" fmla="*/ 5674 w 5675"/>
                <a:gd name="T9" fmla="*/ 4766 h 6330"/>
                <a:gd name="T10" fmla="*/ 5674 w 5675"/>
                <a:gd name="T11" fmla="*/ 0 h 6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5" h="6330">
                  <a:moveTo>
                    <a:pt x="5674" y="0"/>
                  </a:moveTo>
                  <a:lnTo>
                    <a:pt x="0" y="0"/>
                  </a:lnTo>
                  <a:lnTo>
                    <a:pt x="0" y="4766"/>
                  </a:lnTo>
                  <a:lnTo>
                    <a:pt x="2837" y="6329"/>
                  </a:lnTo>
                  <a:lnTo>
                    <a:pt x="5674" y="4766"/>
                  </a:lnTo>
                  <a:lnTo>
                    <a:pt x="56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4888029-6D49-774E-BFE5-C3A55BD7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1270215"/>
              <a:ext cx="3027197" cy="794963"/>
            </a:xfrm>
            <a:custGeom>
              <a:avLst/>
              <a:gdLst>
                <a:gd name="T0" fmla="*/ 0 w 4636"/>
                <a:gd name="T1" fmla="*/ 1217 h 1218"/>
                <a:gd name="T2" fmla="*/ 4635 w 4636"/>
                <a:gd name="T3" fmla="*/ 0 h 1218"/>
                <a:gd name="T4" fmla="*/ 4635 w 4636"/>
                <a:gd name="T5" fmla="*/ 1217 h 1218"/>
                <a:gd name="T6" fmla="*/ 0 w 4636"/>
                <a:gd name="T7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6" h="1218">
                  <a:moveTo>
                    <a:pt x="0" y="1217"/>
                  </a:moveTo>
                  <a:lnTo>
                    <a:pt x="4635" y="0"/>
                  </a:lnTo>
                  <a:lnTo>
                    <a:pt x="4635" y="1217"/>
                  </a:lnTo>
                  <a:lnTo>
                    <a:pt x="0" y="12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1478779A-816B-404F-A9D9-A045D813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718" y="996585"/>
              <a:ext cx="2209191" cy="855451"/>
            </a:xfrm>
            <a:custGeom>
              <a:avLst/>
              <a:gdLst>
                <a:gd name="T0" fmla="*/ 3381 w 3382"/>
                <a:gd name="T1" fmla="*/ 420 h 1309"/>
                <a:gd name="T2" fmla="*/ 0 w 3382"/>
                <a:gd name="T3" fmla="*/ 0 h 1309"/>
                <a:gd name="T4" fmla="*/ 0 w 3382"/>
                <a:gd name="T5" fmla="*/ 1308 h 1309"/>
                <a:gd name="T6" fmla="*/ 3381 w 3382"/>
                <a:gd name="T7" fmla="*/ 42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2" h="1309">
                  <a:moveTo>
                    <a:pt x="3381" y="420"/>
                  </a:moveTo>
                  <a:lnTo>
                    <a:pt x="0" y="0"/>
                  </a:lnTo>
                  <a:lnTo>
                    <a:pt x="0" y="1308"/>
                  </a:lnTo>
                  <a:lnTo>
                    <a:pt x="3381" y="42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87F5BF-2A13-B64A-A5B5-247D48E081D5}"/>
              </a:ext>
            </a:extLst>
          </p:cNvPr>
          <p:cNvGrpSpPr/>
          <p:nvPr/>
        </p:nvGrpSpPr>
        <p:grpSpPr>
          <a:xfrm>
            <a:off x="3504672" y="2086461"/>
            <a:ext cx="2439988" cy="3423947"/>
            <a:chOff x="8052712" y="996585"/>
            <a:chExt cx="3706948" cy="5201826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FDF17E1-2AF9-D347-95BC-AB99BFE9C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2065179"/>
              <a:ext cx="3706948" cy="4133232"/>
            </a:xfrm>
            <a:custGeom>
              <a:avLst/>
              <a:gdLst>
                <a:gd name="T0" fmla="*/ 5674 w 5675"/>
                <a:gd name="T1" fmla="*/ 0 h 6330"/>
                <a:gd name="T2" fmla="*/ 0 w 5675"/>
                <a:gd name="T3" fmla="*/ 0 h 6330"/>
                <a:gd name="T4" fmla="*/ 0 w 5675"/>
                <a:gd name="T5" fmla="*/ 4766 h 6330"/>
                <a:gd name="T6" fmla="*/ 2837 w 5675"/>
                <a:gd name="T7" fmla="*/ 6329 h 6330"/>
                <a:gd name="T8" fmla="*/ 5674 w 5675"/>
                <a:gd name="T9" fmla="*/ 4766 h 6330"/>
                <a:gd name="T10" fmla="*/ 5674 w 5675"/>
                <a:gd name="T11" fmla="*/ 0 h 6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5" h="6330">
                  <a:moveTo>
                    <a:pt x="5674" y="0"/>
                  </a:moveTo>
                  <a:lnTo>
                    <a:pt x="0" y="0"/>
                  </a:lnTo>
                  <a:lnTo>
                    <a:pt x="0" y="4766"/>
                  </a:lnTo>
                  <a:lnTo>
                    <a:pt x="2837" y="6329"/>
                  </a:lnTo>
                  <a:lnTo>
                    <a:pt x="5674" y="4766"/>
                  </a:lnTo>
                  <a:lnTo>
                    <a:pt x="567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EE73D95-23E4-E544-97C8-9128DCD0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1270215"/>
              <a:ext cx="3027197" cy="794963"/>
            </a:xfrm>
            <a:custGeom>
              <a:avLst/>
              <a:gdLst>
                <a:gd name="T0" fmla="*/ 0 w 4636"/>
                <a:gd name="T1" fmla="*/ 1217 h 1218"/>
                <a:gd name="T2" fmla="*/ 4635 w 4636"/>
                <a:gd name="T3" fmla="*/ 0 h 1218"/>
                <a:gd name="T4" fmla="*/ 4635 w 4636"/>
                <a:gd name="T5" fmla="*/ 1217 h 1218"/>
                <a:gd name="T6" fmla="*/ 0 w 4636"/>
                <a:gd name="T7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6" h="1218">
                  <a:moveTo>
                    <a:pt x="0" y="1217"/>
                  </a:moveTo>
                  <a:lnTo>
                    <a:pt x="4635" y="0"/>
                  </a:lnTo>
                  <a:lnTo>
                    <a:pt x="4635" y="1217"/>
                  </a:lnTo>
                  <a:lnTo>
                    <a:pt x="0" y="121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506F68C-457B-2041-9453-336CE7F81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718" y="996585"/>
              <a:ext cx="2209191" cy="855451"/>
            </a:xfrm>
            <a:custGeom>
              <a:avLst/>
              <a:gdLst>
                <a:gd name="T0" fmla="*/ 3381 w 3382"/>
                <a:gd name="T1" fmla="*/ 420 h 1309"/>
                <a:gd name="T2" fmla="*/ 0 w 3382"/>
                <a:gd name="T3" fmla="*/ 0 h 1309"/>
                <a:gd name="T4" fmla="*/ 0 w 3382"/>
                <a:gd name="T5" fmla="*/ 1308 h 1309"/>
                <a:gd name="T6" fmla="*/ 3381 w 3382"/>
                <a:gd name="T7" fmla="*/ 42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2" h="1309">
                  <a:moveTo>
                    <a:pt x="3381" y="420"/>
                  </a:moveTo>
                  <a:lnTo>
                    <a:pt x="0" y="0"/>
                  </a:lnTo>
                  <a:lnTo>
                    <a:pt x="0" y="1308"/>
                  </a:lnTo>
                  <a:lnTo>
                    <a:pt x="3381" y="42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C687B-FEDE-BA43-B7B0-AC031E55D9F1}"/>
              </a:ext>
            </a:extLst>
          </p:cNvPr>
          <p:cNvGrpSpPr/>
          <p:nvPr/>
        </p:nvGrpSpPr>
        <p:grpSpPr>
          <a:xfrm>
            <a:off x="6247343" y="2086462"/>
            <a:ext cx="2439988" cy="3423947"/>
            <a:chOff x="8052712" y="996585"/>
            <a:chExt cx="3706948" cy="5201826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1810BB2-69BE-874C-A143-B240D0DA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2065179"/>
              <a:ext cx="3706948" cy="4133232"/>
            </a:xfrm>
            <a:custGeom>
              <a:avLst/>
              <a:gdLst>
                <a:gd name="T0" fmla="*/ 5674 w 5675"/>
                <a:gd name="T1" fmla="*/ 0 h 6330"/>
                <a:gd name="T2" fmla="*/ 0 w 5675"/>
                <a:gd name="T3" fmla="*/ 0 h 6330"/>
                <a:gd name="T4" fmla="*/ 0 w 5675"/>
                <a:gd name="T5" fmla="*/ 4766 h 6330"/>
                <a:gd name="T6" fmla="*/ 2837 w 5675"/>
                <a:gd name="T7" fmla="*/ 6329 h 6330"/>
                <a:gd name="T8" fmla="*/ 5674 w 5675"/>
                <a:gd name="T9" fmla="*/ 4766 h 6330"/>
                <a:gd name="T10" fmla="*/ 5674 w 5675"/>
                <a:gd name="T11" fmla="*/ 0 h 6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5" h="6330">
                  <a:moveTo>
                    <a:pt x="5674" y="0"/>
                  </a:moveTo>
                  <a:lnTo>
                    <a:pt x="0" y="0"/>
                  </a:lnTo>
                  <a:lnTo>
                    <a:pt x="0" y="4766"/>
                  </a:lnTo>
                  <a:lnTo>
                    <a:pt x="2837" y="6329"/>
                  </a:lnTo>
                  <a:lnTo>
                    <a:pt x="5674" y="4766"/>
                  </a:lnTo>
                  <a:lnTo>
                    <a:pt x="567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A9CD498-7671-B548-91C6-8CD2AAAC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1270215"/>
              <a:ext cx="3027197" cy="794963"/>
            </a:xfrm>
            <a:custGeom>
              <a:avLst/>
              <a:gdLst>
                <a:gd name="T0" fmla="*/ 0 w 4636"/>
                <a:gd name="T1" fmla="*/ 1217 h 1218"/>
                <a:gd name="T2" fmla="*/ 4635 w 4636"/>
                <a:gd name="T3" fmla="*/ 0 h 1218"/>
                <a:gd name="T4" fmla="*/ 4635 w 4636"/>
                <a:gd name="T5" fmla="*/ 1217 h 1218"/>
                <a:gd name="T6" fmla="*/ 0 w 4636"/>
                <a:gd name="T7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6" h="1218">
                  <a:moveTo>
                    <a:pt x="0" y="1217"/>
                  </a:moveTo>
                  <a:lnTo>
                    <a:pt x="4635" y="0"/>
                  </a:lnTo>
                  <a:lnTo>
                    <a:pt x="4635" y="1217"/>
                  </a:lnTo>
                  <a:lnTo>
                    <a:pt x="0" y="121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68B0186-7840-7745-B756-175E1FCC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718" y="996585"/>
              <a:ext cx="2209191" cy="855451"/>
            </a:xfrm>
            <a:custGeom>
              <a:avLst/>
              <a:gdLst>
                <a:gd name="T0" fmla="*/ 3381 w 3382"/>
                <a:gd name="T1" fmla="*/ 420 h 1309"/>
                <a:gd name="T2" fmla="*/ 0 w 3382"/>
                <a:gd name="T3" fmla="*/ 0 h 1309"/>
                <a:gd name="T4" fmla="*/ 0 w 3382"/>
                <a:gd name="T5" fmla="*/ 1308 h 1309"/>
                <a:gd name="T6" fmla="*/ 3381 w 3382"/>
                <a:gd name="T7" fmla="*/ 42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2" h="1309">
                  <a:moveTo>
                    <a:pt x="3381" y="420"/>
                  </a:moveTo>
                  <a:lnTo>
                    <a:pt x="0" y="0"/>
                  </a:lnTo>
                  <a:lnTo>
                    <a:pt x="0" y="1308"/>
                  </a:lnTo>
                  <a:lnTo>
                    <a:pt x="3381" y="42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41B416-4811-654A-B5FF-1BBA0B3D470B}"/>
              </a:ext>
            </a:extLst>
          </p:cNvPr>
          <p:cNvGrpSpPr/>
          <p:nvPr/>
        </p:nvGrpSpPr>
        <p:grpSpPr>
          <a:xfrm>
            <a:off x="8990014" y="2086461"/>
            <a:ext cx="2439988" cy="3423947"/>
            <a:chOff x="8052712" y="996585"/>
            <a:chExt cx="3706948" cy="5201826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6FF78D8-A652-AF42-8540-B03D4C6C0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2065179"/>
              <a:ext cx="3706948" cy="4133232"/>
            </a:xfrm>
            <a:custGeom>
              <a:avLst/>
              <a:gdLst>
                <a:gd name="T0" fmla="*/ 5674 w 5675"/>
                <a:gd name="T1" fmla="*/ 0 h 6330"/>
                <a:gd name="T2" fmla="*/ 0 w 5675"/>
                <a:gd name="T3" fmla="*/ 0 h 6330"/>
                <a:gd name="T4" fmla="*/ 0 w 5675"/>
                <a:gd name="T5" fmla="*/ 4766 h 6330"/>
                <a:gd name="T6" fmla="*/ 2837 w 5675"/>
                <a:gd name="T7" fmla="*/ 6329 h 6330"/>
                <a:gd name="T8" fmla="*/ 5674 w 5675"/>
                <a:gd name="T9" fmla="*/ 4766 h 6330"/>
                <a:gd name="T10" fmla="*/ 5674 w 5675"/>
                <a:gd name="T11" fmla="*/ 0 h 6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5" h="6330">
                  <a:moveTo>
                    <a:pt x="5674" y="0"/>
                  </a:moveTo>
                  <a:lnTo>
                    <a:pt x="0" y="0"/>
                  </a:lnTo>
                  <a:lnTo>
                    <a:pt x="0" y="4766"/>
                  </a:lnTo>
                  <a:lnTo>
                    <a:pt x="2837" y="6329"/>
                  </a:lnTo>
                  <a:lnTo>
                    <a:pt x="5674" y="4766"/>
                  </a:lnTo>
                  <a:lnTo>
                    <a:pt x="567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2E94CB4-1397-CE4D-9464-60DF06ABE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12" y="1270215"/>
              <a:ext cx="3027197" cy="794963"/>
            </a:xfrm>
            <a:custGeom>
              <a:avLst/>
              <a:gdLst>
                <a:gd name="T0" fmla="*/ 0 w 4636"/>
                <a:gd name="T1" fmla="*/ 1217 h 1218"/>
                <a:gd name="T2" fmla="*/ 4635 w 4636"/>
                <a:gd name="T3" fmla="*/ 0 h 1218"/>
                <a:gd name="T4" fmla="*/ 4635 w 4636"/>
                <a:gd name="T5" fmla="*/ 1217 h 1218"/>
                <a:gd name="T6" fmla="*/ 0 w 4636"/>
                <a:gd name="T7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6" h="1218">
                  <a:moveTo>
                    <a:pt x="0" y="1217"/>
                  </a:moveTo>
                  <a:lnTo>
                    <a:pt x="4635" y="0"/>
                  </a:lnTo>
                  <a:lnTo>
                    <a:pt x="4635" y="1217"/>
                  </a:lnTo>
                  <a:lnTo>
                    <a:pt x="0" y="1217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1FF6850-B6AA-C949-9B5C-11C06219F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718" y="996585"/>
              <a:ext cx="2209191" cy="855451"/>
            </a:xfrm>
            <a:custGeom>
              <a:avLst/>
              <a:gdLst>
                <a:gd name="T0" fmla="*/ 3381 w 3382"/>
                <a:gd name="T1" fmla="*/ 420 h 1309"/>
                <a:gd name="T2" fmla="*/ 0 w 3382"/>
                <a:gd name="T3" fmla="*/ 0 h 1309"/>
                <a:gd name="T4" fmla="*/ 0 w 3382"/>
                <a:gd name="T5" fmla="*/ 1308 h 1309"/>
                <a:gd name="T6" fmla="*/ 3381 w 3382"/>
                <a:gd name="T7" fmla="*/ 42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2" h="1309">
                  <a:moveTo>
                    <a:pt x="3381" y="420"/>
                  </a:moveTo>
                  <a:lnTo>
                    <a:pt x="0" y="0"/>
                  </a:lnTo>
                  <a:lnTo>
                    <a:pt x="0" y="1308"/>
                  </a:lnTo>
                  <a:lnTo>
                    <a:pt x="3381" y="42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" name="TextBox 31">
            <a:extLst>
              <a:ext uri="{FF2B5EF4-FFF2-40B4-BE49-F238E27FC236}">
                <a16:creationId xmlns:a16="http://schemas.microsoft.com/office/drawing/2014/main" id="{39AD7DA3-4D0B-9B43-AC29-BDC3D26FB778}"/>
              </a:ext>
            </a:extLst>
          </p:cNvPr>
          <p:cNvSpPr txBox="1"/>
          <p:nvPr/>
        </p:nvSpPr>
        <p:spPr>
          <a:xfrm>
            <a:off x="2015257" y="2268013"/>
            <a:ext cx="7393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42847" y="2916276"/>
            <a:ext cx="21692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 sobre los activos de una empresa, pasivos y capital contable también conocido como  patrimonio o fondos propios.</a:t>
            </a:r>
            <a:endParaRPr kumimoji="0" lang="es-MX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590700" y="2928330"/>
            <a:ext cx="2376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 sobre los ingresos, los costos y gastos  de una empresa y las ganancias o pérdidas en un período de tiempo..</a:t>
            </a:r>
            <a:endParaRPr kumimoji="0" lang="es-MX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0">
            <a:extLst>
              <a:ext uri="{FF2B5EF4-FFF2-40B4-BE49-F238E27FC236}">
                <a16:creationId xmlns:a16="http://schemas.microsoft.com/office/drawing/2014/main" id="{77EC6F9A-922C-C24E-B489-488BADBE52DC}"/>
              </a:ext>
            </a:extLst>
          </p:cNvPr>
          <p:cNvSpPr txBox="1"/>
          <p:nvPr/>
        </p:nvSpPr>
        <p:spPr>
          <a:xfrm>
            <a:off x="4833600" y="2250819"/>
            <a:ext cx="7393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39" name="TextBox 29">
            <a:extLst>
              <a:ext uri="{FF2B5EF4-FFF2-40B4-BE49-F238E27FC236}">
                <a16:creationId xmlns:a16="http://schemas.microsoft.com/office/drawing/2014/main" id="{6B8FD913-5903-6443-99A8-70577040AF4C}"/>
              </a:ext>
            </a:extLst>
          </p:cNvPr>
          <p:cNvSpPr txBox="1"/>
          <p:nvPr/>
        </p:nvSpPr>
        <p:spPr>
          <a:xfrm>
            <a:off x="7606442" y="2263216"/>
            <a:ext cx="7393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763EDD16-0149-1942-B930-9D68DD2F6807}"/>
              </a:ext>
            </a:extLst>
          </p:cNvPr>
          <p:cNvSpPr txBox="1"/>
          <p:nvPr/>
        </p:nvSpPr>
        <p:spPr>
          <a:xfrm>
            <a:off x="10347867" y="2250819"/>
            <a:ext cx="7393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203234" y="3066829"/>
            <a:ext cx="2528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 los cambios en los fondos propios o patrimonio neto de la empresa durante el período que se examina.</a:t>
            </a:r>
            <a:endParaRPr kumimoji="0" lang="es-MX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324338" y="2805582"/>
            <a:ext cx="2059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 sobre los movimientos de flujos de efectivo de la empresa en contraposición con el estado de resultados que</a:t>
            </a:r>
            <a:endParaRPr kumimoji="0" lang="es-MX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28649" y="1126635"/>
            <a:ext cx="354189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 de situación financiera y mejor conocido como balance general</a:t>
            </a:r>
            <a:endParaRPr kumimoji="0" lang="es-MX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3599484" y="1246736"/>
            <a:ext cx="2341366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estado de resultados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991175" y="1183513"/>
            <a:ext cx="2785766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estado de cambios en el capital contable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67497" y="1228167"/>
            <a:ext cx="297353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estado de flujo de efectivo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628112" y="191815"/>
            <a:ext cx="4935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 acuerdo con las NIF A-3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Los estados financieros básicos son:</a:t>
            </a:r>
          </a:p>
        </p:txBody>
      </p:sp>
      <p:cxnSp>
        <p:nvCxnSpPr>
          <p:cNvPr id="32" name="Conector recto 31"/>
          <p:cNvCxnSpPr/>
          <p:nvPr/>
        </p:nvCxnSpPr>
        <p:spPr>
          <a:xfrm>
            <a:off x="3504672" y="899701"/>
            <a:ext cx="50592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6DC0D7B3-1C59-C946-9F01-B6157A89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004" y="1297529"/>
            <a:ext cx="5763517" cy="1120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4D94C3F0-AE70-E249-B770-1BD1AD8B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68" y="3963450"/>
            <a:ext cx="5541026" cy="107378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1E50542-51C6-0749-B943-5CCEF70D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2573956"/>
            <a:ext cx="5911950" cy="13857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E02629B8-0F6A-5643-A254-7B9E8440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92" y="5177079"/>
            <a:ext cx="5845080" cy="128562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A706E1E-6883-C545-A538-C72E2CA2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48" y="1105211"/>
            <a:ext cx="3916217" cy="5371791"/>
          </a:xfrm>
          <a:custGeom>
            <a:avLst/>
            <a:gdLst>
              <a:gd name="T0" fmla="*/ 13082 w 13112"/>
              <a:gd name="T1" fmla="*/ 15428 h 17984"/>
              <a:gd name="T2" fmla="*/ 10478 w 13112"/>
              <a:gd name="T3" fmla="*/ 17983 h 17984"/>
              <a:gd name="T4" fmla="*/ 7900 w 13112"/>
              <a:gd name="T5" fmla="*/ 15751 h 17984"/>
              <a:gd name="T6" fmla="*/ 7302 w 13112"/>
              <a:gd name="T7" fmla="*/ 14897 h 17984"/>
              <a:gd name="T8" fmla="*/ 4983 w 13112"/>
              <a:gd name="T9" fmla="*/ 13765 h 17984"/>
              <a:gd name="T10" fmla="*/ 3947 w 13112"/>
              <a:gd name="T11" fmla="*/ 13773 h 17984"/>
              <a:gd name="T12" fmla="*/ 2717 w 13112"/>
              <a:gd name="T13" fmla="*/ 14081 h 17984"/>
              <a:gd name="T14" fmla="*/ 114 w 13112"/>
              <a:gd name="T15" fmla="*/ 11414 h 17984"/>
              <a:gd name="T16" fmla="*/ 2728 w 13112"/>
              <a:gd name="T17" fmla="*/ 8873 h 17984"/>
              <a:gd name="T18" fmla="*/ 4220 w 13112"/>
              <a:gd name="T19" fmla="*/ 9350 h 17984"/>
              <a:gd name="T20" fmla="*/ 5478 w 13112"/>
              <a:gd name="T21" fmla="*/ 9366 h 17984"/>
              <a:gd name="T22" fmla="*/ 7369 w 13112"/>
              <a:gd name="T23" fmla="*/ 8112 h 17984"/>
              <a:gd name="T24" fmla="*/ 7869 w 13112"/>
              <a:gd name="T25" fmla="*/ 7191 h 17984"/>
              <a:gd name="T26" fmla="*/ 7869 w 13112"/>
              <a:gd name="T27" fmla="*/ 7180 h 17984"/>
              <a:gd name="T28" fmla="*/ 7310 w 13112"/>
              <a:gd name="T29" fmla="*/ 6199 h 17984"/>
              <a:gd name="T30" fmla="*/ 5009 w 13112"/>
              <a:gd name="T31" fmla="*/ 4870 h 17984"/>
              <a:gd name="T32" fmla="*/ 3891 w 13112"/>
              <a:gd name="T33" fmla="*/ 4870 h 17984"/>
              <a:gd name="T34" fmla="*/ 2604 w 13112"/>
              <a:gd name="T35" fmla="*/ 5210 h 17984"/>
              <a:gd name="T36" fmla="*/ 0 w 13112"/>
              <a:gd name="T37" fmla="*/ 2653 h 17984"/>
              <a:gd name="T38" fmla="*/ 0 w 13112"/>
              <a:gd name="T39" fmla="*/ 2549 h 17984"/>
              <a:gd name="T40" fmla="*/ 2609 w 13112"/>
              <a:gd name="T41" fmla="*/ 0 h 17984"/>
              <a:gd name="T42" fmla="*/ 2792 w 13112"/>
              <a:gd name="T43" fmla="*/ 7 h 17984"/>
              <a:gd name="T44" fmla="*/ 5206 w 13112"/>
              <a:gd name="T45" fmla="*/ 2740 h 17984"/>
              <a:gd name="T46" fmla="*/ 5763 w 13112"/>
              <a:gd name="T47" fmla="*/ 3782 h 17984"/>
              <a:gd name="T48" fmla="*/ 7940 w 13112"/>
              <a:gd name="T49" fmla="*/ 5039 h 17984"/>
              <a:gd name="T50" fmla="*/ 9099 w 13112"/>
              <a:gd name="T51" fmla="*/ 5014 h 17984"/>
              <a:gd name="T52" fmla="*/ 10476 w 13112"/>
              <a:gd name="T53" fmla="*/ 4620 h 17984"/>
              <a:gd name="T54" fmla="*/ 13080 w 13112"/>
              <a:gd name="T55" fmla="*/ 7282 h 17984"/>
              <a:gd name="T56" fmla="*/ 10591 w 13112"/>
              <a:gd name="T57" fmla="*/ 9827 h 17984"/>
              <a:gd name="T58" fmla="*/ 9052 w 13112"/>
              <a:gd name="T59" fmla="*/ 9406 h 17984"/>
              <a:gd name="T60" fmla="*/ 7810 w 13112"/>
              <a:gd name="T61" fmla="*/ 9401 h 17984"/>
              <a:gd name="T62" fmla="*/ 5818 w 13112"/>
              <a:gd name="T63" fmla="*/ 10721 h 17984"/>
              <a:gd name="T64" fmla="*/ 5319 w 13112"/>
              <a:gd name="T65" fmla="*/ 11608 h 17984"/>
              <a:gd name="T66" fmla="*/ 5314 w 13112"/>
              <a:gd name="T67" fmla="*/ 11676 h 17984"/>
              <a:gd name="T68" fmla="*/ 5911 w 13112"/>
              <a:gd name="T69" fmla="*/ 12759 h 17984"/>
              <a:gd name="T70" fmla="*/ 7550 w 13112"/>
              <a:gd name="T71" fmla="*/ 13542 h 17984"/>
              <a:gd name="T72" fmla="*/ 8789 w 13112"/>
              <a:gd name="T73" fmla="*/ 13396 h 17984"/>
              <a:gd name="T74" fmla="*/ 10526 w 13112"/>
              <a:gd name="T75" fmla="*/ 12774 h 17984"/>
              <a:gd name="T76" fmla="*/ 13082 w 13112"/>
              <a:gd name="T77" fmla="*/ 15315 h 17984"/>
              <a:gd name="T78" fmla="*/ 13082 w 13112"/>
              <a:gd name="T79" fmla="*/ 15428 h 17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112" h="17984">
                <a:moveTo>
                  <a:pt x="13082" y="15428"/>
                </a:moveTo>
                <a:cubicBezTo>
                  <a:pt x="13056" y="16844"/>
                  <a:pt x="11900" y="17983"/>
                  <a:pt x="10478" y="17983"/>
                </a:cubicBezTo>
                <a:cubicBezTo>
                  <a:pt x="9166" y="17983"/>
                  <a:pt x="8080" y="17013"/>
                  <a:pt x="7900" y="15751"/>
                </a:cubicBezTo>
                <a:cubicBezTo>
                  <a:pt x="7848" y="15385"/>
                  <a:pt x="7629" y="15065"/>
                  <a:pt x="7302" y="14897"/>
                </a:cubicBezTo>
                <a:lnTo>
                  <a:pt x="4983" y="13765"/>
                </a:lnTo>
                <a:cubicBezTo>
                  <a:pt x="4658" y="13598"/>
                  <a:pt x="4270" y="13599"/>
                  <a:pt x="3947" y="13773"/>
                </a:cubicBezTo>
                <a:cubicBezTo>
                  <a:pt x="3581" y="13969"/>
                  <a:pt x="3162" y="14081"/>
                  <a:pt x="2717" y="14081"/>
                </a:cubicBezTo>
                <a:cubicBezTo>
                  <a:pt x="1258" y="14081"/>
                  <a:pt x="79" y="12881"/>
                  <a:pt x="114" y="11414"/>
                </a:cubicBezTo>
                <a:cubicBezTo>
                  <a:pt x="146" y="10004"/>
                  <a:pt x="1318" y="8867"/>
                  <a:pt x="2728" y="8873"/>
                </a:cubicBezTo>
                <a:cubicBezTo>
                  <a:pt x="3283" y="8874"/>
                  <a:pt x="3798" y="9051"/>
                  <a:pt x="4220" y="9350"/>
                </a:cubicBezTo>
                <a:cubicBezTo>
                  <a:pt x="4595" y="9614"/>
                  <a:pt x="5095" y="9618"/>
                  <a:pt x="5478" y="9366"/>
                </a:cubicBezTo>
                <a:lnTo>
                  <a:pt x="7369" y="8112"/>
                </a:lnTo>
                <a:cubicBezTo>
                  <a:pt x="7678" y="7907"/>
                  <a:pt x="7863" y="7562"/>
                  <a:pt x="7869" y="7191"/>
                </a:cubicBezTo>
                <a:lnTo>
                  <a:pt x="7869" y="7180"/>
                </a:lnTo>
                <a:cubicBezTo>
                  <a:pt x="7878" y="6776"/>
                  <a:pt x="7659" y="6401"/>
                  <a:pt x="7310" y="6199"/>
                </a:cubicBezTo>
                <a:lnTo>
                  <a:pt x="5009" y="4870"/>
                </a:lnTo>
                <a:cubicBezTo>
                  <a:pt x="4663" y="4670"/>
                  <a:pt x="4238" y="4671"/>
                  <a:pt x="3891" y="4870"/>
                </a:cubicBezTo>
                <a:cubicBezTo>
                  <a:pt x="3511" y="5086"/>
                  <a:pt x="3072" y="5210"/>
                  <a:pt x="2604" y="5210"/>
                </a:cubicBezTo>
                <a:cubicBezTo>
                  <a:pt x="1182" y="5210"/>
                  <a:pt x="24" y="4069"/>
                  <a:pt x="0" y="2653"/>
                </a:cubicBezTo>
                <a:lnTo>
                  <a:pt x="0" y="2549"/>
                </a:lnTo>
                <a:cubicBezTo>
                  <a:pt x="29" y="1129"/>
                  <a:pt x="1209" y="0"/>
                  <a:pt x="2609" y="0"/>
                </a:cubicBezTo>
                <a:cubicBezTo>
                  <a:pt x="2669" y="0"/>
                  <a:pt x="2730" y="3"/>
                  <a:pt x="2792" y="7"/>
                </a:cubicBezTo>
                <a:cubicBezTo>
                  <a:pt x="4234" y="108"/>
                  <a:pt x="5279" y="1362"/>
                  <a:pt x="5206" y="2740"/>
                </a:cubicBezTo>
                <a:cubicBezTo>
                  <a:pt x="5184" y="3166"/>
                  <a:pt x="5394" y="3569"/>
                  <a:pt x="5763" y="3782"/>
                </a:cubicBezTo>
                <a:lnTo>
                  <a:pt x="7940" y="5039"/>
                </a:lnTo>
                <a:cubicBezTo>
                  <a:pt x="8301" y="5248"/>
                  <a:pt x="8745" y="5235"/>
                  <a:pt x="9099" y="5014"/>
                </a:cubicBezTo>
                <a:cubicBezTo>
                  <a:pt x="9498" y="4765"/>
                  <a:pt x="9970" y="4620"/>
                  <a:pt x="10476" y="4620"/>
                </a:cubicBezTo>
                <a:cubicBezTo>
                  <a:pt x="11933" y="4620"/>
                  <a:pt x="13111" y="5817"/>
                  <a:pt x="13080" y="7282"/>
                </a:cubicBezTo>
                <a:cubicBezTo>
                  <a:pt x="13051" y="8647"/>
                  <a:pt x="11955" y="9767"/>
                  <a:pt x="10591" y="9827"/>
                </a:cubicBezTo>
                <a:cubicBezTo>
                  <a:pt x="10022" y="9852"/>
                  <a:pt x="9490" y="9692"/>
                  <a:pt x="9052" y="9406"/>
                </a:cubicBezTo>
                <a:cubicBezTo>
                  <a:pt x="8673" y="9158"/>
                  <a:pt x="8187" y="9152"/>
                  <a:pt x="7810" y="9401"/>
                </a:cubicBezTo>
                <a:lnTo>
                  <a:pt x="5818" y="10721"/>
                </a:lnTo>
                <a:cubicBezTo>
                  <a:pt x="5519" y="10920"/>
                  <a:pt x="5337" y="11250"/>
                  <a:pt x="5319" y="11608"/>
                </a:cubicBezTo>
                <a:cubicBezTo>
                  <a:pt x="5318" y="11631"/>
                  <a:pt x="5316" y="11654"/>
                  <a:pt x="5314" y="11676"/>
                </a:cubicBezTo>
                <a:cubicBezTo>
                  <a:pt x="5280" y="12125"/>
                  <a:pt x="5511" y="12553"/>
                  <a:pt x="5911" y="12759"/>
                </a:cubicBezTo>
                <a:lnTo>
                  <a:pt x="7550" y="13542"/>
                </a:lnTo>
                <a:cubicBezTo>
                  <a:pt x="7954" y="13750"/>
                  <a:pt x="8443" y="13691"/>
                  <a:pt x="8789" y="13396"/>
                </a:cubicBezTo>
                <a:cubicBezTo>
                  <a:pt x="9255" y="12998"/>
                  <a:pt x="9863" y="12762"/>
                  <a:pt x="10526" y="12774"/>
                </a:cubicBezTo>
                <a:cubicBezTo>
                  <a:pt x="11913" y="12799"/>
                  <a:pt x="13049" y="13928"/>
                  <a:pt x="13082" y="15315"/>
                </a:cubicBezTo>
                <a:lnTo>
                  <a:pt x="13082" y="15428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962B6C0-E228-9442-883E-75DE17D8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054" y="1193465"/>
            <a:ext cx="3741021" cy="5195278"/>
          </a:xfrm>
          <a:custGeom>
            <a:avLst/>
            <a:gdLst>
              <a:gd name="T0" fmla="*/ 10197 w 12522"/>
              <a:gd name="T1" fmla="*/ 17393 h 17394"/>
              <a:gd name="T2" fmla="*/ 7911 w 12522"/>
              <a:gd name="T3" fmla="*/ 15414 h 17394"/>
              <a:gd name="T4" fmla="*/ 4834 w 12522"/>
              <a:gd name="T5" fmla="*/ 13206 h 17394"/>
              <a:gd name="T6" fmla="*/ 4190 w 12522"/>
              <a:gd name="T7" fmla="*/ 13051 h 17394"/>
              <a:gd name="T8" fmla="*/ 3527 w 12522"/>
              <a:gd name="T9" fmla="*/ 13218 h 17394"/>
              <a:gd name="T10" fmla="*/ 2436 w 12522"/>
              <a:gd name="T11" fmla="*/ 13491 h 17394"/>
              <a:gd name="T12" fmla="*/ 783 w 12522"/>
              <a:gd name="T13" fmla="*/ 12795 h 17394"/>
              <a:gd name="T14" fmla="*/ 127 w 12522"/>
              <a:gd name="T15" fmla="*/ 11125 h 17394"/>
              <a:gd name="T16" fmla="*/ 2436 w 12522"/>
              <a:gd name="T17" fmla="*/ 8872 h 17394"/>
              <a:gd name="T18" fmla="*/ 2446 w 12522"/>
              <a:gd name="T19" fmla="*/ 8872 h 17394"/>
              <a:gd name="T20" fmla="*/ 3769 w 12522"/>
              <a:gd name="T21" fmla="*/ 9295 h 17394"/>
              <a:gd name="T22" fmla="*/ 4577 w 12522"/>
              <a:gd name="T23" fmla="*/ 9551 h 17394"/>
              <a:gd name="T24" fmla="*/ 7251 w 12522"/>
              <a:gd name="T25" fmla="*/ 8063 h 17394"/>
              <a:gd name="T26" fmla="*/ 7882 w 12522"/>
              <a:gd name="T27" fmla="*/ 6902 h 17394"/>
              <a:gd name="T28" fmla="*/ 7882 w 12522"/>
              <a:gd name="T29" fmla="*/ 6891 h 17394"/>
              <a:gd name="T30" fmla="*/ 4875 w 12522"/>
              <a:gd name="T31" fmla="*/ 4320 h 17394"/>
              <a:gd name="T32" fmla="*/ 4170 w 12522"/>
              <a:gd name="T33" fmla="*/ 4131 h 17394"/>
              <a:gd name="T34" fmla="*/ 3464 w 12522"/>
              <a:gd name="T35" fmla="*/ 4318 h 17394"/>
              <a:gd name="T36" fmla="*/ 2323 w 12522"/>
              <a:gd name="T37" fmla="*/ 4620 h 17394"/>
              <a:gd name="T38" fmla="*/ 672 w 12522"/>
              <a:gd name="T39" fmla="*/ 3926 h 17394"/>
              <a:gd name="T40" fmla="*/ 13 w 12522"/>
              <a:gd name="T41" fmla="*/ 2260 h 17394"/>
              <a:gd name="T42" fmla="*/ 2328 w 12522"/>
              <a:gd name="T43" fmla="*/ 0 h 17394"/>
              <a:gd name="T44" fmla="*/ 2490 w 12522"/>
              <a:gd name="T45" fmla="*/ 6 h 17394"/>
              <a:gd name="T46" fmla="*/ 4631 w 12522"/>
              <a:gd name="T47" fmla="*/ 2430 h 17394"/>
              <a:gd name="T48" fmla="*/ 5334 w 12522"/>
              <a:gd name="T49" fmla="*/ 3742 h 17394"/>
              <a:gd name="T50" fmla="*/ 7511 w 12522"/>
              <a:gd name="T51" fmla="*/ 5000 h 17394"/>
              <a:gd name="T52" fmla="*/ 8214 w 12522"/>
              <a:gd name="T53" fmla="*/ 5188 h 17394"/>
              <a:gd name="T54" fmla="*/ 8974 w 12522"/>
              <a:gd name="T55" fmla="*/ 4969 h 17394"/>
              <a:gd name="T56" fmla="*/ 10195 w 12522"/>
              <a:gd name="T57" fmla="*/ 4620 h 17394"/>
              <a:gd name="T58" fmla="*/ 11846 w 12522"/>
              <a:gd name="T59" fmla="*/ 5315 h 17394"/>
              <a:gd name="T60" fmla="*/ 12504 w 12522"/>
              <a:gd name="T61" fmla="*/ 6981 h 17394"/>
              <a:gd name="T62" fmla="*/ 10298 w 12522"/>
              <a:gd name="T63" fmla="*/ 9238 h 17394"/>
              <a:gd name="T64" fmla="*/ 10195 w 12522"/>
              <a:gd name="T65" fmla="*/ 9240 h 17394"/>
              <a:gd name="T66" fmla="*/ 8932 w 12522"/>
              <a:gd name="T67" fmla="*/ 8864 h 17394"/>
              <a:gd name="T68" fmla="*/ 8143 w 12522"/>
              <a:gd name="T69" fmla="*/ 8627 h 17394"/>
              <a:gd name="T70" fmla="*/ 5374 w 12522"/>
              <a:gd name="T71" fmla="*/ 10181 h 17394"/>
              <a:gd name="T72" fmla="*/ 4743 w 12522"/>
              <a:gd name="T73" fmla="*/ 11299 h 17394"/>
              <a:gd name="T74" fmla="*/ 4739 w 12522"/>
              <a:gd name="T75" fmla="*/ 11359 h 17394"/>
              <a:gd name="T76" fmla="*/ 5496 w 12522"/>
              <a:gd name="T77" fmla="*/ 12726 h 17394"/>
              <a:gd name="T78" fmla="*/ 7138 w 12522"/>
              <a:gd name="T79" fmla="*/ 13511 h 17394"/>
              <a:gd name="T80" fmla="*/ 7779 w 12522"/>
              <a:gd name="T81" fmla="*/ 13665 h 17394"/>
              <a:gd name="T82" fmla="*/ 8699 w 12522"/>
              <a:gd name="T83" fmla="*/ 13325 h 17394"/>
              <a:gd name="T84" fmla="*/ 10197 w 12522"/>
              <a:gd name="T85" fmla="*/ 12773 h 17394"/>
              <a:gd name="T86" fmla="*/ 10240 w 12522"/>
              <a:gd name="T87" fmla="*/ 12774 h 17394"/>
              <a:gd name="T88" fmla="*/ 11823 w 12522"/>
              <a:gd name="T89" fmla="*/ 13448 h 17394"/>
              <a:gd name="T90" fmla="*/ 12506 w 12522"/>
              <a:gd name="T91" fmla="*/ 15028 h 17394"/>
              <a:gd name="T92" fmla="*/ 11850 w 12522"/>
              <a:gd name="T93" fmla="*/ 16697 h 17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522" h="17394">
                <a:moveTo>
                  <a:pt x="10197" y="17393"/>
                </a:moveTo>
                <a:lnTo>
                  <a:pt x="10197" y="17393"/>
                </a:lnTo>
                <a:cubicBezTo>
                  <a:pt x="9055" y="17393"/>
                  <a:pt x="8072" y="16542"/>
                  <a:pt x="7911" y="15414"/>
                </a:cubicBezTo>
                <a:lnTo>
                  <a:pt x="7911" y="15414"/>
                </a:lnTo>
                <a:cubicBezTo>
                  <a:pt x="7845" y="14950"/>
                  <a:pt x="7562" y="14549"/>
                  <a:pt x="7155" y="14340"/>
                </a:cubicBezTo>
                <a:lnTo>
                  <a:pt x="4834" y="13206"/>
                </a:lnTo>
                <a:lnTo>
                  <a:pt x="4834" y="13206"/>
                </a:lnTo>
                <a:cubicBezTo>
                  <a:pt x="4635" y="13105"/>
                  <a:pt x="4412" y="13051"/>
                  <a:pt x="4190" y="13051"/>
                </a:cubicBezTo>
                <a:lnTo>
                  <a:pt x="4190" y="13051"/>
                </a:lnTo>
                <a:cubicBezTo>
                  <a:pt x="3959" y="13051"/>
                  <a:pt x="3729" y="13109"/>
                  <a:pt x="3527" y="13218"/>
                </a:cubicBezTo>
                <a:lnTo>
                  <a:pt x="3527" y="13218"/>
                </a:lnTo>
                <a:cubicBezTo>
                  <a:pt x="3194" y="13397"/>
                  <a:pt x="2817" y="13491"/>
                  <a:pt x="2436" y="13491"/>
                </a:cubicBezTo>
                <a:lnTo>
                  <a:pt x="2436" y="13491"/>
                </a:lnTo>
                <a:cubicBezTo>
                  <a:pt x="1809" y="13491"/>
                  <a:pt x="1222" y="13244"/>
                  <a:pt x="783" y="12795"/>
                </a:cubicBezTo>
                <a:lnTo>
                  <a:pt x="783" y="12795"/>
                </a:lnTo>
                <a:cubicBezTo>
                  <a:pt x="345" y="12347"/>
                  <a:pt x="112" y="11754"/>
                  <a:pt x="127" y="11125"/>
                </a:cubicBezTo>
                <a:lnTo>
                  <a:pt x="127" y="11125"/>
                </a:lnTo>
                <a:cubicBezTo>
                  <a:pt x="156" y="9882"/>
                  <a:pt x="1192" y="8872"/>
                  <a:pt x="2436" y="8872"/>
                </a:cubicBezTo>
                <a:lnTo>
                  <a:pt x="2446" y="8872"/>
                </a:lnTo>
                <a:lnTo>
                  <a:pt x="2446" y="8872"/>
                </a:lnTo>
                <a:cubicBezTo>
                  <a:pt x="2923" y="8874"/>
                  <a:pt x="3380" y="9021"/>
                  <a:pt x="3769" y="9295"/>
                </a:cubicBezTo>
                <a:lnTo>
                  <a:pt x="3769" y="9295"/>
                </a:lnTo>
                <a:cubicBezTo>
                  <a:pt x="4005" y="9462"/>
                  <a:pt x="4285" y="9551"/>
                  <a:pt x="4577" y="9551"/>
                </a:cubicBezTo>
                <a:lnTo>
                  <a:pt x="4577" y="9551"/>
                </a:lnTo>
                <a:cubicBezTo>
                  <a:pt x="4856" y="9551"/>
                  <a:pt x="5127" y="9469"/>
                  <a:pt x="5360" y="9315"/>
                </a:cubicBezTo>
                <a:lnTo>
                  <a:pt x="7251" y="8063"/>
                </a:lnTo>
                <a:lnTo>
                  <a:pt x="7251" y="8063"/>
                </a:lnTo>
                <a:cubicBezTo>
                  <a:pt x="7638" y="7806"/>
                  <a:pt x="7874" y="7371"/>
                  <a:pt x="7882" y="6902"/>
                </a:cubicBezTo>
                <a:lnTo>
                  <a:pt x="7882" y="6891"/>
                </a:lnTo>
                <a:lnTo>
                  <a:pt x="7882" y="6891"/>
                </a:lnTo>
                <a:cubicBezTo>
                  <a:pt x="7893" y="6383"/>
                  <a:pt x="7623" y="5906"/>
                  <a:pt x="7176" y="5649"/>
                </a:cubicBezTo>
                <a:lnTo>
                  <a:pt x="4875" y="4320"/>
                </a:lnTo>
                <a:lnTo>
                  <a:pt x="4875" y="4320"/>
                </a:lnTo>
                <a:cubicBezTo>
                  <a:pt x="4662" y="4196"/>
                  <a:pt x="4418" y="4131"/>
                  <a:pt x="4170" y="4131"/>
                </a:cubicBezTo>
                <a:lnTo>
                  <a:pt x="4170" y="4131"/>
                </a:lnTo>
                <a:cubicBezTo>
                  <a:pt x="3924" y="4131"/>
                  <a:pt x="3680" y="4196"/>
                  <a:pt x="3464" y="4318"/>
                </a:cubicBezTo>
                <a:lnTo>
                  <a:pt x="3464" y="4318"/>
                </a:lnTo>
                <a:cubicBezTo>
                  <a:pt x="3118" y="4516"/>
                  <a:pt x="2723" y="4620"/>
                  <a:pt x="2323" y="4620"/>
                </a:cubicBezTo>
                <a:lnTo>
                  <a:pt x="2323" y="4620"/>
                </a:lnTo>
                <a:cubicBezTo>
                  <a:pt x="1696" y="4620"/>
                  <a:pt x="1110" y="4374"/>
                  <a:pt x="672" y="3926"/>
                </a:cubicBezTo>
                <a:lnTo>
                  <a:pt x="672" y="3926"/>
                </a:lnTo>
                <a:cubicBezTo>
                  <a:pt x="234" y="3479"/>
                  <a:pt x="0" y="2887"/>
                  <a:pt x="13" y="2260"/>
                </a:cubicBezTo>
                <a:lnTo>
                  <a:pt x="13" y="2260"/>
                </a:lnTo>
                <a:cubicBezTo>
                  <a:pt x="39" y="1014"/>
                  <a:pt x="1078" y="0"/>
                  <a:pt x="2328" y="0"/>
                </a:cubicBezTo>
                <a:lnTo>
                  <a:pt x="2328" y="0"/>
                </a:lnTo>
                <a:cubicBezTo>
                  <a:pt x="2381" y="0"/>
                  <a:pt x="2436" y="2"/>
                  <a:pt x="2490" y="6"/>
                </a:cubicBezTo>
                <a:lnTo>
                  <a:pt x="2490" y="6"/>
                </a:lnTo>
                <a:cubicBezTo>
                  <a:pt x="3737" y="94"/>
                  <a:pt x="4697" y="1181"/>
                  <a:pt x="4631" y="2430"/>
                </a:cubicBezTo>
                <a:lnTo>
                  <a:pt x="4631" y="2430"/>
                </a:lnTo>
                <a:cubicBezTo>
                  <a:pt x="4602" y="2972"/>
                  <a:pt x="4872" y="3475"/>
                  <a:pt x="5334" y="3742"/>
                </a:cubicBezTo>
                <a:lnTo>
                  <a:pt x="7511" y="5000"/>
                </a:lnTo>
                <a:lnTo>
                  <a:pt x="7511" y="5000"/>
                </a:lnTo>
                <a:cubicBezTo>
                  <a:pt x="7724" y="5123"/>
                  <a:pt x="7968" y="5188"/>
                  <a:pt x="8214" y="5188"/>
                </a:cubicBezTo>
                <a:lnTo>
                  <a:pt x="8214" y="5188"/>
                </a:lnTo>
                <a:cubicBezTo>
                  <a:pt x="8483" y="5188"/>
                  <a:pt x="8745" y="5113"/>
                  <a:pt x="8974" y="4969"/>
                </a:cubicBezTo>
                <a:lnTo>
                  <a:pt x="8974" y="4969"/>
                </a:lnTo>
                <a:cubicBezTo>
                  <a:pt x="9340" y="4741"/>
                  <a:pt x="9762" y="4620"/>
                  <a:pt x="10195" y="4620"/>
                </a:cubicBezTo>
                <a:lnTo>
                  <a:pt x="10195" y="4620"/>
                </a:lnTo>
                <a:cubicBezTo>
                  <a:pt x="10821" y="4620"/>
                  <a:pt x="11407" y="4867"/>
                  <a:pt x="11846" y="5315"/>
                </a:cubicBezTo>
                <a:lnTo>
                  <a:pt x="11846" y="5315"/>
                </a:lnTo>
                <a:cubicBezTo>
                  <a:pt x="12284" y="5762"/>
                  <a:pt x="12518" y="6354"/>
                  <a:pt x="12504" y="6981"/>
                </a:cubicBezTo>
                <a:lnTo>
                  <a:pt x="12504" y="6981"/>
                </a:lnTo>
                <a:cubicBezTo>
                  <a:pt x="12478" y="8194"/>
                  <a:pt x="11509" y="9186"/>
                  <a:pt x="10298" y="9238"/>
                </a:cubicBezTo>
                <a:lnTo>
                  <a:pt x="10298" y="9238"/>
                </a:lnTo>
                <a:cubicBezTo>
                  <a:pt x="10263" y="9240"/>
                  <a:pt x="10229" y="9240"/>
                  <a:pt x="10195" y="9240"/>
                </a:cubicBezTo>
                <a:lnTo>
                  <a:pt x="10195" y="9240"/>
                </a:lnTo>
                <a:cubicBezTo>
                  <a:pt x="9745" y="9240"/>
                  <a:pt x="9308" y="9110"/>
                  <a:pt x="8932" y="8864"/>
                </a:cubicBezTo>
                <a:lnTo>
                  <a:pt x="8932" y="8864"/>
                </a:lnTo>
                <a:cubicBezTo>
                  <a:pt x="8696" y="8709"/>
                  <a:pt x="8423" y="8627"/>
                  <a:pt x="8143" y="8627"/>
                </a:cubicBezTo>
                <a:lnTo>
                  <a:pt x="8143" y="8627"/>
                </a:lnTo>
                <a:cubicBezTo>
                  <a:pt x="7865" y="8627"/>
                  <a:pt x="7597" y="8708"/>
                  <a:pt x="7366" y="8861"/>
                </a:cubicBezTo>
                <a:lnTo>
                  <a:pt x="5374" y="10181"/>
                </a:lnTo>
                <a:lnTo>
                  <a:pt x="5374" y="10181"/>
                </a:lnTo>
                <a:cubicBezTo>
                  <a:pt x="5002" y="10428"/>
                  <a:pt x="4766" y="10845"/>
                  <a:pt x="4743" y="11299"/>
                </a:cubicBezTo>
                <a:lnTo>
                  <a:pt x="4743" y="11299"/>
                </a:lnTo>
                <a:cubicBezTo>
                  <a:pt x="4743" y="11319"/>
                  <a:pt x="4741" y="11339"/>
                  <a:pt x="4739" y="11359"/>
                </a:cubicBezTo>
                <a:lnTo>
                  <a:pt x="4739" y="11359"/>
                </a:lnTo>
                <a:cubicBezTo>
                  <a:pt x="4695" y="11931"/>
                  <a:pt x="4993" y="12468"/>
                  <a:pt x="5496" y="12726"/>
                </a:cubicBezTo>
                <a:lnTo>
                  <a:pt x="7138" y="13511"/>
                </a:lnTo>
                <a:lnTo>
                  <a:pt x="7138" y="13511"/>
                </a:lnTo>
                <a:cubicBezTo>
                  <a:pt x="7336" y="13611"/>
                  <a:pt x="7557" y="13665"/>
                  <a:pt x="7779" y="13665"/>
                </a:cubicBezTo>
                <a:lnTo>
                  <a:pt x="7779" y="13665"/>
                </a:lnTo>
                <a:cubicBezTo>
                  <a:pt x="8116" y="13665"/>
                  <a:pt x="8442" y="13544"/>
                  <a:pt x="8699" y="13325"/>
                </a:cubicBezTo>
                <a:lnTo>
                  <a:pt x="8699" y="13325"/>
                </a:lnTo>
                <a:cubicBezTo>
                  <a:pt x="9116" y="12970"/>
                  <a:pt x="9648" y="12773"/>
                  <a:pt x="10197" y="12773"/>
                </a:cubicBezTo>
                <a:lnTo>
                  <a:pt x="10197" y="12773"/>
                </a:lnTo>
                <a:cubicBezTo>
                  <a:pt x="10211" y="12773"/>
                  <a:pt x="10226" y="12773"/>
                  <a:pt x="10240" y="12774"/>
                </a:cubicBezTo>
                <a:lnTo>
                  <a:pt x="10240" y="12774"/>
                </a:lnTo>
                <a:cubicBezTo>
                  <a:pt x="10834" y="12784"/>
                  <a:pt x="11397" y="13023"/>
                  <a:pt x="11823" y="13448"/>
                </a:cubicBezTo>
                <a:lnTo>
                  <a:pt x="11823" y="13448"/>
                </a:lnTo>
                <a:cubicBezTo>
                  <a:pt x="12250" y="13872"/>
                  <a:pt x="12492" y="14432"/>
                  <a:pt x="12506" y="15028"/>
                </a:cubicBezTo>
                <a:lnTo>
                  <a:pt x="12506" y="15028"/>
                </a:lnTo>
                <a:cubicBezTo>
                  <a:pt x="12521" y="15655"/>
                  <a:pt x="12288" y="16249"/>
                  <a:pt x="11850" y="16697"/>
                </a:cubicBezTo>
                <a:lnTo>
                  <a:pt x="11850" y="16697"/>
                </a:lnTo>
                <a:cubicBezTo>
                  <a:pt x="11412" y="17146"/>
                  <a:pt x="10824" y="17393"/>
                  <a:pt x="10197" y="173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291C47B-A6A7-6148-92C2-D64CA7D1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998" y="5008253"/>
            <a:ext cx="1904760" cy="1380490"/>
          </a:xfrm>
          <a:custGeom>
            <a:avLst/>
            <a:gdLst>
              <a:gd name="T0" fmla="*/ 5679 w 6378"/>
              <a:gd name="T1" fmla="*/ 675 h 4621"/>
              <a:gd name="T2" fmla="*/ 6362 w 6378"/>
              <a:gd name="T3" fmla="*/ 2255 h 4621"/>
              <a:gd name="T4" fmla="*/ 6362 w 6378"/>
              <a:gd name="T5" fmla="*/ 2255 h 4621"/>
              <a:gd name="T6" fmla="*/ 5706 w 6378"/>
              <a:gd name="T7" fmla="*/ 3924 h 4621"/>
              <a:gd name="T8" fmla="*/ 5706 w 6378"/>
              <a:gd name="T9" fmla="*/ 3924 h 4621"/>
              <a:gd name="T10" fmla="*/ 4053 w 6378"/>
              <a:gd name="T11" fmla="*/ 4620 h 4621"/>
              <a:gd name="T12" fmla="*/ 4053 w 6378"/>
              <a:gd name="T13" fmla="*/ 4620 h 4621"/>
              <a:gd name="T14" fmla="*/ 1767 w 6378"/>
              <a:gd name="T15" fmla="*/ 2641 h 4621"/>
              <a:gd name="T16" fmla="*/ 1767 w 6378"/>
              <a:gd name="T17" fmla="*/ 2641 h 4621"/>
              <a:gd name="T18" fmla="*/ 1011 w 6378"/>
              <a:gd name="T19" fmla="*/ 1567 h 4621"/>
              <a:gd name="T20" fmla="*/ 1011 w 6378"/>
              <a:gd name="T21" fmla="*/ 1567 h 4621"/>
              <a:gd name="T22" fmla="*/ 0 w 6378"/>
              <a:gd name="T23" fmla="*/ 1073 h 4621"/>
              <a:gd name="T24" fmla="*/ 308 w 6378"/>
              <a:gd name="T25" fmla="*/ 410 h 4621"/>
              <a:gd name="T26" fmla="*/ 994 w 6378"/>
              <a:gd name="T27" fmla="*/ 738 h 4621"/>
              <a:gd name="T28" fmla="*/ 1635 w 6378"/>
              <a:gd name="T29" fmla="*/ 892 h 4621"/>
              <a:gd name="T30" fmla="*/ 1635 w 6378"/>
              <a:gd name="T31" fmla="*/ 892 h 4621"/>
              <a:gd name="T32" fmla="*/ 2555 w 6378"/>
              <a:gd name="T33" fmla="*/ 552 h 4621"/>
              <a:gd name="T34" fmla="*/ 2555 w 6378"/>
              <a:gd name="T35" fmla="*/ 552 h 4621"/>
              <a:gd name="T36" fmla="*/ 4053 w 6378"/>
              <a:gd name="T37" fmla="*/ 0 h 4621"/>
              <a:gd name="T38" fmla="*/ 4053 w 6378"/>
              <a:gd name="T39" fmla="*/ 0 h 4621"/>
              <a:gd name="T40" fmla="*/ 4096 w 6378"/>
              <a:gd name="T41" fmla="*/ 1 h 4621"/>
              <a:gd name="T42" fmla="*/ 4096 w 6378"/>
              <a:gd name="T43" fmla="*/ 1 h 4621"/>
              <a:gd name="T44" fmla="*/ 5679 w 6378"/>
              <a:gd name="T45" fmla="*/ 675 h 4621"/>
              <a:gd name="T46" fmla="*/ 5679 w 6378"/>
              <a:gd name="T47" fmla="*/ 675 h 4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78" h="4621">
                <a:moveTo>
                  <a:pt x="5679" y="675"/>
                </a:moveTo>
                <a:cubicBezTo>
                  <a:pt x="6106" y="1099"/>
                  <a:pt x="6348" y="1659"/>
                  <a:pt x="6362" y="2255"/>
                </a:cubicBezTo>
                <a:lnTo>
                  <a:pt x="6362" y="2255"/>
                </a:lnTo>
                <a:cubicBezTo>
                  <a:pt x="6377" y="2882"/>
                  <a:pt x="6144" y="3476"/>
                  <a:pt x="5706" y="3924"/>
                </a:cubicBezTo>
                <a:lnTo>
                  <a:pt x="5706" y="3924"/>
                </a:lnTo>
                <a:cubicBezTo>
                  <a:pt x="5268" y="4373"/>
                  <a:pt x="4680" y="4620"/>
                  <a:pt x="4053" y="4620"/>
                </a:cubicBezTo>
                <a:lnTo>
                  <a:pt x="4053" y="4620"/>
                </a:lnTo>
                <a:cubicBezTo>
                  <a:pt x="2911" y="4620"/>
                  <a:pt x="1928" y="3769"/>
                  <a:pt x="1767" y="2641"/>
                </a:cubicBezTo>
                <a:lnTo>
                  <a:pt x="1767" y="2641"/>
                </a:lnTo>
                <a:cubicBezTo>
                  <a:pt x="1701" y="2177"/>
                  <a:pt x="1418" y="1776"/>
                  <a:pt x="1011" y="1567"/>
                </a:cubicBezTo>
                <a:lnTo>
                  <a:pt x="1011" y="1567"/>
                </a:lnTo>
                <a:lnTo>
                  <a:pt x="0" y="1073"/>
                </a:lnTo>
                <a:lnTo>
                  <a:pt x="308" y="410"/>
                </a:lnTo>
                <a:lnTo>
                  <a:pt x="994" y="738"/>
                </a:lnTo>
                <a:cubicBezTo>
                  <a:pt x="1192" y="838"/>
                  <a:pt x="1413" y="892"/>
                  <a:pt x="1635" y="892"/>
                </a:cubicBezTo>
                <a:lnTo>
                  <a:pt x="1635" y="892"/>
                </a:lnTo>
                <a:cubicBezTo>
                  <a:pt x="1972" y="892"/>
                  <a:pt x="2298" y="771"/>
                  <a:pt x="2555" y="552"/>
                </a:cubicBezTo>
                <a:lnTo>
                  <a:pt x="2555" y="552"/>
                </a:lnTo>
                <a:cubicBezTo>
                  <a:pt x="2972" y="197"/>
                  <a:pt x="3504" y="0"/>
                  <a:pt x="4053" y="0"/>
                </a:cubicBezTo>
                <a:lnTo>
                  <a:pt x="4053" y="0"/>
                </a:lnTo>
                <a:cubicBezTo>
                  <a:pt x="4067" y="0"/>
                  <a:pt x="4082" y="0"/>
                  <a:pt x="4096" y="1"/>
                </a:cubicBezTo>
                <a:lnTo>
                  <a:pt x="4096" y="1"/>
                </a:lnTo>
                <a:cubicBezTo>
                  <a:pt x="4690" y="11"/>
                  <a:pt x="5253" y="250"/>
                  <a:pt x="5679" y="675"/>
                </a:cubicBezTo>
                <a:lnTo>
                  <a:pt x="5679" y="6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C06CDD6E-9D9B-0C4A-880D-651FBBC4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985" y="3787153"/>
            <a:ext cx="1977208" cy="1542512"/>
          </a:xfrm>
          <a:custGeom>
            <a:avLst/>
            <a:gdLst>
              <a:gd name="T0" fmla="*/ 5384 w 6617"/>
              <a:gd name="T1" fmla="*/ 4043 h 5164"/>
              <a:gd name="T2" fmla="*/ 6340 w 6617"/>
              <a:gd name="T3" fmla="*/ 4500 h 5164"/>
              <a:gd name="T4" fmla="*/ 6032 w 6617"/>
              <a:gd name="T5" fmla="*/ 5163 h 5164"/>
              <a:gd name="T6" fmla="*/ 4722 w 6617"/>
              <a:gd name="T7" fmla="*/ 4523 h 5164"/>
              <a:gd name="T8" fmla="*/ 4078 w 6617"/>
              <a:gd name="T9" fmla="*/ 4368 h 5164"/>
              <a:gd name="T10" fmla="*/ 4078 w 6617"/>
              <a:gd name="T11" fmla="*/ 4368 h 5164"/>
              <a:gd name="T12" fmla="*/ 3415 w 6617"/>
              <a:gd name="T13" fmla="*/ 4535 h 5164"/>
              <a:gd name="T14" fmla="*/ 3415 w 6617"/>
              <a:gd name="T15" fmla="*/ 4535 h 5164"/>
              <a:gd name="T16" fmla="*/ 2324 w 6617"/>
              <a:gd name="T17" fmla="*/ 4808 h 5164"/>
              <a:gd name="T18" fmla="*/ 2324 w 6617"/>
              <a:gd name="T19" fmla="*/ 4808 h 5164"/>
              <a:gd name="T20" fmla="*/ 671 w 6617"/>
              <a:gd name="T21" fmla="*/ 4112 h 5164"/>
              <a:gd name="T22" fmla="*/ 671 w 6617"/>
              <a:gd name="T23" fmla="*/ 4112 h 5164"/>
              <a:gd name="T24" fmla="*/ 15 w 6617"/>
              <a:gd name="T25" fmla="*/ 2442 h 5164"/>
              <a:gd name="T26" fmla="*/ 15 w 6617"/>
              <a:gd name="T27" fmla="*/ 2442 h 5164"/>
              <a:gd name="T28" fmla="*/ 2324 w 6617"/>
              <a:gd name="T29" fmla="*/ 189 h 5164"/>
              <a:gd name="T30" fmla="*/ 2324 w 6617"/>
              <a:gd name="T31" fmla="*/ 189 h 5164"/>
              <a:gd name="T32" fmla="*/ 2334 w 6617"/>
              <a:gd name="T33" fmla="*/ 189 h 5164"/>
              <a:gd name="T34" fmla="*/ 3657 w 6617"/>
              <a:gd name="T35" fmla="*/ 612 h 5164"/>
              <a:gd name="T36" fmla="*/ 3657 w 6617"/>
              <a:gd name="T37" fmla="*/ 612 h 5164"/>
              <a:gd name="T38" fmla="*/ 4465 w 6617"/>
              <a:gd name="T39" fmla="*/ 868 h 5164"/>
              <a:gd name="T40" fmla="*/ 4465 w 6617"/>
              <a:gd name="T41" fmla="*/ 868 h 5164"/>
              <a:gd name="T42" fmla="*/ 5248 w 6617"/>
              <a:gd name="T43" fmla="*/ 632 h 5164"/>
              <a:gd name="T44" fmla="*/ 5248 w 6617"/>
              <a:gd name="T45" fmla="*/ 632 h 5164"/>
              <a:gd name="T46" fmla="*/ 6202 w 6617"/>
              <a:gd name="T47" fmla="*/ 0 h 5164"/>
              <a:gd name="T48" fmla="*/ 6616 w 6617"/>
              <a:gd name="T49" fmla="*/ 601 h 5164"/>
              <a:gd name="T50" fmla="*/ 5262 w 6617"/>
              <a:gd name="T51" fmla="*/ 1498 h 5164"/>
              <a:gd name="T52" fmla="*/ 4631 w 6617"/>
              <a:gd name="T53" fmla="*/ 2616 h 5164"/>
              <a:gd name="T54" fmla="*/ 4631 w 6617"/>
              <a:gd name="T55" fmla="*/ 2616 h 5164"/>
              <a:gd name="T56" fmla="*/ 4627 w 6617"/>
              <a:gd name="T57" fmla="*/ 2676 h 5164"/>
              <a:gd name="T58" fmla="*/ 4627 w 6617"/>
              <a:gd name="T59" fmla="*/ 2676 h 5164"/>
              <a:gd name="T60" fmla="*/ 5384 w 6617"/>
              <a:gd name="T61" fmla="*/ 4043 h 5164"/>
              <a:gd name="T62" fmla="*/ 5384 w 6617"/>
              <a:gd name="T63" fmla="*/ 4043 h 5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17" h="5164">
                <a:moveTo>
                  <a:pt x="5384" y="4043"/>
                </a:moveTo>
                <a:lnTo>
                  <a:pt x="6340" y="4500"/>
                </a:lnTo>
                <a:lnTo>
                  <a:pt x="6032" y="5163"/>
                </a:lnTo>
                <a:lnTo>
                  <a:pt x="4722" y="4523"/>
                </a:lnTo>
                <a:cubicBezTo>
                  <a:pt x="4523" y="4422"/>
                  <a:pt x="4300" y="4368"/>
                  <a:pt x="4078" y="4368"/>
                </a:cubicBezTo>
                <a:lnTo>
                  <a:pt x="4078" y="4368"/>
                </a:lnTo>
                <a:cubicBezTo>
                  <a:pt x="3847" y="4368"/>
                  <a:pt x="3617" y="4426"/>
                  <a:pt x="3415" y="4535"/>
                </a:cubicBezTo>
                <a:lnTo>
                  <a:pt x="3415" y="4535"/>
                </a:lnTo>
                <a:cubicBezTo>
                  <a:pt x="3082" y="4714"/>
                  <a:pt x="2705" y="4808"/>
                  <a:pt x="2324" y="4808"/>
                </a:cubicBezTo>
                <a:lnTo>
                  <a:pt x="2324" y="4808"/>
                </a:lnTo>
                <a:cubicBezTo>
                  <a:pt x="1697" y="4808"/>
                  <a:pt x="1110" y="4561"/>
                  <a:pt x="671" y="4112"/>
                </a:cubicBezTo>
                <a:lnTo>
                  <a:pt x="671" y="4112"/>
                </a:lnTo>
                <a:cubicBezTo>
                  <a:pt x="233" y="3664"/>
                  <a:pt x="0" y="3071"/>
                  <a:pt x="15" y="2442"/>
                </a:cubicBezTo>
                <a:lnTo>
                  <a:pt x="15" y="2442"/>
                </a:lnTo>
                <a:cubicBezTo>
                  <a:pt x="44" y="1199"/>
                  <a:pt x="1080" y="189"/>
                  <a:pt x="2324" y="189"/>
                </a:cubicBezTo>
                <a:lnTo>
                  <a:pt x="2324" y="189"/>
                </a:lnTo>
                <a:lnTo>
                  <a:pt x="2334" y="189"/>
                </a:lnTo>
                <a:cubicBezTo>
                  <a:pt x="2811" y="191"/>
                  <a:pt x="3268" y="338"/>
                  <a:pt x="3657" y="612"/>
                </a:cubicBezTo>
                <a:lnTo>
                  <a:pt x="3657" y="612"/>
                </a:lnTo>
                <a:cubicBezTo>
                  <a:pt x="3893" y="779"/>
                  <a:pt x="4173" y="868"/>
                  <a:pt x="4465" y="868"/>
                </a:cubicBezTo>
                <a:lnTo>
                  <a:pt x="4465" y="868"/>
                </a:lnTo>
                <a:cubicBezTo>
                  <a:pt x="4744" y="868"/>
                  <a:pt x="5015" y="786"/>
                  <a:pt x="5248" y="632"/>
                </a:cubicBezTo>
                <a:lnTo>
                  <a:pt x="5248" y="632"/>
                </a:lnTo>
                <a:lnTo>
                  <a:pt x="6202" y="0"/>
                </a:lnTo>
                <a:lnTo>
                  <a:pt x="6616" y="601"/>
                </a:lnTo>
                <a:lnTo>
                  <a:pt x="5262" y="1498"/>
                </a:lnTo>
                <a:cubicBezTo>
                  <a:pt x="4890" y="1745"/>
                  <a:pt x="4654" y="2162"/>
                  <a:pt x="4631" y="2616"/>
                </a:cubicBezTo>
                <a:lnTo>
                  <a:pt x="4631" y="2616"/>
                </a:lnTo>
                <a:cubicBezTo>
                  <a:pt x="4631" y="2636"/>
                  <a:pt x="4629" y="2656"/>
                  <a:pt x="4627" y="2676"/>
                </a:cubicBezTo>
                <a:lnTo>
                  <a:pt x="4627" y="2676"/>
                </a:lnTo>
                <a:cubicBezTo>
                  <a:pt x="4583" y="3248"/>
                  <a:pt x="4881" y="3785"/>
                  <a:pt x="5384" y="4043"/>
                </a:cubicBezTo>
                <a:lnTo>
                  <a:pt x="5384" y="40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844415F6-2BAB-A744-B87E-5966CD5B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653" y="2498873"/>
            <a:ext cx="1931104" cy="1467429"/>
          </a:xfrm>
          <a:custGeom>
            <a:avLst/>
            <a:gdLst>
              <a:gd name="T0" fmla="*/ 1310 w 6463"/>
              <a:gd name="T1" fmla="*/ 4490 h 4914"/>
              <a:gd name="T2" fmla="*/ 672 w 6463"/>
              <a:gd name="T3" fmla="*/ 4913 h 4914"/>
              <a:gd name="T4" fmla="*/ 258 w 6463"/>
              <a:gd name="T5" fmla="*/ 4312 h 4914"/>
              <a:gd name="T6" fmla="*/ 1195 w 6463"/>
              <a:gd name="T7" fmla="*/ 3692 h 4914"/>
              <a:gd name="T8" fmla="*/ 1826 w 6463"/>
              <a:gd name="T9" fmla="*/ 2531 h 4914"/>
              <a:gd name="T10" fmla="*/ 1826 w 6463"/>
              <a:gd name="T11" fmla="*/ 2531 h 4914"/>
              <a:gd name="T12" fmla="*/ 1826 w 6463"/>
              <a:gd name="T13" fmla="*/ 2520 h 4914"/>
              <a:gd name="T14" fmla="*/ 1120 w 6463"/>
              <a:gd name="T15" fmla="*/ 1278 h 4914"/>
              <a:gd name="T16" fmla="*/ 1120 w 6463"/>
              <a:gd name="T17" fmla="*/ 1278 h 4914"/>
              <a:gd name="T18" fmla="*/ 0 w 6463"/>
              <a:gd name="T19" fmla="*/ 631 h 4914"/>
              <a:gd name="T20" fmla="*/ 367 w 6463"/>
              <a:gd name="T21" fmla="*/ 0 h 4914"/>
              <a:gd name="T22" fmla="*/ 1455 w 6463"/>
              <a:gd name="T23" fmla="*/ 629 h 4914"/>
              <a:gd name="T24" fmla="*/ 2158 w 6463"/>
              <a:gd name="T25" fmla="*/ 817 h 4914"/>
              <a:gd name="T26" fmla="*/ 2158 w 6463"/>
              <a:gd name="T27" fmla="*/ 817 h 4914"/>
              <a:gd name="T28" fmla="*/ 2918 w 6463"/>
              <a:gd name="T29" fmla="*/ 598 h 4914"/>
              <a:gd name="T30" fmla="*/ 2918 w 6463"/>
              <a:gd name="T31" fmla="*/ 598 h 4914"/>
              <a:gd name="T32" fmla="*/ 4139 w 6463"/>
              <a:gd name="T33" fmla="*/ 249 h 4914"/>
              <a:gd name="T34" fmla="*/ 4139 w 6463"/>
              <a:gd name="T35" fmla="*/ 249 h 4914"/>
              <a:gd name="T36" fmla="*/ 5790 w 6463"/>
              <a:gd name="T37" fmla="*/ 944 h 4914"/>
              <a:gd name="T38" fmla="*/ 5790 w 6463"/>
              <a:gd name="T39" fmla="*/ 944 h 4914"/>
              <a:gd name="T40" fmla="*/ 6448 w 6463"/>
              <a:gd name="T41" fmla="*/ 2610 h 4914"/>
              <a:gd name="T42" fmla="*/ 6448 w 6463"/>
              <a:gd name="T43" fmla="*/ 2610 h 4914"/>
              <a:gd name="T44" fmla="*/ 4242 w 6463"/>
              <a:gd name="T45" fmla="*/ 4867 h 4914"/>
              <a:gd name="T46" fmla="*/ 4242 w 6463"/>
              <a:gd name="T47" fmla="*/ 4867 h 4914"/>
              <a:gd name="T48" fmla="*/ 4139 w 6463"/>
              <a:gd name="T49" fmla="*/ 4869 h 4914"/>
              <a:gd name="T50" fmla="*/ 4139 w 6463"/>
              <a:gd name="T51" fmla="*/ 4869 h 4914"/>
              <a:gd name="T52" fmla="*/ 2876 w 6463"/>
              <a:gd name="T53" fmla="*/ 4493 h 4914"/>
              <a:gd name="T54" fmla="*/ 2876 w 6463"/>
              <a:gd name="T55" fmla="*/ 4493 h 4914"/>
              <a:gd name="T56" fmla="*/ 2087 w 6463"/>
              <a:gd name="T57" fmla="*/ 4256 h 4914"/>
              <a:gd name="T58" fmla="*/ 2087 w 6463"/>
              <a:gd name="T59" fmla="*/ 4256 h 4914"/>
              <a:gd name="T60" fmla="*/ 1310 w 6463"/>
              <a:gd name="T61" fmla="*/ 4490 h 4914"/>
              <a:gd name="T62" fmla="*/ 1310 w 6463"/>
              <a:gd name="T63" fmla="*/ 449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63" h="4914">
                <a:moveTo>
                  <a:pt x="1310" y="4490"/>
                </a:moveTo>
                <a:lnTo>
                  <a:pt x="672" y="4913"/>
                </a:lnTo>
                <a:lnTo>
                  <a:pt x="258" y="4312"/>
                </a:lnTo>
                <a:lnTo>
                  <a:pt x="1195" y="3692"/>
                </a:lnTo>
                <a:cubicBezTo>
                  <a:pt x="1582" y="3435"/>
                  <a:pt x="1818" y="3000"/>
                  <a:pt x="1826" y="2531"/>
                </a:cubicBezTo>
                <a:lnTo>
                  <a:pt x="1826" y="2531"/>
                </a:lnTo>
                <a:lnTo>
                  <a:pt x="1826" y="2520"/>
                </a:lnTo>
                <a:cubicBezTo>
                  <a:pt x="1837" y="2012"/>
                  <a:pt x="1567" y="1535"/>
                  <a:pt x="1120" y="1278"/>
                </a:cubicBezTo>
                <a:lnTo>
                  <a:pt x="1120" y="1278"/>
                </a:lnTo>
                <a:lnTo>
                  <a:pt x="0" y="631"/>
                </a:lnTo>
                <a:lnTo>
                  <a:pt x="367" y="0"/>
                </a:lnTo>
                <a:lnTo>
                  <a:pt x="1455" y="629"/>
                </a:lnTo>
                <a:cubicBezTo>
                  <a:pt x="1668" y="752"/>
                  <a:pt x="1912" y="817"/>
                  <a:pt x="2158" y="817"/>
                </a:cubicBezTo>
                <a:lnTo>
                  <a:pt x="2158" y="817"/>
                </a:lnTo>
                <a:cubicBezTo>
                  <a:pt x="2427" y="817"/>
                  <a:pt x="2689" y="742"/>
                  <a:pt x="2918" y="598"/>
                </a:cubicBezTo>
                <a:lnTo>
                  <a:pt x="2918" y="598"/>
                </a:lnTo>
                <a:cubicBezTo>
                  <a:pt x="3284" y="370"/>
                  <a:pt x="3706" y="249"/>
                  <a:pt x="4139" y="249"/>
                </a:cubicBezTo>
                <a:lnTo>
                  <a:pt x="4139" y="249"/>
                </a:lnTo>
                <a:cubicBezTo>
                  <a:pt x="4765" y="249"/>
                  <a:pt x="5351" y="496"/>
                  <a:pt x="5790" y="944"/>
                </a:cubicBezTo>
                <a:lnTo>
                  <a:pt x="5790" y="944"/>
                </a:lnTo>
                <a:cubicBezTo>
                  <a:pt x="6228" y="1391"/>
                  <a:pt x="6462" y="1983"/>
                  <a:pt x="6448" y="2610"/>
                </a:cubicBezTo>
                <a:lnTo>
                  <a:pt x="6448" y="2610"/>
                </a:lnTo>
                <a:cubicBezTo>
                  <a:pt x="6422" y="3823"/>
                  <a:pt x="5453" y="4815"/>
                  <a:pt x="4242" y="4867"/>
                </a:cubicBezTo>
                <a:lnTo>
                  <a:pt x="4242" y="4867"/>
                </a:lnTo>
                <a:cubicBezTo>
                  <a:pt x="4207" y="4869"/>
                  <a:pt x="4173" y="4869"/>
                  <a:pt x="4139" y="4869"/>
                </a:cubicBezTo>
                <a:lnTo>
                  <a:pt x="4139" y="4869"/>
                </a:lnTo>
                <a:cubicBezTo>
                  <a:pt x="3689" y="4869"/>
                  <a:pt x="3252" y="4739"/>
                  <a:pt x="2876" y="4493"/>
                </a:cubicBezTo>
                <a:lnTo>
                  <a:pt x="2876" y="4493"/>
                </a:lnTo>
                <a:cubicBezTo>
                  <a:pt x="2640" y="4338"/>
                  <a:pt x="2367" y="4256"/>
                  <a:pt x="2087" y="4256"/>
                </a:cubicBezTo>
                <a:lnTo>
                  <a:pt x="2087" y="4256"/>
                </a:lnTo>
                <a:cubicBezTo>
                  <a:pt x="1809" y="4256"/>
                  <a:pt x="1541" y="4337"/>
                  <a:pt x="1310" y="4490"/>
                </a:cubicBezTo>
                <a:lnTo>
                  <a:pt x="1310" y="44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384C786-27E9-E24C-AD1D-D4D4237B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242" y="1310703"/>
            <a:ext cx="1146017" cy="1146017"/>
          </a:xfrm>
          <a:custGeom>
            <a:avLst/>
            <a:gdLst>
              <a:gd name="T0" fmla="*/ 0 w 3838"/>
              <a:gd name="T1" fmla="*/ 1918 h 3838"/>
              <a:gd name="T2" fmla="*/ 1919 w 3838"/>
              <a:gd name="T3" fmla="*/ 0 h 3838"/>
              <a:gd name="T4" fmla="*/ 1919 w 3838"/>
              <a:gd name="T5" fmla="*/ 0 h 3838"/>
              <a:gd name="T6" fmla="*/ 1919 w 3838"/>
              <a:gd name="T7" fmla="*/ 0 h 3838"/>
              <a:gd name="T8" fmla="*/ 3837 w 3838"/>
              <a:gd name="T9" fmla="*/ 1918 h 3838"/>
              <a:gd name="T10" fmla="*/ 3837 w 3838"/>
              <a:gd name="T11" fmla="*/ 1918 h 3838"/>
              <a:gd name="T12" fmla="*/ 3837 w 3838"/>
              <a:gd name="T13" fmla="*/ 1918 h 3838"/>
              <a:gd name="T14" fmla="*/ 1919 w 3838"/>
              <a:gd name="T15" fmla="*/ 3837 h 3838"/>
              <a:gd name="T16" fmla="*/ 1919 w 3838"/>
              <a:gd name="T17" fmla="*/ 3837 h 3838"/>
              <a:gd name="T18" fmla="*/ 1919 w 3838"/>
              <a:gd name="T19" fmla="*/ 3837 h 3838"/>
              <a:gd name="T20" fmla="*/ 0 w 3838"/>
              <a:gd name="T21" fmla="*/ 1918 h 3838"/>
              <a:gd name="T22" fmla="*/ 0 w 3838"/>
              <a:gd name="T23" fmla="*/ 1918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8" h="3838">
                <a:moveTo>
                  <a:pt x="0" y="1918"/>
                </a:moveTo>
                <a:cubicBezTo>
                  <a:pt x="0" y="859"/>
                  <a:pt x="859" y="0"/>
                  <a:pt x="1919" y="0"/>
                </a:cubicBezTo>
                <a:lnTo>
                  <a:pt x="1919" y="0"/>
                </a:lnTo>
                <a:lnTo>
                  <a:pt x="1919" y="0"/>
                </a:lnTo>
                <a:cubicBezTo>
                  <a:pt x="2978" y="0"/>
                  <a:pt x="3837" y="859"/>
                  <a:pt x="3837" y="1918"/>
                </a:cubicBezTo>
                <a:lnTo>
                  <a:pt x="3837" y="1918"/>
                </a:lnTo>
                <a:lnTo>
                  <a:pt x="3837" y="1918"/>
                </a:lnTo>
                <a:cubicBezTo>
                  <a:pt x="3837" y="2978"/>
                  <a:pt x="2978" y="3837"/>
                  <a:pt x="1919" y="3837"/>
                </a:cubicBezTo>
                <a:lnTo>
                  <a:pt x="1919" y="3837"/>
                </a:lnTo>
                <a:lnTo>
                  <a:pt x="1919" y="3837"/>
                </a:lnTo>
                <a:cubicBezTo>
                  <a:pt x="859" y="3837"/>
                  <a:pt x="0" y="2978"/>
                  <a:pt x="0" y="1918"/>
                </a:cubicBezTo>
                <a:lnTo>
                  <a:pt x="0" y="191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7D03182-CCCB-6F4D-84C1-1C26E709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175" y="3959714"/>
            <a:ext cx="1146017" cy="1146017"/>
          </a:xfrm>
          <a:custGeom>
            <a:avLst/>
            <a:gdLst>
              <a:gd name="T0" fmla="*/ 0 w 3837"/>
              <a:gd name="T1" fmla="*/ 1917 h 3836"/>
              <a:gd name="T2" fmla="*/ 1918 w 3837"/>
              <a:gd name="T3" fmla="*/ 0 h 3836"/>
              <a:gd name="T4" fmla="*/ 1918 w 3837"/>
              <a:gd name="T5" fmla="*/ 0 h 3836"/>
              <a:gd name="T6" fmla="*/ 1918 w 3837"/>
              <a:gd name="T7" fmla="*/ 0 h 3836"/>
              <a:gd name="T8" fmla="*/ 3836 w 3837"/>
              <a:gd name="T9" fmla="*/ 1917 h 3836"/>
              <a:gd name="T10" fmla="*/ 3836 w 3837"/>
              <a:gd name="T11" fmla="*/ 1917 h 3836"/>
              <a:gd name="T12" fmla="*/ 3836 w 3837"/>
              <a:gd name="T13" fmla="*/ 1917 h 3836"/>
              <a:gd name="T14" fmla="*/ 1918 w 3837"/>
              <a:gd name="T15" fmla="*/ 3835 h 3836"/>
              <a:gd name="T16" fmla="*/ 1918 w 3837"/>
              <a:gd name="T17" fmla="*/ 3835 h 3836"/>
              <a:gd name="T18" fmla="*/ 1918 w 3837"/>
              <a:gd name="T19" fmla="*/ 3835 h 3836"/>
              <a:gd name="T20" fmla="*/ 0 w 3837"/>
              <a:gd name="T21" fmla="*/ 1917 h 3836"/>
              <a:gd name="T22" fmla="*/ 0 w 3837"/>
              <a:gd name="T23" fmla="*/ 1917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7" h="3836">
                <a:moveTo>
                  <a:pt x="0" y="1917"/>
                </a:moveTo>
                <a:cubicBezTo>
                  <a:pt x="0" y="858"/>
                  <a:pt x="858" y="0"/>
                  <a:pt x="1918" y="0"/>
                </a:cubicBezTo>
                <a:lnTo>
                  <a:pt x="1918" y="0"/>
                </a:lnTo>
                <a:lnTo>
                  <a:pt x="1918" y="0"/>
                </a:lnTo>
                <a:cubicBezTo>
                  <a:pt x="2978" y="0"/>
                  <a:pt x="3836" y="858"/>
                  <a:pt x="3836" y="1917"/>
                </a:cubicBezTo>
                <a:lnTo>
                  <a:pt x="3836" y="1917"/>
                </a:lnTo>
                <a:lnTo>
                  <a:pt x="3836" y="1917"/>
                </a:lnTo>
                <a:cubicBezTo>
                  <a:pt x="3836" y="2977"/>
                  <a:pt x="2978" y="3835"/>
                  <a:pt x="1918" y="3835"/>
                </a:cubicBezTo>
                <a:lnTo>
                  <a:pt x="1918" y="3835"/>
                </a:lnTo>
                <a:lnTo>
                  <a:pt x="1918" y="3835"/>
                </a:lnTo>
                <a:cubicBezTo>
                  <a:pt x="858" y="3835"/>
                  <a:pt x="0" y="2977"/>
                  <a:pt x="0" y="1917"/>
                </a:cubicBezTo>
                <a:lnTo>
                  <a:pt x="0" y="1917"/>
                </a:lnTo>
              </a:path>
            </a:pathLst>
          </a:custGeom>
          <a:solidFill>
            <a:srgbClr val="CC66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6DF8722-F6F3-BC42-846C-7E8C197F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52" y="2689875"/>
            <a:ext cx="1146017" cy="1146017"/>
          </a:xfrm>
          <a:custGeom>
            <a:avLst/>
            <a:gdLst>
              <a:gd name="T0" fmla="*/ 0 w 3838"/>
              <a:gd name="T1" fmla="*/ 1918 h 3838"/>
              <a:gd name="T2" fmla="*/ 1919 w 3838"/>
              <a:gd name="T3" fmla="*/ 0 h 3838"/>
              <a:gd name="T4" fmla="*/ 1919 w 3838"/>
              <a:gd name="T5" fmla="*/ 0 h 3838"/>
              <a:gd name="T6" fmla="*/ 1919 w 3838"/>
              <a:gd name="T7" fmla="*/ 0 h 3838"/>
              <a:gd name="T8" fmla="*/ 3837 w 3838"/>
              <a:gd name="T9" fmla="*/ 1918 h 3838"/>
              <a:gd name="T10" fmla="*/ 3837 w 3838"/>
              <a:gd name="T11" fmla="*/ 1918 h 3838"/>
              <a:gd name="T12" fmla="*/ 3837 w 3838"/>
              <a:gd name="T13" fmla="*/ 1918 h 3838"/>
              <a:gd name="T14" fmla="*/ 1919 w 3838"/>
              <a:gd name="T15" fmla="*/ 3837 h 3838"/>
              <a:gd name="T16" fmla="*/ 1919 w 3838"/>
              <a:gd name="T17" fmla="*/ 3837 h 3838"/>
              <a:gd name="T18" fmla="*/ 1919 w 3838"/>
              <a:gd name="T19" fmla="*/ 3837 h 3838"/>
              <a:gd name="T20" fmla="*/ 0 w 3838"/>
              <a:gd name="T21" fmla="*/ 1918 h 3838"/>
              <a:gd name="T22" fmla="*/ 0 w 3838"/>
              <a:gd name="T23" fmla="*/ 1918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8" h="3838">
                <a:moveTo>
                  <a:pt x="0" y="1918"/>
                </a:moveTo>
                <a:cubicBezTo>
                  <a:pt x="0" y="859"/>
                  <a:pt x="859" y="0"/>
                  <a:pt x="1919" y="0"/>
                </a:cubicBezTo>
                <a:lnTo>
                  <a:pt x="1919" y="0"/>
                </a:lnTo>
                <a:lnTo>
                  <a:pt x="1919" y="0"/>
                </a:lnTo>
                <a:cubicBezTo>
                  <a:pt x="2978" y="0"/>
                  <a:pt x="3837" y="859"/>
                  <a:pt x="3837" y="1918"/>
                </a:cubicBezTo>
                <a:lnTo>
                  <a:pt x="3837" y="1918"/>
                </a:lnTo>
                <a:lnTo>
                  <a:pt x="3837" y="1918"/>
                </a:lnTo>
                <a:cubicBezTo>
                  <a:pt x="3837" y="2978"/>
                  <a:pt x="2978" y="3837"/>
                  <a:pt x="1919" y="3837"/>
                </a:cubicBezTo>
                <a:lnTo>
                  <a:pt x="1919" y="3837"/>
                </a:lnTo>
                <a:lnTo>
                  <a:pt x="1919" y="3837"/>
                </a:lnTo>
                <a:cubicBezTo>
                  <a:pt x="859" y="3837"/>
                  <a:pt x="0" y="2978"/>
                  <a:pt x="0" y="1918"/>
                </a:cubicBezTo>
                <a:lnTo>
                  <a:pt x="0" y="191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A1F83F9-FCF9-604F-9B5B-723B2156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52" y="5125492"/>
            <a:ext cx="1146017" cy="1146017"/>
          </a:xfrm>
          <a:custGeom>
            <a:avLst/>
            <a:gdLst>
              <a:gd name="T0" fmla="*/ 0 w 3837"/>
              <a:gd name="T1" fmla="*/ 1918 h 3838"/>
              <a:gd name="T2" fmla="*/ 1918 w 3837"/>
              <a:gd name="T3" fmla="*/ 0 h 3838"/>
              <a:gd name="T4" fmla="*/ 1918 w 3837"/>
              <a:gd name="T5" fmla="*/ 0 h 3838"/>
              <a:gd name="T6" fmla="*/ 1918 w 3837"/>
              <a:gd name="T7" fmla="*/ 0 h 3838"/>
              <a:gd name="T8" fmla="*/ 3836 w 3837"/>
              <a:gd name="T9" fmla="*/ 1918 h 3838"/>
              <a:gd name="T10" fmla="*/ 3836 w 3837"/>
              <a:gd name="T11" fmla="*/ 1918 h 3838"/>
              <a:gd name="T12" fmla="*/ 3836 w 3837"/>
              <a:gd name="T13" fmla="*/ 1918 h 3838"/>
              <a:gd name="T14" fmla="*/ 1918 w 3837"/>
              <a:gd name="T15" fmla="*/ 3837 h 3838"/>
              <a:gd name="T16" fmla="*/ 1918 w 3837"/>
              <a:gd name="T17" fmla="*/ 3837 h 3838"/>
              <a:gd name="T18" fmla="*/ 1918 w 3837"/>
              <a:gd name="T19" fmla="*/ 3837 h 3838"/>
              <a:gd name="T20" fmla="*/ 0 w 3837"/>
              <a:gd name="T21" fmla="*/ 1918 h 3838"/>
              <a:gd name="T22" fmla="*/ 0 w 3837"/>
              <a:gd name="T23" fmla="*/ 1918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7" h="3838">
                <a:moveTo>
                  <a:pt x="0" y="1918"/>
                </a:moveTo>
                <a:cubicBezTo>
                  <a:pt x="0" y="859"/>
                  <a:pt x="858" y="0"/>
                  <a:pt x="1918" y="0"/>
                </a:cubicBezTo>
                <a:lnTo>
                  <a:pt x="1918" y="0"/>
                </a:lnTo>
                <a:lnTo>
                  <a:pt x="1918" y="0"/>
                </a:lnTo>
                <a:cubicBezTo>
                  <a:pt x="2977" y="0"/>
                  <a:pt x="3836" y="859"/>
                  <a:pt x="3836" y="1918"/>
                </a:cubicBezTo>
                <a:lnTo>
                  <a:pt x="3836" y="1918"/>
                </a:lnTo>
                <a:lnTo>
                  <a:pt x="3836" y="1918"/>
                </a:lnTo>
                <a:cubicBezTo>
                  <a:pt x="3836" y="2978"/>
                  <a:pt x="2977" y="3837"/>
                  <a:pt x="1918" y="3837"/>
                </a:cubicBezTo>
                <a:lnTo>
                  <a:pt x="1918" y="3837"/>
                </a:lnTo>
                <a:lnTo>
                  <a:pt x="1918" y="3837"/>
                </a:lnTo>
                <a:cubicBezTo>
                  <a:pt x="858" y="3837"/>
                  <a:pt x="0" y="2978"/>
                  <a:pt x="0" y="1918"/>
                </a:cubicBezTo>
                <a:lnTo>
                  <a:pt x="0" y="1918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5782B-ABA5-B94C-A156-B5D4C3FA9BE8}"/>
              </a:ext>
            </a:extLst>
          </p:cNvPr>
          <p:cNvSpPr txBox="1"/>
          <p:nvPr/>
        </p:nvSpPr>
        <p:spPr>
          <a:xfrm>
            <a:off x="4564373" y="1519940"/>
            <a:ext cx="691216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557595-EAFF-2F48-91B8-0862E212B43A}"/>
              </a:ext>
            </a:extLst>
          </p:cNvPr>
          <p:cNvSpPr txBox="1"/>
          <p:nvPr/>
        </p:nvSpPr>
        <p:spPr>
          <a:xfrm>
            <a:off x="4633406" y="4227798"/>
            <a:ext cx="691216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3C7B1-2245-2F40-B041-FC6133975D1D}"/>
              </a:ext>
            </a:extLst>
          </p:cNvPr>
          <p:cNvSpPr txBox="1"/>
          <p:nvPr/>
        </p:nvSpPr>
        <p:spPr>
          <a:xfrm>
            <a:off x="6933953" y="2977012"/>
            <a:ext cx="691216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429CB-D451-9A44-8A89-7574663C34DA}"/>
              </a:ext>
            </a:extLst>
          </p:cNvPr>
          <p:cNvSpPr txBox="1"/>
          <p:nvPr/>
        </p:nvSpPr>
        <p:spPr>
          <a:xfrm>
            <a:off x="6943196" y="5370302"/>
            <a:ext cx="691216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777044" y="1304000"/>
            <a:ext cx="53768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2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3295" algn="l"/>
              </a:tabLst>
              <a:defRPr/>
            </a:pPr>
            <a:r>
              <a:rPr lang="es-MX" sz="1600" dirty="0">
                <a:solidFill>
                  <a:prstClr val="whit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 un documento financiero que muestra en términos monetarios los bienes y derechos propiedad de la empresa; las deudas y obligaciones que tiene, así como el valor de su patrimonio </a:t>
            </a:r>
            <a:r>
              <a:rPr kumimoji="0" lang="es-MX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</a:rPr>
              <a:t>(NIF, 2020)</a:t>
            </a:r>
            <a:endParaRPr kumimoji="0" lang="es-MX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65429" y="2606032"/>
            <a:ext cx="49121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2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3295" algn="l"/>
              </a:tabLst>
              <a:defRPr/>
            </a:pPr>
            <a:r>
              <a:rPr kumimoji="0" lang="es-MX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Documento que muestra, a una fecha determinada, información sobre los recursos y obligaciones financieros de la entidad, así como el capital contable o patrimonio contable a dicha fecha. (Lara, 2017)</a:t>
            </a:r>
            <a:endParaRPr kumimoji="0" lang="es-MX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894352" y="4103296"/>
            <a:ext cx="4981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2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3295" algn="l"/>
              </a:tabLst>
              <a:defRPr/>
            </a:pPr>
            <a:r>
              <a:rPr kumimoji="0" lang="es-MX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Estado financiero que muestra la situación financiera de una empresa a una fecha determinada. (Ávila, 2007) </a:t>
            </a:r>
            <a:endParaRPr kumimoji="0" lang="es-MX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9278" y="5281282"/>
            <a:ext cx="5219489" cy="10772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marL="180342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3295" algn="l"/>
              </a:tabLst>
              <a:defRPr/>
            </a:pPr>
            <a:r>
              <a:rPr kumimoji="0" lang="es-MX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Es como una fotografía que tomamos en un día preciso para saber cómo se encuentra nuestra empresa en ese momento, y con qué cosas y recursos cuenta. (Hernández y Herrerías, 2005)</a:t>
            </a:r>
            <a:endParaRPr kumimoji="0" lang="es-MX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01957" y="143090"/>
            <a:ext cx="7323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2.3.1 Estado de posición financiera también llamado estado de situación financiera o balance general   </a:t>
            </a: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415017" y="980558"/>
            <a:ext cx="7066438" cy="545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9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10B1F0C2-23AD-1F4F-9938-FE98B93B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74" y="2395230"/>
            <a:ext cx="3147778" cy="3152374"/>
          </a:xfrm>
          <a:custGeom>
            <a:avLst/>
            <a:gdLst>
              <a:gd name="T0" fmla="*/ 9063 w 9064"/>
              <a:gd name="T1" fmla="*/ 4537 h 9076"/>
              <a:gd name="T2" fmla="*/ 9063 w 9064"/>
              <a:gd name="T3" fmla="*/ 4537 h 9076"/>
              <a:gd name="T4" fmla="*/ 4536 w 9064"/>
              <a:gd name="T5" fmla="*/ 0 h 9076"/>
              <a:gd name="T6" fmla="*/ 4536 w 9064"/>
              <a:gd name="T7" fmla="*/ 0 h 9076"/>
              <a:gd name="T8" fmla="*/ 4536 w 9064"/>
              <a:gd name="T9" fmla="*/ 0 h 9076"/>
              <a:gd name="T10" fmla="*/ 4532 w 9064"/>
              <a:gd name="T11" fmla="*/ 0 h 9076"/>
              <a:gd name="T12" fmla="*/ 4532 w 9064"/>
              <a:gd name="T13" fmla="*/ 0 h 9076"/>
              <a:gd name="T14" fmla="*/ 4528 w 9064"/>
              <a:gd name="T15" fmla="*/ 0 h 9076"/>
              <a:gd name="T16" fmla="*/ 4528 w 9064"/>
              <a:gd name="T17" fmla="*/ 0 h 9076"/>
              <a:gd name="T18" fmla="*/ 4528 w 9064"/>
              <a:gd name="T19" fmla="*/ 0 h 9076"/>
              <a:gd name="T20" fmla="*/ 0 w 9064"/>
              <a:gd name="T21" fmla="*/ 4537 h 9076"/>
              <a:gd name="T22" fmla="*/ 0 w 9064"/>
              <a:gd name="T23" fmla="*/ 4537 h 9076"/>
              <a:gd name="T24" fmla="*/ 4528 w 9064"/>
              <a:gd name="T25" fmla="*/ 9075 h 9076"/>
              <a:gd name="T26" fmla="*/ 4528 w 9064"/>
              <a:gd name="T27" fmla="*/ 9075 h 9076"/>
              <a:gd name="T28" fmla="*/ 4528 w 9064"/>
              <a:gd name="T29" fmla="*/ 9075 h 9076"/>
              <a:gd name="T30" fmla="*/ 4532 w 9064"/>
              <a:gd name="T31" fmla="*/ 9075 h 9076"/>
              <a:gd name="T32" fmla="*/ 4532 w 9064"/>
              <a:gd name="T33" fmla="*/ 9075 h 9076"/>
              <a:gd name="T34" fmla="*/ 4536 w 9064"/>
              <a:gd name="T35" fmla="*/ 9075 h 9076"/>
              <a:gd name="T36" fmla="*/ 4536 w 9064"/>
              <a:gd name="T37" fmla="*/ 9075 h 9076"/>
              <a:gd name="T38" fmla="*/ 4536 w 9064"/>
              <a:gd name="T39" fmla="*/ 9075 h 9076"/>
              <a:gd name="T40" fmla="*/ 9063 w 9064"/>
              <a:gd name="T41" fmla="*/ 4537 h 9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64" h="9076">
                <a:moveTo>
                  <a:pt x="9063" y="4537"/>
                </a:moveTo>
                <a:lnTo>
                  <a:pt x="9063" y="4537"/>
                </a:lnTo>
                <a:cubicBezTo>
                  <a:pt x="9063" y="2035"/>
                  <a:pt x="7037" y="5"/>
                  <a:pt x="4536" y="0"/>
                </a:cubicBezTo>
                <a:lnTo>
                  <a:pt x="4536" y="0"/>
                </a:lnTo>
                <a:lnTo>
                  <a:pt x="4536" y="0"/>
                </a:lnTo>
                <a:cubicBezTo>
                  <a:pt x="4534" y="0"/>
                  <a:pt x="4533" y="0"/>
                  <a:pt x="4532" y="0"/>
                </a:cubicBezTo>
                <a:lnTo>
                  <a:pt x="4532" y="0"/>
                </a:lnTo>
                <a:cubicBezTo>
                  <a:pt x="4531" y="0"/>
                  <a:pt x="4529" y="0"/>
                  <a:pt x="4528" y="0"/>
                </a:cubicBezTo>
                <a:lnTo>
                  <a:pt x="4528" y="0"/>
                </a:lnTo>
                <a:lnTo>
                  <a:pt x="4528" y="0"/>
                </a:lnTo>
                <a:cubicBezTo>
                  <a:pt x="2026" y="5"/>
                  <a:pt x="0" y="2035"/>
                  <a:pt x="0" y="4537"/>
                </a:cubicBezTo>
                <a:lnTo>
                  <a:pt x="0" y="4537"/>
                </a:lnTo>
                <a:cubicBezTo>
                  <a:pt x="0" y="7040"/>
                  <a:pt x="2026" y="9069"/>
                  <a:pt x="4528" y="9075"/>
                </a:cubicBezTo>
                <a:lnTo>
                  <a:pt x="4528" y="9075"/>
                </a:lnTo>
                <a:lnTo>
                  <a:pt x="4528" y="9075"/>
                </a:lnTo>
                <a:cubicBezTo>
                  <a:pt x="4529" y="9075"/>
                  <a:pt x="4531" y="9075"/>
                  <a:pt x="4532" y="9075"/>
                </a:cubicBezTo>
                <a:lnTo>
                  <a:pt x="4532" y="9075"/>
                </a:lnTo>
                <a:cubicBezTo>
                  <a:pt x="4533" y="9075"/>
                  <a:pt x="4534" y="9075"/>
                  <a:pt x="4536" y="9075"/>
                </a:cubicBezTo>
                <a:lnTo>
                  <a:pt x="4536" y="9075"/>
                </a:lnTo>
                <a:lnTo>
                  <a:pt x="4536" y="9075"/>
                </a:lnTo>
                <a:cubicBezTo>
                  <a:pt x="7037" y="9069"/>
                  <a:pt x="9063" y="7040"/>
                  <a:pt x="9063" y="4537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A0C0E0F9-2628-6D43-881B-09B4388B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325" y="2957387"/>
            <a:ext cx="1720173" cy="1014029"/>
          </a:xfrm>
          <a:custGeom>
            <a:avLst/>
            <a:gdLst>
              <a:gd name="T0" fmla="*/ 4950 w 4951"/>
              <a:gd name="T1" fmla="*/ 2918 h 2919"/>
              <a:gd name="T2" fmla="*/ 4950 w 4951"/>
              <a:gd name="T3" fmla="*/ 2918 h 2919"/>
              <a:gd name="T4" fmla="*/ 4950 w 4951"/>
              <a:gd name="T5" fmla="*/ 2914 h 2919"/>
              <a:gd name="T6" fmla="*/ 4045 w 4951"/>
              <a:gd name="T7" fmla="*/ 2911 h 2919"/>
              <a:gd name="T8" fmla="*/ 4044 w 4951"/>
              <a:gd name="T9" fmla="*/ 2911 h 2919"/>
              <a:gd name="T10" fmla="*/ 4045 w 4951"/>
              <a:gd name="T11" fmla="*/ 2911 h 2919"/>
              <a:gd name="T12" fmla="*/ 4950 w 4951"/>
              <a:gd name="T13" fmla="*/ 2914 h 2919"/>
              <a:gd name="T14" fmla="*/ 4950 w 4951"/>
              <a:gd name="T15" fmla="*/ 2914 h 2919"/>
              <a:gd name="T16" fmla="*/ 4950 w 4951"/>
              <a:gd name="T17" fmla="*/ 2882 h 2919"/>
              <a:gd name="T18" fmla="*/ 4950 w 4951"/>
              <a:gd name="T19" fmla="*/ 2882 h 2919"/>
              <a:gd name="T20" fmla="*/ 4030 w 4951"/>
              <a:gd name="T21" fmla="*/ 0 h 2919"/>
              <a:gd name="T22" fmla="*/ 0 w 4951"/>
              <a:gd name="T23" fmla="*/ 2918 h 2919"/>
              <a:gd name="T24" fmla="*/ 4950 w 4951"/>
              <a:gd name="T25" fmla="*/ 2918 h 2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1" h="2919">
                <a:moveTo>
                  <a:pt x="4950" y="2918"/>
                </a:moveTo>
                <a:lnTo>
                  <a:pt x="4950" y="2918"/>
                </a:lnTo>
                <a:cubicBezTo>
                  <a:pt x="4950" y="2916"/>
                  <a:pt x="4950" y="2915"/>
                  <a:pt x="4950" y="2914"/>
                </a:cubicBezTo>
                <a:lnTo>
                  <a:pt x="4045" y="2911"/>
                </a:lnTo>
                <a:lnTo>
                  <a:pt x="4044" y="2911"/>
                </a:lnTo>
                <a:lnTo>
                  <a:pt x="4045" y="2911"/>
                </a:lnTo>
                <a:lnTo>
                  <a:pt x="4950" y="2914"/>
                </a:lnTo>
                <a:lnTo>
                  <a:pt x="4950" y="2914"/>
                </a:lnTo>
                <a:cubicBezTo>
                  <a:pt x="4950" y="2903"/>
                  <a:pt x="4950" y="2893"/>
                  <a:pt x="4950" y="2882"/>
                </a:cubicBezTo>
                <a:lnTo>
                  <a:pt x="4950" y="2882"/>
                </a:lnTo>
                <a:cubicBezTo>
                  <a:pt x="4950" y="1808"/>
                  <a:pt x="4610" y="813"/>
                  <a:pt x="4030" y="0"/>
                </a:cubicBezTo>
                <a:lnTo>
                  <a:pt x="0" y="2918"/>
                </a:lnTo>
                <a:lnTo>
                  <a:pt x="4950" y="29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D5A5B843-3BD8-014E-AC9E-97C28546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198" y="2306387"/>
            <a:ext cx="1406161" cy="1665029"/>
          </a:xfrm>
          <a:custGeom>
            <a:avLst/>
            <a:gdLst>
              <a:gd name="T0" fmla="*/ 4049 w 4050"/>
              <a:gd name="T1" fmla="*/ 1874 h 4793"/>
              <a:gd name="T2" fmla="*/ 19 w 4050"/>
              <a:gd name="T3" fmla="*/ 4792 h 4793"/>
              <a:gd name="T4" fmla="*/ 2 w 4050"/>
              <a:gd name="T5" fmla="*/ 4792 h 4793"/>
              <a:gd name="T6" fmla="*/ 0 w 4050"/>
              <a:gd name="T7" fmla="*/ 4790 h 4793"/>
              <a:gd name="T8" fmla="*/ 0 w 4050"/>
              <a:gd name="T9" fmla="*/ 4456 h 4793"/>
              <a:gd name="T10" fmla="*/ 1450 w 4050"/>
              <a:gd name="T11" fmla="*/ 0 h 4793"/>
              <a:gd name="T12" fmla="*/ 1450 w 4050"/>
              <a:gd name="T13" fmla="*/ 0 h 4793"/>
              <a:gd name="T14" fmla="*/ 4049 w 4050"/>
              <a:gd name="T15" fmla="*/ 1874 h 4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0" h="4793">
                <a:moveTo>
                  <a:pt x="4049" y="1874"/>
                </a:moveTo>
                <a:lnTo>
                  <a:pt x="19" y="4792"/>
                </a:lnTo>
                <a:lnTo>
                  <a:pt x="2" y="4792"/>
                </a:lnTo>
                <a:lnTo>
                  <a:pt x="0" y="4790"/>
                </a:lnTo>
                <a:lnTo>
                  <a:pt x="0" y="4456"/>
                </a:lnTo>
                <a:lnTo>
                  <a:pt x="1450" y="0"/>
                </a:lnTo>
                <a:lnTo>
                  <a:pt x="1450" y="0"/>
                </a:lnTo>
                <a:cubicBezTo>
                  <a:pt x="2510" y="323"/>
                  <a:pt x="3421" y="992"/>
                  <a:pt x="4049" y="18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291B6BF-7DC9-2447-941B-51B394B3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388" y="3977543"/>
            <a:ext cx="1381653" cy="1619077"/>
          </a:xfrm>
          <a:custGeom>
            <a:avLst/>
            <a:gdLst>
              <a:gd name="T0" fmla="*/ 3978 w 3979"/>
              <a:gd name="T1" fmla="*/ 2889 h 4663"/>
              <a:gd name="T2" fmla="*/ 3978 w 3979"/>
              <a:gd name="T3" fmla="*/ 2889 h 4663"/>
              <a:gd name="T4" fmla="*/ 1545 w 3979"/>
              <a:gd name="T5" fmla="*/ 4662 h 4663"/>
              <a:gd name="T6" fmla="*/ 0 w 3979"/>
              <a:gd name="T7" fmla="*/ 0 h 4663"/>
              <a:gd name="T8" fmla="*/ 3978 w 3979"/>
              <a:gd name="T9" fmla="*/ 2889 h 4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9" h="4663">
                <a:moveTo>
                  <a:pt x="3978" y="2889"/>
                </a:moveTo>
                <a:lnTo>
                  <a:pt x="3978" y="2889"/>
                </a:lnTo>
                <a:cubicBezTo>
                  <a:pt x="3376" y="3708"/>
                  <a:pt x="2529" y="4335"/>
                  <a:pt x="1545" y="4662"/>
                </a:cubicBezTo>
                <a:lnTo>
                  <a:pt x="0" y="0"/>
                </a:lnTo>
                <a:lnTo>
                  <a:pt x="3978" y="2889"/>
                </a:lnTo>
              </a:path>
            </a:pathLst>
          </a:custGeom>
          <a:solidFill>
            <a:srgbClr val="00B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10184611-95B5-934E-ABAA-14074DF40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261" y="3971416"/>
            <a:ext cx="1723237" cy="1009434"/>
          </a:xfrm>
          <a:custGeom>
            <a:avLst/>
            <a:gdLst>
              <a:gd name="T0" fmla="*/ 3998 w 4960"/>
              <a:gd name="T1" fmla="*/ 2904 h 2908"/>
              <a:gd name="T2" fmla="*/ 3998 w 4960"/>
              <a:gd name="T3" fmla="*/ 2904 h 2908"/>
              <a:gd name="T4" fmla="*/ 4959 w 4960"/>
              <a:gd name="T5" fmla="*/ 0 h 2908"/>
              <a:gd name="T6" fmla="*/ 9 w 4960"/>
              <a:gd name="T7" fmla="*/ 0 h 2908"/>
              <a:gd name="T8" fmla="*/ 0 w 4960"/>
              <a:gd name="T9" fmla="*/ 6 h 2908"/>
              <a:gd name="T10" fmla="*/ 3995 w 4960"/>
              <a:gd name="T11" fmla="*/ 2907 h 2908"/>
              <a:gd name="T12" fmla="*/ 3995 w 4960"/>
              <a:gd name="T13" fmla="*/ 2907 h 2908"/>
              <a:gd name="T14" fmla="*/ 3998 w 4960"/>
              <a:gd name="T15" fmla="*/ 2904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60" h="2908">
                <a:moveTo>
                  <a:pt x="3998" y="2904"/>
                </a:moveTo>
                <a:lnTo>
                  <a:pt x="3998" y="2904"/>
                </a:lnTo>
                <a:cubicBezTo>
                  <a:pt x="4596" y="2089"/>
                  <a:pt x="4951" y="1086"/>
                  <a:pt x="4959" y="0"/>
                </a:cubicBezTo>
                <a:lnTo>
                  <a:pt x="9" y="0"/>
                </a:lnTo>
                <a:lnTo>
                  <a:pt x="0" y="6"/>
                </a:lnTo>
                <a:lnTo>
                  <a:pt x="3995" y="2907"/>
                </a:lnTo>
                <a:lnTo>
                  <a:pt x="3995" y="2907"/>
                </a:lnTo>
                <a:cubicBezTo>
                  <a:pt x="3996" y="2906"/>
                  <a:pt x="3997" y="2905"/>
                  <a:pt x="3998" y="2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C3C166C0-5D24-9C41-83BB-D74BFC64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843" y="5006889"/>
            <a:ext cx="438085" cy="580540"/>
          </a:xfrm>
          <a:custGeom>
            <a:avLst/>
            <a:gdLst>
              <a:gd name="T0" fmla="*/ 1261 w 1262"/>
              <a:gd name="T1" fmla="*/ 1671 h 1672"/>
              <a:gd name="T2" fmla="*/ 1228 w 1262"/>
              <a:gd name="T3" fmla="*/ 967 h 1672"/>
              <a:gd name="T4" fmla="*/ 1015 w 1262"/>
              <a:gd name="T5" fmla="*/ 1121 h 1672"/>
              <a:gd name="T6" fmla="*/ 201 w 1262"/>
              <a:gd name="T7" fmla="*/ 0 h 1672"/>
              <a:gd name="T8" fmla="*/ 0 w 1262"/>
              <a:gd name="T9" fmla="*/ 145 h 1672"/>
              <a:gd name="T10" fmla="*/ 815 w 1262"/>
              <a:gd name="T11" fmla="*/ 1267 h 1672"/>
              <a:gd name="T12" fmla="*/ 603 w 1262"/>
              <a:gd name="T13" fmla="*/ 1421 h 1672"/>
              <a:gd name="T14" fmla="*/ 1261 w 1262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2" h="1672">
                <a:moveTo>
                  <a:pt x="1261" y="1671"/>
                </a:moveTo>
                <a:lnTo>
                  <a:pt x="1228" y="967"/>
                </a:lnTo>
                <a:lnTo>
                  <a:pt x="1015" y="1121"/>
                </a:lnTo>
                <a:lnTo>
                  <a:pt x="201" y="0"/>
                </a:lnTo>
                <a:lnTo>
                  <a:pt x="0" y="145"/>
                </a:lnTo>
                <a:lnTo>
                  <a:pt x="815" y="1267"/>
                </a:lnTo>
                <a:lnTo>
                  <a:pt x="603" y="1421"/>
                </a:lnTo>
                <a:lnTo>
                  <a:pt x="1261" y="1671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2D76745D-8CE3-434A-B7DC-125D20F9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65" y="4288493"/>
            <a:ext cx="666318" cy="317075"/>
          </a:xfrm>
          <a:custGeom>
            <a:avLst/>
            <a:gdLst>
              <a:gd name="T0" fmla="*/ 1916 w 1917"/>
              <a:gd name="T1" fmla="*/ 727 h 914"/>
              <a:gd name="T2" fmla="*/ 1475 w 1917"/>
              <a:gd name="T3" fmla="*/ 178 h 914"/>
              <a:gd name="T4" fmla="*/ 1394 w 1917"/>
              <a:gd name="T5" fmla="*/ 428 h 914"/>
              <a:gd name="T6" fmla="*/ 76 w 1917"/>
              <a:gd name="T7" fmla="*/ 0 h 914"/>
              <a:gd name="T8" fmla="*/ 0 w 1917"/>
              <a:gd name="T9" fmla="*/ 234 h 914"/>
              <a:gd name="T10" fmla="*/ 1318 w 1917"/>
              <a:gd name="T11" fmla="*/ 663 h 914"/>
              <a:gd name="T12" fmla="*/ 1237 w 1917"/>
              <a:gd name="T13" fmla="*/ 913 h 914"/>
              <a:gd name="T14" fmla="*/ 1916 w 1917"/>
              <a:gd name="T15" fmla="*/ 72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7" h="914">
                <a:moveTo>
                  <a:pt x="1916" y="727"/>
                </a:moveTo>
                <a:lnTo>
                  <a:pt x="1475" y="178"/>
                </a:lnTo>
                <a:lnTo>
                  <a:pt x="1394" y="428"/>
                </a:lnTo>
                <a:lnTo>
                  <a:pt x="76" y="0"/>
                </a:lnTo>
                <a:lnTo>
                  <a:pt x="0" y="234"/>
                </a:lnTo>
                <a:lnTo>
                  <a:pt x="1318" y="663"/>
                </a:lnTo>
                <a:lnTo>
                  <a:pt x="1237" y="913"/>
                </a:lnTo>
                <a:lnTo>
                  <a:pt x="1916" y="727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2CA19AA8-4712-6E41-8381-D59415606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245" y="3204003"/>
            <a:ext cx="666318" cy="317075"/>
          </a:xfrm>
          <a:custGeom>
            <a:avLst/>
            <a:gdLst>
              <a:gd name="T0" fmla="*/ 1916 w 1917"/>
              <a:gd name="T1" fmla="*/ 185 h 914"/>
              <a:gd name="T2" fmla="*/ 1238 w 1917"/>
              <a:gd name="T3" fmla="*/ 0 h 914"/>
              <a:gd name="T4" fmla="*/ 1318 w 1917"/>
              <a:gd name="T5" fmla="*/ 250 h 914"/>
              <a:gd name="T6" fmla="*/ 0 w 1917"/>
              <a:gd name="T7" fmla="*/ 679 h 914"/>
              <a:gd name="T8" fmla="*/ 77 w 1917"/>
              <a:gd name="T9" fmla="*/ 913 h 914"/>
              <a:gd name="T10" fmla="*/ 1394 w 1917"/>
              <a:gd name="T11" fmla="*/ 485 h 914"/>
              <a:gd name="T12" fmla="*/ 1475 w 1917"/>
              <a:gd name="T13" fmla="*/ 735 h 914"/>
              <a:gd name="T14" fmla="*/ 1916 w 1917"/>
              <a:gd name="T15" fmla="*/ 185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7" h="914">
                <a:moveTo>
                  <a:pt x="1916" y="185"/>
                </a:moveTo>
                <a:lnTo>
                  <a:pt x="1238" y="0"/>
                </a:lnTo>
                <a:lnTo>
                  <a:pt x="1318" y="250"/>
                </a:lnTo>
                <a:lnTo>
                  <a:pt x="0" y="679"/>
                </a:lnTo>
                <a:lnTo>
                  <a:pt x="77" y="913"/>
                </a:lnTo>
                <a:lnTo>
                  <a:pt x="1394" y="485"/>
                </a:lnTo>
                <a:lnTo>
                  <a:pt x="1475" y="735"/>
                </a:lnTo>
                <a:lnTo>
                  <a:pt x="1916" y="18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3202AF79-DA2A-5C4B-906B-7B4F9F5E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18" y="2284942"/>
            <a:ext cx="438085" cy="580539"/>
          </a:xfrm>
          <a:custGeom>
            <a:avLst/>
            <a:gdLst>
              <a:gd name="T0" fmla="*/ 1262 w 1263"/>
              <a:gd name="T1" fmla="*/ 0 h 1672"/>
              <a:gd name="T2" fmla="*/ 603 w 1263"/>
              <a:gd name="T3" fmla="*/ 249 h 1672"/>
              <a:gd name="T4" fmla="*/ 815 w 1263"/>
              <a:gd name="T5" fmla="*/ 404 h 1672"/>
              <a:gd name="T6" fmla="*/ 0 w 1263"/>
              <a:gd name="T7" fmla="*/ 1526 h 1672"/>
              <a:gd name="T8" fmla="*/ 200 w 1263"/>
              <a:gd name="T9" fmla="*/ 1671 h 1672"/>
              <a:gd name="T10" fmla="*/ 1015 w 1263"/>
              <a:gd name="T11" fmla="*/ 550 h 1672"/>
              <a:gd name="T12" fmla="*/ 1228 w 1263"/>
              <a:gd name="T13" fmla="*/ 704 h 1672"/>
              <a:gd name="T14" fmla="*/ 1262 w 1263"/>
              <a:gd name="T15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3" h="1672">
                <a:moveTo>
                  <a:pt x="1262" y="0"/>
                </a:moveTo>
                <a:lnTo>
                  <a:pt x="603" y="249"/>
                </a:lnTo>
                <a:lnTo>
                  <a:pt x="815" y="404"/>
                </a:lnTo>
                <a:lnTo>
                  <a:pt x="0" y="1526"/>
                </a:lnTo>
                <a:lnTo>
                  <a:pt x="200" y="1671"/>
                </a:lnTo>
                <a:lnTo>
                  <a:pt x="1015" y="550"/>
                </a:lnTo>
                <a:lnTo>
                  <a:pt x="1228" y="704"/>
                </a:lnTo>
                <a:lnTo>
                  <a:pt x="1262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AA1BF5F2-3C61-1A4E-8E3E-D4A036F7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37" y="2562192"/>
            <a:ext cx="2813854" cy="2816918"/>
          </a:xfrm>
          <a:custGeom>
            <a:avLst/>
            <a:gdLst>
              <a:gd name="T0" fmla="*/ 8099 w 8100"/>
              <a:gd name="T1" fmla="*/ 4054 h 8110"/>
              <a:gd name="T2" fmla="*/ 8099 w 8100"/>
              <a:gd name="T3" fmla="*/ 4054 h 8110"/>
              <a:gd name="T4" fmla="*/ 4053 w 8100"/>
              <a:gd name="T5" fmla="*/ 0 h 8110"/>
              <a:gd name="T6" fmla="*/ 4053 w 8100"/>
              <a:gd name="T7" fmla="*/ 0 h 8110"/>
              <a:gd name="T8" fmla="*/ 4053 w 8100"/>
              <a:gd name="T9" fmla="*/ 0 h 8110"/>
              <a:gd name="T10" fmla="*/ 4050 w 8100"/>
              <a:gd name="T11" fmla="*/ 0 h 8110"/>
              <a:gd name="T12" fmla="*/ 4050 w 8100"/>
              <a:gd name="T13" fmla="*/ 0 h 8110"/>
              <a:gd name="T14" fmla="*/ 4046 w 8100"/>
              <a:gd name="T15" fmla="*/ 0 h 8110"/>
              <a:gd name="T16" fmla="*/ 4046 w 8100"/>
              <a:gd name="T17" fmla="*/ 0 h 8110"/>
              <a:gd name="T18" fmla="*/ 4046 w 8100"/>
              <a:gd name="T19" fmla="*/ 0 h 8110"/>
              <a:gd name="T20" fmla="*/ 0 w 8100"/>
              <a:gd name="T21" fmla="*/ 4054 h 8110"/>
              <a:gd name="T22" fmla="*/ 0 w 8100"/>
              <a:gd name="T23" fmla="*/ 4054 h 8110"/>
              <a:gd name="T24" fmla="*/ 4046 w 8100"/>
              <a:gd name="T25" fmla="*/ 8109 h 8110"/>
              <a:gd name="T26" fmla="*/ 4046 w 8100"/>
              <a:gd name="T27" fmla="*/ 8109 h 8110"/>
              <a:gd name="T28" fmla="*/ 4046 w 8100"/>
              <a:gd name="T29" fmla="*/ 8109 h 8110"/>
              <a:gd name="T30" fmla="*/ 4050 w 8100"/>
              <a:gd name="T31" fmla="*/ 8109 h 8110"/>
              <a:gd name="T32" fmla="*/ 4050 w 8100"/>
              <a:gd name="T33" fmla="*/ 8109 h 8110"/>
              <a:gd name="T34" fmla="*/ 4053 w 8100"/>
              <a:gd name="T35" fmla="*/ 8109 h 8110"/>
              <a:gd name="T36" fmla="*/ 4053 w 8100"/>
              <a:gd name="T37" fmla="*/ 8109 h 8110"/>
              <a:gd name="T38" fmla="*/ 4053 w 8100"/>
              <a:gd name="T39" fmla="*/ 8109 h 8110"/>
              <a:gd name="T40" fmla="*/ 8099 w 8100"/>
              <a:gd name="T41" fmla="*/ 4054 h 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100" h="8110">
                <a:moveTo>
                  <a:pt x="8099" y="4054"/>
                </a:moveTo>
                <a:lnTo>
                  <a:pt x="8099" y="4054"/>
                </a:lnTo>
                <a:cubicBezTo>
                  <a:pt x="8099" y="1818"/>
                  <a:pt x="6289" y="4"/>
                  <a:pt x="4053" y="0"/>
                </a:cubicBezTo>
                <a:lnTo>
                  <a:pt x="4053" y="0"/>
                </a:lnTo>
                <a:lnTo>
                  <a:pt x="4053" y="0"/>
                </a:lnTo>
                <a:cubicBezTo>
                  <a:pt x="4052" y="0"/>
                  <a:pt x="4051" y="0"/>
                  <a:pt x="4050" y="0"/>
                </a:cubicBezTo>
                <a:lnTo>
                  <a:pt x="4050" y="0"/>
                </a:lnTo>
                <a:cubicBezTo>
                  <a:pt x="4049" y="0"/>
                  <a:pt x="4047" y="0"/>
                  <a:pt x="4046" y="0"/>
                </a:cubicBezTo>
                <a:lnTo>
                  <a:pt x="4046" y="0"/>
                </a:lnTo>
                <a:lnTo>
                  <a:pt x="4046" y="0"/>
                </a:lnTo>
                <a:cubicBezTo>
                  <a:pt x="1811" y="4"/>
                  <a:pt x="0" y="1818"/>
                  <a:pt x="0" y="4054"/>
                </a:cubicBezTo>
                <a:lnTo>
                  <a:pt x="0" y="4054"/>
                </a:lnTo>
                <a:cubicBezTo>
                  <a:pt x="0" y="6290"/>
                  <a:pt x="1811" y="8104"/>
                  <a:pt x="4046" y="8109"/>
                </a:cubicBezTo>
                <a:lnTo>
                  <a:pt x="4046" y="8109"/>
                </a:lnTo>
                <a:lnTo>
                  <a:pt x="4046" y="8109"/>
                </a:lnTo>
                <a:cubicBezTo>
                  <a:pt x="4047" y="8109"/>
                  <a:pt x="4049" y="8109"/>
                  <a:pt x="4050" y="8109"/>
                </a:cubicBezTo>
                <a:lnTo>
                  <a:pt x="4050" y="8109"/>
                </a:lnTo>
                <a:cubicBezTo>
                  <a:pt x="4051" y="8109"/>
                  <a:pt x="4052" y="8109"/>
                  <a:pt x="4053" y="8109"/>
                </a:cubicBezTo>
                <a:lnTo>
                  <a:pt x="4053" y="8109"/>
                </a:lnTo>
                <a:lnTo>
                  <a:pt x="4053" y="8109"/>
                </a:lnTo>
                <a:cubicBezTo>
                  <a:pt x="6289" y="8104"/>
                  <a:pt x="8099" y="6290"/>
                  <a:pt x="8099" y="405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671F9064-0DB8-0F46-8880-1B9CAD1A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55" y="1590519"/>
            <a:ext cx="893020" cy="893020"/>
          </a:xfrm>
          <a:custGeom>
            <a:avLst/>
            <a:gdLst>
              <a:gd name="T0" fmla="*/ 2570 w 2571"/>
              <a:gd name="T1" fmla="*/ 1286 h 2572"/>
              <a:gd name="T2" fmla="*/ 2570 w 2571"/>
              <a:gd name="T3" fmla="*/ 1286 h 2572"/>
              <a:gd name="T4" fmla="*/ 1285 w 2571"/>
              <a:gd name="T5" fmla="*/ 2571 h 2572"/>
              <a:gd name="T6" fmla="*/ 1285 w 2571"/>
              <a:gd name="T7" fmla="*/ 2571 h 2572"/>
              <a:gd name="T8" fmla="*/ 0 w 2571"/>
              <a:gd name="T9" fmla="*/ 1286 h 2572"/>
              <a:gd name="T10" fmla="*/ 0 w 2571"/>
              <a:gd name="T11" fmla="*/ 1286 h 2572"/>
              <a:gd name="T12" fmla="*/ 1285 w 2571"/>
              <a:gd name="T13" fmla="*/ 0 h 2572"/>
              <a:gd name="T14" fmla="*/ 1285 w 2571"/>
              <a:gd name="T15" fmla="*/ 0 h 2572"/>
              <a:gd name="T16" fmla="*/ 2570 w 2571"/>
              <a:gd name="T17" fmla="*/ 1286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1" h="2572">
                <a:moveTo>
                  <a:pt x="2570" y="1286"/>
                </a:moveTo>
                <a:lnTo>
                  <a:pt x="2570" y="1286"/>
                </a:lnTo>
                <a:cubicBezTo>
                  <a:pt x="2570" y="1995"/>
                  <a:pt x="1996" y="2571"/>
                  <a:pt x="1285" y="2571"/>
                </a:cubicBezTo>
                <a:lnTo>
                  <a:pt x="1285" y="2571"/>
                </a:lnTo>
                <a:cubicBezTo>
                  <a:pt x="575" y="2571"/>
                  <a:pt x="0" y="1995"/>
                  <a:pt x="0" y="1286"/>
                </a:cubicBezTo>
                <a:lnTo>
                  <a:pt x="0" y="1286"/>
                </a:lnTo>
                <a:cubicBezTo>
                  <a:pt x="0" y="576"/>
                  <a:pt x="575" y="0"/>
                  <a:pt x="1285" y="0"/>
                </a:cubicBezTo>
                <a:lnTo>
                  <a:pt x="1285" y="0"/>
                </a:lnTo>
                <a:cubicBezTo>
                  <a:pt x="1996" y="0"/>
                  <a:pt x="2570" y="576"/>
                  <a:pt x="2570" y="12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7F340F29-AE2C-6440-B7C9-051ECA8C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00" y="1469510"/>
            <a:ext cx="997179" cy="1136570"/>
          </a:xfrm>
          <a:custGeom>
            <a:avLst/>
            <a:gdLst>
              <a:gd name="T0" fmla="*/ 2870 w 2871"/>
              <a:gd name="T1" fmla="*/ 1596 h 3272"/>
              <a:gd name="T2" fmla="*/ 2513 w 2871"/>
              <a:gd name="T3" fmla="*/ 1392 h 3272"/>
              <a:gd name="T4" fmla="*/ 2513 w 2871"/>
              <a:gd name="T5" fmla="*/ 1566 h 3272"/>
              <a:gd name="T6" fmla="*/ 1634 w 2871"/>
              <a:gd name="T7" fmla="*/ 1566 h 3272"/>
              <a:gd name="T8" fmla="*/ 1634 w 2871"/>
              <a:gd name="T9" fmla="*/ 1566 h 3272"/>
              <a:gd name="T10" fmla="*/ 0 w 2871"/>
              <a:gd name="T11" fmla="*/ 0 h 3272"/>
              <a:gd name="T12" fmla="*/ 0 w 2871"/>
              <a:gd name="T13" fmla="*/ 50 h 3272"/>
              <a:gd name="T14" fmla="*/ 0 w 2871"/>
              <a:gd name="T15" fmla="*/ 50 h 3272"/>
              <a:gd name="T16" fmla="*/ 1585 w 2871"/>
              <a:gd name="T17" fmla="*/ 1636 h 3272"/>
              <a:gd name="T18" fmla="*/ 1585 w 2871"/>
              <a:gd name="T19" fmla="*/ 1636 h 3272"/>
              <a:gd name="T20" fmla="*/ 0 w 2871"/>
              <a:gd name="T21" fmla="*/ 3221 h 3272"/>
              <a:gd name="T22" fmla="*/ 0 w 2871"/>
              <a:gd name="T23" fmla="*/ 3271 h 3272"/>
              <a:gd name="T24" fmla="*/ 0 w 2871"/>
              <a:gd name="T25" fmla="*/ 3271 h 3272"/>
              <a:gd name="T26" fmla="*/ 1635 w 2871"/>
              <a:gd name="T27" fmla="*/ 1636 h 3272"/>
              <a:gd name="T28" fmla="*/ 1635 w 2871"/>
              <a:gd name="T29" fmla="*/ 1636 h 3272"/>
              <a:gd name="T30" fmla="*/ 1635 w 2871"/>
              <a:gd name="T31" fmla="*/ 1616 h 3272"/>
              <a:gd name="T32" fmla="*/ 2513 w 2871"/>
              <a:gd name="T33" fmla="*/ 1616 h 3272"/>
              <a:gd name="T34" fmla="*/ 2513 w 2871"/>
              <a:gd name="T35" fmla="*/ 1799 h 3272"/>
              <a:gd name="T36" fmla="*/ 2870 w 2871"/>
              <a:gd name="T37" fmla="*/ 1596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71" h="3272">
                <a:moveTo>
                  <a:pt x="2870" y="1596"/>
                </a:moveTo>
                <a:lnTo>
                  <a:pt x="2513" y="1392"/>
                </a:lnTo>
                <a:lnTo>
                  <a:pt x="2513" y="1566"/>
                </a:lnTo>
                <a:lnTo>
                  <a:pt x="1634" y="1566"/>
                </a:lnTo>
                <a:lnTo>
                  <a:pt x="1634" y="1566"/>
                </a:lnTo>
                <a:cubicBezTo>
                  <a:pt x="1597" y="696"/>
                  <a:pt x="878" y="0"/>
                  <a:pt x="0" y="0"/>
                </a:cubicBezTo>
                <a:lnTo>
                  <a:pt x="0" y="50"/>
                </a:lnTo>
                <a:lnTo>
                  <a:pt x="0" y="50"/>
                </a:lnTo>
                <a:cubicBezTo>
                  <a:pt x="874" y="50"/>
                  <a:pt x="1585" y="761"/>
                  <a:pt x="1585" y="1636"/>
                </a:cubicBezTo>
                <a:lnTo>
                  <a:pt x="1585" y="1636"/>
                </a:lnTo>
                <a:cubicBezTo>
                  <a:pt x="1585" y="2510"/>
                  <a:pt x="874" y="3221"/>
                  <a:pt x="0" y="3221"/>
                </a:cubicBezTo>
                <a:lnTo>
                  <a:pt x="0" y="3271"/>
                </a:lnTo>
                <a:lnTo>
                  <a:pt x="0" y="3271"/>
                </a:lnTo>
                <a:cubicBezTo>
                  <a:pt x="902" y="3271"/>
                  <a:pt x="1635" y="2537"/>
                  <a:pt x="1635" y="1636"/>
                </a:cubicBezTo>
                <a:lnTo>
                  <a:pt x="1635" y="1636"/>
                </a:lnTo>
                <a:cubicBezTo>
                  <a:pt x="1635" y="1629"/>
                  <a:pt x="1635" y="1623"/>
                  <a:pt x="1635" y="1616"/>
                </a:cubicBezTo>
                <a:lnTo>
                  <a:pt x="2513" y="1616"/>
                </a:lnTo>
                <a:lnTo>
                  <a:pt x="2513" y="1799"/>
                </a:lnTo>
                <a:lnTo>
                  <a:pt x="2870" y="1596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5" name="Shape 2631">
            <a:extLst>
              <a:ext uri="{FF2B5EF4-FFF2-40B4-BE49-F238E27FC236}">
                <a16:creationId xmlns:a16="http://schemas.microsoft.com/office/drawing/2014/main" id="{EDE9264E-1367-0B4E-8D9B-EC937B1A302A}"/>
              </a:ext>
            </a:extLst>
          </p:cNvPr>
          <p:cNvSpPr>
            <a:spLocks noChangeAspect="1"/>
          </p:cNvSpPr>
          <p:nvPr/>
        </p:nvSpPr>
        <p:spPr>
          <a:xfrm>
            <a:off x="4321574" y="1873896"/>
            <a:ext cx="395650" cy="323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8D7D8248-43CA-414C-AAFD-57A1AE42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55" y="5448038"/>
            <a:ext cx="893020" cy="893020"/>
          </a:xfrm>
          <a:custGeom>
            <a:avLst/>
            <a:gdLst>
              <a:gd name="T0" fmla="*/ 2570 w 2571"/>
              <a:gd name="T1" fmla="*/ 1286 h 2572"/>
              <a:gd name="T2" fmla="*/ 2570 w 2571"/>
              <a:gd name="T3" fmla="*/ 1286 h 2572"/>
              <a:gd name="T4" fmla="*/ 1285 w 2571"/>
              <a:gd name="T5" fmla="*/ 2571 h 2572"/>
              <a:gd name="T6" fmla="*/ 1285 w 2571"/>
              <a:gd name="T7" fmla="*/ 2571 h 2572"/>
              <a:gd name="T8" fmla="*/ 0 w 2571"/>
              <a:gd name="T9" fmla="*/ 1286 h 2572"/>
              <a:gd name="T10" fmla="*/ 0 w 2571"/>
              <a:gd name="T11" fmla="*/ 1286 h 2572"/>
              <a:gd name="T12" fmla="*/ 1285 w 2571"/>
              <a:gd name="T13" fmla="*/ 0 h 2572"/>
              <a:gd name="T14" fmla="*/ 1285 w 2571"/>
              <a:gd name="T15" fmla="*/ 0 h 2572"/>
              <a:gd name="T16" fmla="*/ 2570 w 2571"/>
              <a:gd name="T17" fmla="*/ 1286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1" h="2572">
                <a:moveTo>
                  <a:pt x="2570" y="1286"/>
                </a:moveTo>
                <a:lnTo>
                  <a:pt x="2570" y="1286"/>
                </a:lnTo>
                <a:cubicBezTo>
                  <a:pt x="2570" y="1996"/>
                  <a:pt x="1996" y="2571"/>
                  <a:pt x="1285" y="2571"/>
                </a:cubicBezTo>
                <a:lnTo>
                  <a:pt x="1285" y="2571"/>
                </a:lnTo>
                <a:cubicBezTo>
                  <a:pt x="575" y="2571"/>
                  <a:pt x="0" y="1996"/>
                  <a:pt x="0" y="1286"/>
                </a:cubicBezTo>
                <a:lnTo>
                  <a:pt x="0" y="1286"/>
                </a:lnTo>
                <a:cubicBezTo>
                  <a:pt x="0" y="576"/>
                  <a:pt x="575" y="0"/>
                  <a:pt x="1285" y="0"/>
                </a:cubicBezTo>
                <a:lnTo>
                  <a:pt x="1285" y="0"/>
                </a:lnTo>
                <a:cubicBezTo>
                  <a:pt x="1996" y="0"/>
                  <a:pt x="2570" y="576"/>
                  <a:pt x="2570" y="128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8231CF6-2AA2-7F43-B4A7-BC6DCAAC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00" y="5290268"/>
            <a:ext cx="997179" cy="1136570"/>
          </a:xfrm>
          <a:custGeom>
            <a:avLst/>
            <a:gdLst>
              <a:gd name="T0" fmla="*/ 2870 w 2871"/>
              <a:gd name="T1" fmla="*/ 1596 h 3273"/>
              <a:gd name="T2" fmla="*/ 2513 w 2871"/>
              <a:gd name="T3" fmla="*/ 1393 h 3273"/>
              <a:gd name="T4" fmla="*/ 2513 w 2871"/>
              <a:gd name="T5" fmla="*/ 1566 h 3273"/>
              <a:gd name="T6" fmla="*/ 1634 w 2871"/>
              <a:gd name="T7" fmla="*/ 1566 h 3273"/>
              <a:gd name="T8" fmla="*/ 1634 w 2871"/>
              <a:gd name="T9" fmla="*/ 1566 h 3273"/>
              <a:gd name="T10" fmla="*/ 0 w 2871"/>
              <a:gd name="T11" fmla="*/ 0 h 3273"/>
              <a:gd name="T12" fmla="*/ 0 w 2871"/>
              <a:gd name="T13" fmla="*/ 51 h 3273"/>
              <a:gd name="T14" fmla="*/ 0 w 2871"/>
              <a:gd name="T15" fmla="*/ 51 h 3273"/>
              <a:gd name="T16" fmla="*/ 1585 w 2871"/>
              <a:gd name="T17" fmla="*/ 1636 h 3273"/>
              <a:gd name="T18" fmla="*/ 1585 w 2871"/>
              <a:gd name="T19" fmla="*/ 1636 h 3273"/>
              <a:gd name="T20" fmla="*/ 0 w 2871"/>
              <a:gd name="T21" fmla="*/ 3221 h 3273"/>
              <a:gd name="T22" fmla="*/ 0 w 2871"/>
              <a:gd name="T23" fmla="*/ 3272 h 3273"/>
              <a:gd name="T24" fmla="*/ 0 w 2871"/>
              <a:gd name="T25" fmla="*/ 3272 h 3273"/>
              <a:gd name="T26" fmla="*/ 1635 w 2871"/>
              <a:gd name="T27" fmla="*/ 1636 h 3273"/>
              <a:gd name="T28" fmla="*/ 1635 w 2871"/>
              <a:gd name="T29" fmla="*/ 1636 h 3273"/>
              <a:gd name="T30" fmla="*/ 1635 w 2871"/>
              <a:gd name="T31" fmla="*/ 1617 h 3273"/>
              <a:gd name="T32" fmla="*/ 2513 w 2871"/>
              <a:gd name="T33" fmla="*/ 1617 h 3273"/>
              <a:gd name="T34" fmla="*/ 2513 w 2871"/>
              <a:gd name="T35" fmla="*/ 1800 h 3273"/>
              <a:gd name="T36" fmla="*/ 2870 w 2871"/>
              <a:gd name="T37" fmla="*/ 1596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71" h="3273">
                <a:moveTo>
                  <a:pt x="2870" y="1596"/>
                </a:moveTo>
                <a:lnTo>
                  <a:pt x="2513" y="1393"/>
                </a:lnTo>
                <a:lnTo>
                  <a:pt x="2513" y="1566"/>
                </a:lnTo>
                <a:lnTo>
                  <a:pt x="1634" y="1566"/>
                </a:lnTo>
                <a:lnTo>
                  <a:pt x="1634" y="1566"/>
                </a:lnTo>
                <a:cubicBezTo>
                  <a:pt x="1597" y="697"/>
                  <a:pt x="878" y="0"/>
                  <a:pt x="0" y="0"/>
                </a:cubicBezTo>
                <a:lnTo>
                  <a:pt x="0" y="51"/>
                </a:lnTo>
                <a:lnTo>
                  <a:pt x="0" y="51"/>
                </a:lnTo>
                <a:cubicBezTo>
                  <a:pt x="874" y="51"/>
                  <a:pt x="1585" y="762"/>
                  <a:pt x="1585" y="1636"/>
                </a:cubicBezTo>
                <a:lnTo>
                  <a:pt x="1585" y="1636"/>
                </a:lnTo>
                <a:cubicBezTo>
                  <a:pt x="1585" y="2510"/>
                  <a:pt x="874" y="3221"/>
                  <a:pt x="0" y="3221"/>
                </a:cubicBezTo>
                <a:lnTo>
                  <a:pt x="0" y="3272"/>
                </a:lnTo>
                <a:lnTo>
                  <a:pt x="0" y="3272"/>
                </a:lnTo>
                <a:cubicBezTo>
                  <a:pt x="902" y="3272"/>
                  <a:pt x="1635" y="2538"/>
                  <a:pt x="1635" y="1636"/>
                </a:cubicBezTo>
                <a:lnTo>
                  <a:pt x="1635" y="1636"/>
                </a:lnTo>
                <a:cubicBezTo>
                  <a:pt x="1635" y="1629"/>
                  <a:pt x="1635" y="1623"/>
                  <a:pt x="1635" y="1617"/>
                </a:cubicBezTo>
                <a:lnTo>
                  <a:pt x="2513" y="1617"/>
                </a:lnTo>
                <a:lnTo>
                  <a:pt x="2513" y="1800"/>
                </a:lnTo>
                <a:lnTo>
                  <a:pt x="2870" y="159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405EC55B-6C22-D944-8B40-F60DC618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888" y="4201748"/>
            <a:ext cx="893020" cy="893020"/>
          </a:xfrm>
          <a:custGeom>
            <a:avLst/>
            <a:gdLst>
              <a:gd name="T0" fmla="*/ 2571 w 2572"/>
              <a:gd name="T1" fmla="*/ 1285 h 2572"/>
              <a:gd name="T2" fmla="*/ 2571 w 2572"/>
              <a:gd name="T3" fmla="*/ 1285 h 2572"/>
              <a:gd name="T4" fmla="*/ 1285 w 2572"/>
              <a:gd name="T5" fmla="*/ 2571 h 2572"/>
              <a:gd name="T6" fmla="*/ 1285 w 2572"/>
              <a:gd name="T7" fmla="*/ 2571 h 2572"/>
              <a:gd name="T8" fmla="*/ 0 w 2572"/>
              <a:gd name="T9" fmla="*/ 1285 h 2572"/>
              <a:gd name="T10" fmla="*/ 0 w 2572"/>
              <a:gd name="T11" fmla="*/ 1285 h 2572"/>
              <a:gd name="T12" fmla="*/ 1285 w 2572"/>
              <a:gd name="T13" fmla="*/ 0 h 2572"/>
              <a:gd name="T14" fmla="*/ 1285 w 2572"/>
              <a:gd name="T15" fmla="*/ 0 h 2572"/>
              <a:gd name="T16" fmla="*/ 2571 w 2572"/>
              <a:gd name="T17" fmla="*/ 1285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2" h="2572">
                <a:moveTo>
                  <a:pt x="2571" y="1285"/>
                </a:moveTo>
                <a:lnTo>
                  <a:pt x="2571" y="1285"/>
                </a:lnTo>
                <a:cubicBezTo>
                  <a:pt x="2571" y="1995"/>
                  <a:pt x="1995" y="2571"/>
                  <a:pt x="1285" y="2571"/>
                </a:cubicBezTo>
                <a:lnTo>
                  <a:pt x="1285" y="2571"/>
                </a:lnTo>
                <a:cubicBezTo>
                  <a:pt x="575" y="2571"/>
                  <a:pt x="0" y="1995"/>
                  <a:pt x="0" y="1285"/>
                </a:cubicBezTo>
                <a:lnTo>
                  <a:pt x="0" y="1285"/>
                </a:lnTo>
                <a:cubicBezTo>
                  <a:pt x="0" y="575"/>
                  <a:pt x="575" y="0"/>
                  <a:pt x="1285" y="0"/>
                </a:cubicBezTo>
                <a:lnTo>
                  <a:pt x="1285" y="0"/>
                </a:lnTo>
                <a:cubicBezTo>
                  <a:pt x="1995" y="0"/>
                  <a:pt x="2571" y="575"/>
                  <a:pt x="2571" y="12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AB3418F-0379-5B42-9FBB-A10A09842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823" y="4091461"/>
            <a:ext cx="997179" cy="1136570"/>
          </a:xfrm>
          <a:custGeom>
            <a:avLst/>
            <a:gdLst>
              <a:gd name="T0" fmla="*/ 2871 w 2872"/>
              <a:gd name="T1" fmla="*/ 1596 h 3273"/>
              <a:gd name="T2" fmla="*/ 2514 w 2872"/>
              <a:gd name="T3" fmla="*/ 1393 h 3273"/>
              <a:gd name="T4" fmla="*/ 2514 w 2872"/>
              <a:gd name="T5" fmla="*/ 1567 h 3273"/>
              <a:gd name="T6" fmla="*/ 1634 w 2872"/>
              <a:gd name="T7" fmla="*/ 1567 h 3273"/>
              <a:gd name="T8" fmla="*/ 1634 w 2872"/>
              <a:gd name="T9" fmla="*/ 1567 h 3273"/>
              <a:gd name="T10" fmla="*/ 0 w 2872"/>
              <a:gd name="T11" fmla="*/ 0 h 3273"/>
              <a:gd name="T12" fmla="*/ 0 w 2872"/>
              <a:gd name="T13" fmla="*/ 51 h 3273"/>
              <a:gd name="T14" fmla="*/ 0 w 2872"/>
              <a:gd name="T15" fmla="*/ 51 h 3273"/>
              <a:gd name="T16" fmla="*/ 1586 w 2872"/>
              <a:gd name="T17" fmla="*/ 1636 h 3273"/>
              <a:gd name="T18" fmla="*/ 1586 w 2872"/>
              <a:gd name="T19" fmla="*/ 1636 h 3273"/>
              <a:gd name="T20" fmla="*/ 0 w 2872"/>
              <a:gd name="T21" fmla="*/ 3222 h 3273"/>
              <a:gd name="T22" fmla="*/ 0 w 2872"/>
              <a:gd name="T23" fmla="*/ 3272 h 3273"/>
              <a:gd name="T24" fmla="*/ 0 w 2872"/>
              <a:gd name="T25" fmla="*/ 3272 h 3273"/>
              <a:gd name="T26" fmla="*/ 1636 w 2872"/>
              <a:gd name="T27" fmla="*/ 1636 h 3273"/>
              <a:gd name="T28" fmla="*/ 1636 w 2872"/>
              <a:gd name="T29" fmla="*/ 1636 h 3273"/>
              <a:gd name="T30" fmla="*/ 1635 w 2872"/>
              <a:gd name="T31" fmla="*/ 1616 h 3273"/>
              <a:gd name="T32" fmla="*/ 2514 w 2872"/>
              <a:gd name="T33" fmla="*/ 1616 h 3273"/>
              <a:gd name="T34" fmla="*/ 2514 w 2872"/>
              <a:gd name="T35" fmla="*/ 1800 h 3273"/>
              <a:gd name="T36" fmla="*/ 2871 w 2872"/>
              <a:gd name="T37" fmla="*/ 1596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72" h="3273">
                <a:moveTo>
                  <a:pt x="2871" y="1596"/>
                </a:moveTo>
                <a:lnTo>
                  <a:pt x="2514" y="1393"/>
                </a:lnTo>
                <a:lnTo>
                  <a:pt x="2514" y="1567"/>
                </a:lnTo>
                <a:lnTo>
                  <a:pt x="1634" y="1567"/>
                </a:lnTo>
                <a:lnTo>
                  <a:pt x="1634" y="1567"/>
                </a:lnTo>
                <a:cubicBezTo>
                  <a:pt x="1597" y="697"/>
                  <a:pt x="878" y="0"/>
                  <a:pt x="0" y="0"/>
                </a:cubicBezTo>
                <a:lnTo>
                  <a:pt x="0" y="51"/>
                </a:lnTo>
                <a:lnTo>
                  <a:pt x="0" y="51"/>
                </a:lnTo>
                <a:cubicBezTo>
                  <a:pt x="874" y="51"/>
                  <a:pt x="1586" y="762"/>
                  <a:pt x="1586" y="1636"/>
                </a:cubicBezTo>
                <a:lnTo>
                  <a:pt x="1586" y="1636"/>
                </a:lnTo>
                <a:cubicBezTo>
                  <a:pt x="1586" y="2511"/>
                  <a:pt x="874" y="3222"/>
                  <a:pt x="0" y="3222"/>
                </a:cubicBezTo>
                <a:lnTo>
                  <a:pt x="0" y="3272"/>
                </a:lnTo>
                <a:lnTo>
                  <a:pt x="0" y="3272"/>
                </a:lnTo>
                <a:cubicBezTo>
                  <a:pt x="902" y="3272"/>
                  <a:pt x="1636" y="2538"/>
                  <a:pt x="1636" y="1636"/>
                </a:cubicBezTo>
                <a:lnTo>
                  <a:pt x="1636" y="1636"/>
                </a:lnTo>
                <a:cubicBezTo>
                  <a:pt x="1636" y="1630"/>
                  <a:pt x="1635" y="1623"/>
                  <a:pt x="1635" y="1616"/>
                </a:cubicBezTo>
                <a:lnTo>
                  <a:pt x="2514" y="1616"/>
                </a:lnTo>
                <a:lnTo>
                  <a:pt x="2514" y="1800"/>
                </a:lnTo>
                <a:lnTo>
                  <a:pt x="2871" y="1596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4" name="Shape 2584">
            <a:extLst>
              <a:ext uri="{FF2B5EF4-FFF2-40B4-BE49-F238E27FC236}">
                <a16:creationId xmlns:a16="http://schemas.microsoft.com/office/drawing/2014/main" id="{0DF0E142-5585-B045-AEE5-6D4D8E844292}"/>
              </a:ext>
            </a:extLst>
          </p:cNvPr>
          <p:cNvSpPr>
            <a:spLocks noChangeAspect="1"/>
          </p:cNvSpPr>
          <p:nvPr/>
        </p:nvSpPr>
        <p:spPr>
          <a:xfrm>
            <a:off x="5206934" y="4450434"/>
            <a:ext cx="395649" cy="39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6DC1DFF4-45B9-9341-A9DF-838CA5FC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888" y="2848344"/>
            <a:ext cx="893020" cy="893019"/>
          </a:xfrm>
          <a:custGeom>
            <a:avLst/>
            <a:gdLst>
              <a:gd name="T0" fmla="*/ 2571 w 2572"/>
              <a:gd name="T1" fmla="*/ 1285 h 2572"/>
              <a:gd name="T2" fmla="*/ 2571 w 2572"/>
              <a:gd name="T3" fmla="*/ 1285 h 2572"/>
              <a:gd name="T4" fmla="*/ 1285 w 2572"/>
              <a:gd name="T5" fmla="*/ 2571 h 2572"/>
              <a:gd name="T6" fmla="*/ 1285 w 2572"/>
              <a:gd name="T7" fmla="*/ 2571 h 2572"/>
              <a:gd name="T8" fmla="*/ 0 w 2572"/>
              <a:gd name="T9" fmla="*/ 1285 h 2572"/>
              <a:gd name="T10" fmla="*/ 0 w 2572"/>
              <a:gd name="T11" fmla="*/ 1285 h 2572"/>
              <a:gd name="T12" fmla="*/ 1285 w 2572"/>
              <a:gd name="T13" fmla="*/ 0 h 2572"/>
              <a:gd name="T14" fmla="*/ 1285 w 2572"/>
              <a:gd name="T15" fmla="*/ 0 h 2572"/>
              <a:gd name="T16" fmla="*/ 2571 w 2572"/>
              <a:gd name="T17" fmla="*/ 1285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2" h="2572">
                <a:moveTo>
                  <a:pt x="2571" y="1285"/>
                </a:moveTo>
                <a:lnTo>
                  <a:pt x="2571" y="1285"/>
                </a:lnTo>
                <a:cubicBezTo>
                  <a:pt x="2571" y="1995"/>
                  <a:pt x="1995" y="2571"/>
                  <a:pt x="1285" y="2571"/>
                </a:cubicBezTo>
                <a:lnTo>
                  <a:pt x="1285" y="2571"/>
                </a:lnTo>
                <a:cubicBezTo>
                  <a:pt x="575" y="2571"/>
                  <a:pt x="0" y="1995"/>
                  <a:pt x="0" y="1285"/>
                </a:cubicBezTo>
                <a:lnTo>
                  <a:pt x="0" y="1285"/>
                </a:lnTo>
                <a:cubicBezTo>
                  <a:pt x="0" y="576"/>
                  <a:pt x="575" y="0"/>
                  <a:pt x="1285" y="0"/>
                </a:cubicBezTo>
                <a:lnTo>
                  <a:pt x="1285" y="0"/>
                </a:lnTo>
                <a:cubicBezTo>
                  <a:pt x="1995" y="0"/>
                  <a:pt x="2571" y="576"/>
                  <a:pt x="2571" y="12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418D482C-7767-0C4D-8558-89076B8E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823" y="2718143"/>
            <a:ext cx="997179" cy="1136570"/>
          </a:xfrm>
          <a:custGeom>
            <a:avLst/>
            <a:gdLst>
              <a:gd name="T0" fmla="*/ 2871 w 2872"/>
              <a:gd name="T1" fmla="*/ 1596 h 3272"/>
              <a:gd name="T2" fmla="*/ 2514 w 2872"/>
              <a:gd name="T3" fmla="*/ 1393 h 3272"/>
              <a:gd name="T4" fmla="*/ 2514 w 2872"/>
              <a:gd name="T5" fmla="*/ 1566 h 3272"/>
              <a:gd name="T6" fmla="*/ 1634 w 2872"/>
              <a:gd name="T7" fmla="*/ 1566 h 3272"/>
              <a:gd name="T8" fmla="*/ 1634 w 2872"/>
              <a:gd name="T9" fmla="*/ 1566 h 3272"/>
              <a:gd name="T10" fmla="*/ 0 w 2872"/>
              <a:gd name="T11" fmla="*/ 0 h 3272"/>
              <a:gd name="T12" fmla="*/ 0 w 2872"/>
              <a:gd name="T13" fmla="*/ 50 h 3272"/>
              <a:gd name="T14" fmla="*/ 0 w 2872"/>
              <a:gd name="T15" fmla="*/ 50 h 3272"/>
              <a:gd name="T16" fmla="*/ 1586 w 2872"/>
              <a:gd name="T17" fmla="*/ 1636 h 3272"/>
              <a:gd name="T18" fmla="*/ 1586 w 2872"/>
              <a:gd name="T19" fmla="*/ 1636 h 3272"/>
              <a:gd name="T20" fmla="*/ 0 w 2872"/>
              <a:gd name="T21" fmla="*/ 3221 h 3272"/>
              <a:gd name="T22" fmla="*/ 0 w 2872"/>
              <a:gd name="T23" fmla="*/ 3271 h 3272"/>
              <a:gd name="T24" fmla="*/ 0 w 2872"/>
              <a:gd name="T25" fmla="*/ 3271 h 3272"/>
              <a:gd name="T26" fmla="*/ 1636 w 2872"/>
              <a:gd name="T27" fmla="*/ 1636 h 3272"/>
              <a:gd name="T28" fmla="*/ 1636 w 2872"/>
              <a:gd name="T29" fmla="*/ 1636 h 3272"/>
              <a:gd name="T30" fmla="*/ 1635 w 2872"/>
              <a:gd name="T31" fmla="*/ 1616 h 3272"/>
              <a:gd name="T32" fmla="*/ 2514 w 2872"/>
              <a:gd name="T33" fmla="*/ 1616 h 3272"/>
              <a:gd name="T34" fmla="*/ 2514 w 2872"/>
              <a:gd name="T35" fmla="*/ 1800 h 3272"/>
              <a:gd name="T36" fmla="*/ 2871 w 2872"/>
              <a:gd name="T37" fmla="*/ 1596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72" h="3272">
                <a:moveTo>
                  <a:pt x="2871" y="1596"/>
                </a:moveTo>
                <a:lnTo>
                  <a:pt x="2514" y="1393"/>
                </a:lnTo>
                <a:lnTo>
                  <a:pt x="2514" y="1566"/>
                </a:lnTo>
                <a:lnTo>
                  <a:pt x="1634" y="1566"/>
                </a:lnTo>
                <a:lnTo>
                  <a:pt x="1634" y="1566"/>
                </a:lnTo>
                <a:cubicBezTo>
                  <a:pt x="1597" y="697"/>
                  <a:pt x="878" y="0"/>
                  <a:pt x="0" y="0"/>
                </a:cubicBezTo>
                <a:lnTo>
                  <a:pt x="0" y="50"/>
                </a:lnTo>
                <a:lnTo>
                  <a:pt x="0" y="50"/>
                </a:lnTo>
                <a:cubicBezTo>
                  <a:pt x="874" y="50"/>
                  <a:pt x="1586" y="762"/>
                  <a:pt x="1586" y="1636"/>
                </a:cubicBezTo>
                <a:lnTo>
                  <a:pt x="1586" y="1636"/>
                </a:lnTo>
                <a:cubicBezTo>
                  <a:pt x="1586" y="2510"/>
                  <a:pt x="874" y="3221"/>
                  <a:pt x="0" y="3221"/>
                </a:cubicBezTo>
                <a:lnTo>
                  <a:pt x="0" y="3271"/>
                </a:lnTo>
                <a:lnTo>
                  <a:pt x="0" y="3271"/>
                </a:lnTo>
                <a:cubicBezTo>
                  <a:pt x="902" y="3271"/>
                  <a:pt x="1636" y="2538"/>
                  <a:pt x="1636" y="1636"/>
                </a:cubicBezTo>
                <a:lnTo>
                  <a:pt x="1636" y="1636"/>
                </a:lnTo>
                <a:cubicBezTo>
                  <a:pt x="1636" y="1629"/>
                  <a:pt x="1635" y="1623"/>
                  <a:pt x="1635" y="1616"/>
                </a:cubicBezTo>
                <a:lnTo>
                  <a:pt x="2514" y="1616"/>
                </a:lnTo>
                <a:lnTo>
                  <a:pt x="2514" y="1800"/>
                </a:lnTo>
                <a:lnTo>
                  <a:pt x="2871" y="1596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516579" y="121855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Tiene el propósito de mostrar la naturaleza de los recursos económicos de la empresa así como los derechos de los acreedores y de la participación de los dueños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912905" y="3240768"/>
            <a:ext cx="22942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kumimoji="0" lang="es-E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591878" y="2624708"/>
            <a:ext cx="4784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 el estado que muestra en unidades monetarias la situación financiera de una empresa o entidad económica en una fecha determinada.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6725142" y="4117026"/>
            <a:ext cx="46945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balance es un estado de situación financiera y comprende información clasificada y agrupada en tres categorías o grupos principales: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8D7D8248-43CA-414C-AAFD-57A1AE42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86" y="5515113"/>
            <a:ext cx="1181698" cy="1210195"/>
          </a:xfrm>
          <a:custGeom>
            <a:avLst/>
            <a:gdLst>
              <a:gd name="T0" fmla="*/ 2570 w 2571"/>
              <a:gd name="T1" fmla="*/ 1286 h 2572"/>
              <a:gd name="T2" fmla="*/ 2570 w 2571"/>
              <a:gd name="T3" fmla="*/ 1286 h 2572"/>
              <a:gd name="T4" fmla="*/ 1285 w 2571"/>
              <a:gd name="T5" fmla="*/ 2571 h 2572"/>
              <a:gd name="T6" fmla="*/ 1285 w 2571"/>
              <a:gd name="T7" fmla="*/ 2571 h 2572"/>
              <a:gd name="T8" fmla="*/ 0 w 2571"/>
              <a:gd name="T9" fmla="*/ 1286 h 2572"/>
              <a:gd name="T10" fmla="*/ 0 w 2571"/>
              <a:gd name="T11" fmla="*/ 1286 h 2572"/>
              <a:gd name="T12" fmla="*/ 1285 w 2571"/>
              <a:gd name="T13" fmla="*/ 0 h 2572"/>
              <a:gd name="T14" fmla="*/ 1285 w 2571"/>
              <a:gd name="T15" fmla="*/ 0 h 2572"/>
              <a:gd name="T16" fmla="*/ 2570 w 2571"/>
              <a:gd name="T17" fmla="*/ 1286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1" h="2572">
                <a:moveTo>
                  <a:pt x="2570" y="1286"/>
                </a:moveTo>
                <a:lnTo>
                  <a:pt x="2570" y="1286"/>
                </a:lnTo>
                <a:cubicBezTo>
                  <a:pt x="2570" y="1996"/>
                  <a:pt x="1996" y="2571"/>
                  <a:pt x="1285" y="2571"/>
                </a:cubicBezTo>
                <a:lnTo>
                  <a:pt x="1285" y="2571"/>
                </a:lnTo>
                <a:cubicBezTo>
                  <a:pt x="575" y="2571"/>
                  <a:pt x="0" y="1996"/>
                  <a:pt x="0" y="1286"/>
                </a:cubicBezTo>
                <a:lnTo>
                  <a:pt x="0" y="1286"/>
                </a:lnTo>
                <a:cubicBezTo>
                  <a:pt x="0" y="576"/>
                  <a:pt x="575" y="0"/>
                  <a:pt x="1285" y="0"/>
                </a:cubicBezTo>
                <a:lnTo>
                  <a:pt x="1285" y="0"/>
                </a:lnTo>
                <a:cubicBezTo>
                  <a:pt x="1996" y="0"/>
                  <a:pt x="2570" y="576"/>
                  <a:pt x="2570" y="1286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Activo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8D7D8248-43CA-414C-AAFD-57A1AE42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605" y="5547604"/>
            <a:ext cx="1159781" cy="1127370"/>
          </a:xfrm>
          <a:custGeom>
            <a:avLst/>
            <a:gdLst>
              <a:gd name="T0" fmla="*/ 2570 w 2571"/>
              <a:gd name="T1" fmla="*/ 1286 h 2572"/>
              <a:gd name="T2" fmla="*/ 2570 w 2571"/>
              <a:gd name="T3" fmla="*/ 1286 h 2572"/>
              <a:gd name="T4" fmla="*/ 1285 w 2571"/>
              <a:gd name="T5" fmla="*/ 2571 h 2572"/>
              <a:gd name="T6" fmla="*/ 1285 w 2571"/>
              <a:gd name="T7" fmla="*/ 2571 h 2572"/>
              <a:gd name="T8" fmla="*/ 0 w 2571"/>
              <a:gd name="T9" fmla="*/ 1286 h 2572"/>
              <a:gd name="T10" fmla="*/ 0 w 2571"/>
              <a:gd name="T11" fmla="*/ 1286 h 2572"/>
              <a:gd name="T12" fmla="*/ 1285 w 2571"/>
              <a:gd name="T13" fmla="*/ 0 h 2572"/>
              <a:gd name="T14" fmla="*/ 1285 w 2571"/>
              <a:gd name="T15" fmla="*/ 0 h 2572"/>
              <a:gd name="T16" fmla="*/ 2570 w 2571"/>
              <a:gd name="T17" fmla="*/ 1286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1" h="2572">
                <a:moveTo>
                  <a:pt x="2570" y="1286"/>
                </a:moveTo>
                <a:lnTo>
                  <a:pt x="2570" y="1286"/>
                </a:lnTo>
                <a:cubicBezTo>
                  <a:pt x="2570" y="1996"/>
                  <a:pt x="1996" y="2571"/>
                  <a:pt x="1285" y="2571"/>
                </a:cubicBezTo>
                <a:lnTo>
                  <a:pt x="1285" y="2571"/>
                </a:lnTo>
                <a:cubicBezTo>
                  <a:pt x="575" y="2571"/>
                  <a:pt x="0" y="1996"/>
                  <a:pt x="0" y="1286"/>
                </a:cubicBezTo>
                <a:lnTo>
                  <a:pt x="0" y="1286"/>
                </a:lnTo>
                <a:cubicBezTo>
                  <a:pt x="0" y="576"/>
                  <a:pt x="575" y="0"/>
                  <a:pt x="1285" y="0"/>
                </a:cubicBezTo>
                <a:lnTo>
                  <a:pt x="1285" y="0"/>
                </a:lnTo>
                <a:cubicBezTo>
                  <a:pt x="1996" y="0"/>
                  <a:pt x="2570" y="576"/>
                  <a:pt x="2570" y="1286"/>
                </a:cubicBezTo>
              </a:path>
            </a:pathLst>
          </a:cu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Pasivo</a:t>
            </a: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8D7D8248-43CA-414C-AAFD-57A1AE42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291" y="5523182"/>
            <a:ext cx="1140363" cy="1151792"/>
          </a:xfrm>
          <a:custGeom>
            <a:avLst/>
            <a:gdLst>
              <a:gd name="T0" fmla="*/ 2570 w 2571"/>
              <a:gd name="T1" fmla="*/ 1286 h 2572"/>
              <a:gd name="T2" fmla="*/ 2570 w 2571"/>
              <a:gd name="T3" fmla="*/ 1286 h 2572"/>
              <a:gd name="T4" fmla="*/ 1285 w 2571"/>
              <a:gd name="T5" fmla="*/ 2571 h 2572"/>
              <a:gd name="T6" fmla="*/ 1285 w 2571"/>
              <a:gd name="T7" fmla="*/ 2571 h 2572"/>
              <a:gd name="T8" fmla="*/ 0 w 2571"/>
              <a:gd name="T9" fmla="*/ 1286 h 2572"/>
              <a:gd name="T10" fmla="*/ 0 w 2571"/>
              <a:gd name="T11" fmla="*/ 1286 h 2572"/>
              <a:gd name="T12" fmla="*/ 1285 w 2571"/>
              <a:gd name="T13" fmla="*/ 0 h 2572"/>
              <a:gd name="T14" fmla="*/ 1285 w 2571"/>
              <a:gd name="T15" fmla="*/ 0 h 2572"/>
              <a:gd name="T16" fmla="*/ 2570 w 2571"/>
              <a:gd name="T17" fmla="*/ 1286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1" h="2572">
                <a:moveTo>
                  <a:pt x="2570" y="1286"/>
                </a:moveTo>
                <a:lnTo>
                  <a:pt x="2570" y="1286"/>
                </a:lnTo>
                <a:cubicBezTo>
                  <a:pt x="2570" y="1996"/>
                  <a:pt x="1996" y="2571"/>
                  <a:pt x="1285" y="2571"/>
                </a:cubicBezTo>
                <a:lnTo>
                  <a:pt x="1285" y="2571"/>
                </a:lnTo>
                <a:cubicBezTo>
                  <a:pt x="575" y="2571"/>
                  <a:pt x="0" y="1996"/>
                  <a:pt x="0" y="1286"/>
                </a:cubicBezTo>
                <a:lnTo>
                  <a:pt x="0" y="1286"/>
                </a:lnTo>
                <a:cubicBezTo>
                  <a:pt x="0" y="576"/>
                  <a:pt x="575" y="0"/>
                  <a:pt x="1285" y="0"/>
                </a:cubicBezTo>
                <a:lnTo>
                  <a:pt x="1285" y="0"/>
                </a:lnTo>
                <a:cubicBezTo>
                  <a:pt x="1996" y="0"/>
                  <a:pt x="2570" y="576"/>
                  <a:pt x="2570" y="12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7443540" y="5724138"/>
            <a:ext cx="49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=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9190564" y="5750032"/>
            <a:ext cx="49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+</a:t>
            </a:r>
          </a:p>
        </p:txBody>
      </p:sp>
      <p:grpSp>
        <p:nvGrpSpPr>
          <p:cNvPr id="52" name="Группа 439"/>
          <p:cNvGrpSpPr/>
          <p:nvPr/>
        </p:nvGrpSpPr>
        <p:grpSpPr>
          <a:xfrm>
            <a:off x="4258073" y="5716460"/>
            <a:ext cx="571329" cy="302670"/>
            <a:chOff x="6397767" y="1325751"/>
            <a:chExt cx="302559" cy="180129"/>
          </a:xfrm>
          <a:solidFill>
            <a:schemeClr val="tx1"/>
          </a:solidFill>
        </p:grpSpPr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6397767" y="1373598"/>
              <a:ext cx="254713" cy="132282"/>
            </a:xfrm>
            <a:custGeom>
              <a:avLst/>
              <a:gdLst>
                <a:gd name="T0" fmla="*/ 181 w 181"/>
                <a:gd name="T1" fmla="*/ 94 h 94"/>
                <a:gd name="T2" fmla="*/ 0 w 181"/>
                <a:gd name="T3" fmla="*/ 94 h 94"/>
                <a:gd name="T4" fmla="*/ 0 w 181"/>
                <a:gd name="T5" fmla="*/ 0 h 94"/>
                <a:gd name="T6" fmla="*/ 181 w 181"/>
                <a:gd name="T7" fmla="*/ 0 h 94"/>
                <a:gd name="T8" fmla="*/ 181 w 181"/>
                <a:gd name="T9" fmla="*/ 94 h 94"/>
                <a:gd name="T10" fmla="*/ 6 w 181"/>
                <a:gd name="T11" fmla="*/ 87 h 94"/>
                <a:gd name="T12" fmla="*/ 174 w 181"/>
                <a:gd name="T13" fmla="*/ 87 h 94"/>
                <a:gd name="T14" fmla="*/ 174 w 181"/>
                <a:gd name="T15" fmla="*/ 7 h 94"/>
                <a:gd name="T16" fmla="*/ 6 w 181"/>
                <a:gd name="T17" fmla="*/ 7 h 94"/>
                <a:gd name="T18" fmla="*/ 6 w 181"/>
                <a:gd name="T19" fmla="*/ 8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94">
                  <a:moveTo>
                    <a:pt x="181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94"/>
                  </a:lnTo>
                  <a:close/>
                  <a:moveTo>
                    <a:pt x="6" y="87"/>
                  </a:moveTo>
                  <a:lnTo>
                    <a:pt x="174" y="87"/>
                  </a:lnTo>
                  <a:lnTo>
                    <a:pt x="174" y="7"/>
                  </a:lnTo>
                  <a:lnTo>
                    <a:pt x="6" y="7"/>
                  </a:lnTo>
                  <a:lnTo>
                    <a:pt x="6" y="8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6444206" y="1325751"/>
              <a:ext cx="256120" cy="133690"/>
            </a:xfrm>
            <a:custGeom>
              <a:avLst/>
              <a:gdLst>
                <a:gd name="T0" fmla="*/ 182 w 182"/>
                <a:gd name="T1" fmla="*/ 95 h 95"/>
                <a:gd name="T2" fmla="*/ 151 w 182"/>
                <a:gd name="T3" fmla="*/ 95 h 95"/>
                <a:gd name="T4" fmla="*/ 151 w 182"/>
                <a:gd name="T5" fmla="*/ 88 h 95"/>
                <a:gd name="T6" fmla="*/ 175 w 182"/>
                <a:gd name="T7" fmla="*/ 88 h 95"/>
                <a:gd name="T8" fmla="*/ 175 w 182"/>
                <a:gd name="T9" fmla="*/ 7 h 95"/>
                <a:gd name="T10" fmla="*/ 7 w 182"/>
                <a:gd name="T11" fmla="*/ 7 h 95"/>
                <a:gd name="T12" fmla="*/ 7 w 182"/>
                <a:gd name="T13" fmla="*/ 31 h 95"/>
                <a:gd name="T14" fmla="*/ 0 w 182"/>
                <a:gd name="T15" fmla="*/ 31 h 95"/>
                <a:gd name="T16" fmla="*/ 0 w 182"/>
                <a:gd name="T17" fmla="*/ 0 h 95"/>
                <a:gd name="T18" fmla="*/ 182 w 182"/>
                <a:gd name="T19" fmla="*/ 0 h 95"/>
                <a:gd name="T20" fmla="*/ 182 w 182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95">
                  <a:moveTo>
                    <a:pt x="182" y="95"/>
                  </a:moveTo>
                  <a:lnTo>
                    <a:pt x="151" y="95"/>
                  </a:lnTo>
                  <a:lnTo>
                    <a:pt x="151" y="88"/>
                  </a:lnTo>
                  <a:lnTo>
                    <a:pt x="175" y="88"/>
                  </a:lnTo>
                  <a:lnTo>
                    <a:pt x="175" y="7"/>
                  </a:lnTo>
                  <a:lnTo>
                    <a:pt x="7" y="7"/>
                  </a:lnTo>
                  <a:lnTo>
                    <a:pt x="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9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/>
          </p:nvSpPr>
          <p:spPr bwMode="auto">
            <a:xfrm>
              <a:off x="6416061" y="1391892"/>
              <a:ext cx="218125" cy="95693"/>
            </a:xfrm>
            <a:custGeom>
              <a:avLst/>
              <a:gdLst>
                <a:gd name="T0" fmla="*/ 168 w 184"/>
                <a:gd name="T1" fmla="*/ 80 h 80"/>
                <a:gd name="T2" fmla="*/ 20 w 184"/>
                <a:gd name="T3" fmla="*/ 80 h 80"/>
                <a:gd name="T4" fmla="*/ 20 w 184"/>
                <a:gd name="T5" fmla="*/ 76 h 80"/>
                <a:gd name="T6" fmla="*/ 4 w 184"/>
                <a:gd name="T7" fmla="*/ 64 h 80"/>
                <a:gd name="T8" fmla="*/ 0 w 184"/>
                <a:gd name="T9" fmla="*/ 64 h 80"/>
                <a:gd name="T10" fmla="*/ 0 w 184"/>
                <a:gd name="T11" fmla="*/ 16 h 80"/>
                <a:gd name="T12" fmla="*/ 4 w 184"/>
                <a:gd name="T13" fmla="*/ 16 h 80"/>
                <a:gd name="T14" fmla="*/ 20 w 184"/>
                <a:gd name="T15" fmla="*/ 4 h 80"/>
                <a:gd name="T16" fmla="*/ 20 w 184"/>
                <a:gd name="T17" fmla="*/ 0 h 80"/>
                <a:gd name="T18" fmla="*/ 168 w 184"/>
                <a:gd name="T19" fmla="*/ 0 h 80"/>
                <a:gd name="T20" fmla="*/ 168 w 184"/>
                <a:gd name="T21" fmla="*/ 4 h 80"/>
                <a:gd name="T22" fmla="*/ 180 w 184"/>
                <a:gd name="T23" fmla="*/ 16 h 80"/>
                <a:gd name="T24" fmla="*/ 184 w 184"/>
                <a:gd name="T25" fmla="*/ 16 h 80"/>
                <a:gd name="T26" fmla="*/ 184 w 184"/>
                <a:gd name="T27" fmla="*/ 64 h 80"/>
                <a:gd name="T28" fmla="*/ 180 w 184"/>
                <a:gd name="T29" fmla="*/ 64 h 80"/>
                <a:gd name="T30" fmla="*/ 168 w 184"/>
                <a:gd name="T31" fmla="*/ 76 h 80"/>
                <a:gd name="T32" fmla="*/ 168 w 184"/>
                <a:gd name="T33" fmla="*/ 80 h 80"/>
                <a:gd name="T34" fmla="*/ 27 w 184"/>
                <a:gd name="T35" fmla="*/ 72 h 80"/>
                <a:gd name="T36" fmla="*/ 160 w 184"/>
                <a:gd name="T37" fmla="*/ 72 h 80"/>
                <a:gd name="T38" fmla="*/ 176 w 184"/>
                <a:gd name="T39" fmla="*/ 56 h 80"/>
                <a:gd name="T40" fmla="*/ 176 w 184"/>
                <a:gd name="T41" fmla="*/ 23 h 80"/>
                <a:gd name="T42" fmla="*/ 160 w 184"/>
                <a:gd name="T43" fmla="*/ 8 h 80"/>
                <a:gd name="T44" fmla="*/ 27 w 184"/>
                <a:gd name="T45" fmla="*/ 8 h 80"/>
                <a:gd name="T46" fmla="*/ 8 w 184"/>
                <a:gd name="T47" fmla="*/ 23 h 80"/>
                <a:gd name="T48" fmla="*/ 8 w 184"/>
                <a:gd name="T49" fmla="*/ 56 h 80"/>
                <a:gd name="T50" fmla="*/ 27 w 184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80">
                  <a:moveTo>
                    <a:pt x="168" y="80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69"/>
                    <a:pt x="18" y="64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8" y="16"/>
                    <a:pt x="20" y="10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14"/>
                    <a:pt x="174" y="16"/>
                    <a:pt x="18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0" y="64"/>
                    <a:pt x="180" y="64"/>
                    <a:pt x="180" y="64"/>
                  </a:cubicBezTo>
                  <a:cubicBezTo>
                    <a:pt x="174" y="64"/>
                    <a:pt x="168" y="66"/>
                    <a:pt x="168" y="76"/>
                  </a:cubicBezTo>
                  <a:lnTo>
                    <a:pt x="168" y="80"/>
                  </a:lnTo>
                  <a:close/>
                  <a:moveTo>
                    <a:pt x="27" y="72"/>
                  </a:moveTo>
                  <a:cubicBezTo>
                    <a:pt x="160" y="72"/>
                    <a:pt x="160" y="72"/>
                    <a:pt x="160" y="72"/>
                  </a:cubicBezTo>
                  <a:cubicBezTo>
                    <a:pt x="161" y="62"/>
                    <a:pt x="168" y="57"/>
                    <a:pt x="176" y="56"/>
                  </a:cubicBezTo>
                  <a:cubicBezTo>
                    <a:pt x="176" y="23"/>
                    <a:pt x="176" y="23"/>
                    <a:pt x="176" y="23"/>
                  </a:cubicBezTo>
                  <a:cubicBezTo>
                    <a:pt x="168" y="22"/>
                    <a:pt x="161" y="18"/>
                    <a:pt x="160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15"/>
                    <a:pt x="21" y="22"/>
                    <a:pt x="8" y="2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21" y="57"/>
                    <a:pt x="26" y="64"/>
                    <a:pt x="27" y="7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6496275" y="1411593"/>
              <a:ext cx="56290" cy="5629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2"/>
                    <a:pt x="15" y="40"/>
                    <a:pt x="24" y="40"/>
                  </a:cubicBezTo>
                  <a:cubicBezTo>
                    <a:pt x="32" y="40"/>
                    <a:pt x="40" y="32"/>
                    <a:pt x="40" y="24"/>
                  </a:cubicBezTo>
                  <a:cubicBezTo>
                    <a:pt x="40" y="15"/>
                    <a:pt x="32" y="8"/>
                    <a:pt x="24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57" name="Группа 467"/>
          <p:cNvGrpSpPr/>
          <p:nvPr/>
        </p:nvGrpSpPr>
        <p:grpSpPr>
          <a:xfrm>
            <a:off x="5196440" y="3052357"/>
            <a:ext cx="474847" cy="467744"/>
            <a:chOff x="2074684" y="2443111"/>
            <a:chExt cx="302560" cy="302560"/>
          </a:xfrm>
          <a:solidFill>
            <a:schemeClr val="bg1"/>
          </a:solidFill>
        </p:grpSpPr>
        <p:sp>
          <p:nvSpPr>
            <p:cNvPr id="58" name="Rectangle 197"/>
            <p:cNvSpPr>
              <a:spLocks noChangeArrowheads="1"/>
            </p:cNvSpPr>
            <p:nvPr/>
          </p:nvSpPr>
          <p:spPr bwMode="auto">
            <a:xfrm>
              <a:off x="2211187" y="2505030"/>
              <a:ext cx="9851" cy="1843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9" name="Rectangle 198"/>
            <p:cNvSpPr>
              <a:spLocks noChangeArrowheads="1"/>
            </p:cNvSpPr>
            <p:nvPr/>
          </p:nvSpPr>
          <p:spPr bwMode="auto">
            <a:xfrm>
              <a:off x="2230888" y="2505030"/>
              <a:ext cx="9851" cy="1843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60" name="Freeform 199"/>
            <p:cNvSpPr>
              <a:spLocks/>
            </p:cNvSpPr>
            <p:nvPr/>
          </p:nvSpPr>
          <p:spPr bwMode="auto">
            <a:xfrm>
              <a:off x="2178820" y="2519102"/>
              <a:ext cx="99915" cy="146354"/>
            </a:xfrm>
            <a:custGeom>
              <a:avLst/>
              <a:gdLst>
                <a:gd name="T0" fmla="*/ 40 w 85"/>
                <a:gd name="T1" fmla="*/ 124 h 124"/>
                <a:gd name="T2" fmla="*/ 6 w 85"/>
                <a:gd name="T3" fmla="*/ 114 h 124"/>
                <a:gd name="T4" fmla="*/ 0 w 85"/>
                <a:gd name="T5" fmla="*/ 100 h 124"/>
                <a:gd name="T6" fmla="*/ 8 w 85"/>
                <a:gd name="T7" fmla="*/ 100 h 124"/>
                <a:gd name="T8" fmla="*/ 12 w 85"/>
                <a:gd name="T9" fmla="*/ 109 h 124"/>
                <a:gd name="T10" fmla="*/ 40 w 85"/>
                <a:gd name="T11" fmla="*/ 116 h 124"/>
                <a:gd name="T12" fmla="*/ 71 w 85"/>
                <a:gd name="T13" fmla="*/ 107 h 124"/>
                <a:gd name="T14" fmla="*/ 76 w 85"/>
                <a:gd name="T15" fmla="*/ 90 h 124"/>
                <a:gd name="T16" fmla="*/ 76 w 85"/>
                <a:gd name="T17" fmla="*/ 88 h 124"/>
                <a:gd name="T18" fmla="*/ 40 w 85"/>
                <a:gd name="T19" fmla="*/ 64 h 124"/>
                <a:gd name="T20" fmla="*/ 4 w 85"/>
                <a:gd name="T21" fmla="*/ 32 h 124"/>
                <a:gd name="T22" fmla="*/ 11 w 85"/>
                <a:gd name="T23" fmla="*/ 11 h 124"/>
                <a:gd name="T24" fmla="*/ 40 w 85"/>
                <a:gd name="T25" fmla="*/ 0 h 124"/>
                <a:gd name="T26" fmla="*/ 80 w 85"/>
                <a:gd name="T27" fmla="*/ 28 h 124"/>
                <a:gd name="T28" fmla="*/ 72 w 85"/>
                <a:gd name="T29" fmla="*/ 28 h 124"/>
                <a:gd name="T30" fmla="*/ 76 w 85"/>
                <a:gd name="T31" fmla="*/ 28 h 124"/>
                <a:gd name="T32" fmla="*/ 72 w 85"/>
                <a:gd name="T33" fmla="*/ 28 h 124"/>
                <a:gd name="T34" fmla="*/ 40 w 85"/>
                <a:gd name="T35" fmla="*/ 8 h 124"/>
                <a:gd name="T36" fmla="*/ 17 w 85"/>
                <a:gd name="T37" fmla="*/ 16 h 124"/>
                <a:gd name="T38" fmla="*/ 12 w 85"/>
                <a:gd name="T39" fmla="*/ 31 h 124"/>
                <a:gd name="T40" fmla="*/ 12 w 85"/>
                <a:gd name="T41" fmla="*/ 32 h 124"/>
                <a:gd name="T42" fmla="*/ 40 w 85"/>
                <a:gd name="T43" fmla="*/ 56 h 124"/>
                <a:gd name="T44" fmla="*/ 84 w 85"/>
                <a:gd name="T45" fmla="*/ 88 h 124"/>
                <a:gd name="T46" fmla="*/ 84 w 85"/>
                <a:gd name="T47" fmla="*/ 90 h 124"/>
                <a:gd name="T48" fmla="*/ 77 w 85"/>
                <a:gd name="T49" fmla="*/ 113 h 124"/>
                <a:gd name="T50" fmla="*/ 40 w 85"/>
                <a:gd name="T5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24">
                  <a:moveTo>
                    <a:pt x="40" y="124"/>
                  </a:moveTo>
                  <a:cubicBezTo>
                    <a:pt x="24" y="124"/>
                    <a:pt x="12" y="121"/>
                    <a:pt x="6" y="114"/>
                  </a:cubicBezTo>
                  <a:cubicBezTo>
                    <a:pt x="0" y="109"/>
                    <a:pt x="0" y="102"/>
                    <a:pt x="0" y="100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2"/>
                    <a:pt x="8" y="105"/>
                    <a:pt x="12" y="109"/>
                  </a:cubicBezTo>
                  <a:cubicBezTo>
                    <a:pt x="15" y="112"/>
                    <a:pt x="23" y="116"/>
                    <a:pt x="40" y="116"/>
                  </a:cubicBezTo>
                  <a:cubicBezTo>
                    <a:pt x="55" y="116"/>
                    <a:pt x="66" y="113"/>
                    <a:pt x="71" y="107"/>
                  </a:cubicBezTo>
                  <a:cubicBezTo>
                    <a:pt x="77" y="102"/>
                    <a:pt x="76" y="95"/>
                    <a:pt x="76" y="90"/>
                  </a:cubicBezTo>
                  <a:cubicBezTo>
                    <a:pt x="76" y="89"/>
                    <a:pt x="76" y="89"/>
                    <a:pt x="76" y="88"/>
                  </a:cubicBezTo>
                  <a:cubicBezTo>
                    <a:pt x="76" y="88"/>
                    <a:pt x="75" y="64"/>
                    <a:pt x="40" y="64"/>
                  </a:cubicBezTo>
                  <a:cubicBezTo>
                    <a:pt x="7" y="64"/>
                    <a:pt x="4" y="36"/>
                    <a:pt x="4" y="32"/>
                  </a:cubicBezTo>
                  <a:cubicBezTo>
                    <a:pt x="4" y="30"/>
                    <a:pt x="3" y="20"/>
                    <a:pt x="11" y="11"/>
                  </a:cubicBezTo>
                  <a:cubicBezTo>
                    <a:pt x="17" y="4"/>
                    <a:pt x="27" y="0"/>
                    <a:pt x="40" y="0"/>
                  </a:cubicBezTo>
                  <a:cubicBezTo>
                    <a:pt x="80" y="0"/>
                    <a:pt x="80" y="28"/>
                    <a:pt x="80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7"/>
                    <a:pt x="71" y="8"/>
                    <a:pt x="40" y="8"/>
                  </a:cubicBezTo>
                  <a:cubicBezTo>
                    <a:pt x="29" y="8"/>
                    <a:pt x="21" y="11"/>
                    <a:pt x="17" y="16"/>
                  </a:cubicBezTo>
                  <a:cubicBezTo>
                    <a:pt x="11" y="23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56"/>
                    <a:pt x="40" y="56"/>
                  </a:cubicBezTo>
                  <a:cubicBezTo>
                    <a:pt x="83" y="56"/>
                    <a:pt x="84" y="88"/>
                    <a:pt x="84" y="88"/>
                  </a:cubicBezTo>
                  <a:cubicBezTo>
                    <a:pt x="84" y="88"/>
                    <a:pt x="84" y="89"/>
                    <a:pt x="84" y="90"/>
                  </a:cubicBezTo>
                  <a:cubicBezTo>
                    <a:pt x="84" y="95"/>
                    <a:pt x="85" y="105"/>
                    <a:pt x="77" y="113"/>
                  </a:cubicBezTo>
                  <a:cubicBezTo>
                    <a:pt x="70" y="120"/>
                    <a:pt x="58" y="124"/>
                    <a:pt x="40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61" name="Freeform 200"/>
            <p:cNvSpPr>
              <a:spLocks noEditPoints="1"/>
            </p:cNvSpPr>
            <p:nvPr/>
          </p:nvSpPr>
          <p:spPr bwMode="auto">
            <a:xfrm>
              <a:off x="2074684" y="2443111"/>
              <a:ext cx="302560" cy="302560"/>
            </a:xfrm>
            <a:custGeom>
              <a:avLst/>
              <a:gdLst>
                <a:gd name="T0" fmla="*/ 128 w 256"/>
                <a:gd name="T1" fmla="*/ 256 h 256"/>
                <a:gd name="T2" fmla="*/ 38 w 256"/>
                <a:gd name="T3" fmla="*/ 218 h 256"/>
                <a:gd name="T4" fmla="*/ 0 w 256"/>
                <a:gd name="T5" fmla="*/ 128 h 256"/>
                <a:gd name="T6" fmla="*/ 38 w 256"/>
                <a:gd name="T7" fmla="*/ 37 h 256"/>
                <a:gd name="T8" fmla="*/ 128 w 256"/>
                <a:gd name="T9" fmla="*/ 0 h 256"/>
                <a:gd name="T10" fmla="*/ 219 w 256"/>
                <a:gd name="T11" fmla="*/ 37 h 256"/>
                <a:gd name="T12" fmla="*/ 256 w 256"/>
                <a:gd name="T13" fmla="*/ 128 h 256"/>
                <a:gd name="T14" fmla="*/ 219 w 256"/>
                <a:gd name="T15" fmla="*/ 218 h 256"/>
                <a:gd name="T16" fmla="*/ 128 w 256"/>
                <a:gd name="T17" fmla="*/ 256 h 256"/>
                <a:gd name="T18" fmla="*/ 128 w 256"/>
                <a:gd name="T19" fmla="*/ 8 h 256"/>
                <a:gd name="T20" fmla="*/ 43 w 256"/>
                <a:gd name="T21" fmla="*/ 43 h 256"/>
                <a:gd name="T22" fmla="*/ 8 w 256"/>
                <a:gd name="T23" fmla="*/ 128 h 256"/>
                <a:gd name="T24" fmla="*/ 43 w 256"/>
                <a:gd name="T25" fmla="*/ 213 h 256"/>
                <a:gd name="T26" fmla="*/ 128 w 256"/>
                <a:gd name="T27" fmla="*/ 248 h 256"/>
                <a:gd name="T28" fmla="*/ 213 w 256"/>
                <a:gd name="T29" fmla="*/ 213 h 256"/>
                <a:gd name="T30" fmla="*/ 248 w 256"/>
                <a:gd name="T31" fmla="*/ 128 h 256"/>
                <a:gd name="T32" fmla="*/ 213 w 256"/>
                <a:gd name="T33" fmla="*/ 43 h 256"/>
                <a:gd name="T34" fmla="*/ 128 w 256"/>
                <a:gd name="T35" fmla="*/ 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94" y="256"/>
                    <a:pt x="62" y="243"/>
                    <a:pt x="38" y="218"/>
                  </a:cubicBezTo>
                  <a:cubicBezTo>
                    <a:pt x="14" y="194"/>
                    <a:pt x="0" y="162"/>
                    <a:pt x="0" y="128"/>
                  </a:cubicBezTo>
                  <a:cubicBezTo>
                    <a:pt x="0" y="94"/>
                    <a:pt x="14" y="62"/>
                    <a:pt x="38" y="37"/>
                  </a:cubicBezTo>
                  <a:cubicBezTo>
                    <a:pt x="62" y="13"/>
                    <a:pt x="94" y="0"/>
                    <a:pt x="128" y="0"/>
                  </a:cubicBezTo>
                  <a:cubicBezTo>
                    <a:pt x="162" y="0"/>
                    <a:pt x="195" y="13"/>
                    <a:pt x="219" y="37"/>
                  </a:cubicBezTo>
                  <a:cubicBezTo>
                    <a:pt x="243" y="62"/>
                    <a:pt x="256" y="94"/>
                    <a:pt x="256" y="128"/>
                  </a:cubicBezTo>
                  <a:cubicBezTo>
                    <a:pt x="256" y="162"/>
                    <a:pt x="243" y="194"/>
                    <a:pt x="219" y="218"/>
                  </a:cubicBezTo>
                  <a:cubicBezTo>
                    <a:pt x="195" y="243"/>
                    <a:pt x="162" y="256"/>
                    <a:pt x="128" y="256"/>
                  </a:cubicBezTo>
                  <a:close/>
                  <a:moveTo>
                    <a:pt x="128" y="8"/>
                  </a:moveTo>
                  <a:cubicBezTo>
                    <a:pt x="96" y="8"/>
                    <a:pt x="66" y="20"/>
                    <a:pt x="43" y="43"/>
                  </a:cubicBezTo>
                  <a:cubicBezTo>
                    <a:pt x="21" y="66"/>
                    <a:pt x="8" y="96"/>
                    <a:pt x="8" y="128"/>
                  </a:cubicBezTo>
                  <a:cubicBezTo>
                    <a:pt x="8" y="160"/>
                    <a:pt x="21" y="190"/>
                    <a:pt x="43" y="213"/>
                  </a:cubicBezTo>
                  <a:cubicBezTo>
                    <a:pt x="66" y="235"/>
                    <a:pt x="96" y="248"/>
                    <a:pt x="128" y="248"/>
                  </a:cubicBezTo>
                  <a:cubicBezTo>
                    <a:pt x="160" y="248"/>
                    <a:pt x="190" y="235"/>
                    <a:pt x="213" y="213"/>
                  </a:cubicBezTo>
                  <a:cubicBezTo>
                    <a:pt x="236" y="190"/>
                    <a:pt x="248" y="160"/>
                    <a:pt x="248" y="128"/>
                  </a:cubicBezTo>
                  <a:cubicBezTo>
                    <a:pt x="248" y="96"/>
                    <a:pt x="236" y="66"/>
                    <a:pt x="213" y="43"/>
                  </a:cubicBezTo>
                  <a:cubicBezTo>
                    <a:pt x="190" y="20"/>
                    <a:pt x="160" y="8"/>
                    <a:pt x="1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11721" y="134843"/>
            <a:ext cx="7323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de posición financiera también llamado estado de situación financiera o balance general   </a:t>
            </a:r>
          </a:p>
        </p:txBody>
      </p:sp>
    </p:spTree>
    <p:extLst>
      <p:ext uri="{BB962C8B-B14F-4D97-AF65-F5344CB8AC3E}">
        <p14:creationId xmlns:p14="http://schemas.microsoft.com/office/powerpoint/2010/main" val="229950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D88D2A3B-D7CC-4728-939E-8AF8DECA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211" y="2574896"/>
            <a:ext cx="2611996" cy="2474140"/>
          </a:xfrm>
          <a:custGeom>
            <a:avLst/>
            <a:gdLst>
              <a:gd name="T0" fmla="*/ 1712160 w 9527"/>
              <a:gd name="T1" fmla="*/ 462306 h 9021"/>
              <a:gd name="T2" fmla="*/ 2254567 w 9527"/>
              <a:gd name="T3" fmla="*/ 0 h 9021"/>
              <a:gd name="T4" fmla="*/ 2926186 w 9527"/>
              <a:gd name="T5" fmla="*/ 415860 h 9021"/>
              <a:gd name="T6" fmla="*/ 3428640 w 9527"/>
              <a:gd name="T7" fmla="*/ 1629953 h 9021"/>
              <a:gd name="T8" fmla="*/ 2926186 w 9527"/>
              <a:gd name="T9" fmla="*/ 2844047 h 9021"/>
              <a:gd name="T10" fmla="*/ 2289839 w 9527"/>
              <a:gd name="T11" fmla="*/ 3247665 h 9021"/>
              <a:gd name="T12" fmla="*/ 2536387 w 9527"/>
              <a:gd name="T13" fmla="*/ 2660421 h 9021"/>
              <a:gd name="T14" fmla="*/ 2439568 w 9527"/>
              <a:gd name="T15" fmla="*/ 2272285 h 9021"/>
              <a:gd name="T16" fmla="*/ 2413293 w 9527"/>
              <a:gd name="T17" fmla="*/ 2226919 h 9021"/>
              <a:gd name="T18" fmla="*/ 1712160 w 9527"/>
              <a:gd name="T19" fmla="*/ 1549302 h 9021"/>
              <a:gd name="T20" fmla="*/ 0 w 9527"/>
              <a:gd name="T21" fmla="*/ 1512577 h 9021"/>
              <a:gd name="T22" fmla="*/ 498495 w 9527"/>
              <a:gd name="T23" fmla="*/ 415860 h 9021"/>
              <a:gd name="T24" fmla="*/ 1170114 w 9527"/>
              <a:gd name="T25" fmla="*/ 0 h 9021"/>
              <a:gd name="T26" fmla="*/ 1712160 w 9527"/>
              <a:gd name="T27" fmla="*/ 462306 h 90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527" h="9021">
                <a:moveTo>
                  <a:pt x="4757" y="1284"/>
                </a:moveTo>
                <a:cubicBezTo>
                  <a:pt x="5517" y="1284"/>
                  <a:pt x="6148" y="727"/>
                  <a:pt x="6264" y="0"/>
                </a:cubicBezTo>
                <a:cubicBezTo>
                  <a:pt x="6960" y="230"/>
                  <a:pt x="7596" y="622"/>
                  <a:pt x="8130" y="1155"/>
                </a:cubicBezTo>
                <a:cubicBezTo>
                  <a:pt x="9031" y="2056"/>
                  <a:pt x="9526" y="3253"/>
                  <a:pt x="9526" y="4527"/>
                </a:cubicBezTo>
                <a:cubicBezTo>
                  <a:pt x="9526" y="5801"/>
                  <a:pt x="9031" y="6999"/>
                  <a:pt x="8130" y="7899"/>
                </a:cubicBezTo>
                <a:cubicBezTo>
                  <a:pt x="7621" y="8407"/>
                  <a:pt x="7020" y="8786"/>
                  <a:pt x="6362" y="9020"/>
                </a:cubicBezTo>
                <a:cubicBezTo>
                  <a:pt x="6785" y="8605"/>
                  <a:pt x="7047" y="8027"/>
                  <a:pt x="7047" y="7389"/>
                </a:cubicBezTo>
                <a:cubicBezTo>
                  <a:pt x="7047" y="6999"/>
                  <a:pt x="6949" y="6632"/>
                  <a:pt x="6778" y="6311"/>
                </a:cubicBezTo>
                <a:cubicBezTo>
                  <a:pt x="6755" y="6268"/>
                  <a:pt x="6730" y="6226"/>
                  <a:pt x="6705" y="6185"/>
                </a:cubicBezTo>
                <a:cubicBezTo>
                  <a:pt x="6218" y="5366"/>
                  <a:pt x="5538" y="4731"/>
                  <a:pt x="4757" y="4303"/>
                </a:cubicBezTo>
                <a:cubicBezTo>
                  <a:pt x="3324" y="3518"/>
                  <a:pt x="1550" y="3434"/>
                  <a:pt x="0" y="4201"/>
                </a:cubicBezTo>
                <a:cubicBezTo>
                  <a:pt x="77" y="3050"/>
                  <a:pt x="562" y="1978"/>
                  <a:pt x="1385" y="1155"/>
                </a:cubicBezTo>
                <a:cubicBezTo>
                  <a:pt x="1919" y="622"/>
                  <a:pt x="2555" y="230"/>
                  <a:pt x="3251" y="0"/>
                </a:cubicBezTo>
                <a:cubicBezTo>
                  <a:pt x="3367" y="727"/>
                  <a:pt x="3998" y="1284"/>
                  <a:pt x="4757" y="128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E08B875-4043-4221-AADC-036DE062A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395" y="3908706"/>
            <a:ext cx="2615624" cy="2393120"/>
          </a:xfrm>
          <a:custGeom>
            <a:avLst/>
            <a:gdLst>
              <a:gd name="T0" fmla="*/ 1786176 w 9539"/>
              <a:gd name="T1" fmla="*/ 1464838 h 8729"/>
              <a:gd name="T2" fmla="*/ 2674584 w 9539"/>
              <a:gd name="T3" fmla="*/ 0 h 8729"/>
              <a:gd name="T4" fmla="*/ 2930884 w 9539"/>
              <a:gd name="T5" fmla="*/ 211268 h 8729"/>
              <a:gd name="T6" fmla="*/ 3433403 w 9539"/>
              <a:gd name="T7" fmla="*/ 1424888 h 8729"/>
              <a:gd name="T8" fmla="*/ 3398846 w 9539"/>
              <a:gd name="T9" fmla="*/ 1769682 h 8729"/>
              <a:gd name="T10" fmla="*/ 3203382 w 9539"/>
              <a:gd name="T11" fmla="*/ 1733331 h 8729"/>
              <a:gd name="T12" fmla="*/ 2654066 w 9539"/>
              <a:gd name="T13" fmla="*/ 2282915 h 8729"/>
              <a:gd name="T14" fmla="*/ 2856370 w 9539"/>
              <a:gd name="T15" fmla="*/ 2708690 h 8729"/>
              <a:gd name="T16" fmla="*/ 1716702 w 9539"/>
              <a:gd name="T17" fmla="*/ 3141303 h 8729"/>
              <a:gd name="T18" fmla="*/ 502879 w 9539"/>
              <a:gd name="T19" fmla="*/ 2638507 h 8729"/>
              <a:gd name="T20" fmla="*/ 0 w 9539"/>
              <a:gd name="T21" fmla="*/ 1424888 h 8729"/>
              <a:gd name="T22" fmla="*/ 27358 w 9539"/>
              <a:gd name="T23" fmla="*/ 1118603 h 8729"/>
              <a:gd name="T24" fmla="*/ 803455 w 9539"/>
              <a:gd name="T25" fmla="*/ 1733331 h 8729"/>
              <a:gd name="T26" fmla="*/ 824334 w 9539"/>
              <a:gd name="T27" fmla="*/ 1733331 h 8729"/>
              <a:gd name="T28" fmla="*/ 845572 w 9539"/>
              <a:gd name="T29" fmla="*/ 1733331 h 8729"/>
              <a:gd name="T30" fmla="*/ 1786176 w 9539"/>
              <a:gd name="T31" fmla="*/ 1464838 h 87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39" h="8729">
                <a:moveTo>
                  <a:pt x="4962" y="4070"/>
                </a:moveTo>
                <a:cubicBezTo>
                  <a:pt x="6359" y="3221"/>
                  <a:pt x="7320" y="1726"/>
                  <a:pt x="7430" y="0"/>
                </a:cubicBezTo>
                <a:cubicBezTo>
                  <a:pt x="7683" y="170"/>
                  <a:pt x="7921" y="366"/>
                  <a:pt x="8142" y="587"/>
                </a:cubicBezTo>
                <a:cubicBezTo>
                  <a:pt x="9042" y="1488"/>
                  <a:pt x="9538" y="2685"/>
                  <a:pt x="9538" y="3959"/>
                </a:cubicBezTo>
                <a:cubicBezTo>
                  <a:pt x="9538" y="4285"/>
                  <a:pt x="9505" y="4605"/>
                  <a:pt x="9442" y="4917"/>
                </a:cubicBezTo>
                <a:cubicBezTo>
                  <a:pt x="9273" y="4852"/>
                  <a:pt x="9090" y="4816"/>
                  <a:pt x="8899" y="4816"/>
                </a:cubicBezTo>
                <a:cubicBezTo>
                  <a:pt x="8057" y="4816"/>
                  <a:pt x="7373" y="5501"/>
                  <a:pt x="7373" y="6343"/>
                </a:cubicBezTo>
                <a:cubicBezTo>
                  <a:pt x="7373" y="6819"/>
                  <a:pt x="7592" y="7245"/>
                  <a:pt x="7935" y="7526"/>
                </a:cubicBezTo>
                <a:cubicBezTo>
                  <a:pt x="7062" y="8302"/>
                  <a:pt x="5948" y="8728"/>
                  <a:pt x="4769" y="8728"/>
                </a:cubicBezTo>
                <a:cubicBezTo>
                  <a:pt x="3495" y="8728"/>
                  <a:pt x="2298" y="8232"/>
                  <a:pt x="1397" y="7331"/>
                </a:cubicBezTo>
                <a:cubicBezTo>
                  <a:pt x="496" y="6431"/>
                  <a:pt x="0" y="5233"/>
                  <a:pt x="0" y="3959"/>
                </a:cubicBezTo>
                <a:cubicBezTo>
                  <a:pt x="0" y="3671"/>
                  <a:pt x="26" y="3386"/>
                  <a:pt x="76" y="3108"/>
                </a:cubicBezTo>
                <a:cubicBezTo>
                  <a:pt x="328" y="4073"/>
                  <a:pt x="1194" y="4790"/>
                  <a:pt x="2232" y="4816"/>
                </a:cubicBezTo>
                <a:cubicBezTo>
                  <a:pt x="2251" y="4816"/>
                  <a:pt x="2271" y="4816"/>
                  <a:pt x="2290" y="4816"/>
                </a:cubicBezTo>
                <a:cubicBezTo>
                  <a:pt x="2310" y="4816"/>
                  <a:pt x="2330" y="4816"/>
                  <a:pt x="2349" y="4816"/>
                </a:cubicBezTo>
                <a:cubicBezTo>
                  <a:pt x="3306" y="4805"/>
                  <a:pt x="4199" y="4534"/>
                  <a:pt x="4962" y="407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F7154A9-8690-409A-B7FC-7985CAE5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982" y="3686203"/>
            <a:ext cx="2152478" cy="2615624"/>
          </a:xfrm>
          <a:custGeom>
            <a:avLst/>
            <a:gdLst>
              <a:gd name="T0" fmla="*/ 502516 w 7850"/>
              <a:gd name="T1" fmla="*/ 502879 h 9539"/>
              <a:gd name="T2" fmla="*/ 1716688 w 7850"/>
              <a:gd name="T3" fmla="*/ 0 h 9539"/>
              <a:gd name="T4" fmla="*/ 2825390 w 7850"/>
              <a:gd name="T5" fmla="*/ 406047 h 9539"/>
              <a:gd name="T6" fmla="*/ 2608689 w 7850"/>
              <a:gd name="T7" fmla="*/ 377250 h 9539"/>
              <a:gd name="T8" fmla="*/ 1907831 w 7850"/>
              <a:gd name="T9" fmla="*/ 768178 h 9539"/>
              <a:gd name="T10" fmla="*/ 1881554 w 7850"/>
              <a:gd name="T11" fmla="*/ 813534 h 9539"/>
              <a:gd name="T12" fmla="*/ 1646854 w 7850"/>
              <a:gd name="T13" fmla="*/ 1756658 h 9539"/>
              <a:gd name="T14" fmla="*/ 2472261 w 7850"/>
              <a:gd name="T15" fmla="*/ 3258817 h 9539"/>
              <a:gd name="T16" fmla="*/ 1716688 w 7850"/>
              <a:gd name="T17" fmla="*/ 3433403 h 9539"/>
              <a:gd name="T18" fmla="*/ 577029 w 7850"/>
              <a:gd name="T19" fmla="*/ 3000718 h 9539"/>
              <a:gd name="T20" fmla="*/ 779691 w 7850"/>
              <a:gd name="T21" fmla="*/ 2574872 h 9539"/>
              <a:gd name="T22" fmla="*/ 230380 w 7850"/>
              <a:gd name="T23" fmla="*/ 2025197 h 9539"/>
              <a:gd name="T24" fmla="*/ 34557 w 7850"/>
              <a:gd name="T25" fmla="*/ 2061554 h 9539"/>
              <a:gd name="T26" fmla="*/ 0 w 7850"/>
              <a:gd name="T27" fmla="*/ 1716702 h 9539"/>
              <a:gd name="T28" fmla="*/ 502516 w 7850"/>
              <a:gd name="T29" fmla="*/ 502879 h 95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850" h="9539">
                <a:moveTo>
                  <a:pt x="1396" y="1397"/>
                </a:moveTo>
                <a:cubicBezTo>
                  <a:pt x="2297" y="496"/>
                  <a:pt x="3495" y="0"/>
                  <a:pt x="4769" y="0"/>
                </a:cubicBezTo>
                <a:cubicBezTo>
                  <a:pt x="5910" y="0"/>
                  <a:pt x="6989" y="398"/>
                  <a:pt x="7849" y="1128"/>
                </a:cubicBezTo>
                <a:cubicBezTo>
                  <a:pt x="7658" y="1076"/>
                  <a:pt x="7456" y="1048"/>
                  <a:pt x="7247" y="1048"/>
                </a:cubicBezTo>
                <a:cubicBezTo>
                  <a:pt x="6425" y="1048"/>
                  <a:pt x="5704" y="1482"/>
                  <a:pt x="5300" y="2134"/>
                </a:cubicBezTo>
                <a:cubicBezTo>
                  <a:pt x="5275" y="2175"/>
                  <a:pt x="5250" y="2217"/>
                  <a:pt x="5227" y="2260"/>
                </a:cubicBezTo>
                <a:cubicBezTo>
                  <a:pt x="4765" y="3089"/>
                  <a:pt x="4556" y="3993"/>
                  <a:pt x="4575" y="4880"/>
                </a:cubicBezTo>
                <a:cubicBezTo>
                  <a:pt x="4612" y="6515"/>
                  <a:pt x="5428" y="8095"/>
                  <a:pt x="6868" y="9053"/>
                </a:cubicBezTo>
                <a:cubicBezTo>
                  <a:pt x="6223" y="9370"/>
                  <a:pt x="5509" y="9538"/>
                  <a:pt x="4769" y="9538"/>
                </a:cubicBezTo>
                <a:cubicBezTo>
                  <a:pt x="3590" y="9538"/>
                  <a:pt x="2476" y="9113"/>
                  <a:pt x="1603" y="8336"/>
                </a:cubicBezTo>
                <a:cubicBezTo>
                  <a:pt x="1946" y="8055"/>
                  <a:pt x="2166" y="7629"/>
                  <a:pt x="2166" y="7153"/>
                </a:cubicBezTo>
                <a:cubicBezTo>
                  <a:pt x="2166" y="6311"/>
                  <a:pt x="1482" y="5626"/>
                  <a:pt x="640" y="5626"/>
                </a:cubicBezTo>
                <a:cubicBezTo>
                  <a:pt x="449" y="5626"/>
                  <a:pt x="265" y="5662"/>
                  <a:pt x="96" y="5727"/>
                </a:cubicBezTo>
                <a:cubicBezTo>
                  <a:pt x="33" y="5415"/>
                  <a:pt x="0" y="5095"/>
                  <a:pt x="0" y="4769"/>
                </a:cubicBezTo>
                <a:cubicBezTo>
                  <a:pt x="0" y="3495"/>
                  <a:pt x="496" y="2298"/>
                  <a:pt x="1396" y="1397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74856D8-E818-4847-AE8C-9A297A8E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396" y="3974007"/>
            <a:ext cx="1256419" cy="1255209"/>
          </a:xfrm>
          <a:custGeom>
            <a:avLst/>
            <a:gdLst>
              <a:gd name="T0" fmla="*/ 0 w 4580"/>
              <a:gd name="T1" fmla="*/ 824092 h 4579"/>
              <a:gd name="T2" fmla="*/ 824346 w 4580"/>
              <a:gd name="T3" fmla="*/ 0 h 4579"/>
              <a:gd name="T4" fmla="*/ 1649053 w 4580"/>
              <a:gd name="T5" fmla="*/ 824092 h 4579"/>
              <a:gd name="T6" fmla="*/ 824346 w 4580"/>
              <a:gd name="T7" fmla="*/ 1647465 h 4579"/>
              <a:gd name="T8" fmla="*/ 0 w 4580"/>
              <a:gd name="T9" fmla="*/ 824092 h 4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0" h="4579">
                <a:moveTo>
                  <a:pt x="0" y="2290"/>
                </a:moveTo>
                <a:cubicBezTo>
                  <a:pt x="0" y="1025"/>
                  <a:pt x="1025" y="0"/>
                  <a:pt x="2289" y="0"/>
                </a:cubicBezTo>
                <a:cubicBezTo>
                  <a:pt x="3554" y="0"/>
                  <a:pt x="4579" y="1025"/>
                  <a:pt x="4579" y="2290"/>
                </a:cubicBezTo>
                <a:cubicBezTo>
                  <a:pt x="4579" y="3554"/>
                  <a:pt x="3554" y="4578"/>
                  <a:pt x="2289" y="4578"/>
                </a:cubicBezTo>
                <a:cubicBezTo>
                  <a:pt x="1025" y="4578"/>
                  <a:pt x="0" y="3554"/>
                  <a:pt x="0" y="229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ESF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F1DFAF3-C8AC-472F-B7F7-179006C9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593" y="2195189"/>
            <a:ext cx="627604" cy="628814"/>
          </a:xfrm>
          <a:custGeom>
            <a:avLst/>
            <a:gdLst>
              <a:gd name="T0" fmla="*/ 0 w 2290"/>
              <a:gd name="T1" fmla="*/ 412570 h 2291"/>
              <a:gd name="T2" fmla="*/ 411596 w 2290"/>
              <a:gd name="T3" fmla="*/ 0 h 2291"/>
              <a:gd name="T4" fmla="*/ 823552 w 2290"/>
              <a:gd name="T5" fmla="*/ 412570 h 2291"/>
              <a:gd name="T6" fmla="*/ 411596 w 2290"/>
              <a:gd name="T7" fmla="*/ 825140 h 2291"/>
              <a:gd name="T8" fmla="*/ 0 w 2290"/>
              <a:gd name="T9" fmla="*/ 412570 h 2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0" h="2291">
                <a:moveTo>
                  <a:pt x="0" y="1145"/>
                </a:moveTo>
                <a:cubicBezTo>
                  <a:pt x="0" y="513"/>
                  <a:pt x="512" y="0"/>
                  <a:pt x="1144" y="0"/>
                </a:cubicBezTo>
                <a:cubicBezTo>
                  <a:pt x="1777" y="0"/>
                  <a:pt x="2289" y="513"/>
                  <a:pt x="2289" y="1145"/>
                </a:cubicBezTo>
                <a:cubicBezTo>
                  <a:pt x="2289" y="1777"/>
                  <a:pt x="1777" y="2290"/>
                  <a:pt x="1144" y="2290"/>
                </a:cubicBezTo>
                <a:cubicBezTo>
                  <a:pt x="512" y="2290"/>
                  <a:pt x="0" y="1777"/>
                  <a:pt x="0" y="1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4BDB9E5-637F-410E-A29F-4C5C9FD1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269" y="5333211"/>
            <a:ext cx="627605" cy="628814"/>
          </a:xfrm>
          <a:custGeom>
            <a:avLst/>
            <a:gdLst>
              <a:gd name="T0" fmla="*/ 0 w 2290"/>
              <a:gd name="T1" fmla="*/ 412570 h 2291"/>
              <a:gd name="T2" fmla="*/ 411957 w 2290"/>
              <a:gd name="T3" fmla="*/ 0 h 2291"/>
              <a:gd name="T4" fmla="*/ 823553 w 2290"/>
              <a:gd name="T5" fmla="*/ 412570 h 2291"/>
              <a:gd name="T6" fmla="*/ 411957 w 2290"/>
              <a:gd name="T7" fmla="*/ 825140 h 2291"/>
              <a:gd name="T8" fmla="*/ 0 w 2290"/>
              <a:gd name="T9" fmla="*/ 412570 h 2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0" h="2291">
                <a:moveTo>
                  <a:pt x="0" y="1145"/>
                </a:moveTo>
                <a:cubicBezTo>
                  <a:pt x="0" y="513"/>
                  <a:pt x="513" y="0"/>
                  <a:pt x="1145" y="0"/>
                </a:cubicBezTo>
                <a:cubicBezTo>
                  <a:pt x="1777" y="0"/>
                  <a:pt x="2289" y="513"/>
                  <a:pt x="2289" y="1145"/>
                </a:cubicBezTo>
                <a:cubicBezTo>
                  <a:pt x="2289" y="1777"/>
                  <a:pt x="1777" y="2290"/>
                  <a:pt x="1145" y="2290"/>
                </a:cubicBezTo>
                <a:cubicBezTo>
                  <a:pt x="513" y="2290"/>
                  <a:pt x="0" y="1777"/>
                  <a:pt x="0" y="1145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FED30547-2EC1-4A21-B41D-E05F7321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126" y="5333211"/>
            <a:ext cx="628814" cy="628814"/>
          </a:xfrm>
          <a:custGeom>
            <a:avLst/>
            <a:gdLst>
              <a:gd name="T0" fmla="*/ 0 w 2291"/>
              <a:gd name="T1" fmla="*/ 412570 h 2291"/>
              <a:gd name="T2" fmla="*/ 412570 w 2291"/>
              <a:gd name="T3" fmla="*/ 0 h 2291"/>
              <a:gd name="T4" fmla="*/ 825140 w 2291"/>
              <a:gd name="T5" fmla="*/ 412570 h 2291"/>
              <a:gd name="T6" fmla="*/ 412570 w 2291"/>
              <a:gd name="T7" fmla="*/ 825140 h 2291"/>
              <a:gd name="T8" fmla="*/ 0 w 2291"/>
              <a:gd name="T9" fmla="*/ 412570 h 2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1" h="2291">
                <a:moveTo>
                  <a:pt x="0" y="1145"/>
                </a:moveTo>
                <a:cubicBezTo>
                  <a:pt x="0" y="513"/>
                  <a:pt x="513" y="0"/>
                  <a:pt x="1145" y="0"/>
                </a:cubicBezTo>
                <a:cubicBezTo>
                  <a:pt x="1777" y="0"/>
                  <a:pt x="2290" y="513"/>
                  <a:pt x="2290" y="1145"/>
                </a:cubicBezTo>
                <a:cubicBezTo>
                  <a:pt x="2290" y="1777"/>
                  <a:pt x="1777" y="2290"/>
                  <a:pt x="1145" y="2290"/>
                </a:cubicBezTo>
                <a:cubicBezTo>
                  <a:pt x="513" y="2290"/>
                  <a:pt x="0" y="1777"/>
                  <a:pt x="0" y="1145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110" y="1423176"/>
            <a:ext cx="3751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2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3295" algn="l"/>
              </a:tabLst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La estructura del estado de situación financiera se conforma de las siguientes partes: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912116" y="2189765"/>
            <a:ext cx="34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1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720557" y="5297480"/>
            <a:ext cx="34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2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092863" y="5315694"/>
            <a:ext cx="34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3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399579" y="1426630"/>
            <a:ext cx="44076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Encabezado</a:t>
            </a: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. Se conforma por: nombre del negocio o sociedad; enseguida, de manera explícita, se hace mención que se trata del estado de situación financiera o estado de posición financiera; se especifica el tipo de moneda y, finalmente la fecha (siempre es a una fecha determinada y no a un período). 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348162" y="4401054"/>
            <a:ext cx="3551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Cuerpo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. Se estructura con tres grandes grupos de cuentas: Activos, Pasivos y Capital contable. Cortes de sub totales y totales de cada cuenta 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45822" y="3839853"/>
            <a:ext cx="3533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Pie de firmas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. Esta parte por lo regular aparece al final del documento financiero, en la que se visualiza los nombres y firmas del propietario o funcionario quien lo autoriza así como de quienes lo elaboran y lo revisan.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421047" y="316884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Encabezado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345789" y="53061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Cuerpo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408782" y="4400279"/>
            <a:ext cx="1435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Pie de firmas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.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148822" y="62448"/>
            <a:ext cx="1007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estado de situación financiera o balance general   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1274618" y="585668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7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71" y="1190577"/>
            <a:ext cx="8513412" cy="506954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1975109" y="1194464"/>
            <a:ext cx="1829146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Encabezado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1738" y="2899583"/>
            <a:ext cx="139337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Cuerpo</a:t>
            </a:r>
          </a:p>
        </p:txBody>
      </p:sp>
      <p:sp>
        <p:nvSpPr>
          <p:cNvPr id="7" name="Abrir llave 6"/>
          <p:cNvSpPr/>
          <p:nvPr/>
        </p:nvSpPr>
        <p:spPr>
          <a:xfrm>
            <a:off x="4194629" y="1165030"/>
            <a:ext cx="159657" cy="489599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" name="Abrir llave 7"/>
          <p:cNvSpPr/>
          <p:nvPr/>
        </p:nvSpPr>
        <p:spPr>
          <a:xfrm>
            <a:off x="1975109" y="1959429"/>
            <a:ext cx="231062" cy="3556000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642528" y="5744692"/>
            <a:ext cx="1829146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 de firmas</a:t>
            </a:r>
          </a:p>
        </p:txBody>
      </p:sp>
      <p:sp>
        <p:nvSpPr>
          <p:cNvPr id="10" name="Cerrar llave 9"/>
          <p:cNvSpPr/>
          <p:nvPr/>
        </p:nvSpPr>
        <p:spPr>
          <a:xfrm>
            <a:off x="7910286" y="5744692"/>
            <a:ext cx="275771" cy="515432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77460" y="197280"/>
            <a:ext cx="1007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estado de situación financiera o balance general   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1846172" y="746057"/>
            <a:ext cx="9233410" cy="321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8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6">
            <a:extLst>
              <a:ext uri="{FF2B5EF4-FFF2-40B4-BE49-F238E27FC236}">
                <a16:creationId xmlns:a16="http://schemas.microsoft.com/office/drawing/2014/main" id="{EBCA7979-0B9E-D949-831E-AE53DE96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8" y="2174881"/>
            <a:ext cx="2263354" cy="2343126"/>
          </a:xfrm>
          <a:custGeom>
            <a:avLst/>
            <a:gdLst>
              <a:gd name="T0" fmla="*/ 30 w 5716"/>
              <a:gd name="T1" fmla="*/ 0 h 11621"/>
              <a:gd name="T2" fmla="*/ 5686 w 5716"/>
              <a:gd name="T3" fmla="*/ 0 h 11621"/>
              <a:gd name="T4" fmla="*/ 5686 w 5716"/>
              <a:gd name="T5" fmla="*/ 0 h 11621"/>
              <a:gd name="T6" fmla="*/ 5715 w 5716"/>
              <a:gd name="T7" fmla="*/ 29 h 11621"/>
              <a:gd name="T8" fmla="*/ 5715 w 5716"/>
              <a:gd name="T9" fmla="*/ 29 h 11621"/>
              <a:gd name="T10" fmla="*/ 5715 w 5716"/>
              <a:gd name="T11" fmla="*/ 11591 h 11621"/>
              <a:gd name="T12" fmla="*/ 5715 w 5716"/>
              <a:gd name="T13" fmla="*/ 11591 h 11621"/>
              <a:gd name="T14" fmla="*/ 5686 w 5716"/>
              <a:gd name="T15" fmla="*/ 11620 h 11621"/>
              <a:gd name="T16" fmla="*/ 5686 w 5716"/>
              <a:gd name="T17" fmla="*/ 11620 h 11621"/>
              <a:gd name="T18" fmla="*/ 30 w 5716"/>
              <a:gd name="T19" fmla="*/ 11620 h 11621"/>
              <a:gd name="T20" fmla="*/ 30 w 5716"/>
              <a:gd name="T21" fmla="*/ 11620 h 11621"/>
              <a:gd name="T22" fmla="*/ 0 w 5716"/>
              <a:gd name="T23" fmla="*/ 11591 h 11621"/>
              <a:gd name="T24" fmla="*/ 0 w 5716"/>
              <a:gd name="T25" fmla="*/ 11591 h 11621"/>
              <a:gd name="T26" fmla="*/ 0 w 5716"/>
              <a:gd name="T27" fmla="*/ 29 h 11621"/>
              <a:gd name="T28" fmla="*/ 0 w 5716"/>
              <a:gd name="T29" fmla="*/ 29 h 11621"/>
              <a:gd name="T30" fmla="*/ 30 w 5716"/>
              <a:gd name="T31" fmla="*/ 0 h 11621"/>
              <a:gd name="T32" fmla="*/ 30 w 5716"/>
              <a:gd name="T33" fmla="*/ 0 h 1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6" h="11621">
                <a:moveTo>
                  <a:pt x="30" y="0"/>
                </a:moveTo>
                <a:lnTo>
                  <a:pt x="5686" y="0"/>
                </a:lnTo>
                <a:lnTo>
                  <a:pt x="5686" y="0"/>
                </a:lnTo>
                <a:cubicBezTo>
                  <a:pt x="5702" y="0"/>
                  <a:pt x="5715" y="13"/>
                  <a:pt x="5715" y="29"/>
                </a:cubicBezTo>
                <a:lnTo>
                  <a:pt x="5715" y="29"/>
                </a:lnTo>
                <a:lnTo>
                  <a:pt x="5715" y="11591"/>
                </a:lnTo>
                <a:lnTo>
                  <a:pt x="5715" y="11591"/>
                </a:lnTo>
                <a:cubicBezTo>
                  <a:pt x="5715" y="11607"/>
                  <a:pt x="5702" y="11620"/>
                  <a:pt x="5686" y="11620"/>
                </a:cubicBezTo>
                <a:lnTo>
                  <a:pt x="5686" y="11620"/>
                </a:lnTo>
                <a:lnTo>
                  <a:pt x="30" y="11620"/>
                </a:lnTo>
                <a:lnTo>
                  <a:pt x="30" y="11620"/>
                </a:lnTo>
                <a:cubicBezTo>
                  <a:pt x="13" y="11620"/>
                  <a:pt x="0" y="11607"/>
                  <a:pt x="0" y="11591"/>
                </a:cubicBezTo>
                <a:lnTo>
                  <a:pt x="0" y="11591"/>
                </a:ln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30" y="0"/>
                </a:cubicBezTo>
                <a:lnTo>
                  <a:pt x="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" name="Freeform 27">
            <a:extLst>
              <a:ext uri="{FF2B5EF4-FFF2-40B4-BE49-F238E27FC236}">
                <a16:creationId xmlns:a16="http://schemas.microsoft.com/office/drawing/2014/main" id="{29765054-BF0D-6B43-A184-848DD47B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8" y="4476651"/>
            <a:ext cx="2309994" cy="1415097"/>
          </a:xfrm>
          <a:custGeom>
            <a:avLst/>
            <a:gdLst>
              <a:gd name="T0" fmla="*/ 5715 w 5716"/>
              <a:gd name="T1" fmla="*/ 4445 h 4446"/>
              <a:gd name="T2" fmla="*/ 0 w 5716"/>
              <a:gd name="T3" fmla="*/ 4445 h 4446"/>
              <a:gd name="T4" fmla="*/ 0 w 5716"/>
              <a:gd name="T5" fmla="*/ 0 h 4446"/>
              <a:gd name="T6" fmla="*/ 5715 w 5716"/>
              <a:gd name="T7" fmla="*/ 0 h 4446"/>
              <a:gd name="T8" fmla="*/ 5715 w 5716"/>
              <a:gd name="T9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4446">
                <a:moveTo>
                  <a:pt x="5715" y="4445"/>
                </a:moveTo>
                <a:lnTo>
                  <a:pt x="0" y="4445"/>
                </a:lnTo>
                <a:lnTo>
                  <a:pt x="0" y="0"/>
                </a:lnTo>
                <a:lnTo>
                  <a:pt x="5715" y="0"/>
                </a:lnTo>
                <a:lnTo>
                  <a:pt x="5715" y="444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5" name="Freeform 28">
            <a:extLst>
              <a:ext uri="{FF2B5EF4-FFF2-40B4-BE49-F238E27FC236}">
                <a16:creationId xmlns:a16="http://schemas.microsoft.com/office/drawing/2014/main" id="{820ACF81-A0EE-CF4E-8906-9D723D3C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8" y="5783900"/>
            <a:ext cx="2135504" cy="47525"/>
          </a:xfrm>
          <a:custGeom>
            <a:avLst/>
            <a:gdLst>
              <a:gd name="T0" fmla="*/ 0 w 5716"/>
              <a:gd name="T1" fmla="*/ 144 h 145"/>
              <a:gd name="T2" fmla="*/ 0 w 5716"/>
              <a:gd name="T3" fmla="*/ 0 h 145"/>
              <a:gd name="T4" fmla="*/ 5715 w 5716"/>
              <a:gd name="T5" fmla="*/ 0 h 145"/>
              <a:gd name="T6" fmla="*/ 5715 w 5716"/>
              <a:gd name="T7" fmla="*/ 144 h 145"/>
              <a:gd name="T8" fmla="*/ 0 w 5716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145">
                <a:moveTo>
                  <a:pt x="0" y="144"/>
                </a:moveTo>
                <a:lnTo>
                  <a:pt x="0" y="0"/>
                </a:lnTo>
                <a:lnTo>
                  <a:pt x="5715" y="0"/>
                </a:lnTo>
                <a:lnTo>
                  <a:pt x="5715" y="144"/>
                </a:lnTo>
                <a:lnTo>
                  <a:pt x="0" y="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E4008944-E74F-FC4A-B00C-5DADE608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86" y="1475364"/>
            <a:ext cx="1399827" cy="139903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D8DDDC2-ACE5-EA4E-8E1E-E57771A7951D}"/>
              </a:ext>
            </a:extLst>
          </p:cNvPr>
          <p:cNvSpPr/>
          <p:nvPr/>
        </p:nvSpPr>
        <p:spPr>
          <a:xfrm rot="10800000">
            <a:off x="1594391" y="5933103"/>
            <a:ext cx="504218" cy="379903"/>
          </a:xfrm>
          <a:prstGeom prst="triangle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3D27F1B6-30BC-694F-ADDB-786C09FE0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748" y="2174881"/>
            <a:ext cx="2182850" cy="2343126"/>
          </a:xfrm>
          <a:custGeom>
            <a:avLst/>
            <a:gdLst>
              <a:gd name="T0" fmla="*/ 30 w 5716"/>
              <a:gd name="T1" fmla="*/ 0 h 11621"/>
              <a:gd name="T2" fmla="*/ 5686 w 5716"/>
              <a:gd name="T3" fmla="*/ 0 h 11621"/>
              <a:gd name="T4" fmla="*/ 5686 w 5716"/>
              <a:gd name="T5" fmla="*/ 0 h 11621"/>
              <a:gd name="T6" fmla="*/ 5715 w 5716"/>
              <a:gd name="T7" fmla="*/ 29 h 11621"/>
              <a:gd name="T8" fmla="*/ 5715 w 5716"/>
              <a:gd name="T9" fmla="*/ 29 h 11621"/>
              <a:gd name="T10" fmla="*/ 5715 w 5716"/>
              <a:gd name="T11" fmla="*/ 11591 h 11621"/>
              <a:gd name="T12" fmla="*/ 5715 w 5716"/>
              <a:gd name="T13" fmla="*/ 11591 h 11621"/>
              <a:gd name="T14" fmla="*/ 5686 w 5716"/>
              <a:gd name="T15" fmla="*/ 11620 h 11621"/>
              <a:gd name="T16" fmla="*/ 5686 w 5716"/>
              <a:gd name="T17" fmla="*/ 11620 h 11621"/>
              <a:gd name="T18" fmla="*/ 30 w 5716"/>
              <a:gd name="T19" fmla="*/ 11620 h 11621"/>
              <a:gd name="T20" fmla="*/ 30 w 5716"/>
              <a:gd name="T21" fmla="*/ 11620 h 11621"/>
              <a:gd name="T22" fmla="*/ 0 w 5716"/>
              <a:gd name="T23" fmla="*/ 11591 h 11621"/>
              <a:gd name="T24" fmla="*/ 0 w 5716"/>
              <a:gd name="T25" fmla="*/ 11591 h 11621"/>
              <a:gd name="T26" fmla="*/ 0 w 5716"/>
              <a:gd name="T27" fmla="*/ 29 h 11621"/>
              <a:gd name="T28" fmla="*/ 0 w 5716"/>
              <a:gd name="T29" fmla="*/ 29 h 11621"/>
              <a:gd name="T30" fmla="*/ 30 w 5716"/>
              <a:gd name="T31" fmla="*/ 0 h 11621"/>
              <a:gd name="T32" fmla="*/ 30 w 5716"/>
              <a:gd name="T33" fmla="*/ 0 h 1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6" h="11621">
                <a:moveTo>
                  <a:pt x="30" y="0"/>
                </a:moveTo>
                <a:lnTo>
                  <a:pt x="5686" y="0"/>
                </a:lnTo>
                <a:lnTo>
                  <a:pt x="5686" y="0"/>
                </a:lnTo>
                <a:cubicBezTo>
                  <a:pt x="5702" y="0"/>
                  <a:pt x="5715" y="13"/>
                  <a:pt x="5715" y="29"/>
                </a:cubicBezTo>
                <a:lnTo>
                  <a:pt x="5715" y="29"/>
                </a:lnTo>
                <a:lnTo>
                  <a:pt x="5715" y="11591"/>
                </a:lnTo>
                <a:lnTo>
                  <a:pt x="5715" y="11591"/>
                </a:lnTo>
                <a:cubicBezTo>
                  <a:pt x="5715" y="11607"/>
                  <a:pt x="5702" y="11620"/>
                  <a:pt x="5686" y="11620"/>
                </a:cubicBezTo>
                <a:lnTo>
                  <a:pt x="5686" y="11620"/>
                </a:lnTo>
                <a:lnTo>
                  <a:pt x="30" y="11620"/>
                </a:lnTo>
                <a:lnTo>
                  <a:pt x="30" y="11620"/>
                </a:lnTo>
                <a:cubicBezTo>
                  <a:pt x="13" y="11620"/>
                  <a:pt x="0" y="11607"/>
                  <a:pt x="0" y="11591"/>
                </a:cubicBezTo>
                <a:lnTo>
                  <a:pt x="0" y="11591"/>
                </a:ln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30" y="0"/>
                </a:cubicBezTo>
                <a:lnTo>
                  <a:pt x="3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3285F2A6-2F68-3B46-9396-B47E69EBB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747" y="4518007"/>
            <a:ext cx="2245737" cy="1415097"/>
          </a:xfrm>
          <a:custGeom>
            <a:avLst/>
            <a:gdLst>
              <a:gd name="T0" fmla="*/ 5715 w 5716"/>
              <a:gd name="T1" fmla="*/ 4445 h 4446"/>
              <a:gd name="T2" fmla="*/ 0 w 5716"/>
              <a:gd name="T3" fmla="*/ 4445 h 4446"/>
              <a:gd name="T4" fmla="*/ 0 w 5716"/>
              <a:gd name="T5" fmla="*/ 0 h 4446"/>
              <a:gd name="T6" fmla="*/ 5715 w 5716"/>
              <a:gd name="T7" fmla="*/ 0 h 4446"/>
              <a:gd name="T8" fmla="*/ 5715 w 5716"/>
              <a:gd name="T9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4446">
                <a:moveTo>
                  <a:pt x="5715" y="4445"/>
                </a:moveTo>
                <a:lnTo>
                  <a:pt x="0" y="4445"/>
                </a:lnTo>
                <a:lnTo>
                  <a:pt x="0" y="0"/>
                </a:lnTo>
                <a:lnTo>
                  <a:pt x="5715" y="0"/>
                </a:lnTo>
                <a:lnTo>
                  <a:pt x="5715" y="444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7B8208F0-2911-3144-AC9D-B204124BB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748" y="5783900"/>
            <a:ext cx="2135504" cy="47525"/>
          </a:xfrm>
          <a:custGeom>
            <a:avLst/>
            <a:gdLst>
              <a:gd name="T0" fmla="*/ 0 w 5716"/>
              <a:gd name="T1" fmla="*/ 144 h 145"/>
              <a:gd name="T2" fmla="*/ 0 w 5716"/>
              <a:gd name="T3" fmla="*/ 0 h 145"/>
              <a:gd name="T4" fmla="*/ 5715 w 5716"/>
              <a:gd name="T5" fmla="*/ 0 h 145"/>
              <a:gd name="T6" fmla="*/ 5715 w 5716"/>
              <a:gd name="T7" fmla="*/ 144 h 145"/>
              <a:gd name="T8" fmla="*/ 0 w 5716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145">
                <a:moveTo>
                  <a:pt x="0" y="144"/>
                </a:moveTo>
                <a:lnTo>
                  <a:pt x="0" y="0"/>
                </a:lnTo>
                <a:lnTo>
                  <a:pt x="5715" y="0"/>
                </a:lnTo>
                <a:lnTo>
                  <a:pt x="5715" y="144"/>
                </a:lnTo>
                <a:lnTo>
                  <a:pt x="0" y="1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57A8882A-7200-1A47-8208-1BEF5C3C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587" y="1475364"/>
            <a:ext cx="1399827" cy="139903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DC9F8FE8-D29B-3844-9D4E-D0A491279F80}"/>
              </a:ext>
            </a:extLst>
          </p:cNvPr>
          <p:cNvSpPr/>
          <p:nvPr/>
        </p:nvSpPr>
        <p:spPr>
          <a:xfrm rot="10800000">
            <a:off x="4427391" y="5933104"/>
            <a:ext cx="504218" cy="379903"/>
          </a:xfrm>
          <a:prstGeom prst="triangl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E8C4F33E-3647-394A-A9EB-780B9B89C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516" y="2174881"/>
            <a:ext cx="2245737" cy="2343126"/>
          </a:xfrm>
          <a:custGeom>
            <a:avLst/>
            <a:gdLst>
              <a:gd name="T0" fmla="*/ 30 w 5716"/>
              <a:gd name="T1" fmla="*/ 0 h 11621"/>
              <a:gd name="T2" fmla="*/ 5686 w 5716"/>
              <a:gd name="T3" fmla="*/ 0 h 11621"/>
              <a:gd name="T4" fmla="*/ 5686 w 5716"/>
              <a:gd name="T5" fmla="*/ 0 h 11621"/>
              <a:gd name="T6" fmla="*/ 5715 w 5716"/>
              <a:gd name="T7" fmla="*/ 29 h 11621"/>
              <a:gd name="T8" fmla="*/ 5715 w 5716"/>
              <a:gd name="T9" fmla="*/ 29 h 11621"/>
              <a:gd name="T10" fmla="*/ 5715 w 5716"/>
              <a:gd name="T11" fmla="*/ 11591 h 11621"/>
              <a:gd name="T12" fmla="*/ 5715 w 5716"/>
              <a:gd name="T13" fmla="*/ 11591 h 11621"/>
              <a:gd name="T14" fmla="*/ 5686 w 5716"/>
              <a:gd name="T15" fmla="*/ 11620 h 11621"/>
              <a:gd name="T16" fmla="*/ 5686 w 5716"/>
              <a:gd name="T17" fmla="*/ 11620 h 11621"/>
              <a:gd name="T18" fmla="*/ 30 w 5716"/>
              <a:gd name="T19" fmla="*/ 11620 h 11621"/>
              <a:gd name="T20" fmla="*/ 30 w 5716"/>
              <a:gd name="T21" fmla="*/ 11620 h 11621"/>
              <a:gd name="T22" fmla="*/ 0 w 5716"/>
              <a:gd name="T23" fmla="*/ 11591 h 11621"/>
              <a:gd name="T24" fmla="*/ 0 w 5716"/>
              <a:gd name="T25" fmla="*/ 11591 h 11621"/>
              <a:gd name="T26" fmla="*/ 0 w 5716"/>
              <a:gd name="T27" fmla="*/ 29 h 11621"/>
              <a:gd name="T28" fmla="*/ 0 w 5716"/>
              <a:gd name="T29" fmla="*/ 29 h 11621"/>
              <a:gd name="T30" fmla="*/ 30 w 5716"/>
              <a:gd name="T31" fmla="*/ 0 h 11621"/>
              <a:gd name="T32" fmla="*/ 30 w 5716"/>
              <a:gd name="T33" fmla="*/ 0 h 1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6" h="11621">
                <a:moveTo>
                  <a:pt x="30" y="0"/>
                </a:moveTo>
                <a:lnTo>
                  <a:pt x="5686" y="0"/>
                </a:lnTo>
                <a:lnTo>
                  <a:pt x="5686" y="0"/>
                </a:lnTo>
                <a:cubicBezTo>
                  <a:pt x="5702" y="0"/>
                  <a:pt x="5715" y="13"/>
                  <a:pt x="5715" y="29"/>
                </a:cubicBezTo>
                <a:lnTo>
                  <a:pt x="5715" y="29"/>
                </a:lnTo>
                <a:lnTo>
                  <a:pt x="5715" y="11591"/>
                </a:lnTo>
                <a:lnTo>
                  <a:pt x="5715" y="11591"/>
                </a:lnTo>
                <a:cubicBezTo>
                  <a:pt x="5715" y="11607"/>
                  <a:pt x="5702" y="11620"/>
                  <a:pt x="5686" y="11620"/>
                </a:cubicBezTo>
                <a:lnTo>
                  <a:pt x="5686" y="11620"/>
                </a:lnTo>
                <a:lnTo>
                  <a:pt x="30" y="11620"/>
                </a:lnTo>
                <a:lnTo>
                  <a:pt x="30" y="11620"/>
                </a:lnTo>
                <a:cubicBezTo>
                  <a:pt x="13" y="11620"/>
                  <a:pt x="0" y="11607"/>
                  <a:pt x="0" y="11591"/>
                </a:cubicBezTo>
                <a:lnTo>
                  <a:pt x="0" y="11591"/>
                </a:ln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30" y="0"/>
                </a:cubicBezTo>
                <a:lnTo>
                  <a:pt x="3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7EFF6DD-2864-5A4A-B613-215CE73A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347" y="4509389"/>
            <a:ext cx="2135504" cy="1415097"/>
          </a:xfrm>
          <a:custGeom>
            <a:avLst/>
            <a:gdLst>
              <a:gd name="T0" fmla="*/ 5715 w 5716"/>
              <a:gd name="T1" fmla="*/ 4445 h 4446"/>
              <a:gd name="T2" fmla="*/ 0 w 5716"/>
              <a:gd name="T3" fmla="*/ 4445 h 4446"/>
              <a:gd name="T4" fmla="*/ 0 w 5716"/>
              <a:gd name="T5" fmla="*/ 0 h 4446"/>
              <a:gd name="T6" fmla="*/ 5715 w 5716"/>
              <a:gd name="T7" fmla="*/ 0 h 4446"/>
              <a:gd name="T8" fmla="*/ 5715 w 5716"/>
              <a:gd name="T9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4446">
                <a:moveTo>
                  <a:pt x="5715" y="4445"/>
                </a:moveTo>
                <a:lnTo>
                  <a:pt x="0" y="4445"/>
                </a:lnTo>
                <a:lnTo>
                  <a:pt x="0" y="0"/>
                </a:lnTo>
                <a:lnTo>
                  <a:pt x="5715" y="0"/>
                </a:lnTo>
                <a:lnTo>
                  <a:pt x="5715" y="444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7" name="Freeform 28">
            <a:extLst>
              <a:ext uri="{FF2B5EF4-FFF2-40B4-BE49-F238E27FC236}">
                <a16:creationId xmlns:a16="http://schemas.microsoft.com/office/drawing/2014/main" id="{DE34B813-2B04-804D-8CD0-E0133CDA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749" y="5783900"/>
            <a:ext cx="2135504" cy="47525"/>
          </a:xfrm>
          <a:custGeom>
            <a:avLst/>
            <a:gdLst>
              <a:gd name="T0" fmla="*/ 0 w 5716"/>
              <a:gd name="T1" fmla="*/ 144 h 145"/>
              <a:gd name="T2" fmla="*/ 0 w 5716"/>
              <a:gd name="T3" fmla="*/ 0 h 145"/>
              <a:gd name="T4" fmla="*/ 5715 w 5716"/>
              <a:gd name="T5" fmla="*/ 0 h 145"/>
              <a:gd name="T6" fmla="*/ 5715 w 5716"/>
              <a:gd name="T7" fmla="*/ 144 h 145"/>
              <a:gd name="T8" fmla="*/ 0 w 5716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145">
                <a:moveTo>
                  <a:pt x="0" y="144"/>
                </a:moveTo>
                <a:lnTo>
                  <a:pt x="0" y="0"/>
                </a:lnTo>
                <a:lnTo>
                  <a:pt x="5715" y="0"/>
                </a:lnTo>
                <a:lnTo>
                  <a:pt x="5715" y="144"/>
                </a:lnTo>
                <a:lnTo>
                  <a:pt x="0" y="1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8" name="Freeform 29">
            <a:extLst>
              <a:ext uri="{FF2B5EF4-FFF2-40B4-BE49-F238E27FC236}">
                <a16:creationId xmlns:a16="http://schemas.microsoft.com/office/drawing/2014/main" id="{5D514232-8F1A-BD44-A18F-7C3021D3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587" y="1475365"/>
            <a:ext cx="1399827" cy="139903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C284D1E-299F-A840-9B0E-C7E9A99EA438}"/>
              </a:ext>
            </a:extLst>
          </p:cNvPr>
          <p:cNvSpPr/>
          <p:nvPr/>
        </p:nvSpPr>
        <p:spPr>
          <a:xfrm rot="10800000">
            <a:off x="10093392" y="5933103"/>
            <a:ext cx="504218" cy="379903"/>
          </a:xfrm>
          <a:prstGeom prst="triangl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1E122A1A-3151-3A49-88BD-9FA7D2D8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44" y="2174881"/>
            <a:ext cx="2325201" cy="2343126"/>
          </a:xfrm>
          <a:custGeom>
            <a:avLst/>
            <a:gdLst>
              <a:gd name="T0" fmla="*/ 30 w 5716"/>
              <a:gd name="T1" fmla="*/ 0 h 11621"/>
              <a:gd name="T2" fmla="*/ 5686 w 5716"/>
              <a:gd name="T3" fmla="*/ 0 h 11621"/>
              <a:gd name="T4" fmla="*/ 5686 w 5716"/>
              <a:gd name="T5" fmla="*/ 0 h 11621"/>
              <a:gd name="T6" fmla="*/ 5715 w 5716"/>
              <a:gd name="T7" fmla="*/ 29 h 11621"/>
              <a:gd name="T8" fmla="*/ 5715 w 5716"/>
              <a:gd name="T9" fmla="*/ 29 h 11621"/>
              <a:gd name="T10" fmla="*/ 5715 w 5716"/>
              <a:gd name="T11" fmla="*/ 11591 h 11621"/>
              <a:gd name="T12" fmla="*/ 5715 w 5716"/>
              <a:gd name="T13" fmla="*/ 11591 h 11621"/>
              <a:gd name="T14" fmla="*/ 5686 w 5716"/>
              <a:gd name="T15" fmla="*/ 11620 h 11621"/>
              <a:gd name="T16" fmla="*/ 5686 w 5716"/>
              <a:gd name="T17" fmla="*/ 11620 h 11621"/>
              <a:gd name="T18" fmla="*/ 30 w 5716"/>
              <a:gd name="T19" fmla="*/ 11620 h 11621"/>
              <a:gd name="T20" fmla="*/ 30 w 5716"/>
              <a:gd name="T21" fmla="*/ 11620 h 11621"/>
              <a:gd name="T22" fmla="*/ 0 w 5716"/>
              <a:gd name="T23" fmla="*/ 11591 h 11621"/>
              <a:gd name="T24" fmla="*/ 0 w 5716"/>
              <a:gd name="T25" fmla="*/ 11591 h 11621"/>
              <a:gd name="T26" fmla="*/ 0 w 5716"/>
              <a:gd name="T27" fmla="*/ 29 h 11621"/>
              <a:gd name="T28" fmla="*/ 0 w 5716"/>
              <a:gd name="T29" fmla="*/ 29 h 11621"/>
              <a:gd name="T30" fmla="*/ 30 w 5716"/>
              <a:gd name="T31" fmla="*/ 0 h 11621"/>
              <a:gd name="T32" fmla="*/ 30 w 5716"/>
              <a:gd name="T33" fmla="*/ 0 h 1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6" h="11621">
                <a:moveTo>
                  <a:pt x="30" y="0"/>
                </a:moveTo>
                <a:lnTo>
                  <a:pt x="5686" y="0"/>
                </a:lnTo>
                <a:lnTo>
                  <a:pt x="5686" y="0"/>
                </a:lnTo>
                <a:cubicBezTo>
                  <a:pt x="5702" y="0"/>
                  <a:pt x="5715" y="13"/>
                  <a:pt x="5715" y="29"/>
                </a:cubicBezTo>
                <a:lnTo>
                  <a:pt x="5715" y="29"/>
                </a:lnTo>
                <a:lnTo>
                  <a:pt x="5715" y="11591"/>
                </a:lnTo>
                <a:lnTo>
                  <a:pt x="5715" y="11591"/>
                </a:lnTo>
                <a:cubicBezTo>
                  <a:pt x="5715" y="11607"/>
                  <a:pt x="5702" y="11620"/>
                  <a:pt x="5686" y="11620"/>
                </a:cubicBezTo>
                <a:lnTo>
                  <a:pt x="5686" y="11620"/>
                </a:lnTo>
                <a:lnTo>
                  <a:pt x="30" y="11620"/>
                </a:lnTo>
                <a:lnTo>
                  <a:pt x="30" y="11620"/>
                </a:lnTo>
                <a:cubicBezTo>
                  <a:pt x="13" y="11620"/>
                  <a:pt x="0" y="11607"/>
                  <a:pt x="0" y="11591"/>
                </a:cubicBezTo>
                <a:lnTo>
                  <a:pt x="0" y="11591"/>
                </a:ln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30" y="0"/>
                </a:cubicBezTo>
                <a:lnTo>
                  <a:pt x="3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A42AB378-DC26-E648-9AE7-A42F88ACE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69" y="4509390"/>
            <a:ext cx="2412358" cy="1415097"/>
          </a:xfrm>
          <a:custGeom>
            <a:avLst/>
            <a:gdLst>
              <a:gd name="T0" fmla="*/ 5715 w 5716"/>
              <a:gd name="T1" fmla="*/ 4445 h 4446"/>
              <a:gd name="T2" fmla="*/ 0 w 5716"/>
              <a:gd name="T3" fmla="*/ 4445 h 4446"/>
              <a:gd name="T4" fmla="*/ 0 w 5716"/>
              <a:gd name="T5" fmla="*/ 0 h 4446"/>
              <a:gd name="T6" fmla="*/ 5715 w 5716"/>
              <a:gd name="T7" fmla="*/ 0 h 4446"/>
              <a:gd name="T8" fmla="*/ 5715 w 5716"/>
              <a:gd name="T9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4446">
                <a:moveTo>
                  <a:pt x="5715" y="4445"/>
                </a:moveTo>
                <a:lnTo>
                  <a:pt x="0" y="4445"/>
                </a:lnTo>
                <a:lnTo>
                  <a:pt x="0" y="0"/>
                </a:lnTo>
                <a:lnTo>
                  <a:pt x="5715" y="0"/>
                </a:lnTo>
                <a:lnTo>
                  <a:pt x="5715" y="444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3" name="Freeform 28">
            <a:extLst>
              <a:ext uri="{FF2B5EF4-FFF2-40B4-BE49-F238E27FC236}">
                <a16:creationId xmlns:a16="http://schemas.microsoft.com/office/drawing/2014/main" id="{0D61C919-2288-3D46-B267-B00C4776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49" y="5783901"/>
            <a:ext cx="2135504" cy="47525"/>
          </a:xfrm>
          <a:custGeom>
            <a:avLst/>
            <a:gdLst>
              <a:gd name="T0" fmla="*/ 0 w 5716"/>
              <a:gd name="T1" fmla="*/ 144 h 145"/>
              <a:gd name="T2" fmla="*/ 0 w 5716"/>
              <a:gd name="T3" fmla="*/ 0 h 145"/>
              <a:gd name="T4" fmla="*/ 5715 w 5716"/>
              <a:gd name="T5" fmla="*/ 0 h 145"/>
              <a:gd name="T6" fmla="*/ 5715 w 5716"/>
              <a:gd name="T7" fmla="*/ 144 h 145"/>
              <a:gd name="T8" fmla="*/ 0 w 5716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145">
                <a:moveTo>
                  <a:pt x="0" y="144"/>
                </a:moveTo>
                <a:lnTo>
                  <a:pt x="0" y="0"/>
                </a:lnTo>
                <a:lnTo>
                  <a:pt x="5715" y="0"/>
                </a:lnTo>
                <a:lnTo>
                  <a:pt x="5715" y="144"/>
                </a:lnTo>
                <a:lnTo>
                  <a:pt x="0" y="1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4" name="Freeform 29">
            <a:extLst>
              <a:ext uri="{FF2B5EF4-FFF2-40B4-BE49-F238E27FC236}">
                <a16:creationId xmlns:a16="http://schemas.microsoft.com/office/drawing/2014/main" id="{5381EE73-578A-8949-A046-58118898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88" y="1475364"/>
            <a:ext cx="1399827" cy="139903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B2BFE06E-9614-B844-899F-8091A34D4EE6}"/>
              </a:ext>
            </a:extLst>
          </p:cNvPr>
          <p:cNvSpPr/>
          <p:nvPr/>
        </p:nvSpPr>
        <p:spPr>
          <a:xfrm rot="10800000">
            <a:off x="7260392" y="5933104"/>
            <a:ext cx="504218" cy="379903"/>
          </a:xfrm>
          <a:prstGeom prst="triangle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3" name="Shape 2530">
            <a:extLst>
              <a:ext uri="{FF2B5EF4-FFF2-40B4-BE49-F238E27FC236}">
                <a16:creationId xmlns:a16="http://schemas.microsoft.com/office/drawing/2014/main" id="{11D7DDD7-0517-0248-AB86-2C9AAB46A74E}"/>
              </a:ext>
            </a:extLst>
          </p:cNvPr>
          <p:cNvSpPr>
            <a:spLocks noChangeAspect="1"/>
          </p:cNvSpPr>
          <p:nvPr/>
        </p:nvSpPr>
        <p:spPr>
          <a:xfrm>
            <a:off x="4445269" y="3683849"/>
            <a:ext cx="468463" cy="572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34" name="Shape 2546">
            <a:extLst>
              <a:ext uri="{FF2B5EF4-FFF2-40B4-BE49-F238E27FC236}">
                <a16:creationId xmlns:a16="http://schemas.microsoft.com/office/drawing/2014/main" id="{F3FEA476-5A4C-0749-9191-6D097379ACD2}"/>
              </a:ext>
            </a:extLst>
          </p:cNvPr>
          <p:cNvSpPr>
            <a:spLocks noChangeAspect="1"/>
          </p:cNvSpPr>
          <p:nvPr/>
        </p:nvSpPr>
        <p:spPr>
          <a:xfrm>
            <a:off x="1560218" y="3735910"/>
            <a:ext cx="572564" cy="468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35" name="Shape 2604">
            <a:extLst>
              <a:ext uri="{FF2B5EF4-FFF2-40B4-BE49-F238E27FC236}">
                <a16:creationId xmlns:a16="http://schemas.microsoft.com/office/drawing/2014/main" id="{E1D9D8DE-1DFE-A046-88D9-327ABCEAB9D5}"/>
              </a:ext>
            </a:extLst>
          </p:cNvPr>
          <p:cNvSpPr>
            <a:spLocks noChangeAspect="1"/>
          </p:cNvSpPr>
          <p:nvPr/>
        </p:nvSpPr>
        <p:spPr>
          <a:xfrm>
            <a:off x="10059219" y="3734281"/>
            <a:ext cx="572564" cy="468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36" name="Shape 2620">
            <a:extLst>
              <a:ext uri="{FF2B5EF4-FFF2-40B4-BE49-F238E27FC236}">
                <a16:creationId xmlns:a16="http://schemas.microsoft.com/office/drawing/2014/main" id="{4997C9C7-F94A-B24E-9854-88BBFCC5699C}"/>
              </a:ext>
            </a:extLst>
          </p:cNvPr>
          <p:cNvSpPr>
            <a:spLocks noChangeAspect="1"/>
          </p:cNvSpPr>
          <p:nvPr/>
        </p:nvSpPr>
        <p:spPr>
          <a:xfrm>
            <a:off x="7226219" y="3708157"/>
            <a:ext cx="572565" cy="520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24CE3-E719-9D44-9762-CEF7293F480B}"/>
              </a:ext>
            </a:extLst>
          </p:cNvPr>
          <p:cNvSpPr txBox="1"/>
          <p:nvPr/>
        </p:nvSpPr>
        <p:spPr>
          <a:xfrm>
            <a:off x="1407917" y="1822070"/>
            <a:ext cx="877163" cy="78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26F719-FCAC-6B44-A841-CEF760AED779}"/>
              </a:ext>
            </a:extLst>
          </p:cNvPr>
          <p:cNvSpPr txBox="1"/>
          <p:nvPr/>
        </p:nvSpPr>
        <p:spPr>
          <a:xfrm>
            <a:off x="4240918" y="1804761"/>
            <a:ext cx="877163" cy="78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469F8-81C8-584C-91AF-45032A51F105}"/>
              </a:ext>
            </a:extLst>
          </p:cNvPr>
          <p:cNvSpPr txBox="1"/>
          <p:nvPr/>
        </p:nvSpPr>
        <p:spPr>
          <a:xfrm>
            <a:off x="7073920" y="1816351"/>
            <a:ext cx="877163" cy="78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2E8886-FB88-2A47-BB52-06B6B73C87A3}"/>
              </a:ext>
            </a:extLst>
          </p:cNvPr>
          <p:cNvSpPr txBox="1"/>
          <p:nvPr/>
        </p:nvSpPr>
        <p:spPr>
          <a:xfrm>
            <a:off x="9906919" y="1792278"/>
            <a:ext cx="877163" cy="78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01B53-FF82-3047-8FD5-843A68ACE471}"/>
              </a:ext>
            </a:extLst>
          </p:cNvPr>
          <p:cNvSpPr txBox="1"/>
          <p:nvPr/>
        </p:nvSpPr>
        <p:spPr>
          <a:xfrm>
            <a:off x="1089603" y="2812641"/>
            <a:ext cx="1688283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Open Sans Light" panose="020B0306030504020204" pitchFamily="34" charset="0"/>
                <a:cs typeface="Poppins SemiBold" pitchFamily="2" charset="77"/>
              </a:rPr>
              <a:t>Bienes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E74F6A-C42C-A148-B291-C39EA0B9E958}"/>
              </a:ext>
            </a:extLst>
          </p:cNvPr>
          <p:cNvSpPr txBox="1"/>
          <p:nvPr/>
        </p:nvSpPr>
        <p:spPr>
          <a:xfrm>
            <a:off x="3739598" y="2959711"/>
            <a:ext cx="2117887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Open Sans Light" panose="020B0306030504020204" pitchFamily="34" charset="0"/>
                <a:cs typeface="Poppins SemiBold" pitchFamily="2" charset="77"/>
              </a:rPr>
              <a:t>Derechos </a:t>
            </a:r>
          </a:p>
        </p:txBody>
      </p:sp>
      <p:sp>
        <p:nvSpPr>
          <p:cNvPr id="46" name="TextBox 52">
            <a:extLst>
              <a:ext uri="{FF2B5EF4-FFF2-40B4-BE49-F238E27FC236}">
                <a16:creationId xmlns:a16="http://schemas.microsoft.com/office/drawing/2014/main" id="{36E74F6A-C42C-A148-B291-C39EA0B9E958}"/>
              </a:ext>
            </a:extLst>
          </p:cNvPr>
          <p:cNvSpPr txBox="1"/>
          <p:nvPr/>
        </p:nvSpPr>
        <p:spPr>
          <a:xfrm>
            <a:off x="6355253" y="2874396"/>
            <a:ext cx="2547493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Open Sans Light" panose="020B0306030504020204" pitchFamily="34" charset="0"/>
                <a:cs typeface="Poppins SemiBold" pitchFamily="2" charset="77"/>
              </a:rPr>
              <a:t>Obligación </a:t>
            </a:r>
          </a:p>
        </p:txBody>
      </p:sp>
      <p:sp>
        <p:nvSpPr>
          <p:cNvPr id="49" name="TextBox 52">
            <a:extLst>
              <a:ext uri="{FF2B5EF4-FFF2-40B4-BE49-F238E27FC236}">
                <a16:creationId xmlns:a16="http://schemas.microsoft.com/office/drawing/2014/main" id="{36E74F6A-C42C-A148-B291-C39EA0B9E958}"/>
              </a:ext>
            </a:extLst>
          </p:cNvPr>
          <p:cNvSpPr txBox="1"/>
          <p:nvPr/>
        </p:nvSpPr>
        <p:spPr>
          <a:xfrm>
            <a:off x="9119817" y="2830986"/>
            <a:ext cx="2547492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Open Sans Light" panose="020B0306030504020204" pitchFamily="34" charset="0"/>
                <a:cs typeface="Poppins SemiBold" pitchFamily="2" charset="77"/>
              </a:rPr>
              <a:t>Patrimonio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735" y="4559362"/>
            <a:ext cx="2257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 adquirido por la empresa.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(Terrenos, edificios, muebles, etc ).</a:t>
            </a:r>
          </a:p>
        </p:txBody>
      </p:sp>
      <p:pic>
        <p:nvPicPr>
          <p:cNvPr id="5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8" y="3223140"/>
            <a:ext cx="1967170" cy="11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ángulo 57"/>
          <p:cNvSpPr/>
          <p:nvPr/>
        </p:nvSpPr>
        <p:spPr>
          <a:xfrm>
            <a:off x="813883" y="5762619"/>
            <a:ext cx="21371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http://cambriancat.blogspot.mx/2014/03/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692253" y="4509390"/>
            <a:ext cx="2086691" cy="13388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Facultad de obrar o exigir todo lo que una autoridad o ley establece a nuestro favor.</a:t>
            </a:r>
          </a:p>
        </p:txBody>
      </p:sp>
      <p:pic>
        <p:nvPicPr>
          <p:cNvPr id="62" name="Picture 2" descr="Resultado de imagen para derechos y debe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132" y="3420510"/>
            <a:ext cx="1736334" cy="10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ángulo 62"/>
          <p:cNvSpPr/>
          <p:nvPr/>
        </p:nvSpPr>
        <p:spPr>
          <a:xfrm>
            <a:off x="3387288" y="5787158"/>
            <a:ext cx="27959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http://tecnologiasaludocupacionalyambiental.blogspot.mx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412755" y="4522229"/>
            <a:ext cx="2241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Documento en que ese reconoce una deuda y que se tiene que pagar.</a:t>
            </a:r>
          </a:p>
        </p:txBody>
      </p:sp>
      <p:pic>
        <p:nvPicPr>
          <p:cNvPr id="64" name="Picture 2" descr="Resultado de imagen para deud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94" y="3380677"/>
            <a:ext cx="1876166" cy="10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ángulo 64"/>
          <p:cNvSpPr/>
          <p:nvPr/>
        </p:nvSpPr>
        <p:spPr>
          <a:xfrm>
            <a:off x="6481792" y="5783900"/>
            <a:ext cx="1997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http://www.libertadyprogresonline.org/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9444372" y="4744945"/>
            <a:ext cx="180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Bienes propios de la empresa.</a:t>
            </a:r>
          </a:p>
        </p:txBody>
      </p:sp>
      <p:pic>
        <p:nvPicPr>
          <p:cNvPr id="66" name="Picture 4" descr="Resultado de imagen para patrimoni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9" r="24609"/>
          <a:stretch/>
        </p:blipFill>
        <p:spPr bwMode="auto">
          <a:xfrm>
            <a:off x="9415042" y="3352962"/>
            <a:ext cx="1709806" cy="103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ángulo 66"/>
          <p:cNvSpPr/>
          <p:nvPr/>
        </p:nvSpPr>
        <p:spPr>
          <a:xfrm>
            <a:off x="8878799" y="5801378"/>
            <a:ext cx="29899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https://es.slideshare.net/kimberlywp/el-patrimonio-41578588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1025759" y="285590"/>
            <a:ext cx="1007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   </a:t>
            </a:r>
          </a:p>
        </p:txBody>
      </p:sp>
      <p:cxnSp>
        <p:nvCxnSpPr>
          <p:cNvPr id="50" name="Conector recto 49"/>
          <p:cNvCxnSpPr/>
          <p:nvPr/>
        </p:nvCxnSpPr>
        <p:spPr>
          <a:xfrm>
            <a:off x="4785267" y="870022"/>
            <a:ext cx="2549014" cy="72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6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">
            <a:extLst>
              <a:ext uri="{FF2B5EF4-FFF2-40B4-BE49-F238E27FC236}">
                <a16:creationId xmlns:a16="http://schemas.microsoft.com/office/drawing/2014/main" id="{AB67B6AB-5C41-4FFA-8B46-C2618915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20" y="3242080"/>
            <a:ext cx="3163063" cy="1774713"/>
          </a:xfrm>
          <a:custGeom>
            <a:avLst/>
            <a:gdLst>
              <a:gd name="T0" fmla="*/ 7297 w 8914"/>
              <a:gd name="T1" fmla="*/ 2 h 4461"/>
              <a:gd name="T2" fmla="*/ 4471 w 8914"/>
              <a:gd name="T3" fmla="*/ 2828 h 4461"/>
              <a:gd name="T4" fmla="*/ 1644 w 8914"/>
              <a:gd name="T5" fmla="*/ 0 h 4461"/>
              <a:gd name="T6" fmla="*/ 0 w 8914"/>
              <a:gd name="T7" fmla="*/ 0 h 4461"/>
              <a:gd name="T8" fmla="*/ 4470 w 8914"/>
              <a:gd name="T9" fmla="*/ 4460 h 4461"/>
              <a:gd name="T10" fmla="*/ 8913 w 8914"/>
              <a:gd name="T11" fmla="*/ 2 h 4461"/>
              <a:gd name="T12" fmla="*/ 8913 w 8914"/>
              <a:gd name="T13" fmla="*/ 0 h 4461"/>
              <a:gd name="T14" fmla="*/ 7297 w 8914"/>
              <a:gd name="T15" fmla="*/ 0 h 4461"/>
              <a:gd name="T16" fmla="*/ 7297 w 8914"/>
              <a:gd name="T17" fmla="*/ 2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14" h="4461">
                <a:moveTo>
                  <a:pt x="7297" y="2"/>
                </a:moveTo>
                <a:cubicBezTo>
                  <a:pt x="7297" y="1563"/>
                  <a:pt x="6032" y="2828"/>
                  <a:pt x="4471" y="2828"/>
                </a:cubicBezTo>
                <a:cubicBezTo>
                  <a:pt x="2906" y="2828"/>
                  <a:pt x="1644" y="1561"/>
                  <a:pt x="1644" y="0"/>
                </a:cubicBezTo>
                <a:lnTo>
                  <a:pt x="0" y="0"/>
                </a:lnTo>
                <a:cubicBezTo>
                  <a:pt x="10" y="2464"/>
                  <a:pt x="2003" y="4460"/>
                  <a:pt x="4470" y="4460"/>
                </a:cubicBezTo>
                <a:cubicBezTo>
                  <a:pt x="6965" y="4460"/>
                  <a:pt x="8913" y="2484"/>
                  <a:pt x="8913" y="2"/>
                </a:cubicBezTo>
                <a:cubicBezTo>
                  <a:pt x="8913" y="1"/>
                  <a:pt x="8913" y="0"/>
                  <a:pt x="8913" y="0"/>
                </a:cubicBezTo>
                <a:lnTo>
                  <a:pt x="7297" y="0"/>
                </a:lnTo>
                <a:cubicBezTo>
                  <a:pt x="7297" y="0"/>
                  <a:pt x="7297" y="1"/>
                  <a:pt x="7297" y="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389890AA-F24E-4D38-9E9C-CF94AD94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309" y="2406209"/>
            <a:ext cx="2045582" cy="2045582"/>
          </a:xfrm>
          <a:custGeom>
            <a:avLst/>
            <a:gdLst>
              <a:gd name="T0" fmla="*/ 5761 w 5762"/>
              <a:gd name="T1" fmla="*/ 2881 h 5763"/>
              <a:gd name="T2" fmla="*/ 2880 w 5762"/>
              <a:gd name="T3" fmla="*/ 5762 h 5763"/>
              <a:gd name="T4" fmla="*/ 0 w 5762"/>
              <a:gd name="T5" fmla="*/ 2881 h 5763"/>
              <a:gd name="T6" fmla="*/ 2880 w 5762"/>
              <a:gd name="T7" fmla="*/ 0 h 5763"/>
              <a:gd name="T8" fmla="*/ 5761 w 5762"/>
              <a:gd name="T9" fmla="*/ 2881 h 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2" h="5763">
                <a:moveTo>
                  <a:pt x="5761" y="2881"/>
                </a:moveTo>
                <a:cubicBezTo>
                  <a:pt x="5761" y="4472"/>
                  <a:pt x="4471" y="5762"/>
                  <a:pt x="2880" y="5762"/>
                </a:cubicBezTo>
                <a:cubicBezTo>
                  <a:pt x="1289" y="5762"/>
                  <a:pt x="0" y="4472"/>
                  <a:pt x="0" y="2881"/>
                </a:cubicBezTo>
                <a:cubicBezTo>
                  <a:pt x="0" y="1290"/>
                  <a:pt x="1289" y="0"/>
                  <a:pt x="2880" y="0"/>
                </a:cubicBezTo>
                <a:cubicBezTo>
                  <a:pt x="4471" y="0"/>
                  <a:pt x="5761" y="1290"/>
                  <a:pt x="5761" y="288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07617BD-4AAD-44AA-B4C6-61AA51FA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796" y="1648812"/>
            <a:ext cx="3163062" cy="1593269"/>
          </a:xfrm>
          <a:custGeom>
            <a:avLst/>
            <a:gdLst>
              <a:gd name="T0" fmla="*/ 4443 w 8914"/>
              <a:gd name="T1" fmla="*/ 0 h 4487"/>
              <a:gd name="T2" fmla="*/ 0 w 8914"/>
              <a:gd name="T3" fmla="*/ 4486 h 4487"/>
              <a:gd name="T4" fmla="*/ 1616 w 8914"/>
              <a:gd name="T5" fmla="*/ 4486 h 4487"/>
              <a:gd name="T6" fmla="*/ 4443 w 8914"/>
              <a:gd name="T7" fmla="*/ 1661 h 4487"/>
              <a:gd name="T8" fmla="*/ 7269 w 8914"/>
              <a:gd name="T9" fmla="*/ 4486 h 4487"/>
              <a:gd name="T10" fmla="*/ 8913 w 8914"/>
              <a:gd name="T11" fmla="*/ 4486 h 4487"/>
              <a:gd name="T12" fmla="*/ 4443 w 8914"/>
              <a:gd name="T13" fmla="*/ 0 h 4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14" h="4487">
                <a:moveTo>
                  <a:pt x="4443" y="0"/>
                </a:moveTo>
                <a:cubicBezTo>
                  <a:pt x="1923" y="0"/>
                  <a:pt x="1" y="1988"/>
                  <a:pt x="0" y="4486"/>
                </a:cubicBezTo>
                <a:lnTo>
                  <a:pt x="1616" y="4486"/>
                </a:lnTo>
                <a:cubicBezTo>
                  <a:pt x="1617" y="2925"/>
                  <a:pt x="2886" y="1661"/>
                  <a:pt x="4443" y="1661"/>
                </a:cubicBezTo>
                <a:cubicBezTo>
                  <a:pt x="6020" y="1661"/>
                  <a:pt x="7254" y="2920"/>
                  <a:pt x="7269" y="4486"/>
                </a:cubicBezTo>
                <a:lnTo>
                  <a:pt x="8913" y="4486"/>
                </a:lnTo>
                <a:cubicBezTo>
                  <a:pt x="8890" y="2004"/>
                  <a:pt x="6944" y="0"/>
                  <a:pt x="444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3D61AB6-FD2C-49A8-A820-1678D2571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284" y="2172758"/>
            <a:ext cx="2025237" cy="2025237"/>
          </a:xfrm>
          <a:custGeom>
            <a:avLst/>
            <a:gdLst>
              <a:gd name="T0" fmla="*/ 5707 w 5708"/>
              <a:gd name="T1" fmla="*/ 2854 h 5708"/>
              <a:gd name="T2" fmla="*/ 2854 w 5708"/>
              <a:gd name="T3" fmla="*/ 5707 h 5708"/>
              <a:gd name="T4" fmla="*/ 0 w 5708"/>
              <a:gd name="T5" fmla="*/ 2854 h 5708"/>
              <a:gd name="T6" fmla="*/ 2854 w 5708"/>
              <a:gd name="T7" fmla="*/ 0 h 5708"/>
              <a:gd name="T8" fmla="*/ 5707 w 5708"/>
              <a:gd name="T9" fmla="*/ 2854 h 5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8" h="5708">
                <a:moveTo>
                  <a:pt x="5707" y="2854"/>
                </a:moveTo>
                <a:cubicBezTo>
                  <a:pt x="5707" y="4430"/>
                  <a:pt x="4429" y="5707"/>
                  <a:pt x="2854" y="5707"/>
                </a:cubicBezTo>
                <a:cubicBezTo>
                  <a:pt x="1278" y="5707"/>
                  <a:pt x="0" y="4430"/>
                  <a:pt x="0" y="2854"/>
                </a:cubicBezTo>
                <a:cubicBezTo>
                  <a:pt x="0" y="1277"/>
                  <a:pt x="1278" y="0"/>
                  <a:pt x="2854" y="0"/>
                </a:cubicBezTo>
                <a:cubicBezTo>
                  <a:pt x="4429" y="0"/>
                  <a:pt x="5707" y="1277"/>
                  <a:pt x="5707" y="2854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CC81BCE-5B1C-4EF6-835D-0CD7A504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943" y="2778702"/>
            <a:ext cx="1303726" cy="655776"/>
          </a:xfrm>
          <a:custGeom>
            <a:avLst/>
            <a:gdLst>
              <a:gd name="T0" fmla="*/ 2645 w 3672"/>
              <a:gd name="T1" fmla="*/ 1836 h 1848"/>
              <a:gd name="T2" fmla="*/ 3671 w 3672"/>
              <a:gd name="T3" fmla="*/ 1836 h 1848"/>
              <a:gd name="T4" fmla="*/ 1836 w 3672"/>
              <a:gd name="T5" fmla="*/ 0 h 1848"/>
              <a:gd name="T6" fmla="*/ 0 w 3672"/>
              <a:gd name="T7" fmla="*/ 1836 h 1848"/>
              <a:gd name="T8" fmla="*/ 1001 w 3672"/>
              <a:gd name="T9" fmla="*/ 1836 h 1848"/>
              <a:gd name="T10" fmla="*/ 1001 w 3672"/>
              <a:gd name="T11" fmla="*/ 1847 h 1848"/>
              <a:gd name="T12" fmla="*/ 2645 w 3672"/>
              <a:gd name="T13" fmla="*/ 1847 h 1848"/>
              <a:gd name="T14" fmla="*/ 2645 w 3672"/>
              <a:gd name="T15" fmla="*/ 1836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2" h="1848">
                <a:moveTo>
                  <a:pt x="2645" y="1836"/>
                </a:moveTo>
                <a:lnTo>
                  <a:pt x="3671" y="1836"/>
                </a:lnTo>
                <a:lnTo>
                  <a:pt x="1836" y="0"/>
                </a:lnTo>
                <a:lnTo>
                  <a:pt x="0" y="1836"/>
                </a:lnTo>
                <a:lnTo>
                  <a:pt x="1001" y="1836"/>
                </a:lnTo>
                <a:cubicBezTo>
                  <a:pt x="1001" y="1840"/>
                  <a:pt x="1001" y="1843"/>
                  <a:pt x="1001" y="1847"/>
                </a:cubicBezTo>
                <a:lnTo>
                  <a:pt x="2645" y="1847"/>
                </a:lnTo>
                <a:cubicBezTo>
                  <a:pt x="2645" y="1843"/>
                  <a:pt x="2645" y="1840"/>
                  <a:pt x="2645" y="18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2487CE5-CD5B-477A-A542-A827CFEA9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325" y="3230636"/>
            <a:ext cx="1303727" cy="660472"/>
          </a:xfrm>
          <a:custGeom>
            <a:avLst/>
            <a:gdLst>
              <a:gd name="T0" fmla="*/ 2656 w 3672"/>
              <a:gd name="T1" fmla="*/ 0 h 1863"/>
              <a:gd name="T2" fmla="*/ 1012 w 3672"/>
              <a:gd name="T3" fmla="*/ 0 h 1863"/>
              <a:gd name="T4" fmla="*/ 1012 w 3672"/>
              <a:gd name="T5" fmla="*/ 25 h 1863"/>
              <a:gd name="T6" fmla="*/ 0 w 3672"/>
              <a:gd name="T7" fmla="*/ 25 h 1863"/>
              <a:gd name="T8" fmla="*/ 1836 w 3672"/>
              <a:gd name="T9" fmla="*/ 1862 h 1863"/>
              <a:gd name="T10" fmla="*/ 3671 w 3672"/>
              <a:gd name="T11" fmla="*/ 25 h 1863"/>
              <a:gd name="T12" fmla="*/ 2656 w 3672"/>
              <a:gd name="T13" fmla="*/ 25 h 1863"/>
              <a:gd name="T14" fmla="*/ 2656 w 3672"/>
              <a:gd name="T15" fmla="*/ 0 h 1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2" h="1863">
                <a:moveTo>
                  <a:pt x="2656" y="0"/>
                </a:moveTo>
                <a:lnTo>
                  <a:pt x="1012" y="0"/>
                </a:lnTo>
                <a:cubicBezTo>
                  <a:pt x="1012" y="9"/>
                  <a:pt x="1012" y="17"/>
                  <a:pt x="1012" y="25"/>
                </a:cubicBezTo>
                <a:lnTo>
                  <a:pt x="0" y="25"/>
                </a:lnTo>
                <a:lnTo>
                  <a:pt x="1836" y="1862"/>
                </a:lnTo>
                <a:lnTo>
                  <a:pt x="3671" y="25"/>
                </a:lnTo>
                <a:lnTo>
                  <a:pt x="2656" y="25"/>
                </a:lnTo>
                <a:cubicBezTo>
                  <a:pt x="2656" y="17"/>
                  <a:pt x="2656" y="9"/>
                  <a:pt x="265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B3672C8B-785A-4FA8-AB2E-99B604D0094A}"/>
              </a:ext>
            </a:extLst>
          </p:cNvPr>
          <p:cNvSpPr txBox="1"/>
          <p:nvPr/>
        </p:nvSpPr>
        <p:spPr>
          <a:xfrm>
            <a:off x="4085935" y="2596718"/>
            <a:ext cx="149592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Corto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plazo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B3672C8B-785A-4FA8-AB2E-99B604D0094A}"/>
              </a:ext>
            </a:extLst>
          </p:cNvPr>
          <p:cNvSpPr txBox="1"/>
          <p:nvPr/>
        </p:nvSpPr>
        <p:spPr>
          <a:xfrm>
            <a:off x="6734560" y="2211175"/>
            <a:ext cx="1513555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Largo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plazo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19029" y="914710"/>
            <a:ext cx="3078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 el tiempo promedio que transcurre entre la adquisición de materiales y servicios, su transformación, su venta y finalmente su recuperación de efectivo.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045325" y="4011191"/>
            <a:ext cx="38418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 el que contiene las inversiones de carácter permanente que se efectúan para realizar el objetivo de la empresa. </a:t>
            </a:r>
          </a:p>
          <a:p>
            <a:pPr marL="0" marR="0" lvl="0" indent="0" algn="just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Estas inversiones son principalmente las que constituyen los activos no circulantes 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029211" y="3688025"/>
            <a:ext cx="156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año o menos 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773552" y="3275845"/>
            <a:ext cx="1566715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 de un  año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270221" y="106890"/>
            <a:ext cx="1007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financiero   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4615261" y="741375"/>
            <a:ext cx="3570079" cy="15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8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C2B1D26A-155A-1648-8418-FF6B9C08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268" y="1510303"/>
            <a:ext cx="7504707" cy="1455995"/>
          </a:xfrm>
          <a:custGeom>
            <a:avLst/>
            <a:gdLst>
              <a:gd name="T0" fmla="*/ 224 w 13466"/>
              <a:gd name="T1" fmla="*/ 4348 h 4349"/>
              <a:gd name="T2" fmla="*/ 13465 w 13466"/>
              <a:gd name="T3" fmla="*/ 4112 h 4349"/>
              <a:gd name="T4" fmla="*/ 12185 w 13466"/>
              <a:gd name="T5" fmla="*/ 830 h 4349"/>
              <a:gd name="T6" fmla="*/ 0 w 13466"/>
              <a:gd name="T7" fmla="*/ 0 h 4349"/>
              <a:gd name="T8" fmla="*/ 224 w 13466"/>
              <a:gd name="T9" fmla="*/ 4348 h 4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66" h="4349">
                <a:moveTo>
                  <a:pt x="224" y="4348"/>
                </a:moveTo>
                <a:lnTo>
                  <a:pt x="13465" y="4112"/>
                </a:lnTo>
                <a:lnTo>
                  <a:pt x="12185" y="830"/>
                </a:lnTo>
                <a:lnTo>
                  <a:pt x="0" y="0"/>
                </a:lnTo>
                <a:lnTo>
                  <a:pt x="224" y="434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479279E9-B969-704B-A907-650052442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879" y="1599592"/>
            <a:ext cx="7643096" cy="1504959"/>
          </a:xfrm>
          <a:custGeom>
            <a:avLst/>
            <a:gdLst>
              <a:gd name="T0" fmla="*/ 996 w 14085"/>
              <a:gd name="T1" fmla="*/ 4606 h 4607"/>
              <a:gd name="T2" fmla="*/ 14084 w 14085"/>
              <a:gd name="T3" fmla="*/ 3135 h 4607"/>
              <a:gd name="T4" fmla="*/ 12231 w 14085"/>
              <a:gd name="T5" fmla="*/ 0 h 4607"/>
              <a:gd name="T6" fmla="*/ 0 w 14085"/>
              <a:gd name="T7" fmla="*/ 315 h 4607"/>
              <a:gd name="T8" fmla="*/ 996 w 14085"/>
              <a:gd name="T9" fmla="*/ 4606 h 4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85" h="4607">
                <a:moveTo>
                  <a:pt x="996" y="4606"/>
                </a:moveTo>
                <a:lnTo>
                  <a:pt x="14084" y="3135"/>
                </a:lnTo>
                <a:lnTo>
                  <a:pt x="12231" y="0"/>
                </a:lnTo>
                <a:lnTo>
                  <a:pt x="0" y="315"/>
                </a:lnTo>
                <a:lnTo>
                  <a:pt x="996" y="46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6C5F8E7-B336-D747-9638-500FFFD5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46" y="1809854"/>
            <a:ext cx="1244291" cy="1244291"/>
          </a:xfrm>
          <a:custGeom>
            <a:avLst/>
            <a:gdLst>
              <a:gd name="T0" fmla="*/ 3808 w 3809"/>
              <a:gd name="T1" fmla="*/ 1904 h 3809"/>
              <a:gd name="T2" fmla="*/ 3808 w 3809"/>
              <a:gd name="T3" fmla="*/ 1904 h 3809"/>
              <a:gd name="T4" fmla="*/ 1904 w 3809"/>
              <a:gd name="T5" fmla="*/ 3808 h 3809"/>
              <a:gd name="T6" fmla="*/ 1904 w 3809"/>
              <a:gd name="T7" fmla="*/ 3808 h 3809"/>
              <a:gd name="T8" fmla="*/ 0 w 3809"/>
              <a:gd name="T9" fmla="*/ 1904 h 3809"/>
              <a:gd name="T10" fmla="*/ 0 w 3809"/>
              <a:gd name="T11" fmla="*/ 1904 h 3809"/>
              <a:gd name="T12" fmla="*/ 1904 w 3809"/>
              <a:gd name="T13" fmla="*/ 0 h 3809"/>
              <a:gd name="T14" fmla="*/ 1904 w 3809"/>
              <a:gd name="T15" fmla="*/ 0 h 3809"/>
              <a:gd name="T16" fmla="*/ 3808 w 3809"/>
              <a:gd name="T17" fmla="*/ 1904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9" h="3809">
                <a:moveTo>
                  <a:pt x="3808" y="1904"/>
                </a:moveTo>
                <a:lnTo>
                  <a:pt x="3808" y="1904"/>
                </a:lnTo>
                <a:cubicBezTo>
                  <a:pt x="3808" y="2955"/>
                  <a:pt x="2955" y="3808"/>
                  <a:pt x="1904" y="3808"/>
                </a:cubicBezTo>
                <a:lnTo>
                  <a:pt x="1904" y="3808"/>
                </a:lnTo>
                <a:cubicBezTo>
                  <a:pt x="853" y="3808"/>
                  <a:pt x="0" y="2955"/>
                  <a:pt x="0" y="1904"/>
                </a:cubicBezTo>
                <a:lnTo>
                  <a:pt x="0" y="1904"/>
                </a:lnTo>
                <a:cubicBezTo>
                  <a:pt x="0" y="852"/>
                  <a:pt x="853" y="0"/>
                  <a:pt x="1904" y="0"/>
                </a:cubicBezTo>
                <a:lnTo>
                  <a:pt x="1904" y="0"/>
                </a:lnTo>
                <a:cubicBezTo>
                  <a:pt x="2955" y="0"/>
                  <a:pt x="3808" y="852"/>
                  <a:pt x="3808" y="19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8EF49382-9077-6842-8BA8-8BD4AF07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841" y="1891560"/>
            <a:ext cx="1080502" cy="1082321"/>
          </a:xfrm>
          <a:custGeom>
            <a:avLst/>
            <a:gdLst>
              <a:gd name="T0" fmla="*/ 2620 w 2621"/>
              <a:gd name="T1" fmla="*/ 1311 h 2622"/>
              <a:gd name="T2" fmla="*/ 2620 w 2621"/>
              <a:gd name="T3" fmla="*/ 1311 h 2622"/>
              <a:gd name="T4" fmla="*/ 1310 w 2621"/>
              <a:gd name="T5" fmla="*/ 2621 h 2622"/>
              <a:gd name="T6" fmla="*/ 1310 w 2621"/>
              <a:gd name="T7" fmla="*/ 2621 h 2622"/>
              <a:gd name="T8" fmla="*/ 0 w 2621"/>
              <a:gd name="T9" fmla="*/ 1311 h 2622"/>
              <a:gd name="T10" fmla="*/ 0 w 2621"/>
              <a:gd name="T11" fmla="*/ 1311 h 2622"/>
              <a:gd name="T12" fmla="*/ 1310 w 2621"/>
              <a:gd name="T13" fmla="*/ 0 h 2622"/>
              <a:gd name="T14" fmla="*/ 1310 w 2621"/>
              <a:gd name="T15" fmla="*/ 0 h 2622"/>
              <a:gd name="T16" fmla="*/ 2620 w 2621"/>
              <a:gd name="T17" fmla="*/ 131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1" h="2622">
                <a:moveTo>
                  <a:pt x="2620" y="1311"/>
                </a:moveTo>
                <a:lnTo>
                  <a:pt x="2620" y="1311"/>
                </a:lnTo>
                <a:cubicBezTo>
                  <a:pt x="2620" y="2034"/>
                  <a:pt x="2034" y="2621"/>
                  <a:pt x="1310" y="2621"/>
                </a:cubicBezTo>
                <a:lnTo>
                  <a:pt x="1310" y="2621"/>
                </a:lnTo>
                <a:cubicBezTo>
                  <a:pt x="586" y="2621"/>
                  <a:pt x="0" y="2034"/>
                  <a:pt x="0" y="1311"/>
                </a:cubicBezTo>
                <a:lnTo>
                  <a:pt x="0" y="1311"/>
                </a:lnTo>
                <a:cubicBezTo>
                  <a:pt x="0" y="587"/>
                  <a:pt x="586" y="0"/>
                  <a:pt x="1310" y="0"/>
                </a:cubicBezTo>
                <a:lnTo>
                  <a:pt x="1310" y="0"/>
                </a:lnTo>
                <a:cubicBezTo>
                  <a:pt x="2034" y="0"/>
                  <a:pt x="2620" y="587"/>
                  <a:pt x="2620" y="13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C4B4D-DCCE-9E40-A43A-888CE518726D}"/>
              </a:ext>
            </a:extLst>
          </p:cNvPr>
          <p:cNvGrpSpPr/>
          <p:nvPr/>
        </p:nvGrpSpPr>
        <p:grpSpPr>
          <a:xfrm>
            <a:off x="3107052" y="3190960"/>
            <a:ext cx="8894448" cy="1592807"/>
            <a:chOff x="6500229" y="5495619"/>
            <a:chExt cx="17185881" cy="31856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E7D19F1-249D-C549-9805-61FB450E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873" y="5495619"/>
              <a:ext cx="14955201" cy="2839977"/>
            </a:xfrm>
            <a:custGeom>
              <a:avLst/>
              <a:gdLst>
                <a:gd name="T0" fmla="*/ 224 w 13466"/>
                <a:gd name="T1" fmla="*/ 4347 h 4348"/>
                <a:gd name="T2" fmla="*/ 13465 w 13466"/>
                <a:gd name="T3" fmla="*/ 4112 h 4348"/>
                <a:gd name="T4" fmla="*/ 12185 w 13466"/>
                <a:gd name="T5" fmla="*/ 831 h 4348"/>
                <a:gd name="T6" fmla="*/ 0 w 13466"/>
                <a:gd name="T7" fmla="*/ 0 h 4348"/>
                <a:gd name="T8" fmla="*/ 224 w 13466"/>
                <a:gd name="T9" fmla="*/ 4347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6" h="4348">
                  <a:moveTo>
                    <a:pt x="224" y="4347"/>
                  </a:moveTo>
                  <a:lnTo>
                    <a:pt x="13465" y="4112"/>
                  </a:lnTo>
                  <a:lnTo>
                    <a:pt x="12185" y="831"/>
                  </a:lnTo>
                  <a:lnTo>
                    <a:pt x="0" y="0"/>
                  </a:lnTo>
                  <a:lnTo>
                    <a:pt x="224" y="434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A61F77D-6B61-CD43-9ACE-91CF201E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093" y="5674197"/>
              <a:ext cx="16172017" cy="3007035"/>
            </a:xfrm>
            <a:custGeom>
              <a:avLst/>
              <a:gdLst>
                <a:gd name="T0" fmla="*/ 996 w 14085"/>
                <a:gd name="T1" fmla="*/ 4604 h 4605"/>
                <a:gd name="T2" fmla="*/ 14084 w 14085"/>
                <a:gd name="T3" fmla="*/ 3133 h 4605"/>
                <a:gd name="T4" fmla="*/ 12231 w 14085"/>
                <a:gd name="T5" fmla="*/ 0 h 4605"/>
                <a:gd name="T6" fmla="*/ 0 w 14085"/>
                <a:gd name="T7" fmla="*/ 315 h 4605"/>
                <a:gd name="T8" fmla="*/ 996 w 14085"/>
                <a:gd name="T9" fmla="*/ 4604 h 4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85" h="4605">
                  <a:moveTo>
                    <a:pt x="996" y="4604"/>
                  </a:moveTo>
                  <a:lnTo>
                    <a:pt x="14084" y="3133"/>
                  </a:lnTo>
                  <a:lnTo>
                    <a:pt x="12231" y="0"/>
                  </a:lnTo>
                  <a:lnTo>
                    <a:pt x="0" y="315"/>
                  </a:lnTo>
                  <a:lnTo>
                    <a:pt x="996" y="46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7BBA692-5D78-9F43-B3C1-757BDED9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229" y="6094721"/>
              <a:ext cx="2488581" cy="2488581"/>
            </a:xfrm>
            <a:custGeom>
              <a:avLst/>
              <a:gdLst>
                <a:gd name="T0" fmla="*/ 3808 w 3809"/>
                <a:gd name="T1" fmla="*/ 1903 h 3808"/>
                <a:gd name="T2" fmla="*/ 3808 w 3809"/>
                <a:gd name="T3" fmla="*/ 1903 h 3808"/>
                <a:gd name="T4" fmla="*/ 1904 w 3809"/>
                <a:gd name="T5" fmla="*/ 3807 h 3808"/>
                <a:gd name="T6" fmla="*/ 1904 w 3809"/>
                <a:gd name="T7" fmla="*/ 3807 h 3808"/>
                <a:gd name="T8" fmla="*/ 0 w 3809"/>
                <a:gd name="T9" fmla="*/ 1903 h 3808"/>
                <a:gd name="T10" fmla="*/ 0 w 3809"/>
                <a:gd name="T11" fmla="*/ 1903 h 3808"/>
                <a:gd name="T12" fmla="*/ 1904 w 3809"/>
                <a:gd name="T13" fmla="*/ 0 h 3808"/>
                <a:gd name="T14" fmla="*/ 1904 w 3809"/>
                <a:gd name="T15" fmla="*/ 0 h 3808"/>
                <a:gd name="T16" fmla="*/ 3808 w 3809"/>
                <a:gd name="T17" fmla="*/ 1903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9" h="3808">
                  <a:moveTo>
                    <a:pt x="3808" y="1903"/>
                  </a:moveTo>
                  <a:lnTo>
                    <a:pt x="3808" y="1903"/>
                  </a:lnTo>
                  <a:cubicBezTo>
                    <a:pt x="3808" y="2955"/>
                    <a:pt x="2955" y="3807"/>
                    <a:pt x="1904" y="3807"/>
                  </a:cubicBezTo>
                  <a:lnTo>
                    <a:pt x="1904" y="3807"/>
                  </a:lnTo>
                  <a:cubicBezTo>
                    <a:pt x="853" y="3807"/>
                    <a:pt x="0" y="2955"/>
                    <a:pt x="0" y="1903"/>
                  </a:cubicBezTo>
                  <a:lnTo>
                    <a:pt x="0" y="1903"/>
                  </a:lnTo>
                  <a:cubicBezTo>
                    <a:pt x="0" y="853"/>
                    <a:pt x="853" y="0"/>
                    <a:pt x="1904" y="0"/>
                  </a:cubicBezTo>
                  <a:lnTo>
                    <a:pt x="1904" y="0"/>
                  </a:lnTo>
                  <a:cubicBezTo>
                    <a:pt x="2955" y="0"/>
                    <a:pt x="3808" y="853"/>
                    <a:pt x="3808" y="19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D89F5D-E64A-474D-99E2-A2CF75953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018" y="6258510"/>
              <a:ext cx="2161006" cy="2161006"/>
            </a:xfrm>
            <a:custGeom>
              <a:avLst/>
              <a:gdLst>
                <a:gd name="T0" fmla="*/ 2620 w 2621"/>
                <a:gd name="T1" fmla="*/ 1309 h 2621"/>
                <a:gd name="T2" fmla="*/ 2620 w 2621"/>
                <a:gd name="T3" fmla="*/ 1309 h 2621"/>
                <a:gd name="T4" fmla="*/ 1310 w 2621"/>
                <a:gd name="T5" fmla="*/ 2620 h 2621"/>
                <a:gd name="T6" fmla="*/ 1310 w 2621"/>
                <a:gd name="T7" fmla="*/ 2620 h 2621"/>
                <a:gd name="T8" fmla="*/ 0 w 2621"/>
                <a:gd name="T9" fmla="*/ 1309 h 2621"/>
                <a:gd name="T10" fmla="*/ 0 w 2621"/>
                <a:gd name="T11" fmla="*/ 1309 h 2621"/>
                <a:gd name="T12" fmla="*/ 1310 w 2621"/>
                <a:gd name="T13" fmla="*/ 0 h 2621"/>
                <a:gd name="T14" fmla="*/ 1310 w 2621"/>
                <a:gd name="T15" fmla="*/ 0 h 2621"/>
                <a:gd name="T16" fmla="*/ 2620 w 2621"/>
                <a:gd name="T17" fmla="*/ 130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1" h="2621">
                  <a:moveTo>
                    <a:pt x="2620" y="1309"/>
                  </a:moveTo>
                  <a:lnTo>
                    <a:pt x="2620" y="1309"/>
                  </a:lnTo>
                  <a:cubicBezTo>
                    <a:pt x="2620" y="2033"/>
                    <a:pt x="2034" y="2620"/>
                    <a:pt x="1310" y="2620"/>
                  </a:cubicBezTo>
                  <a:lnTo>
                    <a:pt x="1310" y="2620"/>
                  </a:lnTo>
                  <a:cubicBezTo>
                    <a:pt x="586" y="2620"/>
                    <a:pt x="0" y="2033"/>
                    <a:pt x="0" y="1309"/>
                  </a:cubicBezTo>
                  <a:lnTo>
                    <a:pt x="0" y="1309"/>
                  </a:lnTo>
                  <a:cubicBezTo>
                    <a:pt x="0" y="587"/>
                    <a:pt x="586" y="0"/>
                    <a:pt x="1310" y="0"/>
                  </a:cubicBezTo>
                  <a:lnTo>
                    <a:pt x="1310" y="0"/>
                  </a:lnTo>
                  <a:cubicBezTo>
                    <a:pt x="2034" y="0"/>
                    <a:pt x="2620" y="587"/>
                    <a:pt x="2620" y="13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240660-A608-4441-92CB-5CC0BDAB08F7}"/>
              </a:ext>
            </a:extLst>
          </p:cNvPr>
          <p:cNvGrpSpPr/>
          <p:nvPr/>
        </p:nvGrpSpPr>
        <p:grpSpPr>
          <a:xfrm>
            <a:off x="3079946" y="4835611"/>
            <a:ext cx="8792966" cy="1865227"/>
            <a:chOff x="6500229" y="9245773"/>
            <a:chExt cx="17585929" cy="3571500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B1074F5-1082-E64B-847E-59E5D3D6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871" y="9245773"/>
              <a:ext cx="14437911" cy="2839978"/>
            </a:xfrm>
            <a:custGeom>
              <a:avLst/>
              <a:gdLst>
                <a:gd name="T0" fmla="*/ 224 w 13466"/>
                <a:gd name="T1" fmla="*/ 4348 h 4349"/>
                <a:gd name="T2" fmla="*/ 13465 w 13466"/>
                <a:gd name="T3" fmla="*/ 4113 h 4349"/>
                <a:gd name="T4" fmla="*/ 12185 w 13466"/>
                <a:gd name="T5" fmla="*/ 831 h 4349"/>
                <a:gd name="T6" fmla="*/ 0 w 13466"/>
                <a:gd name="T7" fmla="*/ 0 h 4349"/>
                <a:gd name="T8" fmla="*/ 224 w 13466"/>
                <a:gd name="T9" fmla="*/ 4348 h 4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6" h="4349">
                  <a:moveTo>
                    <a:pt x="224" y="4348"/>
                  </a:moveTo>
                  <a:lnTo>
                    <a:pt x="13465" y="4113"/>
                  </a:lnTo>
                  <a:lnTo>
                    <a:pt x="12185" y="831"/>
                  </a:lnTo>
                  <a:lnTo>
                    <a:pt x="0" y="0"/>
                  </a:lnTo>
                  <a:lnTo>
                    <a:pt x="224" y="434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2EEC45-0BBF-614E-9D36-30057552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091" y="9424351"/>
              <a:ext cx="16572067" cy="3392922"/>
            </a:xfrm>
            <a:custGeom>
              <a:avLst/>
              <a:gdLst>
                <a:gd name="T0" fmla="*/ 996 w 14085"/>
                <a:gd name="T1" fmla="*/ 4605 h 4606"/>
                <a:gd name="T2" fmla="*/ 14084 w 14085"/>
                <a:gd name="T3" fmla="*/ 3134 h 4606"/>
                <a:gd name="T4" fmla="*/ 12231 w 14085"/>
                <a:gd name="T5" fmla="*/ 0 h 4606"/>
                <a:gd name="T6" fmla="*/ 0 w 14085"/>
                <a:gd name="T7" fmla="*/ 315 h 4606"/>
                <a:gd name="T8" fmla="*/ 996 w 14085"/>
                <a:gd name="T9" fmla="*/ 4605 h 4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85" h="4606">
                  <a:moveTo>
                    <a:pt x="996" y="4605"/>
                  </a:moveTo>
                  <a:lnTo>
                    <a:pt x="14084" y="3134"/>
                  </a:lnTo>
                  <a:lnTo>
                    <a:pt x="12231" y="0"/>
                  </a:lnTo>
                  <a:lnTo>
                    <a:pt x="0" y="315"/>
                  </a:lnTo>
                  <a:lnTo>
                    <a:pt x="996" y="46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6FFF307-D6FD-E94E-84FA-191A885F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229" y="9844875"/>
              <a:ext cx="2488581" cy="2488581"/>
            </a:xfrm>
            <a:custGeom>
              <a:avLst/>
              <a:gdLst>
                <a:gd name="T0" fmla="*/ 3808 w 3809"/>
                <a:gd name="T1" fmla="*/ 1904 h 3809"/>
                <a:gd name="T2" fmla="*/ 3808 w 3809"/>
                <a:gd name="T3" fmla="*/ 1904 h 3809"/>
                <a:gd name="T4" fmla="*/ 1904 w 3809"/>
                <a:gd name="T5" fmla="*/ 3808 h 3809"/>
                <a:gd name="T6" fmla="*/ 1904 w 3809"/>
                <a:gd name="T7" fmla="*/ 3808 h 3809"/>
                <a:gd name="T8" fmla="*/ 0 w 3809"/>
                <a:gd name="T9" fmla="*/ 1904 h 3809"/>
                <a:gd name="T10" fmla="*/ 0 w 3809"/>
                <a:gd name="T11" fmla="*/ 1904 h 3809"/>
                <a:gd name="T12" fmla="*/ 1904 w 3809"/>
                <a:gd name="T13" fmla="*/ 0 h 3809"/>
                <a:gd name="T14" fmla="*/ 1904 w 3809"/>
                <a:gd name="T15" fmla="*/ 0 h 3809"/>
                <a:gd name="T16" fmla="*/ 3808 w 3809"/>
                <a:gd name="T17" fmla="*/ 1904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9" h="3809">
                  <a:moveTo>
                    <a:pt x="3808" y="1904"/>
                  </a:moveTo>
                  <a:lnTo>
                    <a:pt x="3808" y="1904"/>
                  </a:lnTo>
                  <a:cubicBezTo>
                    <a:pt x="3808" y="2955"/>
                    <a:pt x="2955" y="3808"/>
                    <a:pt x="1904" y="3808"/>
                  </a:cubicBezTo>
                  <a:lnTo>
                    <a:pt x="1904" y="3808"/>
                  </a:lnTo>
                  <a:cubicBezTo>
                    <a:pt x="853" y="3808"/>
                    <a:pt x="0" y="2955"/>
                    <a:pt x="0" y="1904"/>
                  </a:cubicBezTo>
                  <a:lnTo>
                    <a:pt x="0" y="1904"/>
                  </a:lnTo>
                  <a:cubicBezTo>
                    <a:pt x="0" y="852"/>
                    <a:pt x="853" y="0"/>
                    <a:pt x="1904" y="0"/>
                  </a:cubicBezTo>
                  <a:lnTo>
                    <a:pt x="1904" y="0"/>
                  </a:lnTo>
                  <a:cubicBezTo>
                    <a:pt x="2955" y="0"/>
                    <a:pt x="3808" y="852"/>
                    <a:pt x="3808" y="19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2F3BB34-7536-434A-ACD0-7D580FEAF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019" y="10008285"/>
              <a:ext cx="2161004" cy="2164642"/>
            </a:xfrm>
            <a:custGeom>
              <a:avLst/>
              <a:gdLst>
                <a:gd name="T0" fmla="*/ 2620 w 2621"/>
                <a:gd name="T1" fmla="*/ 1311 h 2622"/>
                <a:gd name="T2" fmla="*/ 2620 w 2621"/>
                <a:gd name="T3" fmla="*/ 1311 h 2622"/>
                <a:gd name="T4" fmla="*/ 1310 w 2621"/>
                <a:gd name="T5" fmla="*/ 2621 h 2622"/>
                <a:gd name="T6" fmla="*/ 1310 w 2621"/>
                <a:gd name="T7" fmla="*/ 2621 h 2622"/>
                <a:gd name="T8" fmla="*/ 0 w 2621"/>
                <a:gd name="T9" fmla="*/ 1311 h 2622"/>
                <a:gd name="T10" fmla="*/ 0 w 2621"/>
                <a:gd name="T11" fmla="*/ 1311 h 2622"/>
                <a:gd name="T12" fmla="*/ 1310 w 2621"/>
                <a:gd name="T13" fmla="*/ 0 h 2622"/>
                <a:gd name="T14" fmla="*/ 1310 w 2621"/>
                <a:gd name="T15" fmla="*/ 0 h 2622"/>
                <a:gd name="T16" fmla="*/ 2620 w 2621"/>
                <a:gd name="T17" fmla="*/ 1311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1" h="2622">
                  <a:moveTo>
                    <a:pt x="2620" y="1311"/>
                  </a:moveTo>
                  <a:lnTo>
                    <a:pt x="2620" y="1311"/>
                  </a:lnTo>
                  <a:cubicBezTo>
                    <a:pt x="2620" y="2035"/>
                    <a:pt x="2034" y="2621"/>
                    <a:pt x="1310" y="2621"/>
                  </a:cubicBezTo>
                  <a:lnTo>
                    <a:pt x="1310" y="2621"/>
                  </a:lnTo>
                  <a:cubicBezTo>
                    <a:pt x="586" y="2621"/>
                    <a:pt x="0" y="2035"/>
                    <a:pt x="0" y="1311"/>
                  </a:cubicBezTo>
                  <a:lnTo>
                    <a:pt x="0" y="1311"/>
                  </a:lnTo>
                  <a:cubicBezTo>
                    <a:pt x="0" y="587"/>
                    <a:pt x="586" y="0"/>
                    <a:pt x="1310" y="0"/>
                  </a:cubicBezTo>
                  <a:lnTo>
                    <a:pt x="1310" y="0"/>
                  </a:lnTo>
                  <a:cubicBezTo>
                    <a:pt x="2034" y="0"/>
                    <a:pt x="2620" y="587"/>
                    <a:pt x="2620" y="13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8" name="Rectángulo 27"/>
          <p:cNvSpPr/>
          <p:nvPr/>
        </p:nvSpPr>
        <p:spPr>
          <a:xfrm>
            <a:off x="3116714" y="2153936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Activo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287470" y="1686001"/>
            <a:ext cx="6232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Representa los bienes y derechos propiedad de la empresa. En este entendido los bienes son todo aquello que la empresa adquiere (de contado o a crédito) para su adecuada operación</a:t>
            </a:r>
            <a:endParaRPr kumimoji="0" lang="es-MX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161841" y="3820441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Pasivo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324237" y="3375123"/>
            <a:ext cx="6854883" cy="12777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Comprende las deudas y obligaciones que tiene la empresa. Una deuda es un compromiso de pago; en tanto que la obligación es una responsabilidad que adquiere la empresa en la que se obliga a cumplir los términos acordados en un contrato.</a:t>
            </a:r>
            <a:endParaRPr kumimoji="0" lang="es-MX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047104" y="5357757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Capital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contable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438973" y="5091365"/>
            <a:ext cx="677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Se refiere al patrimonio de la empresa mismo que se conforma por el capital contribuido y por el capital ganado. El capital contribuido se compone del capital social (aportaciones de los socios, mismas que pueden ser en efectivo o en especie)</a:t>
            </a:r>
            <a:endParaRPr kumimoji="0" lang="es-MX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154338" y="332020"/>
            <a:ext cx="1007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Cuentas que conforman el estados de situación financiera </a:t>
            </a:r>
          </a:p>
        </p:txBody>
      </p:sp>
      <p:cxnSp>
        <p:nvCxnSpPr>
          <p:cNvPr id="40" name="Conector recto 39"/>
          <p:cNvCxnSpPr/>
          <p:nvPr/>
        </p:nvCxnSpPr>
        <p:spPr>
          <a:xfrm>
            <a:off x="1330036" y="908314"/>
            <a:ext cx="9849084" cy="13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4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C21FAE90-86CE-B047-B446-3FC0C0834989}"/>
              </a:ext>
            </a:extLst>
          </p:cNvPr>
          <p:cNvSpPr>
            <a:spLocks noChangeArrowheads="1"/>
          </p:cNvSpPr>
          <p:nvPr/>
        </p:nvSpPr>
        <p:spPr bwMode="auto">
          <a:xfrm rot="2571352">
            <a:off x="6216749" y="3841809"/>
            <a:ext cx="2249787" cy="2908389"/>
          </a:xfrm>
          <a:custGeom>
            <a:avLst/>
            <a:gdLst>
              <a:gd name="T0" fmla="*/ 3839 w 5651"/>
              <a:gd name="T1" fmla="*/ 1331 h 7301"/>
              <a:gd name="T2" fmla="*/ 4744 w 5651"/>
              <a:gd name="T3" fmla="*/ 0 h 7301"/>
              <a:gd name="T4" fmla="*/ 5650 w 5651"/>
              <a:gd name="T5" fmla="*/ 1331 h 7301"/>
              <a:gd name="T6" fmla="*/ 5115 w 5651"/>
              <a:gd name="T7" fmla="*/ 1331 h 7301"/>
              <a:gd name="T8" fmla="*/ 5115 w 5651"/>
              <a:gd name="T9" fmla="*/ 3554 h 7301"/>
              <a:gd name="T10" fmla="*/ 5115 w 5651"/>
              <a:gd name="T11" fmla="*/ 3554 h 7301"/>
              <a:gd name="T12" fmla="*/ 3203 w 5651"/>
              <a:gd name="T13" fmla="*/ 5465 h 7301"/>
              <a:gd name="T14" fmla="*/ 3203 w 5651"/>
              <a:gd name="T15" fmla="*/ 5465 h 7301"/>
              <a:gd name="T16" fmla="*/ 1267 w 5651"/>
              <a:gd name="T17" fmla="*/ 5465 h 7301"/>
              <a:gd name="T18" fmla="*/ 1267 w 5651"/>
              <a:gd name="T19" fmla="*/ 5465 h 7301"/>
              <a:gd name="T20" fmla="*/ 743 w 5651"/>
              <a:gd name="T21" fmla="*/ 5990 h 7301"/>
              <a:gd name="T22" fmla="*/ 743 w 5651"/>
              <a:gd name="T23" fmla="*/ 5990 h 7301"/>
              <a:gd name="T24" fmla="*/ 743 w 5651"/>
              <a:gd name="T25" fmla="*/ 7300 h 7301"/>
              <a:gd name="T26" fmla="*/ 0 w 5651"/>
              <a:gd name="T27" fmla="*/ 7300 h 7301"/>
              <a:gd name="T28" fmla="*/ 0 w 5651"/>
              <a:gd name="T29" fmla="*/ 5990 h 7301"/>
              <a:gd name="T30" fmla="*/ 0 w 5651"/>
              <a:gd name="T31" fmla="*/ 5990 h 7301"/>
              <a:gd name="T32" fmla="*/ 1267 w 5651"/>
              <a:gd name="T33" fmla="*/ 4722 h 7301"/>
              <a:gd name="T34" fmla="*/ 1267 w 5651"/>
              <a:gd name="T35" fmla="*/ 4722 h 7301"/>
              <a:gd name="T36" fmla="*/ 3203 w 5651"/>
              <a:gd name="T37" fmla="*/ 4722 h 7301"/>
              <a:gd name="T38" fmla="*/ 3203 w 5651"/>
              <a:gd name="T39" fmla="*/ 4722 h 7301"/>
              <a:gd name="T40" fmla="*/ 4372 w 5651"/>
              <a:gd name="T41" fmla="*/ 3554 h 7301"/>
              <a:gd name="T42" fmla="*/ 4372 w 5651"/>
              <a:gd name="T43" fmla="*/ 3554 h 7301"/>
              <a:gd name="T44" fmla="*/ 4372 w 5651"/>
              <a:gd name="T45" fmla="*/ 1331 h 7301"/>
              <a:gd name="T46" fmla="*/ 3839 w 5651"/>
              <a:gd name="T47" fmla="*/ 1331 h 7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51" h="7301">
                <a:moveTo>
                  <a:pt x="3839" y="1331"/>
                </a:moveTo>
                <a:lnTo>
                  <a:pt x="4744" y="0"/>
                </a:lnTo>
                <a:lnTo>
                  <a:pt x="5650" y="1331"/>
                </a:lnTo>
                <a:lnTo>
                  <a:pt x="5115" y="1331"/>
                </a:lnTo>
                <a:lnTo>
                  <a:pt x="5115" y="3554"/>
                </a:lnTo>
                <a:lnTo>
                  <a:pt x="5115" y="3554"/>
                </a:lnTo>
                <a:cubicBezTo>
                  <a:pt x="5115" y="4607"/>
                  <a:pt x="4257" y="5465"/>
                  <a:pt x="3203" y="5465"/>
                </a:cubicBezTo>
                <a:lnTo>
                  <a:pt x="3203" y="5465"/>
                </a:lnTo>
                <a:lnTo>
                  <a:pt x="1267" y="5465"/>
                </a:lnTo>
                <a:lnTo>
                  <a:pt x="1267" y="5465"/>
                </a:lnTo>
                <a:cubicBezTo>
                  <a:pt x="978" y="5465"/>
                  <a:pt x="743" y="5701"/>
                  <a:pt x="743" y="5990"/>
                </a:cubicBezTo>
                <a:lnTo>
                  <a:pt x="743" y="5990"/>
                </a:lnTo>
                <a:lnTo>
                  <a:pt x="743" y="7300"/>
                </a:lnTo>
                <a:lnTo>
                  <a:pt x="0" y="7300"/>
                </a:lnTo>
                <a:lnTo>
                  <a:pt x="0" y="5990"/>
                </a:lnTo>
                <a:lnTo>
                  <a:pt x="0" y="5990"/>
                </a:lnTo>
                <a:cubicBezTo>
                  <a:pt x="0" y="5291"/>
                  <a:pt x="568" y="4722"/>
                  <a:pt x="1267" y="4722"/>
                </a:cubicBezTo>
                <a:lnTo>
                  <a:pt x="1267" y="4722"/>
                </a:lnTo>
                <a:lnTo>
                  <a:pt x="3203" y="4722"/>
                </a:lnTo>
                <a:lnTo>
                  <a:pt x="3203" y="4722"/>
                </a:lnTo>
                <a:cubicBezTo>
                  <a:pt x="3848" y="4722"/>
                  <a:pt x="4372" y="4198"/>
                  <a:pt x="4372" y="3554"/>
                </a:cubicBezTo>
                <a:lnTo>
                  <a:pt x="4372" y="3554"/>
                </a:lnTo>
                <a:lnTo>
                  <a:pt x="4372" y="1331"/>
                </a:lnTo>
                <a:lnTo>
                  <a:pt x="3839" y="13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solidFill>
                <a:schemeClr val="accent6"/>
              </a:solidFill>
              <a:latin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C4F5FF-B670-0A40-93BD-DB576D8DB00C}"/>
              </a:ext>
            </a:extLst>
          </p:cNvPr>
          <p:cNvGrpSpPr/>
          <p:nvPr/>
        </p:nvGrpSpPr>
        <p:grpSpPr>
          <a:xfrm>
            <a:off x="2784072" y="1854372"/>
            <a:ext cx="5450037" cy="4724375"/>
            <a:chOff x="6154767" y="4703013"/>
            <a:chExt cx="11856578" cy="10277898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AA4CFF72-F79D-7A44-8C95-22F1761D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7735" y="4703013"/>
              <a:ext cx="2873225" cy="7114295"/>
            </a:xfrm>
            <a:custGeom>
              <a:avLst/>
              <a:gdLst>
                <a:gd name="T0" fmla="*/ 1506 w 3318"/>
                <a:gd name="T1" fmla="*/ 1331 h 8212"/>
                <a:gd name="T2" fmla="*/ 2411 w 3318"/>
                <a:gd name="T3" fmla="*/ 0 h 8212"/>
                <a:gd name="T4" fmla="*/ 3317 w 3318"/>
                <a:gd name="T5" fmla="*/ 1331 h 8212"/>
                <a:gd name="T6" fmla="*/ 2782 w 3318"/>
                <a:gd name="T7" fmla="*/ 1331 h 8212"/>
                <a:gd name="T8" fmla="*/ 2782 w 3318"/>
                <a:gd name="T9" fmla="*/ 4418 h 8212"/>
                <a:gd name="T10" fmla="*/ 2782 w 3318"/>
                <a:gd name="T11" fmla="*/ 4418 h 8212"/>
                <a:gd name="T12" fmla="*/ 1515 w 3318"/>
                <a:gd name="T13" fmla="*/ 5686 h 8212"/>
                <a:gd name="T14" fmla="*/ 1515 w 3318"/>
                <a:gd name="T15" fmla="*/ 5686 h 8212"/>
                <a:gd name="T16" fmla="*/ 1268 w 3318"/>
                <a:gd name="T17" fmla="*/ 5686 h 8212"/>
                <a:gd name="T18" fmla="*/ 1268 w 3318"/>
                <a:gd name="T19" fmla="*/ 5686 h 8212"/>
                <a:gd name="T20" fmla="*/ 743 w 3318"/>
                <a:gd name="T21" fmla="*/ 6209 h 8212"/>
                <a:gd name="T22" fmla="*/ 743 w 3318"/>
                <a:gd name="T23" fmla="*/ 6209 h 8212"/>
                <a:gd name="T24" fmla="*/ 743 w 3318"/>
                <a:gd name="T25" fmla="*/ 8211 h 8212"/>
                <a:gd name="T26" fmla="*/ 0 w 3318"/>
                <a:gd name="T27" fmla="*/ 8211 h 8212"/>
                <a:gd name="T28" fmla="*/ 0 w 3318"/>
                <a:gd name="T29" fmla="*/ 6209 h 8212"/>
                <a:gd name="T30" fmla="*/ 0 w 3318"/>
                <a:gd name="T31" fmla="*/ 6209 h 8212"/>
                <a:gd name="T32" fmla="*/ 1268 w 3318"/>
                <a:gd name="T33" fmla="*/ 4943 h 8212"/>
                <a:gd name="T34" fmla="*/ 1268 w 3318"/>
                <a:gd name="T35" fmla="*/ 4943 h 8212"/>
                <a:gd name="T36" fmla="*/ 1515 w 3318"/>
                <a:gd name="T37" fmla="*/ 4943 h 8212"/>
                <a:gd name="T38" fmla="*/ 1515 w 3318"/>
                <a:gd name="T39" fmla="*/ 4943 h 8212"/>
                <a:gd name="T40" fmla="*/ 2040 w 3318"/>
                <a:gd name="T41" fmla="*/ 4418 h 8212"/>
                <a:gd name="T42" fmla="*/ 2040 w 3318"/>
                <a:gd name="T43" fmla="*/ 4418 h 8212"/>
                <a:gd name="T44" fmla="*/ 2040 w 3318"/>
                <a:gd name="T45" fmla="*/ 1331 h 8212"/>
                <a:gd name="T46" fmla="*/ 1506 w 3318"/>
                <a:gd name="T47" fmla="*/ 1331 h 8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8" h="8212">
                  <a:moveTo>
                    <a:pt x="1506" y="1331"/>
                  </a:moveTo>
                  <a:lnTo>
                    <a:pt x="2411" y="0"/>
                  </a:lnTo>
                  <a:lnTo>
                    <a:pt x="3317" y="1331"/>
                  </a:lnTo>
                  <a:lnTo>
                    <a:pt x="2782" y="1331"/>
                  </a:lnTo>
                  <a:lnTo>
                    <a:pt x="2782" y="4418"/>
                  </a:lnTo>
                  <a:lnTo>
                    <a:pt x="2782" y="4418"/>
                  </a:lnTo>
                  <a:cubicBezTo>
                    <a:pt x="2782" y="5117"/>
                    <a:pt x="2214" y="5686"/>
                    <a:pt x="1515" y="5686"/>
                  </a:cubicBezTo>
                  <a:lnTo>
                    <a:pt x="1515" y="5686"/>
                  </a:lnTo>
                  <a:lnTo>
                    <a:pt x="1268" y="5686"/>
                  </a:lnTo>
                  <a:lnTo>
                    <a:pt x="1268" y="5686"/>
                  </a:lnTo>
                  <a:cubicBezTo>
                    <a:pt x="979" y="5686"/>
                    <a:pt x="743" y="5921"/>
                    <a:pt x="743" y="6209"/>
                  </a:cubicBezTo>
                  <a:lnTo>
                    <a:pt x="743" y="6209"/>
                  </a:lnTo>
                  <a:lnTo>
                    <a:pt x="743" y="8211"/>
                  </a:lnTo>
                  <a:lnTo>
                    <a:pt x="0" y="8211"/>
                  </a:lnTo>
                  <a:lnTo>
                    <a:pt x="0" y="6209"/>
                  </a:lnTo>
                  <a:lnTo>
                    <a:pt x="0" y="6209"/>
                  </a:lnTo>
                  <a:cubicBezTo>
                    <a:pt x="0" y="5511"/>
                    <a:pt x="569" y="4943"/>
                    <a:pt x="1268" y="4943"/>
                  </a:cubicBezTo>
                  <a:lnTo>
                    <a:pt x="1268" y="4943"/>
                  </a:lnTo>
                  <a:lnTo>
                    <a:pt x="1515" y="4943"/>
                  </a:lnTo>
                  <a:lnTo>
                    <a:pt x="1515" y="4943"/>
                  </a:lnTo>
                  <a:cubicBezTo>
                    <a:pt x="1804" y="4943"/>
                    <a:pt x="2040" y="4707"/>
                    <a:pt x="2040" y="4418"/>
                  </a:cubicBezTo>
                  <a:lnTo>
                    <a:pt x="2040" y="4418"/>
                  </a:lnTo>
                  <a:lnTo>
                    <a:pt x="2040" y="1331"/>
                  </a:lnTo>
                  <a:lnTo>
                    <a:pt x="1506" y="13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21FAE90-86CE-B047-B446-3FC0C08349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77896">
              <a:off x="13116924" y="5952681"/>
              <a:ext cx="4894421" cy="6327213"/>
            </a:xfrm>
            <a:custGeom>
              <a:avLst/>
              <a:gdLst>
                <a:gd name="T0" fmla="*/ 3839 w 5651"/>
                <a:gd name="T1" fmla="*/ 1331 h 7301"/>
                <a:gd name="T2" fmla="*/ 4744 w 5651"/>
                <a:gd name="T3" fmla="*/ 0 h 7301"/>
                <a:gd name="T4" fmla="*/ 5650 w 5651"/>
                <a:gd name="T5" fmla="*/ 1331 h 7301"/>
                <a:gd name="T6" fmla="*/ 5115 w 5651"/>
                <a:gd name="T7" fmla="*/ 1331 h 7301"/>
                <a:gd name="T8" fmla="*/ 5115 w 5651"/>
                <a:gd name="T9" fmla="*/ 3554 h 7301"/>
                <a:gd name="T10" fmla="*/ 5115 w 5651"/>
                <a:gd name="T11" fmla="*/ 3554 h 7301"/>
                <a:gd name="T12" fmla="*/ 3203 w 5651"/>
                <a:gd name="T13" fmla="*/ 5465 h 7301"/>
                <a:gd name="T14" fmla="*/ 3203 w 5651"/>
                <a:gd name="T15" fmla="*/ 5465 h 7301"/>
                <a:gd name="T16" fmla="*/ 1267 w 5651"/>
                <a:gd name="T17" fmla="*/ 5465 h 7301"/>
                <a:gd name="T18" fmla="*/ 1267 w 5651"/>
                <a:gd name="T19" fmla="*/ 5465 h 7301"/>
                <a:gd name="T20" fmla="*/ 743 w 5651"/>
                <a:gd name="T21" fmla="*/ 5990 h 7301"/>
                <a:gd name="T22" fmla="*/ 743 w 5651"/>
                <a:gd name="T23" fmla="*/ 5990 h 7301"/>
                <a:gd name="T24" fmla="*/ 743 w 5651"/>
                <a:gd name="T25" fmla="*/ 7300 h 7301"/>
                <a:gd name="T26" fmla="*/ 0 w 5651"/>
                <a:gd name="T27" fmla="*/ 7300 h 7301"/>
                <a:gd name="T28" fmla="*/ 0 w 5651"/>
                <a:gd name="T29" fmla="*/ 5990 h 7301"/>
                <a:gd name="T30" fmla="*/ 0 w 5651"/>
                <a:gd name="T31" fmla="*/ 5990 h 7301"/>
                <a:gd name="T32" fmla="*/ 1267 w 5651"/>
                <a:gd name="T33" fmla="*/ 4722 h 7301"/>
                <a:gd name="T34" fmla="*/ 1267 w 5651"/>
                <a:gd name="T35" fmla="*/ 4722 h 7301"/>
                <a:gd name="T36" fmla="*/ 3203 w 5651"/>
                <a:gd name="T37" fmla="*/ 4722 h 7301"/>
                <a:gd name="T38" fmla="*/ 3203 w 5651"/>
                <a:gd name="T39" fmla="*/ 4722 h 7301"/>
                <a:gd name="T40" fmla="*/ 4372 w 5651"/>
                <a:gd name="T41" fmla="*/ 3554 h 7301"/>
                <a:gd name="T42" fmla="*/ 4372 w 5651"/>
                <a:gd name="T43" fmla="*/ 3554 h 7301"/>
                <a:gd name="T44" fmla="*/ 4372 w 5651"/>
                <a:gd name="T45" fmla="*/ 1331 h 7301"/>
                <a:gd name="T46" fmla="*/ 3839 w 5651"/>
                <a:gd name="T47" fmla="*/ 1331 h 7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51" h="7301">
                  <a:moveTo>
                    <a:pt x="3839" y="1331"/>
                  </a:moveTo>
                  <a:lnTo>
                    <a:pt x="4744" y="0"/>
                  </a:lnTo>
                  <a:lnTo>
                    <a:pt x="5650" y="1331"/>
                  </a:lnTo>
                  <a:lnTo>
                    <a:pt x="5115" y="1331"/>
                  </a:lnTo>
                  <a:lnTo>
                    <a:pt x="5115" y="3554"/>
                  </a:lnTo>
                  <a:lnTo>
                    <a:pt x="5115" y="3554"/>
                  </a:lnTo>
                  <a:cubicBezTo>
                    <a:pt x="5115" y="4607"/>
                    <a:pt x="4257" y="5465"/>
                    <a:pt x="3203" y="5465"/>
                  </a:cubicBezTo>
                  <a:lnTo>
                    <a:pt x="3203" y="5465"/>
                  </a:lnTo>
                  <a:lnTo>
                    <a:pt x="1267" y="5465"/>
                  </a:lnTo>
                  <a:lnTo>
                    <a:pt x="1267" y="5465"/>
                  </a:lnTo>
                  <a:cubicBezTo>
                    <a:pt x="978" y="5465"/>
                    <a:pt x="743" y="5701"/>
                    <a:pt x="743" y="5990"/>
                  </a:cubicBezTo>
                  <a:lnTo>
                    <a:pt x="743" y="5990"/>
                  </a:lnTo>
                  <a:lnTo>
                    <a:pt x="743" y="7300"/>
                  </a:lnTo>
                  <a:lnTo>
                    <a:pt x="0" y="7300"/>
                  </a:lnTo>
                  <a:lnTo>
                    <a:pt x="0" y="5990"/>
                  </a:lnTo>
                  <a:lnTo>
                    <a:pt x="0" y="5990"/>
                  </a:lnTo>
                  <a:cubicBezTo>
                    <a:pt x="0" y="5291"/>
                    <a:pt x="568" y="4722"/>
                    <a:pt x="1267" y="4722"/>
                  </a:cubicBezTo>
                  <a:lnTo>
                    <a:pt x="1267" y="4722"/>
                  </a:lnTo>
                  <a:lnTo>
                    <a:pt x="3203" y="4722"/>
                  </a:lnTo>
                  <a:lnTo>
                    <a:pt x="3203" y="4722"/>
                  </a:lnTo>
                  <a:cubicBezTo>
                    <a:pt x="3848" y="4722"/>
                    <a:pt x="4372" y="4198"/>
                    <a:pt x="4372" y="3554"/>
                  </a:cubicBezTo>
                  <a:lnTo>
                    <a:pt x="4372" y="3554"/>
                  </a:lnTo>
                  <a:lnTo>
                    <a:pt x="4372" y="1331"/>
                  </a:lnTo>
                  <a:lnTo>
                    <a:pt x="3839" y="1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5D367CA-4138-624B-9720-17E146F2AF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644549">
              <a:off x="7924109" y="4956426"/>
              <a:ext cx="2873225" cy="7114295"/>
            </a:xfrm>
            <a:custGeom>
              <a:avLst/>
              <a:gdLst>
                <a:gd name="T0" fmla="*/ 0 w 3316"/>
                <a:gd name="T1" fmla="*/ 1331 h 8212"/>
                <a:gd name="T2" fmla="*/ 905 w 3316"/>
                <a:gd name="T3" fmla="*/ 0 h 8212"/>
                <a:gd name="T4" fmla="*/ 1811 w 3316"/>
                <a:gd name="T5" fmla="*/ 1331 h 8212"/>
                <a:gd name="T6" fmla="*/ 1277 w 3316"/>
                <a:gd name="T7" fmla="*/ 1331 h 8212"/>
                <a:gd name="T8" fmla="*/ 1277 w 3316"/>
                <a:gd name="T9" fmla="*/ 4418 h 8212"/>
                <a:gd name="T10" fmla="*/ 1277 w 3316"/>
                <a:gd name="T11" fmla="*/ 4418 h 8212"/>
                <a:gd name="T12" fmla="*/ 1802 w 3316"/>
                <a:gd name="T13" fmla="*/ 4943 h 8212"/>
                <a:gd name="T14" fmla="*/ 1802 w 3316"/>
                <a:gd name="T15" fmla="*/ 4943 h 8212"/>
                <a:gd name="T16" fmla="*/ 2049 w 3316"/>
                <a:gd name="T17" fmla="*/ 4943 h 8212"/>
                <a:gd name="T18" fmla="*/ 2049 w 3316"/>
                <a:gd name="T19" fmla="*/ 4943 h 8212"/>
                <a:gd name="T20" fmla="*/ 3315 w 3316"/>
                <a:gd name="T21" fmla="*/ 6209 h 8212"/>
                <a:gd name="T22" fmla="*/ 3315 w 3316"/>
                <a:gd name="T23" fmla="*/ 6209 h 8212"/>
                <a:gd name="T24" fmla="*/ 3315 w 3316"/>
                <a:gd name="T25" fmla="*/ 8211 h 8212"/>
                <a:gd name="T26" fmla="*/ 2573 w 3316"/>
                <a:gd name="T27" fmla="*/ 8211 h 8212"/>
                <a:gd name="T28" fmla="*/ 2573 w 3316"/>
                <a:gd name="T29" fmla="*/ 6209 h 8212"/>
                <a:gd name="T30" fmla="*/ 2573 w 3316"/>
                <a:gd name="T31" fmla="*/ 6209 h 8212"/>
                <a:gd name="T32" fmla="*/ 2049 w 3316"/>
                <a:gd name="T33" fmla="*/ 5686 h 8212"/>
                <a:gd name="T34" fmla="*/ 2049 w 3316"/>
                <a:gd name="T35" fmla="*/ 5686 h 8212"/>
                <a:gd name="T36" fmla="*/ 1802 w 3316"/>
                <a:gd name="T37" fmla="*/ 5686 h 8212"/>
                <a:gd name="T38" fmla="*/ 1802 w 3316"/>
                <a:gd name="T39" fmla="*/ 5686 h 8212"/>
                <a:gd name="T40" fmla="*/ 533 w 3316"/>
                <a:gd name="T41" fmla="*/ 4418 h 8212"/>
                <a:gd name="T42" fmla="*/ 533 w 3316"/>
                <a:gd name="T43" fmla="*/ 4418 h 8212"/>
                <a:gd name="T44" fmla="*/ 533 w 3316"/>
                <a:gd name="T45" fmla="*/ 1331 h 8212"/>
                <a:gd name="T46" fmla="*/ 0 w 3316"/>
                <a:gd name="T47" fmla="*/ 1331 h 8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6" h="8212">
                  <a:moveTo>
                    <a:pt x="0" y="1331"/>
                  </a:moveTo>
                  <a:lnTo>
                    <a:pt x="905" y="0"/>
                  </a:lnTo>
                  <a:lnTo>
                    <a:pt x="1811" y="1331"/>
                  </a:lnTo>
                  <a:lnTo>
                    <a:pt x="1277" y="1331"/>
                  </a:lnTo>
                  <a:lnTo>
                    <a:pt x="1277" y="4418"/>
                  </a:lnTo>
                  <a:lnTo>
                    <a:pt x="1277" y="4418"/>
                  </a:lnTo>
                  <a:cubicBezTo>
                    <a:pt x="1277" y="4707"/>
                    <a:pt x="1512" y="4943"/>
                    <a:pt x="1802" y="4943"/>
                  </a:cubicBezTo>
                  <a:lnTo>
                    <a:pt x="1802" y="4943"/>
                  </a:lnTo>
                  <a:lnTo>
                    <a:pt x="2049" y="4943"/>
                  </a:lnTo>
                  <a:lnTo>
                    <a:pt x="2049" y="4943"/>
                  </a:lnTo>
                  <a:cubicBezTo>
                    <a:pt x="2748" y="4943"/>
                    <a:pt x="3315" y="5511"/>
                    <a:pt x="3315" y="6209"/>
                  </a:cubicBezTo>
                  <a:lnTo>
                    <a:pt x="3315" y="6209"/>
                  </a:lnTo>
                  <a:lnTo>
                    <a:pt x="3315" y="8211"/>
                  </a:lnTo>
                  <a:lnTo>
                    <a:pt x="2573" y="8211"/>
                  </a:lnTo>
                  <a:lnTo>
                    <a:pt x="2573" y="6209"/>
                  </a:lnTo>
                  <a:lnTo>
                    <a:pt x="2573" y="6209"/>
                  </a:lnTo>
                  <a:cubicBezTo>
                    <a:pt x="2573" y="5921"/>
                    <a:pt x="2338" y="5686"/>
                    <a:pt x="2049" y="5686"/>
                  </a:cubicBezTo>
                  <a:lnTo>
                    <a:pt x="2049" y="5686"/>
                  </a:lnTo>
                  <a:lnTo>
                    <a:pt x="1802" y="5686"/>
                  </a:lnTo>
                  <a:lnTo>
                    <a:pt x="1802" y="5686"/>
                  </a:lnTo>
                  <a:cubicBezTo>
                    <a:pt x="1103" y="5686"/>
                    <a:pt x="533" y="5117"/>
                    <a:pt x="533" y="4418"/>
                  </a:cubicBezTo>
                  <a:lnTo>
                    <a:pt x="533" y="4418"/>
                  </a:lnTo>
                  <a:lnTo>
                    <a:pt x="533" y="1331"/>
                  </a:lnTo>
                  <a:lnTo>
                    <a:pt x="0" y="1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93040AA-2322-4647-BE4E-878000CB1C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14566">
              <a:off x="6154767" y="8653698"/>
              <a:ext cx="4894421" cy="6327213"/>
            </a:xfrm>
            <a:custGeom>
              <a:avLst/>
              <a:gdLst>
                <a:gd name="T0" fmla="*/ 0 w 5650"/>
                <a:gd name="T1" fmla="*/ 1331 h 7301"/>
                <a:gd name="T2" fmla="*/ 905 w 5650"/>
                <a:gd name="T3" fmla="*/ 0 h 7301"/>
                <a:gd name="T4" fmla="*/ 1811 w 5650"/>
                <a:gd name="T5" fmla="*/ 1331 h 7301"/>
                <a:gd name="T6" fmla="*/ 1277 w 5650"/>
                <a:gd name="T7" fmla="*/ 1331 h 7301"/>
                <a:gd name="T8" fmla="*/ 1277 w 5650"/>
                <a:gd name="T9" fmla="*/ 3554 h 7301"/>
                <a:gd name="T10" fmla="*/ 1277 w 5650"/>
                <a:gd name="T11" fmla="*/ 3554 h 7301"/>
                <a:gd name="T12" fmla="*/ 2447 w 5650"/>
                <a:gd name="T13" fmla="*/ 4722 h 7301"/>
                <a:gd name="T14" fmla="*/ 2447 w 5650"/>
                <a:gd name="T15" fmla="*/ 4722 h 7301"/>
                <a:gd name="T16" fmla="*/ 4382 w 5650"/>
                <a:gd name="T17" fmla="*/ 4722 h 7301"/>
                <a:gd name="T18" fmla="*/ 4382 w 5650"/>
                <a:gd name="T19" fmla="*/ 4722 h 7301"/>
                <a:gd name="T20" fmla="*/ 5649 w 5650"/>
                <a:gd name="T21" fmla="*/ 5990 h 7301"/>
                <a:gd name="T22" fmla="*/ 5649 w 5650"/>
                <a:gd name="T23" fmla="*/ 5990 h 7301"/>
                <a:gd name="T24" fmla="*/ 5649 w 5650"/>
                <a:gd name="T25" fmla="*/ 7300 h 7301"/>
                <a:gd name="T26" fmla="*/ 4906 w 5650"/>
                <a:gd name="T27" fmla="*/ 7300 h 7301"/>
                <a:gd name="T28" fmla="*/ 4906 w 5650"/>
                <a:gd name="T29" fmla="*/ 5990 h 7301"/>
                <a:gd name="T30" fmla="*/ 4906 w 5650"/>
                <a:gd name="T31" fmla="*/ 5990 h 7301"/>
                <a:gd name="T32" fmla="*/ 4382 w 5650"/>
                <a:gd name="T33" fmla="*/ 5465 h 7301"/>
                <a:gd name="T34" fmla="*/ 4382 w 5650"/>
                <a:gd name="T35" fmla="*/ 5465 h 7301"/>
                <a:gd name="T36" fmla="*/ 2447 w 5650"/>
                <a:gd name="T37" fmla="*/ 5465 h 7301"/>
                <a:gd name="T38" fmla="*/ 2447 w 5650"/>
                <a:gd name="T39" fmla="*/ 5465 h 7301"/>
                <a:gd name="T40" fmla="*/ 534 w 5650"/>
                <a:gd name="T41" fmla="*/ 3554 h 7301"/>
                <a:gd name="T42" fmla="*/ 534 w 5650"/>
                <a:gd name="T43" fmla="*/ 3554 h 7301"/>
                <a:gd name="T44" fmla="*/ 534 w 5650"/>
                <a:gd name="T45" fmla="*/ 1331 h 7301"/>
                <a:gd name="T46" fmla="*/ 0 w 5650"/>
                <a:gd name="T47" fmla="*/ 1331 h 7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50" h="7301">
                  <a:moveTo>
                    <a:pt x="0" y="1331"/>
                  </a:moveTo>
                  <a:lnTo>
                    <a:pt x="905" y="0"/>
                  </a:lnTo>
                  <a:lnTo>
                    <a:pt x="1811" y="1331"/>
                  </a:lnTo>
                  <a:lnTo>
                    <a:pt x="1277" y="1331"/>
                  </a:lnTo>
                  <a:lnTo>
                    <a:pt x="1277" y="3554"/>
                  </a:lnTo>
                  <a:lnTo>
                    <a:pt x="1277" y="3554"/>
                  </a:lnTo>
                  <a:cubicBezTo>
                    <a:pt x="1277" y="4198"/>
                    <a:pt x="1802" y="4722"/>
                    <a:pt x="2447" y="4722"/>
                  </a:cubicBezTo>
                  <a:lnTo>
                    <a:pt x="2447" y="4722"/>
                  </a:lnTo>
                  <a:lnTo>
                    <a:pt x="4382" y="4722"/>
                  </a:lnTo>
                  <a:lnTo>
                    <a:pt x="4382" y="4722"/>
                  </a:lnTo>
                  <a:cubicBezTo>
                    <a:pt x="5081" y="4722"/>
                    <a:pt x="5649" y="5291"/>
                    <a:pt x="5649" y="5990"/>
                  </a:cubicBezTo>
                  <a:lnTo>
                    <a:pt x="5649" y="5990"/>
                  </a:lnTo>
                  <a:lnTo>
                    <a:pt x="5649" y="7300"/>
                  </a:lnTo>
                  <a:lnTo>
                    <a:pt x="4906" y="7300"/>
                  </a:lnTo>
                  <a:lnTo>
                    <a:pt x="4906" y="5990"/>
                  </a:lnTo>
                  <a:lnTo>
                    <a:pt x="4906" y="5990"/>
                  </a:lnTo>
                  <a:cubicBezTo>
                    <a:pt x="4906" y="5701"/>
                    <a:pt x="4671" y="5465"/>
                    <a:pt x="4382" y="5465"/>
                  </a:cubicBezTo>
                  <a:lnTo>
                    <a:pt x="4382" y="5465"/>
                  </a:lnTo>
                  <a:lnTo>
                    <a:pt x="2447" y="5465"/>
                  </a:lnTo>
                  <a:lnTo>
                    <a:pt x="2447" y="5465"/>
                  </a:lnTo>
                  <a:cubicBezTo>
                    <a:pt x="1392" y="5465"/>
                    <a:pt x="534" y="4607"/>
                    <a:pt x="534" y="3554"/>
                  </a:cubicBezTo>
                  <a:lnTo>
                    <a:pt x="534" y="3554"/>
                  </a:lnTo>
                  <a:lnTo>
                    <a:pt x="534" y="1331"/>
                  </a:lnTo>
                  <a:lnTo>
                    <a:pt x="0" y="13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581E3CB8-9071-B64B-89C3-5FA19FE839CA}"/>
                </a:ext>
              </a:extLst>
            </p:cNvPr>
            <p:cNvSpPr/>
            <p:nvPr/>
          </p:nvSpPr>
          <p:spPr>
            <a:xfrm>
              <a:off x="9846691" y="9116289"/>
              <a:ext cx="4684272" cy="5011261"/>
            </a:xfrm>
            <a:prstGeom prst="upArrow">
              <a:avLst>
                <a:gd name="adj1" fmla="val 50000"/>
                <a:gd name="adj2" fmla="val 6821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4" name="CuadroTexto 23"/>
          <p:cNvSpPr txBox="1"/>
          <p:nvPr/>
        </p:nvSpPr>
        <p:spPr>
          <a:xfrm>
            <a:off x="1026048" y="15642"/>
            <a:ext cx="1007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cuentas de Activo, Pasivo y Capital de acuerdo a las NIF se clasifican en:</a:t>
            </a:r>
            <a:r>
              <a:rPr lang="es-MX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7" name="Rectángulo 6"/>
          <p:cNvSpPr/>
          <p:nvPr/>
        </p:nvSpPr>
        <p:spPr>
          <a:xfrm rot="19624224">
            <a:off x="633614" y="3842079"/>
            <a:ext cx="2531462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Activo a corto plazo, </a:t>
            </a:r>
          </a:p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circulante o corriente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 rot="20937099">
            <a:off x="1368185" y="1340087"/>
            <a:ext cx="2677395" cy="923330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Activo a largo plazo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no circulante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102260" y="961628"/>
            <a:ext cx="2480166" cy="92333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Pasivo a corto plazo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circulante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 rot="2225184">
            <a:off x="7848701" y="1889634"/>
            <a:ext cx="2403222" cy="92333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Pasivo a largo plazo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no circulante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 rot="1947541">
            <a:off x="8635937" y="4150627"/>
            <a:ext cx="1967205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endParaRPr lang="es-ES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Capital contable</a:t>
            </a:r>
          </a:p>
          <a:p>
            <a:endParaRPr lang="es-E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079652" y="4772338"/>
            <a:ext cx="98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Balance</a:t>
            </a:r>
          </a:p>
          <a:p>
            <a:pPr algn="ctr"/>
            <a:r>
              <a:rPr lang="es-MX" b="1" dirty="0">
                <a:solidFill>
                  <a:schemeClr val="bg1"/>
                </a:solidFill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02614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86"/>
          <p:cNvSpPr>
            <a:spLocks noChangeAspect="1" noChangeArrowheads="1"/>
          </p:cNvSpPr>
          <p:nvPr/>
        </p:nvSpPr>
        <p:spPr bwMode="auto">
          <a:xfrm rot="150543">
            <a:off x="1533916" y="2976832"/>
            <a:ext cx="1463040" cy="1463135"/>
          </a:xfrm>
          <a:prstGeom prst="parallelogram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950" dirty="0">
              <a:latin typeface="Source Sans Pro Light" panose="020B04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AAF8C-8006-8641-9CF7-427DAFA21D04}"/>
              </a:ext>
            </a:extLst>
          </p:cNvPr>
          <p:cNvSpPr/>
          <p:nvPr/>
        </p:nvSpPr>
        <p:spPr>
          <a:xfrm>
            <a:off x="561355" y="854075"/>
            <a:ext cx="341057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latin typeface="Source Sans Pro Light" panose="020B0403030403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44763" y="2916590"/>
            <a:ext cx="7572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Construye los estados financieros básicos con base en las normas de información financiera (NIF)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63920" y="1762125"/>
            <a:ext cx="528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Unidad de competencia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1354" y="269300"/>
            <a:ext cx="400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 temática II</a:t>
            </a:r>
          </a:p>
        </p:txBody>
      </p:sp>
      <p:grpSp>
        <p:nvGrpSpPr>
          <p:cNvPr id="18" name="Group 14"/>
          <p:cNvGrpSpPr/>
          <p:nvPr/>
        </p:nvGrpSpPr>
        <p:grpSpPr>
          <a:xfrm rot="1054937">
            <a:off x="1925657" y="3316285"/>
            <a:ext cx="572880" cy="784228"/>
            <a:chOff x="3258105" y="2044731"/>
            <a:chExt cx="303883" cy="301788"/>
          </a:xfrm>
          <a:solidFill>
            <a:schemeClr val="tx1"/>
          </a:solidFill>
        </p:grpSpPr>
        <p:sp>
          <p:nvSpPr>
            <p:cNvPr id="20" name="Rectangle 339"/>
            <p:cNvSpPr>
              <a:spLocks noChangeArrowheads="1"/>
            </p:cNvSpPr>
            <p:nvPr/>
          </p:nvSpPr>
          <p:spPr bwMode="auto">
            <a:xfrm>
              <a:off x="3333552" y="2153710"/>
              <a:ext cx="104788" cy="83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1" name="Rectangle 340"/>
            <p:cNvSpPr>
              <a:spLocks noChangeArrowheads="1"/>
            </p:cNvSpPr>
            <p:nvPr/>
          </p:nvSpPr>
          <p:spPr bwMode="auto">
            <a:xfrm>
              <a:off x="3333552" y="2199817"/>
              <a:ext cx="104788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" name="Rectangle 341"/>
            <p:cNvSpPr>
              <a:spLocks noChangeArrowheads="1"/>
            </p:cNvSpPr>
            <p:nvPr/>
          </p:nvSpPr>
          <p:spPr bwMode="auto">
            <a:xfrm>
              <a:off x="3333552" y="2248019"/>
              <a:ext cx="104788" cy="83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" name="Rectangle 342"/>
            <p:cNvSpPr>
              <a:spLocks noChangeArrowheads="1"/>
            </p:cNvSpPr>
            <p:nvPr/>
          </p:nvSpPr>
          <p:spPr bwMode="auto">
            <a:xfrm>
              <a:off x="3333552" y="2294125"/>
              <a:ext cx="104788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" name="Rectangle 343"/>
            <p:cNvSpPr>
              <a:spLocks noChangeArrowheads="1"/>
            </p:cNvSpPr>
            <p:nvPr/>
          </p:nvSpPr>
          <p:spPr bwMode="auto">
            <a:xfrm>
              <a:off x="3295829" y="2153710"/>
              <a:ext cx="18862" cy="83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" name="Rectangle 344"/>
            <p:cNvSpPr>
              <a:spLocks noChangeArrowheads="1"/>
            </p:cNvSpPr>
            <p:nvPr/>
          </p:nvSpPr>
          <p:spPr bwMode="auto">
            <a:xfrm>
              <a:off x="3295829" y="2199817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" name="Rectangle 345"/>
            <p:cNvSpPr>
              <a:spLocks noChangeArrowheads="1"/>
            </p:cNvSpPr>
            <p:nvPr/>
          </p:nvSpPr>
          <p:spPr bwMode="auto">
            <a:xfrm>
              <a:off x="3295829" y="2248019"/>
              <a:ext cx="18862" cy="83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" name="Rectangle 346"/>
            <p:cNvSpPr>
              <a:spLocks noChangeArrowheads="1"/>
            </p:cNvSpPr>
            <p:nvPr/>
          </p:nvSpPr>
          <p:spPr bwMode="auto">
            <a:xfrm>
              <a:off x="3295829" y="229412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" name="Freeform 347"/>
            <p:cNvSpPr>
              <a:spLocks noEditPoints="1"/>
            </p:cNvSpPr>
            <p:nvPr/>
          </p:nvSpPr>
          <p:spPr bwMode="auto">
            <a:xfrm>
              <a:off x="3258105" y="2044731"/>
              <a:ext cx="217958" cy="301788"/>
            </a:xfrm>
            <a:custGeom>
              <a:avLst/>
              <a:gdLst>
                <a:gd name="T0" fmla="*/ 104 w 104"/>
                <a:gd name="T1" fmla="*/ 16 h 144"/>
                <a:gd name="T2" fmla="*/ 74 w 104"/>
                <a:gd name="T3" fmla="*/ 16 h 144"/>
                <a:gd name="T4" fmla="*/ 72 w 104"/>
                <a:gd name="T5" fmla="*/ 9 h 144"/>
                <a:gd name="T6" fmla="*/ 64 w 104"/>
                <a:gd name="T7" fmla="*/ 9 h 144"/>
                <a:gd name="T8" fmla="*/ 64 w 104"/>
                <a:gd name="T9" fmla="*/ 0 h 144"/>
                <a:gd name="T10" fmla="*/ 41 w 104"/>
                <a:gd name="T11" fmla="*/ 0 h 144"/>
                <a:gd name="T12" fmla="*/ 41 w 104"/>
                <a:gd name="T13" fmla="*/ 9 h 144"/>
                <a:gd name="T14" fmla="*/ 32 w 104"/>
                <a:gd name="T15" fmla="*/ 9 h 144"/>
                <a:gd name="T16" fmla="*/ 30 w 104"/>
                <a:gd name="T17" fmla="*/ 16 h 144"/>
                <a:gd name="T18" fmla="*/ 0 w 104"/>
                <a:gd name="T19" fmla="*/ 16 h 144"/>
                <a:gd name="T20" fmla="*/ 0 w 104"/>
                <a:gd name="T21" fmla="*/ 144 h 144"/>
                <a:gd name="T22" fmla="*/ 104 w 104"/>
                <a:gd name="T23" fmla="*/ 144 h 144"/>
                <a:gd name="T24" fmla="*/ 104 w 104"/>
                <a:gd name="T25" fmla="*/ 16 h 144"/>
                <a:gd name="T26" fmla="*/ 36 w 104"/>
                <a:gd name="T27" fmla="*/ 13 h 144"/>
                <a:gd name="T28" fmla="*/ 45 w 104"/>
                <a:gd name="T29" fmla="*/ 13 h 144"/>
                <a:gd name="T30" fmla="*/ 45 w 104"/>
                <a:gd name="T31" fmla="*/ 4 h 144"/>
                <a:gd name="T32" fmla="*/ 59 w 104"/>
                <a:gd name="T33" fmla="*/ 4 h 144"/>
                <a:gd name="T34" fmla="*/ 59 w 104"/>
                <a:gd name="T35" fmla="*/ 13 h 144"/>
                <a:gd name="T36" fmla="*/ 68 w 104"/>
                <a:gd name="T37" fmla="*/ 13 h 144"/>
                <a:gd name="T38" fmla="*/ 71 w 104"/>
                <a:gd name="T39" fmla="*/ 27 h 144"/>
                <a:gd name="T40" fmla="*/ 33 w 104"/>
                <a:gd name="T41" fmla="*/ 27 h 144"/>
                <a:gd name="T42" fmla="*/ 36 w 104"/>
                <a:gd name="T43" fmla="*/ 13 h 144"/>
                <a:gd name="T44" fmla="*/ 100 w 104"/>
                <a:gd name="T45" fmla="*/ 139 h 144"/>
                <a:gd name="T46" fmla="*/ 5 w 104"/>
                <a:gd name="T47" fmla="*/ 139 h 144"/>
                <a:gd name="T48" fmla="*/ 5 w 104"/>
                <a:gd name="T49" fmla="*/ 20 h 144"/>
                <a:gd name="T50" fmla="*/ 29 w 104"/>
                <a:gd name="T51" fmla="*/ 20 h 144"/>
                <a:gd name="T52" fmla="*/ 26 w 104"/>
                <a:gd name="T53" fmla="*/ 31 h 144"/>
                <a:gd name="T54" fmla="*/ 78 w 104"/>
                <a:gd name="T55" fmla="*/ 31 h 144"/>
                <a:gd name="T56" fmla="*/ 75 w 104"/>
                <a:gd name="T57" fmla="*/ 20 h 144"/>
                <a:gd name="T58" fmla="*/ 100 w 104"/>
                <a:gd name="T59" fmla="*/ 20 h 144"/>
                <a:gd name="T60" fmla="*/ 100 w 104"/>
                <a:gd name="T61" fmla="*/ 1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144">
                  <a:moveTo>
                    <a:pt x="104" y="16"/>
                  </a:moveTo>
                  <a:lnTo>
                    <a:pt x="74" y="16"/>
                  </a:lnTo>
                  <a:lnTo>
                    <a:pt x="72" y="9"/>
                  </a:lnTo>
                  <a:lnTo>
                    <a:pt x="64" y="9"/>
                  </a:lnTo>
                  <a:lnTo>
                    <a:pt x="64" y="0"/>
                  </a:lnTo>
                  <a:lnTo>
                    <a:pt x="41" y="0"/>
                  </a:lnTo>
                  <a:lnTo>
                    <a:pt x="41" y="9"/>
                  </a:lnTo>
                  <a:lnTo>
                    <a:pt x="32" y="9"/>
                  </a:lnTo>
                  <a:lnTo>
                    <a:pt x="30" y="16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104" y="144"/>
                  </a:lnTo>
                  <a:lnTo>
                    <a:pt x="104" y="16"/>
                  </a:lnTo>
                  <a:close/>
                  <a:moveTo>
                    <a:pt x="36" y="13"/>
                  </a:moveTo>
                  <a:lnTo>
                    <a:pt x="45" y="13"/>
                  </a:lnTo>
                  <a:lnTo>
                    <a:pt x="45" y="4"/>
                  </a:lnTo>
                  <a:lnTo>
                    <a:pt x="59" y="4"/>
                  </a:lnTo>
                  <a:lnTo>
                    <a:pt x="59" y="13"/>
                  </a:lnTo>
                  <a:lnTo>
                    <a:pt x="68" y="13"/>
                  </a:lnTo>
                  <a:lnTo>
                    <a:pt x="71" y="27"/>
                  </a:lnTo>
                  <a:lnTo>
                    <a:pt x="33" y="27"/>
                  </a:lnTo>
                  <a:lnTo>
                    <a:pt x="36" y="13"/>
                  </a:lnTo>
                  <a:close/>
                  <a:moveTo>
                    <a:pt x="100" y="139"/>
                  </a:moveTo>
                  <a:lnTo>
                    <a:pt x="5" y="139"/>
                  </a:lnTo>
                  <a:lnTo>
                    <a:pt x="5" y="20"/>
                  </a:lnTo>
                  <a:lnTo>
                    <a:pt x="29" y="20"/>
                  </a:lnTo>
                  <a:lnTo>
                    <a:pt x="26" y="31"/>
                  </a:lnTo>
                  <a:lnTo>
                    <a:pt x="78" y="31"/>
                  </a:lnTo>
                  <a:lnTo>
                    <a:pt x="75" y="20"/>
                  </a:lnTo>
                  <a:lnTo>
                    <a:pt x="100" y="20"/>
                  </a:lnTo>
                  <a:lnTo>
                    <a:pt x="10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" name="Freeform 348"/>
            <p:cNvSpPr>
              <a:spLocks noEditPoints="1"/>
            </p:cNvSpPr>
            <p:nvPr/>
          </p:nvSpPr>
          <p:spPr bwMode="auto">
            <a:xfrm>
              <a:off x="3494924" y="2053114"/>
              <a:ext cx="67064" cy="289214"/>
            </a:xfrm>
            <a:custGeom>
              <a:avLst/>
              <a:gdLst>
                <a:gd name="T0" fmla="*/ 32 w 32"/>
                <a:gd name="T1" fmla="*/ 0 h 138"/>
                <a:gd name="T2" fmla="*/ 9 w 32"/>
                <a:gd name="T3" fmla="*/ 0 h 138"/>
                <a:gd name="T4" fmla="*/ 9 w 32"/>
                <a:gd name="T5" fmla="*/ 9 h 138"/>
                <a:gd name="T6" fmla="*/ 0 w 32"/>
                <a:gd name="T7" fmla="*/ 9 h 138"/>
                <a:gd name="T8" fmla="*/ 0 w 32"/>
                <a:gd name="T9" fmla="*/ 34 h 138"/>
                <a:gd name="T10" fmla="*/ 5 w 32"/>
                <a:gd name="T11" fmla="*/ 34 h 138"/>
                <a:gd name="T12" fmla="*/ 5 w 32"/>
                <a:gd name="T13" fmla="*/ 14 h 138"/>
                <a:gd name="T14" fmla="*/ 9 w 32"/>
                <a:gd name="T15" fmla="*/ 14 h 138"/>
                <a:gd name="T16" fmla="*/ 9 w 32"/>
                <a:gd name="T17" fmla="*/ 116 h 138"/>
                <a:gd name="T18" fmla="*/ 20 w 32"/>
                <a:gd name="T19" fmla="*/ 138 h 138"/>
                <a:gd name="T20" fmla="*/ 32 w 32"/>
                <a:gd name="T21" fmla="*/ 116 h 138"/>
                <a:gd name="T22" fmla="*/ 32 w 32"/>
                <a:gd name="T23" fmla="*/ 0 h 138"/>
                <a:gd name="T24" fmla="*/ 27 w 32"/>
                <a:gd name="T25" fmla="*/ 115 h 138"/>
                <a:gd name="T26" fmla="*/ 20 w 32"/>
                <a:gd name="T27" fmla="*/ 128 h 138"/>
                <a:gd name="T28" fmla="*/ 14 w 32"/>
                <a:gd name="T29" fmla="*/ 115 h 138"/>
                <a:gd name="T30" fmla="*/ 14 w 32"/>
                <a:gd name="T31" fmla="*/ 5 h 138"/>
                <a:gd name="T32" fmla="*/ 27 w 32"/>
                <a:gd name="T33" fmla="*/ 5 h 138"/>
                <a:gd name="T34" fmla="*/ 27 w 32"/>
                <a:gd name="T35" fmla="*/ 1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138">
                  <a:moveTo>
                    <a:pt x="32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34"/>
                  </a:lnTo>
                  <a:lnTo>
                    <a:pt x="5" y="34"/>
                  </a:lnTo>
                  <a:lnTo>
                    <a:pt x="5" y="14"/>
                  </a:lnTo>
                  <a:lnTo>
                    <a:pt x="9" y="14"/>
                  </a:lnTo>
                  <a:lnTo>
                    <a:pt x="9" y="116"/>
                  </a:lnTo>
                  <a:lnTo>
                    <a:pt x="20" y="138"/>
                  </a:lnTo>
                  <a:lnTo>
                    <a:pt x="32" y="116"/>
                  </a:lnTo>
                  <a:lnTo>
                    <a:pt x="32" y="0"/>
                  </a:lnTo>
                  <a:close/>
                  <a:moveTo>
                    <a:pt x="27" y="115"/>
                  </a:moveTo>
                  <a:lnTo>
                    <a:pt x="20" y="128"/>
                  </a:lnTo>
                  <a:lnTo>
                    <a:pt x="14" y="115"/>
                  </a:lnTo>
                  <a:lnTo>
                    <a:pt x="14" y="5"/>
                  </a:lnTo>
                  <a:lnTo>
                    <a:pt x="27" y="5"/>
                  </a:lnTo>
                  <a:lnTo>
                    <a:pt x="27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924712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793D115D-1B30-3A40-9BAE-AB673C76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574" y="2774096"/>
            <a:ext cx="1362021" cy="1051543"/>
          </a:xfrm>
          <a:custGeom>
            <a:avLst/>
            <a:gdLst>
              <a:gd name="T0" fmla="*/ 1570 w 2652"/>
              <a:gd name="T1" fmla="*/ 500 h 2045"/>
              <a:gd name="T2" fmla="*/ 1970 w 2652"/>
              <a:gd name="T3" fmla="*/ 0 h 2045"/>
              <a:gd name="T4" fmla="*/ 1970 w 2652"/>
              <a:gd name="T5" fmla="*/ 0 h 2045"/>
              <a:gd name="T6" fmla="*/ 1971 w 2652"/>
              <a:gd name="T7" fmla="*/ 1 h 2045"/>
              <a:gd name="T8" fmla="*/ 2311 w 2652"/>
              <a:gd name="T9" fmla="*/ 341 h 2045"/>
              <a:gd name="T10" fmla="*/ 2651 w 2652"/>
              <a:gd name="T11" fmla="*/ 682 h 2045"/>
              <a:gd name="T12" fmla="*/ 2651 w 2652"/>
              <a:gd name="T13" fmla="*/ 682 h 2045"/>
              <a:gd name="T14" fmla="*/ 2088 w 2652"/>
              <a:gd name="T15" fmla="*/ 2044 h 2045"/>
              <a:gd name="T16" fmla="*/ 2088 w 2652"/>
              <a:gd name="T17" fmla="*/ 2044 h 2045"/>
              <a:gd name="T18" fmla="*/ 1606 w 2652"/>
              <a:gd name="T19" fmla="*/ 2044 h 2045"/>
              <a:gd name="T20" fmla="*/ 1124 w 2652"/>
              <a:gd name="T21" fmla="*/ 2044 h 2045"/>
              <a:gd name="T22" fmla="*/ 1124 w 2652"/>
              <a:gd name="T23" fmla="*/ 2044 h 2045"/>
              <a:gd name="T24" fmla="*/ 1180 w 2652"/>
              <a:gd name="T25" fmla="*/ 1479 h 2045"/>
              <a:gd name="T26" fmla="*/ 1180 w 2652"/>
              <a:gd name="T27" fmla="*/ 1479 h 2045"/>
              <a:gd name="T28" fmla="*/ 1180 w 2652"/>
              <a:gd name="T29" fmla="*/ 1479 h 2045"/>
              <a:gd name="T30" fmla="*/ 961 w 2652"/>
              <a:gd name="T31" fmla="*/ 1079 h 2045"/>
              <a:gd name="T32" fmla="*/ 961 w 2652"/>
              <a:gd name="T33" fmla="*/ 1079 h 2045"/>
              <a:gd name="T34" fmla="*/ 0 w 2652"/>
              <a:gd name="T35" fmla="*/ 691 h 2045"/>
              <a:gd name="T36" fmla="*/ 175 w 2652"/>
              <a:gd name="T37" fmla="*/ 255 h 2045"/>
              <a:gd name="T38" fmla="*/ 1132 w 2652"/>
              <a:gd name="T39" fmla="*/ 641 h 2045"/>
              <a:gd name="T40" fmla="*/ 1132 w 2652"/>
              <a:gd name="T41" fmla="*/ 641 h 2045"/>
              <a:gd name="T42" fmla="*/ 1570 w 2652"/>
              <a:gd name="T43" fmla="*/ 500 h 2045"/>
              <a:gd name="T44" fmla="*/ 1570 w 2652"/>
              <a:gd name="T45" fmla="*/ 500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52" h="2045">
                <a:moveTo>
                  <a:pt x="1570" y="500"/>
                </a:moveTo>
                <a:cubicBezTo>
                  <a:pt x="1685" y="319"/>
                  <a:pt x="1819" y="151"/>
                  <a:pt x="1970" y="0"/>
                </a:cubicBezTo>
                <a:lnTo>
                  <a:pt x="1970" y="0"/>
                </a:lnTo>
                <a:lnTo>
                  <a:pt x="1971" y="1"/>
                </a:lnTo>
                <a:lnTo>
                  <a:pt x="2311" y="341"/>
                </a:lnTo>
                <a:lnTo>
                  <a:pt x="2651" y="682"/>
                </a:lnTo>
                <a:lnTo>
                  <a:pt x="2651" y="682"/>
                </a:lnTo>
                <a:cubicBezTo>
                  <a:pt x="2303" y="1030"/>
                  <a:pt x="2088" y="1512"/>
                  <a:pt x="2088" y="2044"/>
                </a:cubicBezTo>
                <a:lnTo>
                  <a:pt x="2088" y="2044"/>
                </a:lnTo>
                <a:lnTo>
                  <a:pt x="1606" y="2044"/>
                </a:lnTo>
                <a:lnTo>
                  <a:pt x="1124" y="2044"/>
                </a:lnTo>
                <a:lnTo>
                  <a:pt x="1124" y="2044"/>
                </a:lnTo>
                <a:cubicBezTo>
                  <a:pt x="1124" y="1850"/>
                  <a:pt x="1144" y="1662"/>
                  <a:pt x="1180" y="1479"/>
                </a:cubicBezTo>
                <a:lnTo>
                  <a:pt x="1180" y="1479"/>
                </a:lnTo>
                <a:lnTo>
                  <a:pt x="1180" y="1479"/>
                </a:lnTo>
                <a:cubicBezTo>
                  <a:pt x="1213" y="1311"/>
                  <a:pt x="1120" y="1143"/>
                  <a:pt x="961" y="1079"/>
                </a:cubicBezTo>
                <a:lnTo>
                  <a:pt x="961" y="1079"/>
                </a:lnTo>
                <a:lnTo>
                  <a:pt x="0" y="691"/>
                </a:lnTo>
                <a:lnTo>
                  <a:pt x="175" y="255"/>
                </a:lnTo>
                <a:lnTo>
                  <a:pt x="1132" y="641"/>
                </a:lnTo>
                <a:lnTo>
                  <a:pt x="1132" y="641"/>
                </a:lnTo>
                <a:cubicBezTo>
                  <a:pt x="1293" y="706"/>
                  <a:pt x="1477" y="647"/>
                  <a:pt x="1570" y="500"/>
                </a:cubicBezTo>
                <a:lnTo>
                  <a:pt x="1570" y="5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DB9C5DFE-4ECD-1B46-A683-A9D2994B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819" y="2715174"/>
            <a:ext cx="602824" cy="602824"/>
          </a:xfrm>
          <a:custGeom>
            <a:avLst/>
            <a:gdLst>
              <a:gd name="T0" fmla="*/ 0 w 1172"/>
              <a:gd name="T1" fmla="*/ 585 h 1172"/>
              <a:gd name="T2" fmla="*/ 585 w 1172"/>
              <a:gd name="T3" fmla="*/ 0 h 1172"/>
              <a:gd name="T4" fmla="*/ 585 w 1172"/>
              <a:gd name="T5" fmla="*/ 0 h 1172"/>
              <a:gd name="T6" fmla="*/ 585 w 1172"/>
              <a:gd name="T7" fmla="*/ 0 h 1172"/>
              <a:gd name="T8" fmla="*/ 1171 w 1172"/>
              <a:gd name="T9" fmla="*/ 585 h 1172"/>
              <a:gd name="T10" fmla="*/ 1171 w 1172"/>
              <a:gd name="T11" fmla="*/ 585 h 1172"/>
              <a:gd name="T12" fmla="*/ 1171 w 1172"/>
              <a:gd name="T13" fmla="*/ 585 h 1172"/>
              <a:gd name="T14" fmla="*/ 585 w 1172"/>
              <a:gd name="T15" fmla="*/ 1171 h 1172"/>
              <a:gd name="T16" fmla="*/ 585 w 1172"/>
              <a:gd name="T17" fmla="*/ 1171 h 1172"/>
              <a:gd name="T18" fmla="*/ 585 w 1172"/>
              <a:gd name="T19" fmla="*/ 1171 h 1172"/>
              <a:gd name="T20" fmla="*/ 0 w 1172"/>
              <a:gd name="T21" fmla="*/ 585 h 1172"/>
              <a:gd name="T22" fmla="*/ 0 w 1172"/>
              <a:gd name="T23" fmla="*/ 585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172">
                <a:moveTo>
                  <a:pt x="0" y="585"/>
                </a:move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cubicBezTo>
                  <a:pt x="909" y="0"/>
                  <a:pt x="1171" y="262"/>
                  <a:pt x="1171" y="585"/>
                </a:cubicBezTo>
                <a:lnTo>
                  <a:pt x="1171" y="585"/>
                </a:lnTo>
                <a:lnTo>
                  <a:pt x="1171" y="585"/>
                </a:lnTo>
                <a:cubicBezTo>
                  <a:pt x="1171" y="909"/>
                  <a:pt x="909" y="1171"/>
                  <a:pt x="585" y="1171"/>
                </a:cubicBezTo>
                <a:lnTo>
                  <a:pt x="585" y="1171"/>
                </a:lnTo>
                <a:lnTo>
                  <a:pt x="585" y="1171"/>
                </a:lnTo>
                <a:cubicBezTo>
                  <a:pt x="262" y="1171"/>
                  <a:pt x="0" y="909"/>
                  <a:pt x="0" y="585"/>
                </a:cubicBezTo>
                <a:lnTo>
                  <a:pt x="0" y="5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0E37225E-1B21-7D43-88A3-A8908253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972" y="3823372"/>
            <a:ext cx="1343889" cy="1049277"/>
          </a:xfrm>
          <a:custGeom>
            <a:avLst/>
            <a:gdLst>
              <a:gd name="T0" fmla="*/ 1568 w 2614"/>
              <a:gd name="T1" fmla="*/ 0 h 2042"/>
              <a:gd name="T2" fmla="*/ 2050 w 2614"/>
              <a:gd name="T3" fmla="*/ 0 h 2042"/>
              <a:gd name="T4" fmla="*/ 2050 w 2614"/>
              <a:gd name="T5" fmla="*/ 0 h 2042"/>
              <a:gd name="T6" fmla="*/ 2613 w 2614"/>
              <a:gd name="T7" fmla="*/ 1361 h 2042"/>
              <a:gd name="T8" fmla="*/ 2613 w 2614"/>
              <a:gd name="T9" fmla="*/ 1361 h 2042"/>
              <a:gd name="T10" fmla="*/ 2273 w 2614"/>
              <a:gd name="T11" fmla="*/ 1701 h 2042"/>
              <a:gd name="T12" fmla="*/ 1933 w 2614"/>
              <a:gd name="T13" fmla="*/ 2041 h 2042"/>
              <a:gd name="T14" fmla="*/ 1932 w 2614"/>
              <a:gd name="T15" fmla="*/ 2041 h 2042"/>
              <a:gd name="T16" fmla="*/ 1932 w 2614"/>
              <a:gd name="T17" fmla="*/ 2041 h 2042"/>
              <a:gd name="T18" fmla="*/ 1575 w 2614"/>
              <a:gd name="T19" fmla="*/ 1607 h 2042"/>
              <a:gd name="T20" fmla="*/ 1575 w 2614"/>
              <a:gd name="T21" fmla="*/ 1607 h 2042"/>
              <a:gd name="T22" fmla="*/ 1575 w 2614"/>
              <a:gd name="T23" fmla="*/ 1607 h 2042"/>
              <a:gd name="T24" fmla="*/ 1138 w 2614"/>
              <a:gd name="T25" fmla="*/ 1479 h 2042"/>
              <a:gd name="T26" fmla="*/ 1138 w 2614"/>
              <a:gd name="T27" fmla="*/ 1479 h 2042"/>
              <a:gd name="T28" fmla="*/ 183 w 2614"/>
              <a:gd name="T29" fmla="*/ 1885 h 2042"/>
              <a:gd name="T30" fmla="*/ 0 w 2614"/>
              <a:gd name="T31" fmla="*/ 1452 h 2042"/>
              <a:gd name="T32" fmla="*/ 948 w 2614"/>
              <a:gd name="T33" fmla="*/ 1050 h 2042"/>
              <a:gd name="T34" fmla="*/ 948 w 2614"/>
              <a:gd name="T35" fmla="*/ 1050 h 2042"/>
              <a:gd name="T36" fmla="*/ 1158 w 2614"/>
              <a:gd name="T37" fmla="*/ 639 h 2042"/>
              <a:gd name="T38" fmla="*/ 1158 w 2614"/>
              <a:gd name="T39" fmla="*/ 639 h 2042"/>
              <a:gd name="T40" fmla="*/ 1158 w 2614"/>
              <a:gd name="T41" fmla="*/ 639 h 2042"/>
              <a:gd name="T42" fmla="*/ 1086 w 2614"/>
              <a:gd name="T43" fmla="*/ 0 h 2042"/>
              <a:gd name="T44" fmla="*/ 1086 w 2614"/>
              <a:gd name="T45" fmla="*/ 0 h 2042"/>
              <a:gd name="T46" fmla="*/ 1568 w 2614"/>
              <a:gd name="T47" fmla="*/ 0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14" h="2042">
                <a:moveTo>
                  <a:pt x="1568" y="0"/>
                </a:moveTo>
                <a:lnTo>
                  <a:pt x="2050" y="0"/>
                </a:lnTo>
                <a:lnTo>
                  <a:pt x="2050" y="0"/>
                </a:lnTo>
                <a:cubicBezTo>
                  <a:pt x="2050" y="531"/>
                  <a:pt x="2265" y="1012"/>
                  <a:pt x="2613" y="1361"/>
                </a:cubicBezTo>
                <a:lnTo>
                  <a:pt x="2613" y="1361"/>
                </a:lnTo>
                <a:lnTo>
                  <a:pt x="2273" y="1701"/>
                </a:lnTo>
                <a:lnTo>
                  <a:pt x="1933" y="2041"/>
                </a:lnTo>
                <a:lnTo>
                  <a:pt x="1932" y="2041"/>
                </a:lnTo>
                <a:lnTo>
                  <a:pt x="1932" y="2041"/>
                </a:lnTo>
                <a:cubicBezTo>
                  <a:pt x="1799" y="1909"/>
                  <a:pt x="1680" y="1764"/>
                  <a:pt x="1575" y="1607"/>
                </a:cubicBezTo>
                <a:lnTo>
                  <a:pt x="1575" y="1607"/>
                </a:lnTo>
                <a:lnTo>
                  <a:pt x="1575" y="1607"/>
                </a:lnTo>
                <a:cubicBezTo>
                  <a:pt x="1480" y="1465"/>
                  <a:pt x="1295" y="1412"/>
                  <a:pt x="1138" y="1479"/>
                </a:cubicBezTo>
                <a:lnTo>
                  <a:pt x="1138" y="1479"/>
                </a:lnTo>
                <a:lnTo>
                  <a:pt x="183" y="1885"/>
                </a:lnTo>
                <a:lnTo>
                  <a:pt x="0" y="1452"/>
                </a:lnTo>
                <a:lnTo>
                  <a:pt x="948" y="1050"/>
                </a:lnTo>
                <a:lnTo>
                  <a:pt x="948" y="1050"/>
                </a:lnTo>
                <a:cubicBezTo>
                  <a:pt x="1108" y="982"/>
                  <a:pt x="1196" y="809"/>
                  <a:pt x="1158" y="639"/>
                </a:cubicBezTo>
                <a:lnTo>
                  <a:pt x="1158" y="639"/>
                </a:lnTo>
                <a:lnTo>
                  <a:pt x="1158" y="639"/>
                </a:lnTo>
                <a:cubicBezTo>
                  <a:pt x="1111" y="433"/>
                  <a:pt x="1086" y="219"/>
                  <a:pt x="1086" y="0"/>
                </a:cubicBezTo>
                <a:lnTo>
                  <a:pt x="1086" y="0"/>
                </a:lnTo>
                <a:lnTo>
                  <a:pt x="156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D90690B-C5F3-DF4A-ACDD-75A8A39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819" y="4380871"/>
            <a:ext cx="602824" cy="602824"/>
          </a:xfrm>
          <a:custGeom>
            <a:avLst/>
            <a:gdLst>
              <a:gd name="T0" fmla="*/ 0 w 1172"/>
              <a:gd name="T1" fmla="*/ 585 h 1173"/>
              <a:gd name="T2" fmla="*/ 585 w 1172"/>
              <a:gd name="T3" fmla="*/ 0 h 1173"/>
              <a:gd name="T4" fmla="*/ 585 w 1172"/>
              <a:gd name="T5" fmla="*/ 0 h 1173"/>
              <a:gd name="T6" fmla="*/ 585 w 1172"/>
              <a:gd name="T7" fmla="*/ 0 h 1173"/>
              <a:gd name="T8" fmla="*/ 1171 w 1172"/>
              <a:gd name="T9" fmla="*/ 585 h 1173"/>
              <a:gd name="T10" fmla="*/ 1171 w 1172"/>
              <a:gd name="T11" fmla="*/ 585 h 1173"/>
              <a:gd name="T12" fmla="*/ 1171 w 1172"/>
              <a:gd name="T13" fmla="*/ 585 h 1173"/>
              <a:gd name="T14" fmla="*/ 585 w 1172"/>
              <a:gd name="T15" fmla="*/ 1172 h 1173"/>
              <a:gd name="T16" fmla="*/ 585 w 1172"/>
              <a:gd name="T17" fmla="*/ 1172 h 1173"/>
              <a:gd name="T18" fmla="*/ 585 w 1172"/>
              <a:gd name="T19" fmla="*/ 1172 h 1173"/>
              <a:gd name="T20" fmla="*/ 0 w 1172"/>
              <a:gd name="T21" fmla="*/ 585 h 1173"/>
              <a:gd name="T22" fmla="*/ 0 w 1172"/>
              <a:gd name="T23" fmla="*/ 585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173">
                <a:moveTo>
                  <a:pt x="0" y="585"/>
                </a:move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cubicBezTo>
                  <a:pt x="909" y="0"/>
                  <a:pt x="1171" y="262"/>
                  <a:pt x="1171" y="585"/>
                </a:cubicBezTo>
                <a:lnTo>
                  <a:pt x="1171" y="585"/>
                </a:lnTo>
                <a:lnTo>
                  <a:pt x="1171" y="585"/>
                </a:lnTo>
                <a:cubicBezTo>
                  <a:pt x="1171" y="909"/>
                  <a:pt x="909" y="1172"/>
                  <a:pt x="585" y="1172"/>
                </a:cubicBezTo>
                <a:lnTo>
                  <a:pt x="585" y="1172"/>
                </a:lnTo>
                <a:lnTo>
                  <a:pt x="585" y="1172"/>
                </a:lnTo>
                <a:cubicBezTo>
                  <a:pt x="262" y="1172"/>
                  <a:pt x="0" y="909"/>
                  <a:pt x="0" y="585"/>
                </a:cubicBezTo>
                <a:lnTo>
                  <a:pt x="0" y="5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D51C8FE-840B-404E-8204-8009F630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591" y="1774677"/>
            <a:ext cx="1051543" cy="1348423"/>
          </a:xfrm>
          <a:custGeom>
            <a:avLst/>
            <a:gdLst>
              <a:gd name="T0" fmla="*/ 174 w 2044"/>
              <a:gd name="T1" fmla="*/ 183 h 2624"/>
              <a:gd name="T2" fmla="*/ 607 w 2044"/>
              <a:gd name="T3" fmla="*/ 0 h 2624"/>
              <a:gd name="T4" fmla="*/ 1011 w 2044"/>
              <a:gd name="T5" fmla="*/ 953 h 2624"/>
              <a:gd name="T6" fmla="*/ 1011 w 2044"/>
              <a:gd name="T7" fmla="*/ 953 h 2624"/>
              <a:gd name="T8" fmla="*/ 1420 w 2044"/>
              <a:gd name="T9" fmla="*/ 1163 h 2624"/>
              <a:gd name="T10" fmla="*/ 1420 w 2044"/>
              <a:gd name="T11" fmla="*/ 1163 h 2624"/>
              <a:gd name="T12" fmla="*/ 1420 w 2044"/>
              <a:gd name="T13" fmla="*/ 1163 h 2624"/>
              <a:gd name="T14" fmla="*/ 2043 w 2044"/>
              <a:gd name="T15" fmla="*/ 1096 h 2624"/>
              <a:gd name="T16" fmla="*/ 2043 w 2044"/>
              <a:gd name="T17" fmla="*/ 1096 h 2624"/>
              <a:gd name="T18" fmla="*/ 2043 w 2044"/>
              <a:gd name="T19" fmla="*/ 1578 h 2624"/>
              <a:gd name="T20" fmla="*/ 2043 w 2044"/>
              <a:gd name="T21" fmla="*/ 2059 h 2624"/>
              <a:gd name="T22" fmla="*/ 2043 w 2044"/>
              <a:gd name="T23" fmla="*/ 2059 h 2624"/>
              <a:gd name="T24" fmla="*/ 681 w 2044"/>
              <a:gd name="T25" fmla="*/ 2623 h 2624"/>
              <a:gd name="T26" fmla="*/ 681 w 2044"/>
              <a:gd name="T27" fmla="*/ 2623 h 2624"/>
              <a:gd name="T28" fmla="*/ 341 w 2044"/>
              <a:gd name="T29" fmla="*/ 2282 h 2624"/>
              <a:gd name="T30" fmla="*/ 1 w 2044"/>
              <a:gd name="T31" fmla="*/ 1942 h 2624"/>
              <a:gd name="T32" fmla="*/ 0 w 2044"/>
              <a:gd name="T33" fmla="*/ 1941 h 2624"/>
              <a:gd name="T34" fmla="*/ 0 w 2044"/>
              <a:gd name="T35" fmla="*/ 1941 h 2624"/>
              <a:gd name="T36" fmla="*/ 450 w 2044"/>
              <a:gd name="T37" fmla="*/ 1574 h 2624"/>
              <a:gd name="T38" fmla="*/ 450 w 2044"/>
              <a:gd name="T39" fmla="*/ 1574 h 2624"/>
              <a:gd name="T40" fmla="*/ 450 w 2044"/>
              <a:gd name="T41" fmla="*/ 1574 h 2624"/>
              <a:gd name="T42" fmla="*/ 579 w 2044"/>
              <a:gd name="T43" fmla="*/ 1136 h 2624"/>
              <a:gd name="T44" fmla="*/ 579 w 2044"/>
              <a:gd name="T45" fmla="*/ 1136 h 2624"/>
              <a:gd name="T46" fmla="*/ 174 w 2044"/>
              <a:gd name="T47" fmla="*/ 18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44" h="2624">
                <a:moveTo>
                  <a:pt x="174" y="183"/>
                </a:moveTo>
                <a:lnTo>
                  <a:pt x="607" y="0"/>
                </a:lnTo>
                <a:lnTo>
                  <a:pt x="1011" y="953"/>
                </a:lnTo>
                <a:lnTo>
                  <a:pt x="1011" y="953"/>
                </a:lnTo>
                <a:cubicBezTo>
                  <a:pt x="1079" y="1113"/>
                  <a:pt x="1251" y="1201"/>
                  <a:pt x="1420" y="1163"/>
                </a:cubicBezTo>
                <a:lnTo>
                  <a:pt x="1420" y="1163"/>
                </a:lnTo>
                <a:lnTo>
                  <a:pt x="1420" y="1163"/>
                </a:lnTo>
                <a:cubicBezTo>
                  <a:pt x="1620" y="1119"/>
                  <a:pt x="1829" y="1096"/>
                  <a:pt x="2043" y="1096"/>
                </a:cubicBezTo>
                <a:lnTo>
                  <a:pt x="2043" y="1096"/>
                </a:lnTo>
                <a:lnTo>
                  <a:pt x="2043" y="1578"/>
                </a:lnTo>
                <a:lnTo>
                  <a:pt x="2043" y="2059"/>
                </a:lnTo>
                <a:lnTo>
                  <a:pt x="2043" y="2059"/>
                </a:lnTo>
                <a:cubicBezTo>
                  <a:pt x="1511" y="2059"/>
                  <a:pt x="1030" y="2274"/>
                  <a:pt x="681" y="2623"/>
                </a:cubicBezTo>
                <a:lnTo>
                  <a:pt x="681" y="2623"/>
                </a:lnTo>
                <a:lnTo>
                  <a:pt x="341" y="2282"/>
                </a:lnTo>
                <a:lnTo>
                  <a:pt x="1" y="1942"/>
                </a:lnTo>
                <a:lnTo>
                  <a:pt x="0" y="1941"/>
                </a:lnTo>
                <a:lnTo>
                  <a:pt x="0" y="1941"/>
                </a:lnTo>
                <a:cubicBezTo>
                  <a:pt x="137" y="1804"/>
                  <a:pt x="288" y="1682"/>
                  <a:pt x="450" y="1574"/>
                </a:cubicBezTo>
                <a:lnTo>
                  <a:pt x="450" y="1574"/>
                </a:lnTo>
                <a:lnTo>
                  <a:pt x="450" y="1574"/>
                </a:lnTo>
                <a:cubicBezTo>
                  <a:pt x="593" y="1480"/>
                  <a:pt x="646" y="1294"/>
                  <a:pt x="579" y="1136"/>
                </a:cubicBezTo>
                <a:lnTo>
                  <a:pt x="579" y="1136"/>
                </a:lnTo>
                <a:lnTo>
                  <a:pt x="174" y="1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0BA56DB-B134-4D47-8AE6-212987AB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877" y="1520856"/>
            <a:ext cx="602824" cy="602824"/>
          </a:xfrm>
          <a:custGeom>
            <a:avLst/>
            <a:gdLst>
              <a:gd name="T0" fmla="*/ 0 w 1173"/>
              <a:gd name="T1" fmla="*/ 586 h 1172"/>
              <a:gd name="T2" fmla="*/ 586 w 1173"/>
              <a:gd name="T3" fmla="*/ 0 h 1172"/>
              <a:gd name="T4" fmla="*/ 586 w 1173"/>
              <a:gd name="T5" fmla="*/ 0 h 1172"/>
              <a:gd name="T6" fmla="*/ 586 w 1173"/>
              <a:gd name="T7" fmla="*/ 0 h 1172"/>
              <a:gd name="T8" fmla="*/ 1172 w 1173"/>
              <a:gd name="T9" fmla="*/ 586 h 1172"/>
              <a:gd name="T10" fmla="*/ 1172 w 1173"/>
              <a:gd name="T11" fmla="*/ 586 h 1172"/>
              <a:gd name="T12" fmla="*/ 1172 w 1173"/>
              <a:gd name="T13" fmla="*/ 586 h 1172"/>
              <a:gd name="T14" fmla="*/ 586 w 1173"/>
              <a:gd name="T15" fmla="*/ 1171 h 1172"/>
              <a:gd name="T16" fmla="*/ 586 w 1173"/>
              <a:gd name="T17" fmla="*/ 1171 h 1172"/>
              <a:gd name="T18" fmla="*/ 586 w 1173"/>
              <a:gd name="T19" fmla="*/ 1171 h 1172"/>
              <a:gd name="T20" fmla="*/ 0 w 1173"/>
              <a:gd name="T21" fmla="*/ 586 h 1172"/>
              <a:gd name="T22" fmla="*/ 0 w 1173"/>
              <a:gd name="T23" fmla="*/ 586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3" h="1172">
                <a:moveTo>
                  <a:pt x="0" y="586"/>
                </a:moveTo>
                <a:cubicBezTo>
                  <a:pt x="0" y="262"/>
                  <a:pt x="262" y="0"/>
                  <a:pt x="586" y="0"/>
                </a:cubicBezTo>
                <a:lnTo>
                  <a:pt x="586" y="0"/>
                </a:lnTo>
                <a:lnTo>
                  <a:pt x="586" y="0"/>
                </a:lnTo>
                <a:cubicBezTo>
                  <a:pt x="909" y="0"/>
                  <a:pt x="1172" y="262"/>
                  <a:pt x="1172" y="586"/>
                </a:cubicBezTo>
                <a:lnTo>
                  <a:pt x="1172" y="586"/>
                </a:lnTo>
                <a:lnTo>
                  <a:pt x="1172" y="586"/>
                </a:lnTo>
                <a:cubicBezTo>
                  <a:pt x="1172" y="909"/>
                  <a:pt x="909" y="1171"/>
                  <a:pt x="586" y="1171"/>
                </a:cubicBezTo>
                <a:lnTo>
                  <a:pt x="586" y="1171"/>
                </a:lnTo>
                <a:lnTo>
                  <a:pt x="586" y="1171"/>
                </a:lnTo>
                <a:cubicBezTo>
                  <a:pt x="262" y="1171"/>
                  <a:pt x="0" y="909"/>
                  <a:pt x="0" y="586"/>
                </a:cubicBezTo>
                <a:lnTo>
                  <a:pt x="0" y="5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E5494FF-D69D-B445-B747-1BA400B3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591" y="4523646"/>
            <a:ext cx="1051543" cy="1362019"/>
          </a:xfrm>
          <a:custGeom>
            <a:avLst/>
            <a:gdLst>
              <a:gd name="T0" fmla="*/ 341 w 2044"/>
              <a:gd name="T1" fmla="*/ 340 h 2650"/>
              <a:gd name="T2" fmla="*/ 681 w 2044"/>
              <a:gd name="T3" fmla="*/ 0 h 2650"/>
              <a:gd name="T4" fmla="*/ 681 w 2044"/>
              <a:gd name="T5" fmla="*/ 0 h 2650"/>
              <a:gd name="T6" fmla="*/ 2043 w 2044"/>
              <a:gd name="T7" fmla="*/ 563 h 2650"/>
              <a:gd name="T8" fmla="*/ 2043 w 2044"/>
              <a:gd name="T9" fmla="*/ 563 h 2650"/>
              <a:gd name="T10" fmla="*/ 2043 w 2044"/>
              <a:gd name="T11" fmla="*/ 1045 h 2650"/>
              <a:gd name="T12" fmla="*/ 2043 w 2044"/>
              <a:gd name="T13" fmla="*/ 1526 h 2650"/>
              <a:gd name="T14" fmla="*/ 2043 w 2044"/>
              <a:gd name="T15" fmla="*/ 1526 h 2650"/>
              <a:gd name="T16" fmla="*/ 1478 w 2044"/>
              <a:gd name="T17" fmla="*/ 1471 h 2650"/>
              <a:gd name="T18" fmla="*/ 1478 w 2044"/>
              <a:gd name="T19" fmla="*/ 1471 h 2650"/>
              <a:gd name="T20" fmla="*/ 1478 w 2044"/>
              <a:gd name="T21" fmla="*/ 1471 h 2650"/>
              <a:gd name="T22" fmla="*/ 1078 w 2044"/>
              <a:gd name="T23" fmla="*/ 1689 h 2650"/>
              <a:gd name="T24" fmla="*/ 1078 w 2044"/>
              <a:gd name="T25" fmla="*/ 1689 h 2650"/>
              <a:gd name="T26" fmla="*/ 691 w 2044"/>
              <a:gd name="T27" fmla="*/ 2649 h 2650"/>
              <a:gd name="T28" fmla="*/ 255 w 2044"/>
              <a:gd name="T29" fmla="*/ 2474 h 2650"/>
              <a:gd name="T30" fmla="*/ 641 w 2044"/>
              <a:gd name="T31" fmla="*/ 1519 h 2650"/>
              <a:gd name="T32" fmla="*/ 641 w 2044"/>
              <a:gd name="T33" fmla="*/ 1519 h 2650"/>
              <a:gd name="T34" fmla="*/ 500 w 2044"/>
              <a:gd name="T35" fmla="*/ 1080 h 2650"/>
              <a:gd name="T36" fmla="*/ 500 w 2044"/>
              <a:gd name="T37" fmla="*/ 1080 h 2650"/>
              <a:gd name="T38" fmla="*/ 500 w 2044"/>
              <a:gd name="T39" fmla="*/ 1080 h 2650"/>
              <a:gd name="T40" fmla="*/ 0 w 2044"/>
              <a:gd name="T41" fmla="*/ 680 h 2650"/>
              <a:gd name="T42" fmla="*/ 0 w 2044"/>
              <a:gd name="T43" fmla="*/ 680 h 2650"/>
              <a:gd name="T44" fmla="*/ 1 w 2044"/>
              <a:gd name="T45" fmla="*/ 680 h 2650"/>
              <a:gd name="T46" fmla="*/ 341 w 2044"/>
              <a:gd name="T47" fmla="*/ 340 h 2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44" h="2650">
                <a:moveTo>
                  <a:pt x="341" y="340"/>
                </a:moveTo>
                <a:lnTo>
                  <a:pt x="681" y="0"/>
                </a:lnTo>
                <a:lnTo>
                  <a:pt x="681" y="0"/>
                </a:lnTo>
                <a:cubicBezTo>
                  <a:pt x="1030" y="348"/>
                  <a:pt x="1511" y="563"/>
                  <a:pt x="2043" y="563"/>
                </a:cubicBezTo>
                <a:lnTo>
                  <a:pt x="2043" y="563"/>
                </a:lnTo>
                <a:lnTo>
                  <a:pt x="2043" y="1045"/>
                </a:lnTo>
                <a:lnTo>
                  <a:pt x="2043" y="1526"/>
                </a:lnTo>
                <a:lnTo>
                  <a:pt x="2043" y="1526"/>
                </a:lnTo>
                <a:cubicBezTo>
                  <a:pt x="1850" y="1526"/>
                  <a:pt x="1661" y="1507"/>
                  <a:pt x="1478" y="1471"/>
                </a:cubicBezTo>
                <a:lnTo>
                  <a:pt x="1478" y="1471"/>
                </a:lnTo>
                <a:lnTo>
                  <a:pt x="1478" y="1471"/>
                </a:lnTo>
                <a:cubicBezTo>
                  <a:pt x="1310" y="1438"/>
                  <a:pt x="1142" y="1530"/>
                  <a:pt x="1078" y="1689"/>
                </a:cubicBezTo>
                <a:lnTo>
                  <a:pt x="1078" y="1689"/>
                </a:lnTo>
                <a:lnTo>
                  <a:pt x="691" y="2649"/>
                </a:lnTo>
                <a:lnTo>
                  <a:pt x="255" y="2474"/>
                </a:lnTo>
                <a:lnTo>
                  <a:pt x="641" y="1519"/>
                </a:lnTo>
                <a:lnTo>
                  <a:pt x="641" y="1519"/>
                </a:lnTo>
                <a:cubicBezTo>
                  <a:pt x="706" y="1358"/>
                  <a:pt x="647" y="1173"/>
                  <a:pt x="500" y="1080"/>
                </a:cubicBezTo>
                <a:lnTo>
                  <a:pt x="500" y="1080"/>
                </a:lnTo>
                <a:lnTo>
                  <a:pt x="500" y="1080"/>
                </a:lnTo>
                <a:cubicBezTo>
                  <a:pt x="318" y="965"/>
                  <a:pt x="151" y="831"/>
                  <a:pt x="0" y="680"/>
                </a:cubicBezTo>
                <a:lnTo>
                  <a:pt x="0" y="680"/>
                </a:lnTo>
                <a:lnTo>
                  <a:pt x="1" y="680"/>
                </a:lnTo>
                <a:lnTo>
                  <a:pt x="341" y="3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66D0BD80-18DB-4649-BEFC-E35339E8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669" y="5538929"/>
            <a:ext cx="602824" cy="602824"/>
          </a:xfrm>
          <a:custGeom>
            <a:avLst/>
            <a:gdLst>
              <a:gd name="T0" fmla="*/ 0 w 1172"/>
              <a:gd name="T1" fmla="*/ 586 h 1172"/>
              <a:gd name="T2" fmla="*/ 586 w 1172"/>
              <a:gd name="T3" fmla="*/ 0 h 1172"/>
              <a:gd name="T4" fmla="*/ 586 w 1172"/>
              <a:gd name="T5" fmla="*/ 0 h 1172"/>
              <a:gd name="T6" fmla="*/ 586 w 1172"/>
              <a:gd name="T7" fmla="*/ 0 h 1172"/>
              <a:gd name="T8" fmla="*/ 1171 w 1172"/>
              <a:gd name="T9" fmla="*/ 586 h 1172"/>
              <a:gd name="T10" fmla="*/ 1171 w 1172"/>
              <a:gd name="T11" fmla="*/ 586 h 1172"/>
              <a:gd name="T12" fmla="*/ 1171 w 1172"/>
              <a:gd name="T13" fmla="*/ 586 h 1172"/>
              <a:gd name="T14" fmla="*/ 586 w 1172"/>
              <a:gd name="T15" fmla="*/ 1171 h 1172"/>
              <a:gd name="T16" fmla="*/ 586 w 1172"/>
              <a:gd name="T17" fmla="*/ 1171 h 1172"/>
              <a:gd name="T18" fmla="*/ 586 w 1172"/>
              <a:gd name="T19" fmla="*/ 1171 h 1172"/>
              <a:gd name="T20" fmla="*/ 0 w 1172"/>
              <a:gd name="T21" fmla="*/ 586 h 1172"/>
              <a:gd name="T22" fmla="*/ 0 w 1172"/>
              <a:gd name="T23" fmla="*/ 586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172">
                <a:moveTo>
                  <a:pt x="0" y="586"/>
                </a:moveTo>
                <a:cubicBezTo>
                  <a:pt x="0" y="262"/>
                  <a:pt x="262" y="0"/>
                  <a:pt x="586" y="0"/>
                </a:cubicBezTo>
                <a:lnTo>
                  <a:pt x="586" y="0"/>
                </a:lnTo>
                <a:lnTo>
                  <a:pt x="586" y="0"/>
                </a:lnTo>
                <a:cubicBezTo>
                  <a:pt x="910" y="0"/>
                  <a:pt x="1171" y="262"/>
                  <a:pt x="1171" y="586"/>
                </a:cubicBezTo>
                <a:lnTo>
                  <a:pt x="1171" y="586"/>
                </a:lnTo>
                <a:lnTo>
                  <a:pt x="1171" y="586"/>
                </a:lnTo>
                <a:cubicBezTo>
                  <a:pt x="1171" y="909"/>
                  <a:pt x="910" y="1171"/>
                  <a:pt x="586" y="1171"/>
                </a:cubicBezTo>
                <a:lnTo>
                  <a:pt x="586" y="1171"/>
                </a:lnTo>
                <a:lnTo>
                  <a:pt x="586" y="1171"/>
                </a:lnTo>
                <a:cubicBezTo>
                  <a:pt x="262" y="1171"/>
                  <a:pt x="0" y="909"/>
                  <a:pt x="0" y="586"/>
                </a:cubicBezTo>
                <a:lnTo>
                  <a:pt x="0" y="5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449DEAE-0EEA-1E4D-A704-9BD6225A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141" y="2774096"/>
            <a:ext cx="1362019" cy="1051543"/>
          </a:xfrm>
          <a:custGeom>
            <a:avLst/>
            <a:gdLst>
              <a:gd name="T0" fmla="*/ 680 w 2652"/>
              <a:gd name="T1" fmla="*/ 1 h 2045"/>
              <a:gd name="T2" fmla="*/ 680 w 2652"/>
              <a:gd name="T3" fmla="*/ 0 h 2045"/>
              <a:gd name="T4" fmla="*/ 680 w 2652"/>
              <a:gd name="T5" fmla="*/ 0 h 2045"/>
              <a:gd name="T6" fmla="*/ 1080 w 2652"/>
              <a:gd name="T7" fmla="*/ 500 h 2045"/>
              <a:gd name="T8" fmla="*/ 1080 w 2652"/>
              <a:gd name="T9" fmla="*/ 500 h 2045"/>
              <a:gd name="T10" fmla="*/ 1080 w 2652"/>
              <a:gd name="T11" fmla="*/ 500 h 2045"/>
              <a:gd name="T12" fmla="*/ 1519 w 2652"/>
              <a:gd name="T13" fmla="*/ 641 h 2045"/>
              <a:gd name="T14" fmla="*/ 1519 w 2652"/>
              <a:gd name="T15" fmla="*/ 641 h 2045"/>
              <a:gd name="T16" fmla="*/ 2475 w 2652"/>
              <a:gd name="T17" fmla="*/ 255 h 2045"/>
              <a:gd name="T18" fmla="*/ 2651 w 2652"/>
              <a:gd name="T19" fmla="*/ 691 h 2045"/>
              <a:gd name="T20" fmla="*/ 1690 w 2652"/>
              <a:gd name="T21" fmla="*/ 1079 h 2045"/>
              <a:gd name="T22" fmla="*/ 1690 w 2652"/>
              <a:gd name="T23" fmla="*/ 1079 h 2045"/>
              <a:gd name="T24" fmla="*/ 1471 w 2652"/>
              <a:gd name="T25" fmla="*/ 1479 h 2045"/>
              <a:gd name="T26" fmla="*/ 1471 w 2652"/>
              <a:gd name="T27" fmla="*/ 1479 h 2045"/>
              <a:gd name="T28" fmla="*/ 1471 w 2652"/>
              <a:gd name="T29" fmla="*/ 1479 h 2045"/>
              <a:gd name="T30" fmla="*/ 1526 w 2652"/>
              <a:gd name="T31" fmla="*/ 2044 h 2045"/>
              <a:gd name="T32" fmla="*/ 1526 w 2652"/>
              <a:gd name="T33" fmla="*/ 2044 h 2045"/>
              <a:gd name="T34" fmla="*/ 1045 w 2652"/>
              <a:gd name="T35" fmla="*/ 2044 h 2045"/>
              <a:gd name="T36" fmla="*/ 564 w 2652"/>
              <a:gd name="T37" fmla="*/ 2044 h 2045"/>
              <a:gd name="T38" fmla="*/ 564 w 2652"/>
              <a:gd name="T39" fmla="*/ 2044 h 2045"/>
              <a:gd name="T40" fmla="*/ 0 w 2652"/>
              <a:gd name="T41" fmla="*/ 682 h 2045"/>
              <a:gd name="T42" fmla="*/ 0 w 2652"/>
              <a:gd name="T43" fmla="*/ 682 h 2045"/>
              <a:gd name="T44" fmla="*/ 340 w 2652"/>
              <a:gd name="T45" fmla="*/ 341 h 2045"/>
              <a:gd name="T46" fmla="*/ 680 w 2652"/>
              <a:gd name="T47" fmla="*/ 1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52" h="2045">
                <a:moveTo>
                  <a:pt x="680" y="1"/>
                </a:moveTo>
                <a:lnTo>
                  <a:pt x="680" y="0"/>
                </a:lnTo>
                <a:lnTo>
                  <a:pt x="680" y="0"/>
                </a:lnTo>
                <a:cubicBezTo>
                  <a:pt x="831" y="151"/>
                  <a:pt x="966" y="319"/>
                  <a:pt x="1080" y="500"/>
                </a:cubicBezTo>
                <a:lnTo>
                  <a:pt x="1080" y="500"/>
                </a:lnTo>
                <a:lnTo>
                  <a:pt x="1080" y="500"/>
                </a:lnTo>
                <a:cubicBezTo>
                  <a:pt x="1173" y="647"/>
                  <a:pt x="1358" y="706"/>
                  <a:pt x="1519" y="641"/>
                </a:cubicBezTo>
                <a:lnTo>
                  <a:pt x="1519" y="641"/>
                </a:lnTo>
                <a:lnTo>
                  <a:pt x="2475" y="255"/>
                </a:lnTo>
                <a:lnTo>
                  <a:pt x="2651" y="691"/>
                </a:lnTo>
                <a:lnTo>
                  <a:pt x="1690" y="1079"/>
                </a:lnTo>
                <a:lnTo>
                  <a:pt x="1690" y="1079"/>
                </a:lnTo>
                <a:cubicBezTo>
                  <a:pt x="1531" y="1143"/>
                  <a:pt x="1438" y="1311"/>
                  <a:pt x="1471" y="1479"/>
                </a:cubicBezTo>
                <a:lnTo>
                  <a:pt x="1471" y="1479"/>
                </a:lnTo>
                <a:lnTo>
                  <a:pt x="1471" y="1479"/>
                </a:lnTo>
                <a:cubicBezTo>
                  <a:pt x="1507" y="1662"/>
                  <a:pt x="1526" y="1850"/>
                  <a:pt x="1526" y="2044"/>
                </a:cubicBezTo>
                <a:lnTo>
                  <a:pt x="1526" y="2044"/>
                </a:lnTo>
                <a:lnTo>
                  <a:pt x="1045" y="2044"/>
                </a:lnTo>
                <a:lnTo>
                  <a:pt x="564" y="2044"/>
                </a:lnTo>
                <a:lnTo>
                  <a:pt x="564" y="2044"/>
                </a:lnTo>
                <a:cubicBezTo>
                  <a:pt x="564" y="1512"/>
                  <a:pt x="348" y="1030"/>
                  <a:pt x="0" y="682"/>
                </a:cubicBezTo>
                <a:lnTo>
                  <a:pt x="0" y="682"/>
                </a:lnTo>
                <a:lnTo>
                  <a:pt x="340" y="341"/>
                </a:lnTo>
                <a:lnTo>
                  <a:pt x="680" y="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3EAE01B4-BEC4-304B-B4AA-DD3EB443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359" y="2715174"/>
            <a:ext cx="602824" cy="602824"/>
          </a:xfrm>
          <a:custGeom>
            <a:avLst/>
            <a:gdLst>
              <a:gd name="T0" fmla="*/ 0 w 1172"/>
              <a:gd name="T1" fmla="*/ 585 h 1172"/>
              <a:gd name="T2" fmla="*/ 585 w 1172"/>
              <a:gd name="T3" fmla="*/ 0 h 1172"/>
              <a:gd name="T4" fmla="*/ 585 w 1172"/>
              <a:gd name="T5" fmla="*/ 0 h 1172"/>
              <a:gd name="T6" fmla="*/ 585 w 1172"/>
              <a:gd name="T7" fmla="*/ 0 h 1172"/>
              <a:gd name="T8" fmla="*/ 1171 w 1172"/>
              <a:gd name="T9" fmla="*/ 585 h 1172"/>
              <a:gd name="T10" fmla="*/ 1171 w 1172"/>
              <a:gd name="T11" fmla="*/ 585 h 1172"/>
              <a:gd name="T12" fmla="*/ 1171 w 1172"/>
              <a:gd name="T13" fmla="*/ 585 h 1172"/>
              <a:gd name="T14" fmla="*/ 585 w 1172"/>
              <a:gd name="T15" fmla="*/ 1171 h 1172"/>
              <a:gd name="T16" fmla="*/ 585 w 1172"/>
              <a:gd name="T17" fmla="*/ 1171 h 1172"/>
              <a:gd name="T18" fmla="*/ 585 w 1172"/>
              <a:gd name="T19" fmla="*/ 1171 h 1172"/>
              <a:gd name="T20" fmla="*/ 0 w 1172"/>
              <a:gd name="T21" fmla="*/ 585 h 1172"/>
              <a:gd name="T22" fmla="*/ 0 w 1172"/>
              <a:gd name="T23" fmla="*/ 585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172">
                <a:moveTo>
                  <a:pt x="0" y="585"/>
                </a:move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cubicBezTo>
                  <a:pt x="909" y="0"/>
                  <a:pt x="1171" y="262"/>
                  <a:pt x="1171" y="585"/>
                </a:cubicBezTo>
                <a:lnTo>
                  <a:pt x="1171" y="585"/>
                </a:lnTo>
                <a:lnTo>
                  <a:pt x="1171" y="585"/>
                </a:lnTo>
                <a:cubicBezTo>
                  <a:pt x="1171" y="909"/>
                  <a:pt x="909" y="1171"/>
                  <a:pt x="585" y="1171"/>
                </a:cubicBezTo>
                <a:lnTo>
                  <a:pt x="585" y="1171"/>
                </a:lnTo>
                <a:lnTo>
                  <a:pt x="585" y="1171"/>
                </a:lnTo>
                <a:cubicBezTo>
                  <a:pt x="262" y="1171"/>
                  <a:pt x="0" y="909"/>
                  <a:pt x="0" y="585"/>
                </a:cubicBezTo>
                <a:lnTo>
                  <a:pt x="0" y="5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9BB3CB3F-AC79-2E45-AF0F-33C53758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141" y="3823372"/>
            <a:ext cx="1343889" cy="1049277"/>
          </a:xfrm>
          <a:custGeom>
            <a:avLst/>
            <a:gdLst>
              <a:gd name="T0" fmla="*/ 1045 w 2614"/>
              <a:gd name="T1" fmla="*/ 0 h 2042"/>
              <a:gd name="T2" fmla="*/ 1526 w 2614"/>
              <a:gd name="T3" fmla="*/ 0 h 2042"/>
              <a:gd name="T4" fmla="*/ 1526 w 2614"/>
              <a:gd name="T5" fmla="*/ 0 h 2042"/>
              <a:gd name="T6" fmla="*/ 1455 w 2614"/>
              <a:gd name="T7" fmla="*/ 639 h 2042"/>
              <a:gd name="T8" fmla="*/ 1455 w 2614"/>
              <a:gd name="T9" fmla="*/ 639 h 2042"/>
              <a:gd name="T10" fmla="*/ 1455 w 2614"/>
              <a:gd name="T11" fmla="*/ 639 h 2042"/>
              <a:gd name="T12" fmla="*/ 1665 w 2614"/>
              <a:gd name="T13" fmla="*/ 1050 h 2042"/>
              <a:gd name="T14" fmla="*/ 1665 w 2614"/>
              <a:gd name="T15" fmla="*/ 1050 h 2042"/>
              <a:gd name="T16" fmla="*/ 2613 w 2614"/>
              <a:gd name="T17" fmla="*/ 1452 h 2042"/>
              <a:gd name="T18" fmla="*/ 2429 w 2614"/>
              <a:gd name="T19" fmla="*/ 1885 h 2042"/>
              <a:gd name="T20" fmla="*/ 1475 w 2614"/>
              <a:gd name="T21" fmla="*/ 1479 h 2042"/>
              <a:gd name="T22" fmla="*/ 1475 w 2614"/>
              <a:gd name="T23" fmla="*/ 1479 h 2042"/>
              <a:gd name="T24" fmla="*/ 1038 w 2614"/>
              <a:gd name="T25" fmla="*/ 1607 h 2042"/>
              <a:gd name="T26" fmla="*/ 1038 w 2614"/>
              <a:gd name="T27" fmla="*/ 1607 h 2042"/>
              <a:gd name="T28" fmla="*/ 1038 w 2614"/>
              <a:gd name="T29" fmla="*/ 1607 h 2042"/>
              <a:gd name="T30" fmla="*/ 680 w 2614"/>
              <a:gd name="T31" fmla="*/ 2041 h 2042"/>
              <a:gd name="T32" fmla="*/ 680 w 2614"/>
              <a:gd name="T33" fmla="*/ 2041 h 2042"/>
              <a:gd name="T34" fmla="*/ 680 w 2614"/>
              <a:gd name="T35" fmla="*/ 2041 h 2042"/>
              <a:gd name="T36" fmla="*/ 340 w 2614"/>
              <a:gd name="T37" fmla="*/ 1701 h 2042"/>
              <a:gd name="T38" fmla="*/ 0 w 2614"/>
              <a:gd name="T39" fmla="*/ 1361 h 2042"/>
              <a:gd name="T40" fmla="*/ 0 w 2614"/>
              <a:gd name="T41" fmla="*/ 1361 h 2042"/>
              <a:gd name="T42" fmla="*/ 564 w 2614"/>
              <a:gd name="T43" fmla="*/ 0 h 2042"/>
              <a:gd name="T44" fmla="*/ 564 w 2614"/>
              <a:gd name="T45" fmla="*/ 0 h 2042"/>
              <a:gd name="T46" fmla="*/ 1045 w 2614"/>
              <a:gd name="T47" fmla="*/ 0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14" h="2042">
                <a:moveTo>
                  <a:pt x="1045" y="0"/>
                </a:moveTo>
                <a:lnTo>
                  <a:pt x="1526" y="0"/>
                </a:lnTo>
                <a:lnTo>
                  <a:pt x="1526" y="0"/>
                </a:lnTo>
                <a:cubicBezTo>
                  <a:pt x="1526" y="219"/>
                  <a:pt x="1502" y="433"/>
                  <a:pt x="1455" y="639"/>
                </a:cubicBezTo>
                <a:lnTo>
                  <a:pt x="1455" y="639"/>
                </a:lnTo>
                <a:lnTo>
                  <a:pt x="1455" y="639"/>
                </a:lnTo>
                <a:cubicBezTo>
                  <a:pt x="1416" y="809"/>
                  <a:pt x="1505" y="982"/>
                  <a:pt x="1665" y="1050"/>
                </a:cubicBezTo>
                <a:lnTo>
                  <a:pt x="1665" y="1050"/>
                </a:lnTo>
                <a:lnTo>
                  <a:pt x="2613" y="1452"/>
                </a:lnTo>
                <a:lnTo>
                  <a:pt x="2429" y="1885"/>
                </a:lnTo>
                <a:lnTo>
                  <a:pt x="1475" y="1479"/>
                </a:lnTo>
                <a:lnTo>
                  <a:pt x="1475" y="1479"/>
                </a:lnTo>
                <a:cubicBezTo>
                  <a:pt x="1318" y="1412"/>
                  <a:pt x="1133" y="1465"/>
                  <a:pt x="1038" y="1607"/>
                </a:cubicBezTo>
                <a:lnTo>
                  <a:pt x="1038" y="1607"/>
                </a:lnTo>
                <a:lnTo>
                  <a:pt x="1038" y="1607"/>
                </a:lnTo>
                <a:cubicBezTo>
                  <a:pt x="933" y="1764"/>
                  <a:pt x="813" y="1909"/>
                  <a:pt x="680" y="2041"/>
                </a:cubicBezTo>
                <a:lnTo>
                  <a:pt x="680" y="2041"/>
                </a:lnTo>
                <a:lnTo>
                  <a:pt x="680" y="2041"/>
                </a:lnTo>
                <a:lnTo>
                  <a:pt x="340" y="1701"/>
                </a:lnTo>
                <a:lnTo>
                  <a:pt x="0" y="1361"/>
                </a:lnTo>
                <a:lnTo>
                  <a:pt x="0" y="1361"/>
                </a:lnTo>
                <a:cubicBezTo>
                  <a:pt x="348" y="1012"/>
                  <a:pt x="564" y="531"/>
                  <a:pt x="564" y="0"/>
                </a:cubicBezTo>
                <a:lnTo>
                  <a:pt x="564" y="0"/>
                </a:lnTo>
                <a:lnTo>
                  <a:pt x="104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E6B93F-C9D6-2544-A77A-88813FD3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359" y="4380871"/>
            <a:ext cx="602824" cy="602824"/>
          </a:xfrm>
          <a:custGeom>
            <a:avLst/>
            <a:gdLst>
              <a:gd name="T0" fmla="*/ 0 w 1172"/>
              <a:gd name="T1" fmla="*/ 585 h 1173"/>
              <a:gd name="T2" fmla="*/ 585 w 1172"/>
              <a:gd name="T3" fmla="*/ 0 h 1173"/>
              <a:gd name="T4" fmla="*/ 585 w 1172"/>
              <a:gd name="T5" fmla="*/ 0 h 1173"/>
              <a:gd name="T6" fmla="*/ 585 w 1172"/>
              <a:gd name="T7" fmla="*/ 0 h 1173"/>
              <a:gd name="T8" fmla="*/ 1171 w 1172"/>
              <a:gd name="T9" fmla="*/ 585 h 1173"/>
              <a:gd name="T10" fmla="*/ 1171 w 1172"/>
              <a:gd name="T11" fmla="*/ 585 h 1173"/>
              <a:gd name="T12" fmla="*/ 1171 w 1172"/>
              <a:gd name="T13" fmla="*/ 585 h 1173"/>
              <a:gd name="T14" fmla="*/ 585 w 1172"/>
              <a:gd name="T15" fmla="*/ 1172 h 1173"/>
              <a:gd name="T16" fmla="*/ 585 w 1172"/>
              <a:gd name="T17" fmla="*/ 1172 h 1173"/>
              <a:gd name="T18" fmla="*/ 585 w 1172"/>
              <a:gd name="T19" fmla="*/ 1172 h 1173"/>
              <a:gd name="T20" fmla="*/ 0 w 1172"/>
              <a:gd name="T21" fmla="*/ 585 h 1173"/>
              <a:gd name="T22" fmla="*/ 0 w 1172"/>
              <a:gd name="T23" fmla="*/ 585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173">
                <a:moveTo>
                  <a:pt x="0" y="585"/>
                </a:move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cubicBezTo>
                  <a:pt x="909" y="0"/>
                  <a:pt x="1171" y="262"/>
                  <a:pt x="1171" y="585"/>
                </a:cubicBezTo>
                <a:lnTo>
                  <a:pt x="1171" y="585"/>
                </a:lnTo>
                <a:lnTo>
                  <a:pt x="1171" y="585"/>
                </a:lnTo>
                <a:cubicBezTo>
                  <a:pt x="1171" y="909"/>
                  <a:pt x="909" y="1172"/>
                  <a:pt x="585" y="1172"/>
                </a:cubicBezTo>
                <a:lnTo>
                  <a:pt x="585" y="1172"/>
                </a:lnTo>
                <a:lnTo>
                  <a:pt x="585" y="1172"/>
                </a:lnTo>
                <a:cubicBezTo>
                  <a:pt x="262" y="1172"/>
                  <a:pt x="0" y="909"/>
                  <a:pt x="0" y="585"/>
                </a:cubicBezTo>
                <a:lnTo>
                  <a:pt x="0" y="5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C7506A6-CB3E-A844-B25C-1A26F3805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67" y="1774677"/>
            <a:ext cx="1049277" cy="1348423"/>
          </a:xfrm>
          <a:custGeom>
            <a:avLst/>
            <a:gdLst>
              <a:gd name="T0" fmla="*/ 1032 w 2043"/>
              <a:gd name="T1" fmla="*/ 953 h 2624"/>
              <a:gd name="T2" fmla="*/ 1436 w 2043"/>
              <a:gd name="T3" fmla="*/ 0 h 2624"/>
              <a:gd name="T4" fmla="*/ 1868 w 2043"/>
              <a:gd name="T5" fmla="*/ 183 h 2624"/>
              <a:gd name="T6" fmla="*/ 1464 w 2043"/>
              <a:gd name="T7" fmla="*/ 1136 h 2624"/>
              <a:gd name="T8" fmla="*/ 1464 w 2043"/>
              <a:gd name="T9" fmla="*/ 1136 h 2624"/>
              <a:gd name="T10" fmla="*/ 1593 w 2043"/>
              <a:gd name="T11" fmla="*/ 1574 h 2624"/>
              <a:gd name="T12" fmla="*/ 1593 w 2043"/>
              <a:gd name="T13" fmla="*/ 1574 h 2624"/>
              <a:gd name="T14" fmla="*/ 1593 w 2043"/>
              <a:gd name="T15" fmla="*/ 1574 h 2624"/>
              <a:gd name="T16" fmla="*/ 2042 w 2043"/>
              <a:gd name="T17" fmla="*/ 1941 h 2624"/>
              <a:gd name="T18" fmla="*/ 2042 w 2043"/>
              <a:gd name="T19" fmla="*/ 1941 h 2624"/>
              <a:gd name="T20" fmla="*/ 2042 w 2043"/>
              <a:gd name="T21" fmla="*/ 1942 h 2624"/>
              <a:gd name="T22" fmla="*/ 1702 w 2043"/>
              <a:gd name="T23" fmla="*/ 2282 h 2624"/>
              <a:gd name="T24" fmla="*/ 1362 w 2043"/>
              <a:gd name="T25" fmla="*/ 2623 h 2624"/>
              <a:gd name="T26" fmla="*/ 1362 w 2043"/>
              <a:gd name="T27" fmla="*/ 2623 h 2624"/>
              <a:gd name="T28" fmla="*/ 0 w 2043"/>
              <a:gd name="T29" fmla="*/ 2059 h 2624"/>
              <a:gd name="T30" fmla="*/ 0 w 2043"/>
              <a:gd name="T31" fmla="*/ 2059 h 2624"/>
              <a:gd name="T32" fmla="*/ 0 w 2043"/>
              <a:gd name="T33" fmla="*/ 1578 h 2624"/>
              <a:gd name="T34" fmla="*/ 0 w 2043"/>
              <a:gd name="T35" fmla="*/ 1096 h 2624"/>
              <a:gd name="T36" fmla="*/ 0 w 2043"/>
              <a:gd name="T37" fmla="*/ 1096 h 2624"/>
              <a:gd name="T38" fmla="*/ 622 w 2043"/>
              <a:gd name="T39" fmla="*/ 1163 h 2624"/>
              <a:gd name="T40" fmla="*/ 622 w 2043"/>
              <a:gd name="T41" fmla="*/ 1163 h 2624"/>
              <a:gd name="T42" fmla="*/ 622 w 2043"/>
              <a:gd name="T43" fmla="*/ 1163 h 2624"/>
              <a:gd name="T44" fmla="*/ 1032 w 2043"/>
              <a:gd name="T45" fmla="*/ 953 h 2624"/>
              <a:gd name="T46" fmla="*/ 1032 w 2043"/>
              <a:gd name="T47" fmla="*/ 95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43" h="2624">
                <a:moveTo>
                  <a:pt x="1032" y="953"/>
                </a:moveTo>
                <a:lnTo>
                  <a:pt x="1436" y="0"/>
                </a:lnTo>
                <a:lnTo>
                  <a:pt x="1868" y="183"/>
                </a:lnTo>
                <a:lnTo>
                  <a:pt x="1464" y="1136"/>
                </a:lnTo>
                <a:lnTo>
                  <a:pt x="1464" y="1136"/>
                </a:lnTo>
                <a:cubicBezTo>
                  <a:pt x="1397" y="1294"/>
                  <a:pt x="1450" y="1480"/>
                  <a:pt x="1593" y="1574"/>
                </a:cubicBezTo>
                <a:lnTo>
                  <a:pt x="1593" y="1574"/>
                </a:lnTo>
                <a:lnTo>
                  <a:pt x="1593" y="1574"/>
                </a:lnTo>
                <a:cubicBezTo>
                  <a:pt x="1755" y="1682"/>
                  <a:pt x="1906" y="1804"/>
                  <a:pt x="2042" y="1941"/>
                </a:cubicBezTo>
                <a:lnTo>
                  <a:pt x="2042" y="1941"/>
                </a:lnTo>
                <a:lnTo>
                  <a:pt x="2042" y="1942"/>
                </a:lnTo>
                <a:lnTo>
                  <a:pt x="1702" y="2282"/>
                </a:lnTo>
                <a:lnTo>
                  <a:pt x="1362" y="2623"/>
                </a:lnTo>
                <a:lnTo>
                  <a:pt x="1362" y="2623"/>
                </a:lnTo>
                <a:cubicBezTo>
                  <a:pt x="1013" y="2274"/>
                  <a:pt x="532" y="2059"/>
                  <a:pt x="0" y="2059"/>
                </a:cubicBezTo>
                <a:lnTo>
                  <a:pt x="0" y="2059"/>
                </a:lnTo>
                <a:lnTo>
                  <a:pt x="0" y="1578"/>
                </a:lnTo>
                <a:lnTo>
                  <a:pt x="0" y="1096"/>
                </a:lnTo>
                <a:lnTo>
                  <a:pt x="0" y="1096"/>
                </a:lnTo>
                <a:cubicBezTo>
                  <a:pt x="214" y="1096"/>
                  <a:pt x="422" y="1119"/>
                  <a:pt x="622" y="1163"/>
                </a:cubicBezTo>
                <a:lnTo>
                  <a:pt x="622" y="1163"/>
                </a:lnTo>
                <a:lnTo>
                  <a:pt x="622" y="1163"/>
                </a:lnTo>
                <a:cubicBezTo>
                  <a:pt x="792" y="1201"/>
                  <a:pt x="964" y="1113"/>
                  <a:pt x="1032" y="953"/>
                </a:cubicBezTo>
                <a:lnTo>
                  <a:pt x="1032" y="9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A12D451F-1645-634A-8F8E-B793CAC11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94" y="1479347"/>
            <a:ext cx="602824" cy="602824"/>
          </a:xfrm>
          <a:custGeom>
            <a:avLst/>
            <a:gdLst>
              <a:gd name="T0" fmla="*/ 0 w 1173"/>
              <a:gd name="T1" fmla="*/ 586 h 1172"/>
              <a:gd name="T2" fmla="*/ 586 w 1173"/>
              <a:gd name="T3" fmla="*/ 0 h 1172"/>
              <a:gd name="T4" fmla="*/ 586 w 1173"/>
              <a:gd name="T5" fmla="*/ 0 h 1172"/>
              <a:gd name="T6" fmla="*/ 586 w 1173"/>
              <a:gd name="T7" fmla="*/ 0 h 1172"/>
              <a:gd name="T8" fmla="*/ 1172 w 1173"/>
              <a:gd name="T9" fmla="*/ 586 h 1172"/>
              <a:gd name="T10" fmla="*/ 1172 w 1173"/>
              <a:gd name="T11" fmla="*/ 586 h 1172"/>
              <a:gd name="T12" fmla="*/ 1172 w 1173"/>
              <a:gd name="T13" fmla="*/ 586 h 1172"/>
              <a:gd name="T14" fmla="*/ 586 w 1173"/>
              <a:gd name="T15" fmla="*/ 1171 h 1172"/>
              <a:gd name="T16" fmla="*/ 586 w 1173"/>
              <a:gd name="T17" fmla="*/ 1171 h 1172"/>
              <a:gd name="T18" fmla="*/ 586 w 1173"/>
              <a:gd name="T19" fmla="*/ 1171 h 1172"/>
              <a:gd name="T20" fmla="*/ 0 w 1173"/>
              <a:gd name="T21" fmla="*/ 586 h 1172"/>
              <a:gd name="T22" fmla="*/ 0 w 1173"/>
              <a:gd name="T23" fmla="*/ 586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3" h="1172">
                <a:moveTo>
                  <a:pt x="0" y="586"/>
                </a:moveTo>
                <a:cubicBezTo>
                  <a:pt x="0" y="262"/>
                  <a:pt x="262" y="0"/>
                  <a:pt x="586" y="0"/>
                </a:cubicBezTo>
                <a:lnTo>
                  <a:pt x="586" y="0"/>
                </a:lnTo>
                <a:lnTo>
                  <a:pt x="586" y="0"/>
                </a:lnTo>
                <a:cubicBezTo>
                  <a:pt x="909" y="0"/>
                  <a:pt x="1172" y="262"/>
                  <a:pt x="1172" y="586"/>
                </a:cubicBezTo>
                <a:lnTo>
                  <a:pt x="1172" y="586"/>
                </a:lnTo>
                <a:lnTo>
                  <a:pt x="1172" y="586"/>
                </a:lnTo>
                <a:cubicBezTo>
                  <a:pt x="1172" y="909"/>
                  <a:pt x="909" y="1171"/>
                  <a:pt x="586" y="1171"/>
                </a:cubicBezTo>
                <a:lnTo>
                  <a:pt x="586" y="1171"/>
                </a:lnTo>
                <a:lnTo>
                  <a:pt x="586" y="1171"/>
                </a:lnTo>
                <a:cubicBezTo>
                  <a:pt x="262" y="1171"/>
                  <a:pt x="0" y="909"/>
                  <a:pt x="0" y="586"/>
                </a:cubicBezTo>
                <a:lnTo>
                  <a:pt x="0" y="5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B525B237-DF1F-AA47-9A95-4BC93C0F2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67" y="4523646"/>
            <a:ext cx="1049277" cy="1362019"/>
          </a:xfrm>
          <a:custGeom>
            <a:avLst/>
            <a:gdLst>
              <a:gd name="T0" fmla="*/ 0 w 2043"/>
              <a:gd name="T1" fmla="*/ 563 h 2650"/>
              <a:gd name="T2" fmla="*/ 1362 w 2043"/>
              <a:gd name="T3" fmla="*/ 0 h 2650"/>
              <a:gd name="T4" fmla="*/ 1362 w 2043"/>
              <a:gd name="T5" fmla="*/ 0 h 2650"/>
              <a:gd name="T6" fmla="*/ 1702 w 2043"/>
              <a:gd name="T7" fmla="*/ 340 h 2650"/>
              <a:gd name="T8" fmla="*/ 2042 w 2043"/>
              <a:gd name="T9" fmla="*/ 680 h 2650"/>
              <a:gd name="T10" fmla="*/ 2042 w 2043"/>
              <a:gd name="T11" fmla="*/ 680 h 2650"/>
              <a:gd name="T12" fmla="*/ 2042 w 2043"/>
              <a:gd name="T13" fmla="*/ 680 h 2650"/>
              <a:gd name="T14" fmla="*/ 1542 w 2043"/>
              <a:gd name="T15" fmla="*/ 1080 h 2650"/>
              <a:gd name="T16" fmla="*/ 1542 w 2043"/>
              <a:gd name="T17" fmla="*/ 1080 h 2650"/>
              <a:gd name="T18" fmla="*/ 1542 w 2043"/>
              <a:gd name="T19" fmla="*/ 1080 h 2650"/>
              <a:gd name="T20" fmla="*/ 1402 w 2043"/>
              <a:gd name="T21" fmla="*/ 1519 h 2650"/>
              <a:gd name="T22" fmla="*/ 1402 w 2043"/>
              <a:gd name="T23" fmla="*/ 1519 h 2650"/>
              <a:gd name="T24" fmla="*/ 1787 w 2043"/>
              <a:gd name="T25" fmla="*/ 2474 h 2650"/>
              <a:gd name="T26" fmla="*/ 1352 w 2043"/>
              <a:gd name="T27" fmla="*/ 2649 h 2650"/>
              <a:gd name="T28" fmla="*/ 965 w 2043"/>
              <a:gd name="T29" fmla="*/ 1689 h 2650"/>
              <a:gd name="T30" fmla="*/ 965 w 2043"/>
              <a:gd name="T31" fmla="*/ 1689 h 2650"/>
              <a:gd name="T32" fmla="*/ 564 w 2043"/>
              <a:gd name="T33" fmla="*/ 1471 h 2650"/>
              <a:gd name="T34" fmla="*/ 564 w 2043"/>
              <a:gd name="T35" fmla="*/ 1471 h 2650"/>
              <a:gd name="T36" fmla="*/ 564 w 2043"/>
              <a:gd name="T37" fmla="*/ 1471 h 2650"/>
              <a:gd name="T38" fmla="*/ 0 w 2043"/>
              <a:gd name="T39" fmla="*/ 1526 h 2650"/>
              <a:gd name="T40" fmla="*/ 0 w 2043"/>
              <a:gd name="T41" fmla="*/ 1526 h 2650"/>
              <a:gd name="T42" fmla="*/ 0 w 2043"/>
              <a:gd name="T43" fmla="*/ 1045 h 2650"/>
              <a:gd name="T44" fmla="*/ 0 w 2043"/>
              <a:gd name="T45" fmla="*/ 563 h 2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43" h="2650">
                <a:moveTo>
                  <a:pt x="0" y="563"/>
                </a:moveTo>
                <a:cubicBezTo>
                  <a:pt x="532" y="563"/>
                  <a:pt x="1013" y="348"/>
                  <a:pt x="1362" y="0"/>
                </a:cubicBezTo>
                <a:lnTo>
                  <a:pt x="1362" y="0"/>
                </a:lnTo>
                <a:lnTo>
                  <a:pt x="1702" y="340"/>
                </a:lnTo>
                <a:lnTo>
                  <a:pt x="2042" y="680"/>
                </a:lnTo>
                <a:lnTo>
                  <a:pt x="2042" y="680"/>
                </a:lnTo>
                <a:lnTo>
                  <a:pt x="2042" y="680"/>
                </a:lnTo>
                <a:cubicBezTo>
                  <a:pt x="1892" y="831"/>
                  <a:pt x="1724" y="965"/>
                  <a:pt x="1542" y="1080"/>
                </a:cubicBezTo>
                <a:lnTo>
                  <a:pt x="1542" y="1080"/>
                </a:lnTo>
                <a:lnTo>
                  <a:pt x="1542" y="1080"/>
                </a:lnTo>
                <a:cubicBezTo>
                  <a:pt x="1396" y="1173"/>
                  <a:pt x="1337" y="1358"/>
                  <a:pt x="1402" y="1519"/>
                </a:cubicBezTo>
                <a:lnTo>
                  <a:pt x="1402" y="1519"/>
                </a:lnTo>
                <a:lnTo>
                  <a:pt x="1787" y="2474"/>
                </a:lnTo>
                <a:lnTo>
                  <a:pt x="1352" y="2649"/>
                </a:lnTo>
                <a:lnTo>
                  <a:pt x="965" y="1689"/>
                </a:lnTo>
                <a:lnTo>
                  <a:pt x="965" y="1689"/>
                </a:lnTo>
                <a:cubicBezTo>
                  <a:pt x="900" y="1530"/>
                  <a:pt x="733" y="1438"/>
                  <a:pt x="564" y="1471"/>
                </a:cubicBezTo>
                <a:lnTo>
                  <a:pt x="564" y="1471"/>
                </a:lnTo>
                <a:lnTo>
                  <a:pt x="564" y="1471"/>
                </a:lnTo>
                <a:cubicBezTo>
                  <a:pt x="382" y="1507"/>
                  <a:pt x="193" y="1526"/>
                  <a:pt x="0" y="1526"/>
                </a:cubicBezTo>
                <a:lnTo>
                  <a:pt x="0" y="1526"/>
                </a:lnTo>
                <a:lnTo>
                  <a:pt x="0" y="1045"/>
                </a:lnTo>
                <a:lnTo>
                  <a:pt x="0" y="5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464B26D1-7EBE-F84A-9A4C-E556F72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243" y="5538929"/>
            <a:ext cx="602824" cy="602824"/>
          </a:xfrm>
          <a:custGeom>
            <a:avLst/>
            <a:gdLst>
              <a:gd name="T0" fmla="*/ 0 w 1173"/>
              <a:gd name="T1" fmla="*/ 586 h 1172"/>
              <a:gd name="T2" fmla="*/ 586 w 1173"/>
              <a:gd name="T3" fmla="*/ 0 h 1172"/>
              <a:gd name="T4" fmla="*/ 586 w 1173"/>
              <a:gd name="T5" fmla="*/ 0 h 1172"/>
              <a:gd name="T6" fmla="*/ 586 w 1173"/>
              <a:gd name="T7" fmla="*/ 0 h 1172"/>
              <a:gd name="T8" fmla="*/ 1172 w 1173"/>
              <a:gd name="T9" fmla="*/ 586 h 1172"/>
              <a:gd name="T10" fmla="*/ 1172 w 1173"/>
              <a:gd name="T11" fmla="*/ 586 h 1172"/>
              <a:gd name="T12" fmla="*/ 1172 w 1173"/>
              <a:gd name="T13" fmla="*/ 586 h 1172"/>
              <a:gd name="T14" fmla="*/ 586 w 1173"/>
              <a:gd name="T15" fmla="*/ 1171 h 1172"/>
              <a:gd name="T16" fmla="*/ 586 w 1173"/>
              <a:gd name="T17" fmla="*/ 1171 h 1172"/>
              <a:gd name="T18" fmla="*/ 586 w 1173"/>
              <a:gd name="T19" fmla="*/ 1171 h 1172"/>
              <a:gd name="T20" fmla="*/ 0 w 1173"/>
              <a:gd name="T21" fmla="*/ 586 h 1172"/>
              <a:gd name="T22" fmla="*/ 0 w 1173"/>
              <a:gd name="T23" fmla="*/ 586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3" h="1172">
                <a:moveTo>
                  <a:pt x="0" y="586"/>
                </a:moveTo>
                <a:cubicBezTo>
                  <a:pt x="0" y="262"/>
                  <a:pt x="263" y="0"/>
                  <a:pt x="586" y="0"/>
                </a:cubicBezTo>
                <a:lnTo>
                  <a:pt x="586" y="0"/>
                </a:lnTo>
                <a:lnTo>
                  <a:pt x="586" y="0"/>
                </a:lnTo>
                <a:cubicBezTo>
                  <a:pt x="909" y="0"/>
                  <a:pt x="1172" y="262"/>
                  <a:pt x="1172" y="586"/>
                </a:cubicBezTo>
                <a:lnTo>
                  <a:pt x="1172" y="586"/>
                </a:lnTo>
                <a:lnTo>
                  <a:pt x="1172" y="586"/>
                </a:lnTo>
                <a:cubicBezTo>
                  <a:pt x="1172" y="909"/>
                  <a:pt x="909" y="1171"/>
                  <a:pt x="586" y="1171"/>
                </a:cubicBezTo>
                <a:lnTo>
                  <a:pt x="586" y="1171"/>
                </a:lnTo>
                <a:lnTo>
                  <a:pt x="586" y="1171"/>
                </a:lnTo>
                <a:cubicBezTo>
                  <a:pt x="263" y="1171"/>
                  <a:pt x="0" y="909"/>
                  <a:pt x="0" y="586"/>
                </a:cubicBezTo>
                <a:lnTo>
                  <a:pt x="0" y="5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18523-4792-664A-8790-3532AB47BAB8}"/>
              </a:ext>
            </a:extLst>
          </p:cNvPr>
          <p:cNvSpPr txBox="1"/>
          <p:nvPr/>
        </p:nvSpPr>
        <p:spPr>
          <a:xfrm>
            <a:off x="6713474" y="1561537"/>
            <a:ext cx="492443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2C709B-959D-1D4F-A7DA-40644531C9E3}"/>
              </a:ext>
            </a:extLst>
          </p:cNvPr>
          <p:cNvSpPr txBox="1"/>
          <p:nvPr/>
        </p:nvSpPr>
        <p:spPr>
          <a:xfrm>
            <a:off x="6681162" y="5640286"/>
            <a:ext cx="492443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981C9A-2F87-D242-80E6-5CCC564A350F}"/>
              </a:ext>
            </a:extLst>
          </p:cNvPr>
          <p:cNvSpPr txBox="1"/>
          <p:nvPr/>
        </p:nvSpPr>
        <p:spPr>
          <a:xfrm>
            <a:off x="7872742" y="4472539"/>
            <a:ext cx="492443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037C9-31F2-2D4E-A3FE-DF73B33226C9}"/>
              </a:ext>
            </a:extLst>
          </p:cNvPr>
          <p:cNvSpPr txBox="1"/>
          <p:nvPr/>
        </p:nvSpPr>
        <p:spPr>
          <a:xfrm>
            <a:off x="7904140" y="2816531"/>
            <a:ext cx="492443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49A24E-1A28-AD44-8A88-F87A6E03339B}"/>
              </a:ext>
            </a:extLst>
          </p:cNvPr>
          <p:cNvSpPr txBox="1"/>
          <p:nvPr/>
        </p:nvSpPr>
        <p:spPr>
          <a:xfrm>
            <a:off x="3825891" y="4472539"/>
            <a:ext cx="492443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F9F45B-77E6-814B-9EF4-88986CFED719}"/>
              </a:ext>
            </a:extLst>
          </p:cNvPr>
          <p:cNvSpPr txBox="1"/>
          <p:nvPr/>
        </p:nvSpPr>
        <p:spPr>
          <a:xfrm>
            <a:off x="3813274" y="2805291"/>
            <a:ext cx="492443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696FC-3E6B-DD4A-960A-D42EC6FC65EB}"/>
              </a:ext>
            </a:extLst>
          </p:cNvPr>
          <p:cNvSpPr txBox="1"/>
          <p:nvPr/>
        </p:nvSpPr>
        <p:spPr>
          <a:xfrm>
            <a:off x="4875270" y="1595021"/>
            <a:ext cx="646331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B9CBB-A40D-564B-BCE4-6B169221364A}"/>
              </a:ext>
            </a:extLst>
          </p:cNvPr>
          <p:cNvSpPr txBox="1"/>
          <p:nvPr/>
        </p:nvSpPr>
        <p:spPr>
          <a:xfrm>
            <a:off x="5035530" y="5624329"/>
            <a:ext cx="492443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677362" y="-25907"/>
            <a:ext cx="8427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Orden en que se presenta el activo circulante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533489" y="997541"/>
            <a:ext cx="2861106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Efectivo y equivalentes de efectivo</a:t>
            </a:r>
          </a:p>
        </p:txBody>
      </p:sp>
      <p:sp>
        <p:nvSpPr>
          <p:cNvPr id="24" name="Cerrar llave 23"/>
          <p:cNvSpPr/>
          <p:nvPr/>
        </p:nvSpPr>
        <p:spPr>
          <a:xfrm>
            <a:off x="2271689" y="1098410"/>
            <a:ext cx="400037" cy="676267"/>
          </a:xfrm>
          <a:prstGeom prst="rightBrace">
            <a:avLst>
              <a:gd name="adj1" fmla="val 1190"/>
              <a:gd name="adj2" fmla="val 50000"/>
            </a:avLst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1217373" y="1098409"/>
            <a:ext cx="2556019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Caja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Bancos  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1166712" y="2787881"/>
            <a:ext cx="2556019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Inversiones temporales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107367" y="4322204"/>
            <a:ext cx="2556019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Cuentas por cobrar a clientes 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2389858" y="5651737"/>
            <a:ext cx="2556019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 cuentas por cobrar</a:t>
            </a:r>
          </a:p>
        </p:txBody>
      </p:sp>
      <p:sp>
        <p:nvSpPr>
          <p:cNvPr id="27" name="Cerrar llave 26"/>
          <p:cNvSpPr/>
          <p:nvPr/>
        </p:nvSpPr>
        <p:spPr>
          <a:xfrm>
            <a:off x="2271689" y="5824384"/>
            <a:ext cx="242888" cy="511190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884089" y="5710711"/>
            <a:ext cx="2556019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Deudores </a:t>
            </a:r>
          </a:p>
          <a:p>
            <a:r>
              <a:rPr lang="es-MX" dirty="0">
                <a:solidFill>
                  <a:schemeClr val="bg1"/>
                </a:solidFill>
              </a:rPr>
              <a:t>      diversos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560364" y="5679271"/>
            <a:ext cx="2556019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 por acreditar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8689987" y="4476092"/>
            <a:ext cx="255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 acreditable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8514879" y="2929358"/>
            <a:ext cx="2556019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Inventarios 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55551" y="1324076"/>
            <a:ext cx="1434383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Pagos 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anticipados </a:t>
            </a:r>
          </a:p>
        </p:txBody>
      </p:sp>
      <p:sp>
        <p:nvSpPr>
          <p:cNvPr id="30" name="Abrir llave 29"/>
          <p:cNvSpPr/>
          <p:nvPr/>
        </p:nvSpPr>
        <p:spPr>
          <a:xfrm>
            <a:off x="8623483" y="884076"/>
            <a:ext cx="169755" cy="1840190"/>
          </a:xfrm>
          <a:prstGeom prst="lef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8674064" y="776967"/>
            <a:ext cx="3563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Anticipo a proveedores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Papelería y art. de escritorio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Propaganda y publicidad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Primas de seguro y fianzas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Rentas pagadas por anticipado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Intereses pagados por anticipado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Impuestos y derechos  </a:t>
            </a:r>
          </a:p>
        </p:txBody>
      </p:sp>
      <p:sp>
        <p:nvSpPr>
          <p:cNvPr id="2" name="Elipse 1"/>
          <p:cNvSpPr/>
          <p:nvPr/>
        </p:nvSpPr>
        <p:spPr>
          <a:xfrm>
            <a:off x="5276823" y="3013916"/>
            <a:ext cx="1660744" cy="161891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Activo</a:t>
            </a:r>
          </a:p>
          <a:p>
            <a:pPr algn="ctr"/>
            <a:r>
              <a:rPr lang="es-MX" dirty="0"/>
              <a:t>Circulante </a:t>
            </a:r>
          </a:p>
        </p:txBody>
      </p:sp>
      <p:cxnSp>
        <p:nvCxnSpPr>
          <p:cNvPr id="44" name="Conector recto 43"/>
          <p:cNvCxnSpPr/>
          <p:nvPr/>
        </p:nvCxnSpPr>
        <p:spPr>
          <a:xfrm>
            <a:off x="1828800" y="558868"/>
            <a:ext cx="82758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0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rir llave 6"/>
          <p:cNvSpPr/>
          <p:nvPr/>
        </p:nvSpPr>
        <p:spPr>
          <a:xfrm>
            <a:off x="8464067" y="1202506"/>
            <a:ext cx="436752" cy="1919724"/>
          </a:xfrm>
          <a:prstGeom prst="leftBrace">
            <a:avLst/>
          </a:prstGeom>
          <a:ln w="38100"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brir llave 16"/>
          <p:cNvSpPr/>
          <p:nvPr/>
        </p:nvSpPr>
        <p:spPr>
          <a:xfrm>
            <a:off x="8611648" y="4662554"/>
            <a:ext cx="141590" cy="1675289"/>
          </a:xfrm>
          <a:prstGeom prst="leftBrace">
            <a:avLst/>
          </a:prstGeom>
          <a:ln w="381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5A831CB-0D0C-4642-B211-33948858EF7A}"/>
              </a:ext>
            </a:extLst>
          </p:cNvPr>
          <p:cNvSpPr/>
          <p:nvPr/>
        </p:nvSpPr>
        <p:spPr>
          <a:xfrm>
            <a:off x="2968625" y="2078639"/>
            <a:ext cx="1164144" cy="3565845"/>
          </a:xfrm>
          <a:custGeom>
            <a:avLst/>
            <a:gdLst>
              <a:gd name="connsiteX0" fmla="*/ 2162578 w 2328288"/>
              <a:gd name="connsiteY0" fmla="*/ 3618380 h 7131690"/>
              <a:gd name="connsiteX1" fmla="*/ 2327904 w 2328288"/>
              <a:gd name="connsiteY1" fmla="*/ 3620681 h 7131690"/>
              <a:gd name="connsiteX2" fmla="*/ 73487 w 2328288"/>
              <a:gd name="connsiteY2" fmla="*/ 7099690 h 7131690"/>
              <a:gd name="connsiteX3" fmla="*/ 0 w 2328288"/>
              <a:gd name="connsiteY3" fmla="*/ 7131690 h 7131690"/>
              <a:gd name="connsiteX4" fmla="*/ 0 w 2328288"/>
              <a:gd name="connsiteY4" fmla="*/ 6951362 h 7131690"/>
              <a:gd name="connsiteX5" fmla="*/ 3884 w 2328288"/>
              <a:gd name="connsiteY5" fmla="*/ 6949671 h 7131690"/>
              <a:gd name="connsiteX6" fmla="*/ 2162578 w 2328288"/>
              <a:gd name="connsiteY6" fmla="*/ 3618380 h 7131690"/>
              <a:gd name="connsiteX7" fmla="*/ 0 w 2328288"/>
              <a:gd name="connsiteY7" fmla="*/ 0 h 7131690"/>
              <a:gd name="connsiteX8" fmla="*/ 170912 w 2328288"/>
              <a:gd name="connsiteY8" fmla="*/ 80137 h 7131690"/>
              <a:gd name="connsiteX9" fmla="*/ 2327908 w 2328288"/>
              <a:gd name="connsiteY9" fmla="*/ 3620373 h 7131690"/>
              <a:gd name="connsiteX10" fmla="*/ 2162582 w 2328288"/>
              <a:gd name="connsiteY10" fmla="*/ 3618085 h 7131690"/>
              <a:gd name="connsiteX11" fmla="*/ 256790 w 2328288"/>
              <a:gd name="connsiteY11" fmla="*/ 312730 h 7131690"/>
              <a:gd name="connsiteX12" fmla="*/ 0 w 2328288"/>
              <a:gd name="connsiteY12" fmla="*/ 184616 h 71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8288" h="7131690">
                <a:moveTo>
                  <a:pt x="2162578" y="3618380"/>
                </a:moveTo>
                <a:lnTo>
                  <a:pt x="2327904" y="3620681"/>
                </a:lnTo>
                <a:cubicBezTo>
                  <a:pt x="2306391" y="5166279"/>
                  <a:pt x="1387257" y="6489011"/>
                  <a:pt x="73487" y="7099690"/>
                </a:cubicBezTo>
                <a:lnTo>
                  <a:pt x="0" y="7131690"/>
                </a:lnTo>
                <a:lnTo>
                  <a:pt x="0" y="6951362"/>
                </a:lnTo>
                <a:lnTo>
                  <a:pt x="3884" y="6949671"/>
                </a:lnTo>
                <a:cubicBezTo>
                  <a:pt x="1261871" y="6364920"/>
                  <a:pt x="2141979" y="5098352"/>
                  <a:pt x="2162578" y="3618380"/>
                </a:cubicBezTo>
                <a:close/>
                <a:moveTo>
                  <a:pt x="0" y="0"/>
                </a:moveTo>
                <a:lnTo>
                  <a:pt x="170912" y="80137"/>
                </a:lnTo>
                <a:cubicBezTo>
                  <a:pt x="1467228" y="727043"/>
                  <a:pt x="2349299" y="2074774"/>
                  <a:pt x="2327908" y="3620373"/>
                </a:cubicBezTo>
                <a:lnTo>
                  <a:pt x="2162582" y="3618085"/>
                </a:lnTo>
                <a:cubicBezTo>
                  <a:pt x="2182174" y="2202459"/>
                  <a:pt x="1410256" y="960182"/>
                  <a:pt x="256790" y="312730"/>
                </a:cubicBezTo>
                <a:lnTo>
                  <a:pt x="0" y="18461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D8802E30-7379-CA44-8A5A-33B2FF51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95" y="2351181"/>
            <a:ext cx="3023472" cy="3021403"/>
          </a:xfrm>
          <a:custGeom>
            <a:avLst/>
            <a:gdLst>
              <a:gd name="T0" fmla="*/ 0 w 6442"/>
              <a:gd name="T1" fmla="*/ 3220 h 6440"/>
              <a:gd name="T2" fmla="*/ 3220 w 6442"/>
              <a:gd name="T3" fmla="*/ 0 h 6440"/>
              <a:gd name="T4" fmla="*/ 3220 w 6442"/>
              <a:gd name="T5" fmla="*/ 0 h 6440"/>
              <a:gd name="T6" fmla="*/ 3220 w 6442"/>
              <a:gd name="T7" fmla="*/ 0 h 6440"/>
              <a:gd name="T8" fmla="*/ 6441 w 6442"/>
              <a:gd name="T9" fmla="*/ 3220 h 6440"/>
              <a:gd name="T10" fmla="*/ 6441 w 6442"/>
              <a:gd name="T11" fmla="*/ 3220 h 6440"/>
              <a:gd name="T12" fmla="*/ 6441 w 6442"/>
              <a:gd name="T13" fmla="*/ 3220 h 6440"/>
              <a:gd name="T14" fmla="*/ 3220 w 6442"/>
              <a:gd name="T15" fmla="*/ 6439 h 6440"/>
              <a:gd name="T16" fmla="*/ 3220 w 6442"/>
              <a:gd name="T17" fmla="*/ 6439 h 6440"/>
              <a:gd name="T18" fmla="*/ 3220 w 6442"/>
              <a:gd name="T19" fmla="*/ 6439 h 6440"/>
              <a:gd name="T20" fmla="*/ 0 w 6442"/>
              <a:gd name="T21" fmla="*/ 3220 h 6440"/>
              <a:gd name="T22" fmla="*/ 0 w 6442"/>
              <a:gd name="T23" fmla="*/ 3220 h 6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42" h="6440">
                <a:moveTo>
                  <a:pt x="0" y="3220"/>
                </a:moveTo>
                <a:cubicBezTo>
                  <a:pt x="0" y="1441"/>
                  <a:pt x="1442" y="0"/>
                  <a:pt x="3220" y="0"/>
                </a:cubicBezTo>
                <a:lnTo>
                  <a:pt x="3220" y="0"/>
                </a:lnTo>
                <a:lnTo>
                  <a:pt x="3220" y="0"/>
                </a:lnTo>
                <a:cubicBezTo>
                  <a:pt x="4999" y="0"/>
                  <a:pt x="6441" y="1441"/>
                  <a:pt x="6441" y="3220"/>
                </a:cubicBezTo>
                <a:lnTo>
                  <a:pt x="6441" y="3220"/>
                </a:lnTo>
                <a:lnTo>
                  <a:pt x="6441" y="3220"/>
                </a:lnTo>
                <a:cubicBezTo>
                  <a:pt x="6441" y="4997"/>
                  <a:pt x="4999" y="6439"/>
                  <a:pt x="3220" y="6439"/>
                </a:cubicBezTo>
                <a:lnTo>
                  <a:pt x="3220" y="6439"/>
                </a:lnTo>
                <a:lnTo>
                  <a:pt x="3220" y="6439"/>
                </a:lnTo>
                <a:cubicBezTo>
                  <a:pt x="1442" y="6439"/>
                  <a:pt x="0" y="4997"/>
                  <a:pt x="0" y="3220"/>
                </a:cubicBezTo>
                <a:lnTo>
                  <a:pt x="0" y="32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16772EA4-35EB-F54B-A575-49AC6CDF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446" y="4924242"/>
            <a:ext cx="197458" cy="197458"/>
          </a:xfrm>
          <a:custGeom>
            <a:avLst/>
            <a:gdLst>
              <a:gd name="T0" fmla="*/ 0 w 445"/>
              <a:gd name="T1" fmla="*/ 222 h 445"/>
              <a:gd name="T2" fmla="*/ 222 w 445"/>
              <a:gd name="T3" fmla="*/ 0 h 445"/>
              <a:gd name="T4" fmla="*/ 222 w 445"/>
              <a:gd name="T5" fmla="*/ 0 h 445"/>
              <a:gd name="T6" fmla="*/ 222 w 445"/>
              <a:gd name="T7" fmla="*/ 0 h 445"/>
              <a:gd name="T8" fmla="*/ 444 w 445"/>
              <a:gd name="T9" fmla="*/ 222 h 445"/>
              <a:gd name="T10" fmla="*/ 444 w 445"/>
              <a:gd name="T11" fmla="*/ 222 h 445"/>
              <a:gd name="T12" fmla="*/ 444 w 445"/>
              <a:gd name="T13" fmla="*/ 222 h 445"/>
              <a:gd name="T14" fmla="*/ 222 w 445"/>
              <a:gd name="T15" fmla="*/ 444 h 445"/>
              <a:gd name="T16" fmla="*/ 222 w 445"/>
              <a:gd name="T17" fmla="*/ 444 h 445"/>
              <a:gd name="T18" fmla="*/ 222 w 445"/>
              <a:gd name="T19" fmla="*/ 444 h 445"/>
              <a:gd name="T20" fmla="*/ 0 w 445"/>
              <a:gd name="T21" fmla="*/ 222 h 445"/>
              <a:gd name="T22" fmla="*/ 0 w 445"/>
              <a:gd name="T23" fmla="*/ 22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" h="445">
                <a:moveTo>
                  <a:pt x="0" y="222"/>
                </a:moveTo>
                <a:cubicBezTo>
                  <a:pt x="0" y="99"/>
                  <a:pt x="100" y="0"/>
                  <a:pt x="222" y="0"/>
                </a:cubicBezTo>
                <a:lnTo>
                  <a:pt x="222" y="0"/>
                </a:lnTo>
                <a:lnTo>
                  <a:pt x="222" y="0"/>
                </a:lnTo>
                <a:cubicBezTo>
                  <a:pt x="344" y="0"/>
                  <a:pt x="444" y="99"/>
                  <a:pt x="444" y="222"/>
                </a:cubicBezTo>
                <a:lnTo>
                  <a:pt x="444" y="222"/>
                </a:lnTo>
                <a:lnTo>
                  <a:pt x="444" y="222"/>
                </a:lnTo>
                <a:cubicBezTo>
                  <a:pt x="444" y="345"/>
                  <a:pt x="344" y="444"/>
                  <a:pt x="222" y="444"/>
                </a:cubicBezTo>
                <a:lnTo>
                  <a:pt x="222" y="444"/>
                </a:lnTo>
                <a:lnTo>
                  <a:pt x="222" y="444"/>
                </a:lnTo>
                <a:cubicBezTo>
                  <a:pt x="100" y="444"/>
                  <a:pt x="0" y="345"/>
                  <a:pt x="0" y="222"/>
                </a:cubicBezTo>
                <a:lnTo>
                  <a:pt x="0" y="2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E4D4187-7CBB-EF4D-90E4-00D4572A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446" y="2588177"/>
            <a:ext cx="197458" cy="197459"/>
          </a:xfrm>
          <a:custGeom>
            <a:avLst/>
            <a:gdLst>
              <a:gd name="T0" fmla="*/ 0 w 445"/>
              <a:gd name="T1" fmla="*/ 222 h 446"/>
              <a:gd name="T2" fmla="*/ 222 w 445"/>
              <a:gd name="T3" fmla="*/ 0 h 446"/>
              <a:gd name="T4" fmla="*/ 222 w 445"/>
              <a:gd name="T5" fmla="*/ 0 h 446"/>
              <a:gd name="T6" fmla="*/ 222 w 445"/>
              <a:gd name="T7" fmla="*/ 0 h 446"/>
              <a:gd name="T8" fmla="*/ 444 w 445"/>
              <a:gd name="T9" fmla="*/ 222 h 446"/>
              <a:gd name="T10" fmla="*/ 444 w 445"/>
              <a:gd name="T11" fmla="*/ 222 h 446"/>
              <a:gd name="T12" fmla="*/ 444 w 445"/>
              <a:gd name="T13" fmla="*/ 222 h 446"/>
              <a:gd name="T14" fmla="*/ 222 w 445"/>
              <a:gd name="T15" fmla="*/ 445 h 446"/>
              <a:gd name="T16" fmla="*/ 222 w 445"/>
              <a:gd name="T17" fmla="*/ 445 h 446"/>
              <a:gd name="T18" fmla="*/ 222 w 445"/>
              <a:gd name="T19" fmla="*/ 445 h 446"/>
              <a:gd name="T20" fmla="*/ 0 w 445"/>
              <a:gd name="T21" fmla="*/ 222 h 446"/>
              <a:gd name="T22" fmla="*/ 0 w 445"/>
              <a:gd name="T23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" h="446">
                <a:moveTo>
                  <a:pt x="0" y="222"/>
                </a:move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lnTo>
                  <a:pt x="222" y="0"/>
                </a:lnTo>
                <a:cubicBezTo>
                  <a:pt x="344" y="0"/>
                  <a:pt x="444" y="100"/>
                  <a:pt x="444" y="222"/>
                </a:cubicBezTo>
                <a:lnTo>
                  <a:pt x="444" y="222"/>
                </a:lnTo>
                <a:lnTo>
                  <a:pt x="444" y="222"/>
                </a:lnTo>
                <a:cubicBezTo>
                  <a:pt x="444" y="345"/>
                  <a:pt x="344" y="445"/>
                  <a:pt x="222" y="445"/>
                </a:cubicBezTo>
                <a:lnTo>
                  <a:pt x="222" y="445"/>
                </a:lnTo>
                <a:lnTo>
                  <a:pt x="222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CD961EFE-8EA8-C74A-AF70-E08EA5B9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466" y="3763153"/>
            <a:ext cx="197459" cy="197458"/>
          </a:xfrm>
          <a:custGeom>
            <a:avLst/>
            <a:gdLst>
              <a:gd name="T0" fmla="*/ 0 w 445"/>
              <a:gd name="T1" fmla="*/ 222 h 444"/>
              <a:gd name="T2" fmla="*/ 222 w 445"/>
              <a:gd name="T3" fmla="*/ 0 h 444"/>
              <a:gd name="T4" fmla="*/ 222 w 445"/>
              <a:gd name="T5" fmla="*/ 0 h 444"/>
              <a:gd name="T6" fmla="*/ 222 w 445"/>
              <a:gd name="T7" fmla="*/ 0 h 444"/>
              <a:gd name="T8" fmla="*/ 444 w 445"/>
              <a:gd name="T9" fmla="*/ 222 h 444"/>
              <a:gd name="T10" fmla="*/ 444 w 445"/>
              <a:gd name="T11" fmla="*/ 222 h 444"/>
              <a:gd name="T12" fmla="*/ 444 w 445"/>
              <a:gd name="T13" fmla="*/ 222 h 444"/>
              <a:gd name="T14" fmla="*/ 222 w 445"/>
              <a:gd name="T15" fmla="*/ 443 h 444"/>
              <a:gd name="T16" fmla="*/ 222 w 445"/>
              <a:gd name="T17" fmla="*/ 443 h 444"/>
              <a:gd name="T18" fmla="*/ 222 w 445"/>
              <a:gd name="T19" fmla="*/ 443 h 444"/>
              <a:gd name="T20" fmla="*/ 0 w 445"/>
              <a:gd name="T21" fmla="*/ 222 h 444"/>
              <a:gd name="T22" fmla="*/ 0 w 445"/>
              <a:gd name="T23" fmla="*/ 2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" h="444">
                <a:moveTo>
                  <a:pt x="0" y="222"/>
                </a:moveTo>
                <a:cubicBezTo>
                  <a:pt x="0" y="99"/>
                  <a:pt x="100" y="0"/>
                  <a:pt x="222" y="0"/>
                </a:cubicBezTo>
                <a:lnTo>
                  <a:pt x="222" y="0"/>
                </a:lnTo>
                <a:lnTo>
                  <a:pt x="222" y="0"/>
                </a:lnTo>
                <a:cubicBezTo>
                  <a:pt x="345" y="0"/>
                  <a:pt x="444" y="99"/>
                  <a:pt x="444" y="222"/>
                </a:cubicBezTo>
                <a:lnTo>
                  <a:pt x="444" y="222"/>
                </a:lnTo>
                <a:lnTo>
                  <a:pt x="444" y="222"/>
                </a:lnTo>
                <a:cubicBezTo>
                  <a:pt x="444" y="344"/>
                  <a:pt x="345" y="443"/>
                  <a:pt x="222" y="443"/>
                </a:cubicBezTo>
                <a:lnTo>
                  <a:pt x="222" y="443"/>
                </a:lnTo>
                <a:lnTo>
                  <a:pt x="222" y="443"/>
                </a:lnTo>
                <a:cubicBezTo>
                  <a:pt x="100" y="443"/>
                  <a:pt x="0" y="344"/>
                  <a:pt x="0" y="222"/>
                </a:cubicBezTo>
                <a:lnTo>
                  <a:pt x="0" y="2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BE7931A-CB7C-7A4D-BD19-8758E803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586" y="3213789"/>
            <a:ext cx="3577709" cy="1296188"/>
          </a:xfrm>
          <a:custGeom>
            <a:avLst/>
            <a:gdLst>
              <a:gd name="T0" fmla="*/ 0 w 8070"/>
              <a:gd name="T1" fmla="*/ 0 h 2939"/>
              <a:gd name="T2" fmla="*/ 6584 w 8070"/>
              <a:gd name="T3" fmla="*/ 0 h 2939"/>
              <a:gd name="T4" fmla="*/ 6584 w 8070"/>
              <a:gd name="T5" fmla="*/ 0 h 2939"/>
              <a:gd name="T6" fmla="*/ 6584 w 8070"/>
              <a:gd name="T7" fmla="*/ 0 h 2939"/>
              <a:gd name="T8" fmla="*/ 6712 w 8070"/>
              <a:gd name="T9" fmla="*/ 54 h 2939"/>
              <a:gd name="T10" fmla="*/ 6712 w 8070"/>
              <a:gd name="T11" fmla="*/ 54 h 2939"/>
              <a:gd name="T12" fmla="*/ 7996 w 8070"/>
              <a:gd name="T13" fmla="*/ 1338 h 2939"/>
              <a:gd name="T14" fmla="*/ 7996 w 8070"/>
              <a:gd name="T15" fmla="*/ 1338 h 2939"/>
              <a:gd name="T16" fmla="*/ 7996 w 8070"/>
              <a:gd name="T17" fmla="*/ 1600 h 2939"/>
              <a:gd name="T18" fmla="*/ 7996 w 8070"/>
              <a:gd name="T19" fmla="*/ 1600 h 2939"/>
              <a:gd name="T20" fmla="*/ 6712 w 8070"/>
              <a:gd name="T21" fmla="*/ 2884 h 2939"/>
              <a:gd name="T22" fmla="*/ 6712 w 8070"/>
              <a:gd name="T23" fmla="*/ 2884 h 2939"/>
              <a:gd name="T24" fmla="*/ 6584 w 8070"/>
              <a:gd name="T25" fmla="*/ 2938 h 2939"/>
              <a:gd name="T26" fmla="*/ 6584 w 8070"/>
              <a:gd name="T27" fmla="*/ 2938 h 2939"/>
              <a:gd name="T28" fmla="*/ 6584 w 8070"/>
              <a:gd name="T29" fmla="*/ 2938 h 2939"/>
              <a:gd name="T30" fmla="*/ 0 w 8070"/>
              <a:gd name="T31" fmla="*/ 2938 h 2939"/>
              <a:gd name="T32" fmla="*/ 0 w 8070"/>
              <a:gd name="T33" fmla="*/ 0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70" h="2939">
                <a:moveTo>
                  <a:pt x="0" y="0"/>
                </a:moveTo>
                <a:lnTo>
                  <a:pt x="6584" y="0"/>
                </a:lnTo>
                <a:lnTo>
                  <a:pt x="6584" y="0"/>
                </a:lnTo>
                <a:lnTo>
                  <a:pt x="6584" y="0"/>
                </a:lnTo>
                <a:cubicBezTo>
                  <a:pt x="6631" y="1"/>
                  <a:pt x="6677" y="19"/>
                  <a:pt x="6712" y="54"/>
                </a:cubicBezTo>
                <a:lnTo>
                  <a:pt x="6712" y="54"/>
                </a:lnTo>
                <a:lnTo>
                  <a:pt x="7996" y="1338"/>
                </a:lnTo>
                <a:lnTo>
                  <a:pt x="7996" y="1338"/>
                </a:lnTo>
                <a:cubicBezTo>
                  <a:pt x="8069" y="1410"/>
                  <a:pt x="8069" y="1528"/>
                  <a:pt x="7996" y="1600"/>
                </a:cubicBezTo>
                <a:lnTo>
                  <a:pt x="7996" y="1600"/>
                </a:lnTo>
                <a:lnTo>
                  <a:pt x="6712" y="2884"/>
                </a:lnTo>
                <a:lnTo>
                  <a:pt x="6712" y="2884"/>
                </a:lnTo>
                <a:cubicBezTo>
                  <a:pt x="6677" y="2919"/>
                  <a:pt x="6631" y="2937"/>
                  <a:pt x="6584" y="2938"/>
                </a:cubicBezTo>
                <a:lnTo>
                  <a:pt x="6584" y="2938"/>
                </a:lnTo>
                <a:lnTo>
                  <a:pt x="6584" y="2938"/>
                </a:lnTo>
                <a:lnTo>
                  <a:pt x="0" y="293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8D249CFB-AE42-F140-BEA0-B825ADAF0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415" y="1583291"/>
            <a:ext cx="3577709" cy="1304008"/>
          </a:xfrm>
          <a:custGeom>
            <a:avLst/>
            <a:gdLst>
              <a:gd name="T0" fmla="*/ 0 w 8070"/>
              <a:gd name="T1" fmla="*/ 0 h 2941"/>
              <a:gd name="T2" fmla="*/ 6585 w 8070"/>
              <a:gd name="T3" fmla="*/ 0 h 2941"/>
              <a:gd name="T4" fmla="*/ 6585 w 8070"/>
              <a:gd name="T5" fmla="*/ 1 h 2941"/>
              <a:gd name="T6" fmla="*/ 6585 w 8070"/>
              <a:gd name="T7" fmla="*/ 1 h 2941"/>
              <a:gd name="T8" fmla="*/ 6713 w 8070"/>
              <a:gd name="T9" fmla="*/ 55 h 2941"/>
              <a:gd name="T10" fmla="*/ 6713 w 8070"/>
              <a:gd name="T11" fmla="*/ 55 h 2941"/>
              <a:gd name="T12" fmla="*/ 7996 w 8070"/>
              <a:gd name="T13" fmla="*/ 1338 h 2941"/>
              <a:gd name="T14" fmla="*/ 7996 w 8070"/>
              <a:gd name="T15" fmla="*/ 1338 h 2941"/>
              <a:gd name="T16" fmla="*/ 7996 w 8070"/>
              <a:gd name="T17" fmla="*/ 1601 h 2941"/>
              <a:gd name="T18" fmla="*/ 7996 w 8070"/>
              <a:gd name="T19" fmla="*/ 1601 h 2941"/>
              <a:gd name="T20" fmla="*/ 6713 w 8070"/>
              <a:gd name="T21" fmla="*/ 2884 h 2941"/>
              <a:gd name="T22" fmla="*/ 6713 w 8070"/>
              <a:gd name="T23" fmla="*/ 2884 h 2941"/>
              <a:gd name="T24" fmla="*/ 6585 w 8070"/>
              <a:gd name="T25" fmla="*/ 2938 h 2941"/>
              <a:gd name="T26" fmla="*/ 6585 w 8070"/>
              <a:gd name="T27" fmla="*/ 2938 h 2941"/>
              <a:gd name="T28" fmla="*/ 6585 w 8070"/>
              <a:gd name="T29" fmla="*/ 2940 h 2941"/>
              <a:gd name="T30" fmla="*/ 0 w 8070"/>
              <a:gd name="T31" fmla="*/ 2940 h 2941"/>
              <a:gd name="T32" fmla="*/ 0 w 8070"/>
              <a:gd name="T33" fmla="*/ 0 h 2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70" h="2941">
                <a:moveTo>
                  <a:pt x="0" y="0"/>
                </a:moveTo>
                <a:lnTo>
                  <a:pt x="6585" y="0"/>
                </a:lnTo>
                <a:lnTo>
                  <a:pt x="6585" y="1"/>
                </a:lnTo>
                <a:lnTo>
                  <a:pt x="6585" y="1"/>
                </a:lnTo>
                <a:cubicBezTo>
                  <a:pt x="6631" y="1"/>
                  <a:pt x="6677" y="19"/>
                  <a:pt x="6713" y="55"/>
                </a:cubicBezTo>
                <a:lnTo>
                  <a:pt x="6713" y="55"/>
                </a:lnTo>
                <a:lnTo>
                  <a:pt x="7996" y="1338"/>
                </a:lnTo>
                <a:lnTo>
                  <a:pt x="7996" y="1338"/>
                </a:lnTo>
                <a:cubicBezTo>
                  <a:pt x="8069" y="1411"/>
                  <a:pt x="8069" y="1528"/>
                  <a:pt x="7996" y="1601"/>
                </a:cubicBezTo>
                <a:lnTo>
                  <a:pt x="7996" y="1601"/>
                </a:lnTo>
                <a:lnTo>
                  <a:pt x="6713" y="2884"/>
                </a:lnTo>
                <a:lnTo>
                  <a:pt x="6713" y="2884"/>
                </a:lnTo>
                <a:cubicBezTo>
                  <a:pt x="6677" y="2920"/>
                  <a:pt x="6631" y="2938"/>
                  <a:pt x="6585" y="2938"/>
                </a:cubicBezTo>
                <a:lnTo>
                  <a:pt x="6585" y="2938"/>
                </a:lnTo>
                <a:lnTo>
                  <a:pt x="6585" y="2940"/>
                </a:lnTo>
                <a:lnTo>
                  <a:pt x="0" y="294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E0E7BBF-55CC-CF41-8D35-C848CB78D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524" y="1579381"/>
            <a:ext cx="1319648" cy="1311828"/>
          </a:xfrm>
          <a:custGeom>
            <a:avLst/>
            <a:gdLst>
              <a:gd name="T0" fmla="*/ 1356 w 2975"/>
              <a:gd name="T1" fmla="*/ 55 h 2958"/>
              <a:gd name="T2" fmla="*/ 1487 w 2975"/>
              <a:gd name="T3" fmla="*/ 0 h 2958"/>
              <a:gd name="T4" fmla="*/ 1487 w 2975"/>
              <a:gd name="T5" fmla="*/ 0 h 2958"/>
              <a:gd name="T6" fmla="*/ 1487 w 2975"/>
              <a:gd name="T7" fmla="*/ 0 h 2958"/>
              <a:gd name="T8" fmla="*/ 1618 w 2975"/>
              <a:gd name="T9" fmla="*/ 55 h 2958"/>
              <a:gd name="T10" fmla="*/ 1618 w 2975"/>
              <a:gd name="T11" fmla="*/ 55 h 2958"/>
              <a:gd name="T12" fmla="*/ 2901 w 2975"/>
              <a:gd name="T13" fmla="*/ 1338 h 2958"/>
              <a:gd name="T14" fmla="*/ 2901 w 2975"/>
              <a:gd name="T15" fmla="*/ 1338 h 2958"/>
              <a:gd name="T16" fmla="*/ 2901 w 2975"/>
              <a:gd name="T17" fmla="*/ 1601 h 2958"/>
              <a:gd name="T18" fmla="*/ 2901 w 2975"/>
              <a:gd name="T19" fmla="*/ 1601 h 2958"/>
              <a:gd name="T20" fmla="*/ 1618 w 2975"/>
              <a:gd name="T21" fmla="*/ 2884 h 2958"/>
              <a:gd name="T22" fmla="*/ 1618 w 2975"/>
              <a:gd name="T23" fmla="*/ 2884 h 2958"/>
              <a:gd name="T24" fmla="*/ 1356 w 2975"/>
              <a:gd name="T25" fmla="*/ 2884 h 2958"/>
              <a:gd name="T26" fmla="*/ 1356 w 2975"/>
              <a:gd name="T27" fmla="*/ 2884 h 2958"/>
              <a:gd name="T28" fmla="*/ 73 w 2975"/>
              <a:gd name="T29" fmla="*/ 1601 h 2958"/>
              <a:gd name="T30" fmla="*/ 73 w 2975"/>
              <a:gd name="T31" fmla="*/ 1601 h 2958"/>
              <a:gd name="T32" fmla="*/ 73 w 2975"/>
              <a:gd name="T33" fmla="*/ 1338 h 2958"/>
              <a:gd name="T34" fmla="*/ 73 w 2975"/>
              <a:gd name="T35" fmla="*/ 1338 h 2958"/>
              <a:gd name="T36" fmla="*/ 1356 w 2975"/>
              <a:gd name="T37" fmla="*/ 55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75" h="2958">
                <a:moveTo>
                  <a:pt x="1356" y="55"/>
                </a:moveTo>
                <a:cubicBezTo>
                  <a:pt x="1392" y="18"/>
                  <a:pt x="1440" y="0"/>
                  <a:pt x="1487" y="0"/>
                </a:cubicBezTo>
                <a:lnTo>
                  <a:pt x="1487" y="0"/>
                </a:lnTo>
                <a:lnTo>
                  <a:pt x="1487" y="0"/>
                </a:lnTo>
                <a:cubicBezTo>
                  <a:pt x="1534" y="0"/>
                  <a:pt x="1582" y="18"/>
                  <a:pt x="1618" y="55"/>
                </a:cubicBezTo>
                <a:lnTo>
                  <a:pt x="1618" y="55"/>
                </a:lnTo>
                <a:lnTo>
                  <a:pt x="2901" y="1338"/>
                </a:lnTo>
                <a:lnTo>
                  <a:pt x="2901" y="1338"/>
                </a:lnTo>
                <a:cubicBezTo>
                  <a:pt x="2974" y="1411"/>
                  <a:pt x="2974" y="1528"/>
                  <a:pt x="2901" y="1601"/>
                </a:cubicBezTo>
                <a:lnTo>
                  <a:pt x="2901" y="1601"/>
                </a:lnTo>
                <a:lnTo>
                  <a:pt x="1618" y="2884"/>
                </a:lnTo>
                <a:lnTo>
                  <a:pt x="1618" y="2884"/>
                </a:lnTo>
                <a:cubicBezTo>
                  <a:pt x="1546" y="2957"/>
                  <a:pt x="1429" y="2957"/>
                  <a:pt x="1356" y="2884"/>
                </a:cubicBezTo>
                <a:lnTo>
                  <a:pt x="1356" y="2884"/>
                </a:lnTo>
                <a:lnTo>
                  <a:pt x="73" y="1601"/>
                </a:lnTo>
                <a:lnTo>
                  <a:pt x="73" y="1601"/>
                </a:lnTo>
                <a:cubicBezTo>
                  <a:pt x="0" y="1528"/>
                  <a:pt x="0" y="1411"/>
                  <a:pt x="73" y="1338"/>
                </a:cubicBezTo>
                <a:lnTo>
                  <a:pt x="73" y="1338"/>
                </a:lnTo>
                <a:lnTo>
                  <a:pt x="1356" y="55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EB73013-E22C-5E46-9F08-A20A6B58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415" y="4848196"/>
            <a:ext cx="3577709" cy="1304008"/>
          </a:xfrm>
          <a:custGeom>
            <a:avLst/>
            <a:gdLst>
              <a:gd name="T0" fmla="*/ 0 w 8070"/>
              <a:gd name="T1" fmla="*/ 0 h 2941"/>
              <a:gd name="T2" fmla="*/ 6585 w 8070"/>
              <a:gd name="T3" fmla="*/ 0 h 2941"/>
              <a:gd name="T4" fmla="*/ 6585 w 8070"/>
              <a:gd name="T5" fmla="*/ 1 h 2941"/>
              <a:gd name="T6" fmla="*/ 6585 w 8070"/>
              <a:gd name="T7" fmla="*/ 1 h 2941"/>
              <a:gd name="T8" fmla="*/ 6713 w 8070"/>
              <a:gd name="T9" fmla="*/ 55 h 2941"/>
              <a:gd name="T10" fmla="*/ 6713 w 8070"/>
              <a:gd name="T11" fmla="*/ 55 h 2941"/>
              <a:gd name="T12" fmla="*/ 7996 w 8070"/>
              <a:gd name="T13" fmla="*/ 1339 h 2941"/>
              <a:gd name="T14" fmla="*/ 7996 w 8070"/>
              <a:gd name="T15" fmla="*/ 1339 h 2941"/>
              <a:gd name="T16" fmla="*/ 7996 w 8070"/>
              <a:gd name="T17" fmla="*/ 1602 h 2941"/>
              <a:gd name="T18" fmla="*/ 7996 w 8070"/>
              <a:gd name="T19" fmla="*/ 1602 h 2941"/>
              <a:gd name="T20" fmla="*/ 6713 w 8070"/>
              <a:gd name="T21" fmla="*/ 2885 h 2941"/>
              <a:gd name="T22" fmla="*/ 6713 w 8070"/>
              <a:gd name="T23" fmla="*/ 2885 h 2941"/>
              <a:gd name="T24" fmla="*/ 6585 w 8070"/>
              <a:gd name="T25" fmla="*/ 2939 h 2941"/>
              <a:gd name="T26" fmla="*/ 6585 w 8070"/>
              <a:gd name="T27" fmla="*/ 2939 h 2941"/>
              <a:gd name="T28" fmla="*/ 6585 w 8070"/>
              <a:gd name="T29" fmla="*/ 2940 h 2941"/>
              <a:gd name="T30" fmla="*/ 0 w 8070"/>
              <a:gd name="T31" fmla="*/ 2940 h 2941"/>
              <a:gd name="T32" fmla="*/ 0 w 8070"/>
              <a:gd name="T33" fmla="*/ 0 h 2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70" h="2941">
                <a:moveTo>
                  <a:pt x="0" y="0"/>
                </a:moveTo>
                <a:lnTo>
                  <a:pt x="6585" y="0"/>
                </a:lnTo>
                <a:lnTo>
                  <a:pt x="6585" y="1"/>
                </a:lnTo>
                <a:lnTo>
                  <a:pt x="6585" y="1"/>
                </a:lnTo>
                <a:cubicBezTo>
                  <a:pt x="6631" y="2"/>
                  <a:pt x="6677" y="20"/>
                  <a:pt x="6713" y="55"/>
                </a:cubicBezTo>
                <a:lnTo>
                  <a:pt x="6713" y="55"/>
                </a:lnTo>
                <a:lnTo>
                  <a:pt x="7996" y="1339"/>
                </a:lnTo>
                <a:lnTo>
                  <a:pt x="7996" y="1339"/>
                </a:lnTo>
                <a:cubicBezTo>
                  <a:pt x="8069" y="1412"/>
                  <a:pt x="8069" y="1529"/>
                  <a:pt x="7996" y="1602"/>
                </a:cubicBezTo>
                <a:lnTo>
                  <a:pt x="7996" y="1602"/>
                </a:lnTo>
                <a:lnTo>
                  <a:pt x="6713" y="2885"/>
                </a:lnTo>
                <a:lnTo>
                  <a:pt x="6713" y="2885"/>
                </a:lnTo>
                <a:cubicBezTo>
                  <a:pt x="6677" y="2921"/>
                  <a:pt x="6631" y="2939"/>
                  <a:pt x="6585" y="2939"/>
                </a:cubicBezTo>
                <a:lnTo>
                  <a:pt x="6585" y="2939"/>
                </a:lnTo>
                <a:lnTo>
                  <a:pt x="6585" y="2940"/>
                </a:lnTo>
                <a:lnTo>
                  <a:pt x="0" y="294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BE0AF75-B5F5-B74B-AA1E-E032BDF4A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524" y="4844286"/>
            <a:ext cx="1319648" cy="1311828"/>
          </a:xfrm>
          <a:custGeom>
            <a:avLst/>
            <a:gdLst>
              <a:gd name="T0" fmla="*/ 1356 w 2975"/>
              <a:gd name="T1" fmla="*/ 54 h 2958"/>
              <a:gd name="T2" fmla="*/ 1487 w 2975"/>
              <a:gd name="T3" fmla="*/ 0 h 2958"/>
              <a:gd name="T4" fmla="*/ 1487 w 2975"/>
              <a:gd name="T5" fmla="*/ 0 h 2958"/>
              <a:gd name="T6" fmla="*/ 1487 w 2975"/>
              <a:gd name="T7" fmla="*/ 0 h 2958"/>
              <a:gd name="T8" fmla="*/ 1618 w 2975"/>
              <a:gd name="T9" fmla="*/ 54 h 2958"/>
              <a:gd name="T10" fmla="*/ 1618 w 2975"/>
              <a:gd name="T11" fmla="*/ 54 h 2958"/>
              <a:gd name="T12" fmla="*/ 2901 w 2975"/>
              <a:gd name="T13" fmla="*/ 1338 h 2958"/>
              <a:gd name="T14" fmla="*/ 2901 w 2975"/>
              <a:gd name="T15" fmla="*/ 1338 h 2958"/>
              <a:gd name="T16" fmla="*/ 2901 w 2975"/>
              <a:gd name="T17" fmla="*/ 1601 h 2958"/>
              <a:gd name="T18" fmla="*/ 2901 w 2975"/>
              <a:gd name="T19" fmla="*/ 1601 h 2958"/>
              <a:gd name="T20" fmla="*/ 1618 w 2975"/>
              <a:gd name="T21" fmla="*/ 2884 h 2958"/>
              <a:gd name="T22" fmla="*/ 1618 w 2975"/>
              <a:gd name="T23" fmla="*/ 2884 h 2958"/>
              <a:gd name="T24" fmla="*/ 1356 w 2975"/>
              <a:gd name="T25" fmla="*/ 2884 h 2958"/>
              <a:gd name="T26" fmla="*/ 1356 w 2975"/>
              <a:gd name="T27" fmla="*/ 2884 h 2958"/>
              <a:gd name="T28" fmla="*/ 73 w 2975"/>
              <a:gd name="T29" fmla="*/ 1601 h 2958"/>
              <a:gd name="T30" fmla="*/ 73 w 2975"/>
              <a:gd name="T31" fmla="*/ 1601 h 2958"/>
              <a:gd name="T32" fmla="*/ 73 w 2975"/>
              <a:gd name="T33" fmla="*/ 1338 h 2958"/>
              <a:gd name="T34" fmla="*/ 73 w 2975"/>
              <a:gd name="T35" fmla="*/ 1338 h 2958"/>
              <a:gd name="T36" fmla="*/ 1356 w 2975"/>
              <a:gd name="T37" fmla="*/ 54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75" h="2958">
                <a:moveTo>
                  <a:pt x="1356" y="54"/>
                </a:moveTo>
                <a:cubicBezTo>
                  <a:pt x="1392" y="18"/>
                  <a:pt x="1440" y="0"/>
                  <a:pt x="1487" y="0"/>
                </a:cubicBezTo>
                <a:lnTo>
                  <a:pt x="1487" y="0"/>
                </a:lnTo>
                <a:lnTo>
                  <a:pt x="1487" y="0"/>
                </a:lnTo>
                <a:cubicBezTo>
                  <a:pt x="1534" y="0"/>
                  <a:pt x="1582" y="18"/>
                  <a:pt x="1618" y="54"/>
                </a:cubicBezTo>
                <a:lnTo>
                  <a:pt x="1618" y="54"/>
                </a:lnTo>
                <a:lnTo>
                  <a:pt x="2901" y="1338"/>
                </a:lnTo>
                <a:lnTo>
                  <a:pt x="2901" y="1338"/>
                </a:lnTo>
                <a:cubicBezTo>
                  <a:pt x="2974" y="1411"/>
                  <a:pt x="2974" y="1528"/>
                  <a:pt x="2901" y="1601"/>
                </a:cubicBezTo>
                <a:lnTo>
                  <a:pt x="2901" y="1601"/>
                </a:lnTo>
                <a:lnTo>
                  <a:pt x="1618" y="2884"/>
                </a:lnTo>
                <a:lnTo>
                  <a:pt x="1618" y="2884"/>
                </a:lnTo>
                <a:cubicBezTo>
                  <a:pt x="1546" y="2957"/>
                  <a:pt x="1429" y="2957"/>
                  <a:pt x="1356" y="2884"/>
                </a:cubicBezTo>
                <a:lnTo>
                  <a:pt x="1356" y="2884"/>
                </a:lnTo>
                <a:lnTo>
                  <a:pt x="73" y="1601"/>
                </a:lnTo>
                <a:lnTo>
                  <a:pt x="73" y="1601"/>
                </a:lnTo>
                <a:cubicBezTo>
                  <a:pt x="0" y="1528"/>
                  <a:pt x="0" y="1411"/>
                  <a:pt x="73" y="1338"/>
                </a:cubicBezTo>
                <a:lnTo>
                  <a:pt x="73" y="1338"/>
                </a:lnTo>
                <a:lnTo>
                  <a:pt x="1356" y="5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79B3BB2C-B1D7-464F-A9A0-07F7EEE7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62" y="3205969"/>
            <a:ext cx="1319648" cy="1311828"/>
          </a:xfrm>
          <a:custGeom>
            <a:avLst/>
            <a:gdLst>
              <a:gd name="T0" fmla="*/ 1356 w 2975"/>
              <a:gd name="T1" fmla="*/ 55 h 2958"/>
              <a:gd name="T2" fmla="*/ 1487 w 2975"/>
              <a:gd name="T3" fmla="*/ 0 h 2958"/>
              <a:gd name="T4" fmla="*/ 1487 w 2975"/>
              <a:gd name="T5" fmla="*/ 0 h 2958"/>
              <a:gd name="T6" fmla="*/ 1487 w 2975"/>
              <a:gd name="T7" fmla="*/ 0 h 2958"/>
              <a:gd name="T8" fmla="*/ 1618 w 2975"/>
              <a:gd name="T9" fmla="*/ 55 h 2958"/>
              <a:gd name="T10" fmla="*/ 1618 w 2975"/>
              <a:gd name="T11" fmla="*/ 55 h 2958"/>
              <a:gd name="T12" fmla="*/ 2901 w 2975"/>
              <a:gd name="T13" fmla="*/ 1338 h 2958"/>
              <a:gd name="T14" fmla="*/ 2901 w 2975"/>
              <a:gd name="T15" fmla="*/ 1338 h 2958"/>
              <a:gd name="T16" fmla="*/ 2901 w 2975"/>
              <a:gd name="T17" fmla="*/ 1601 h 2958"/>
              <a:gd name="T18" fmla="*/ 2901 w 2975"/>
              <a:gd name="T19" fmla="*/ 1601 h 2958"/>
              <a:gd name="T20" fmla="*/ 1618 w 2975"/>
              <a:gd name="T21" fmla="*/ 2884 h 2958"/>
              <a:gd name="T22" fmla="*/ 1618 w 2975"/>
              <a:gd name="T23" fmla="*/ 2884 h 2958"/>
              <a:gd name="T24" fmla="*/ 1356 w 2975"/>
              <a:gd name="T25" fmla="*/ 2884 h 2958"/>
              <a:gd name="T26" fmla="*/ 1356 w 2975"/>
              <a:gd name="T27" fmla="*/ 2884 h 2958"/>
              <a:gd name="T28" fmla="*/ 73 w 2975"/>
              <a:gd name="T29" fmla="*/ 1601 h 2958"/>
              <a:gd name="T30" fmla="*/ 73 w 2975"/>
              <a:gd name="T31" fmla="*/ 1601 h 2958"/>
              <a:gd name="T32" fmla="*/ 73 w 2975"/>
              <a:gd name="T33" fmla="*/ 1338 h 2958"/>
              <a:gd name="T34" fmla="*/ 73 w 2975"/>
              <a:gd name="T35" fmla="*/ 1338 h 2958"/>
              <a:gd name="T36" fmla="*/ 1356 w 2975"/>
              <a:gd name="T37" fmla="*/ 55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75" h="2958">
                <a:moveTo>
                  <a:pt x="1356" y="55"/>
                </a:moveTo>
                <a:cubicBezTo>
                  <a:pt x="1392" y="18"/>
                  <a:pt x="1440" y="0"/>
                  <a:pt x="1487" y="0"/>
                </a:cubicBezTo>
                <a:lnTo>
                  <a:pt x="1487" y="0"/>
                </a:lnTo>
                <a:lnTo>
                  <a:pt x="1487" y="0"/>
                </a:lnTo>
                <a:cubicBezTo>
                  <a:pt x="1534" y="0"/>
                  <a:pt x="1582" y="18"/>
                  <a:pt x="1618" y="55"/>
                </a:cubicBezTo>
                <a:lnTo>
                  <a:pt x="1618" y="55"/>
                </a:lnTo>
                <a:lnTo>
                  <a:pt x="2901" y="1338"/>
                </a:lnTo>
                <a:lnTo>
                  <a:pt x="2901" y="1338"/>
                </a:lnTo>
                <a:cubicBezTo>
                  <a:pt x="2974" y="1411"/>
                  <a:pt x="2974" y="1528"/>
                  <a:pt x="2901" y="1601"/>
                </a:cubicBezTo>
                <a:lnTo>
                  <a:pt x="2901" y="1601"/>
                </a:lnTo>
                <a:lnTo>
                  <a:pt x="1618" y="2884"/>
                </a:lnTo>
                <a:lnTo>
                  <a:pt x="1618" y="2884"/>
                </a:lnTo>
                <a:cubicBezTo>
                  <a:pt x="1546" y="2957"/>
                  <a:pt x="1429" y="2957"/>
                  <a:pt x="1356" y="2884"/>
                </a:cubicBezTo>
                <a:lnTo>
                  <a:pt x="1356" y="2884"/>
                </a:lnTo>
                <a:lnTo>
                  <a:pt x="73" y="1601"/>
                </a:lnTo>
                <a:lnTo>
                  <a:pt x="73" y="1601"/>
                </a:lnTo>
                <a:cubicBezTo>
                  <a:pt x="0" y="1528"/>
                  <a:pt x="0" y="1411"/>
                  <a:pt x="73" y="1338"/>
                </a:cubicBezTo>
                <a:lnTo>
                  <a:pt x="73" y="1338"/>
                </a:lnTo>
                <a:lnTo>
                  <a:pt x="1356" y="5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C8D7D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47444E-2B2C-724C-856A-3FF3ADEBA69F}"/>
              </a:ext>
            </a:extLst>
          </p:cNvPr>
          <p:cNvCxnSpPr>
            <a:cxnSpLocks/>
          </p:cNvCxnSpPr>
          <p:nvPr/>
        </p:nvCxnSpPr>
        <p:spPr>
          <a:xfrm flipV="1">
            <a:off x="3760453" y="2235295"/>
            <a:ext cx="608071" cy="38397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D6B383-B8C2-034D-BDBC-A416883E0401}"/>
              </a:ext>
            </a:extLst>
          </p:cNvPr>
          <p:cNvCxnSpPr>
            <a:cxnSpLocks/>
            <a:stCxn id="11" idx="4"/>
          </p:cNvCxnSpPr>
          <p:nvPr/>
        </p:nvCxnSpPr>
        <p:spPr>
          <a:xfrm flipV="1">
            <a:off x="4193481" y="3861562"/>
            <a:ext cx="860280" cy="32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53A09-A9B8-D142-BF1C-AEE4C0DAD5D8}"/>
              </a:ext>
            </a:extLst>
          </p:cNvPr>
          <p:cNvCxnSpPr>
            <a:cxnSpLocks/>
          </p:cNvCxnSpPr>
          <p:nvPr/>
        </p:nvCxnSpPr>
        <p:spPr>
          <a:xfrm>
            <a:off x="3760453" y="5080196"/>
            <a:ext cx="608071" cy="42000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362897" y="46820"/>
            <a:ext cx="89963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Orden en que se presenta el activo no circulante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05948" y="2908228"/>
            <a:ext cx="2159566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>
            <a:spAutoFit/>
          </a:bodyPr>
          <a:lstStyle/>
          <a:p>
            <a:pPr algn="ctr"/>
            <a:r>
              <a:rPr lang="es-ES" sz="36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Activo </a:t>
            </a:r>
          </a:p>
          <a:p>
            <a:pPr algn="ctr"/>
            <a:r>
              <a:rPr lang="es-ES" sz="36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</a:p>
          <a:p>
            <a:pPr algn="ctr"/>
            <a:r>
              <a:rPr lang="es-ES" sz="36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circulante</a:t>
            </a:r>
            <a:endParaRPr lang="es-MX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22478" y="1827425"/>
            <a:ext cx="2372371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Propiedad, planta y equipo (activo fijo)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8850543" y="1148425"/>
            <a:ext cx="246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Terreno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Edificio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Maquinaria y equipo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Equipo de transporte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Mobiliario y equipo de oficina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Equipo de cómputo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310072" y="3472610"/>
            <a:ext cx="2372371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Depósitos en garantía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5698429" y="5275152"/>
            <a:ext cx="2372371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Intangibles 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8753238" y="4598044"/>
            <a:ext cx="2463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Patentes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Marcas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Crédito mercantil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Franquicias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bg1"/>
                </a:solidFill>
              </a:rPr>
              <a:t>Licencias de  software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714343" y="1981366"/>
            <a:ext cx="613035" cy="4844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1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5388720" y="3584353"/>
            <a:ext cx="613035" cy="484400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2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4714344" y="5233007"/>
            <a:ext cx="613035" cy="48440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3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311991" y="631595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3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0">
            <a:extLst>
              <a:ext uri="{FF2B5EF4-FFF2-40B4-BE49-F238E27FC236}">
                <a16:creationId xmlns:a16="http://schemas.microsoft.com/office/drawing/2014/main" id="{91AD1E7D-D91F-CF4E-A086-2CA842E7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318" y="3409350"/>
            <a:ext cx="45719" cy="2264524"/>
          </a:xfrm>
          <a:custGeom>
            <a:avLst/>
            <a:gdLst>
              <a:gd name="T0" fmla="*/ 67 w 68"/>
              <a:gd name="T1" fmla="*/ 1535 h 1536"/>
              <a:gd name="T2" fmla="*/ 0 w 68"/>
              <a:gd name="T3" fmla="*/ 1535 h 1536"/>
              <a:gd name="T4" fmla="*/ 0 w 68"/>
              <a:gd name="T5" fmla="*/ 0 h 1536"/>
              <a:gd name="T6" fmla="*/ 67 w 68"/>
              <a:gd name="T7" fmla="*/ 0 h 1536"/>
              <a:gd name="T8" fmla="*/ 67 w 68"/>
              <a:gd name="T9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536">
                <a:moveTo>
                  <a:pt x="67" y="1535"/>
                </a:moveTo>
                <a:lnTo>
                  <a:pt x="0" y="1535"/>
                </a:lnTo>
                <a:lnTo>
                  <a:pt x="0" y="0"/>
                </a:lnTo>
                <a:lnTo>
                  <a:pt x="67" y="0"/>
                </a:lnTo>
                <a:lnTo>
                  <a:pt x="67" y="15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C36940-B6E4-7F42-9083-96CC66E6A2CC}"/>
              </a:ext>
            </a:extLst>
          </p:cNvPr>
          <p:cNvGrpSpPr/>
          <p:nvPr/>
        </p:nvGrpSpPr>
        <p:grpSpPr>
          <a:xfrm>
            <a:off x="547688" y="955450"/>
            <a:ext cx="10653550" cy="4888426"/>
            <a:chOff x="2333771" y="1718594"/>
            <a:chExt cx="19710110" cy="9044065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C132747-5D58-C448-B952-D5AD01CC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771" y="3887148"/>
              <a:ext cx="3575631" cy="2444453"/>
            </a:xfrm>
            <a:custGeom>
              <a:avLst/>
              <a:gdLst>
                <a:gd name="T0" fmla="*/ 2855 w 2856"/>
                <a:gd name="T1" fmla="*/ 1250 h 1953"/>
                <a:gd name="T2" fmla="*/ 2855 w 2856"/>
                <a:gd name="T3" fmla="*/ 1250 h 1953"/>
                <a:gd name="T4" fmla="*/ 1683 w 2856"/>
                <a:gd name="T5" fmla="*/ 1503 h 1953"/>
                <a:gd name="T6" fmla="*/ 1683 w 2856"/>
                <a:gd name="T7" fmla="*/ 1503 h 1953"/>
                <a:gd name="T8" fmla="*/ 563 w 2856"/>
                <a:gd name="T9" fmla="*/ 1952 h 1953"/>
                <a:gd name="T10" fmla="*/ 0 w 2856"/>
                <a:gd name="T11" fmla="*/ 826 h 1953"/>
                <a:gd name="T12" fmla="*/ 0 w 2856"/>
                <a:gd name="T13" fmla="*/ 826 h 1953"/>
                <a:gd name="T14" fmla="*/ 1311 w 2856"/>
                <a:gd name="T15" fmla="*/ 299 h 1953"/>
                <a:gd name="T16" fmla="*/ 1311 w 2856"/>
                <a:gd name="T17" fmla="*/ 299 h 1953"/>
                <a:gd name="T18" fmla="*/ 2699 w 2856"/>
                <a:gd name="T19" fmla="*/ 0 h 1953"/>
                <a:gd name="T20" fmla="*/ 2855 w 2856"/>
                <a:gd name="T21" fmla="*/ 1250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6" h="1953">
                  <a:moveTo>
                    <a:pt x="2855" y="1250"/>
                  </a:moveTo>
                  <a:lnTo>
                    <a:pt x="2855" y="1250"/>
                  </a:lnTo>
                  <a:cubicBezTo>
                    <a:pt x="2458" y="1300"/>
                    <a:pt x="2066" y="1385"/>
                    <a:pt x="1683" y="1503"/>
                  </a:cubicBezTo>
                  <a:lnTo>
                    <a:pt x="1683" y="1503"/>
                  </a:lnTo>
                  <a:cubicBezTo>
                    <a:pt x="1299" y="1621"/>
                    <a:pt x="924" y="1773"/>
                    <a:pt x="563" y="1952"/>
                  </a:cubicBezTo>
                  <a:lnTo>
                    <a:pt x="0" y="826"/>
                  </a:lnTo>
                  <a:lnTo>
                    <a:pt x="0" y="826"/>
                  </a:lnTo>
                  <a:cubicBezTo>
                    <a:pt x="421" y="616"/>
                    <a:pt x="859" y="438"/>
                    <a:pt x="1311" y="299"/>
                  </a:cubicBezTo>
                  <a:lnTo>
                    <a:pt x="1311" y="299"/>
                  </a:lnTo>
                  <a:cubicBezTo>
                    <a:pt x="1763" y="159"/>
                    <a:pt x="2228" y="59"/>
                    <a:pt x="2699" y="0"/>
                  </a:cubicBezTo>
                  <a:lnTo>
                    <a:pt x="2855" y="12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6C37219-C5EE-F54A-B7D7-2B7E506E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718" y="3809897"/>
              <a:ext cx="3537007" cy="1804371"/>
            </a:xfrm>
            <a:custGeom>
              <a:avLst/>
              <a:gdLst>
                <a:gd name="T0" fmla="*/ 2545 w 2825"/>
                <a:gd name="T1" fmla="*/ 1439 h 1440"/>
                <a:gd name="T2" fmla="*/ 2545 w 2825"/>
                <a:gd name="T3" fmla="*/ 1439 h 1440"/>
                <a:gd name="T4" fmla="*/ 157 w 2825"/>
                <a:gd name="T5" fmla="*/ 1315 h 1440"/>
                <a:gd name="T6" fmla="*/ 0 w 2825"/>
                <a:gd name="T7" fmla="*/ 65 h 1440"/>
                <a:gd name="T8" fmla="*/ 0 w 2825"/>
                <a:gd name="T9" fmla="*/ 65 h 1440"/>
                <a:gd name="T10" fmla="*/ 709 w 2825"/>
                <a:gd name="T11" fmla="*/ 8 h 1440"/>
                <a:gd name="T12" fmla="*/ 709 w 2825"/>
                <a:gd name="T13" fmla="*/ 8 h 1440"/>
                <a:gd name="T14" fmla="*/ 1421 w 2825"/>
                <a:gd name="T15" fmla="*/ 14 h 1440"/>
                <a:gd name="T16" fmla="*/ 1421 w 2825"/>
                <a:gd name="T17" fmla="*/ 14 h 1440"/>
                <a:gd name="T18" fmla="*/ 2824 w 2825"/>
                <a:gd name="T19" fmla="*/ 210 h 1440"/>
                <a:gd name="T20" fmla="*/ 2545 w 2825"/>
                <a:gd name="T21" fmla="*/ 143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5" h="1440">
                  <a:moveTo>
                    <a:pt x="2545" y="1439"/>
                  </a:moveTo>
                  <a:lnTo>
                    <a:pt x="2545" y="1439"/>
                  </a:lnTo>
                  <a:cubicBezTo>
                    <a:pt x="1759" y="1259"/>
                    <a:pt x="950" y="1215"/>
                    <a:pt x="157" y="1315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235" y="34"/>
                    <a:pt x="472" y="16"/>
                    <a:pt x="709" y="8"/>
                  </a:cubicBezTo>
                  <a:lnTo>
                    <a:pt x="709" y="8"/>
                  </a:lnTo>
                  <a:cubicBezTo>
                    <a:pt x="947" y="0"/>
                    <a:pt x="1184" y="0"/>
                    <a:pt x="1421" y="14"/>
                  </a:cubicBezTo>
                  <a:lnTo>
                    <a:pt x="1421" y="14"/>
                  </a:lnTo>
                  <a:cubicBezTo>
                    <a:pt x="1894" y="39"/>
                    <a:pt x="2364" y="106"/>
                    <a:pt x="2824" y="210"/>
                  </a:cubicBezTo>
                  <a:lnTo>
                    <a:pt x="2545" y="14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4F0CA1E-90CA-7741-BE2D-AC2358BA2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058" y="4069241"/>
              <a:ext cx="3498379" cy="2571363"/>
            </a:xfrm>
            <a:custGeom>
              <a:avLst/>
              <a:gdLst>
                <a:gd name="T0" fmla="*/ 2451 w 2794"/>
                <a:gd name="T1" fmla="*/ 2052 h 2053"/>
                <a:gd name="T2" fmla="*/ 2451 w 2794"/>
                <a:gd name="T3" fmla="*/ 2052 h 2053"/>
                <a:gd name="T4" fmla="*/ 2281 w 2794"/>
                <a:gd name="T5" fmla="*/ 2001 h 2053"/>
                <a:gd name="T6" fmla="*/ 2281 w 2794"/>
                <a:gd name="T7" fmla="*/ 2001 h 2053"/>
                <a:gd name="T8" fmla="*/ 2113 w 2794"/>
                <a:gd name="T9" fmla="*/ 1949 h 2053"/>
                <a:gd name="T10" fmla="*/ 2113 w 2794"/>
                <a:gd name="T11" fmla="*/ 1949 h 2053"/>
                <a:gd name="T12" fmla="*/ 1780 w 2794"/>
                <a:gd name="T13" fmla="*/ 1833 h 2053"/>
                <a:gd name="T14" fmla="*/ 1617 w 2794"/>
                <a:gd name="T15" fmla="*/ 1771 h 2053"/>
                <a:gd name="T16" fmla="*/ 1455 w 2794"/>
                <a:gd name="T17" fmla="*/ 1706 h 2053"/>
                <a:gd name="T18" fmla="*/ 1161 w 2794"/>
                <a:gd name="T19" fmla="*/ 1587 h 2053"/>
                <a:gd name="T20" fmla="*/ 1161 w 2794"/>
                <a:gd name="T21" fmla="*/ 1587 h 2053"/>
                <a:gd name="T22" fmla="*/ 586 w 2794"/>
                <a:gd name="T23" fmla="*/ 1386 h 2053"/>
                <a:gd name="T24" fmla="*/ 586 w 2794"/>
                <a:gd name="T25" fmla="*/ 1386 h 2053"/>
                <a:gd name="T26" fmla="*/ 294 w 2794"/>
                <a:gd name="T27" fmla="*/ 1301 h 2053"/>
                <a:gd name="T28" fmla="*/ 294 w 2794"/>
                <a:gd name="T29" fmla="*/ 1301 h 2053"/>
                <a:gd name="T30" fmla="*/ 148 w 2794"/>
                <a:gd name="T31" fmla="*/ 1264 h 2053"/>
                <a:gd name="T32" fmla="*/ 148 w 2794"/>
                <a:gd name="T33" fmla="*/ 1264 h 2053"/>
                <a:gd name="T34" fmla="*/ 0 w 2794"/>
                <a:gd name="T35" fmla="*/ 1229 h 2053"/>
                <a:gd name="T36" fmla="*/ 277 w 2794"/>
                <a:gd name="T37" fmla="*/ 0 h 2053"/>
                <a:gd name="T38" fmla="*/ 277 w 2794"/>
                <a:gd name="T39" fmla="*/ 0 h 2053"/>
                <a:gd name="T40" fmla="*/ 449 w 2794"/>
                <a:gd name="T41" fmla="*/ 41 h 2053"/>
                <a:gd name="T42" fmla="*/ 449 w 2794"/>
                <a:gd name="T43" fmla="*/ 41 h 2053"/>
                <a:gd name="T44" fmla="*/ 620 w 2794"/>
                <a:gd name="T45" fmla="*/ 84 h 2053"/>
                <a:gd name="T46" fmla="*/ 620 w 2794"/>
                <a:gd name="T47" fmla="*/ 84 h 2053"/>
                <a:gd name="T48" fmla="*/ 959 w 2794"/>
                <a:gd name="T49" fmla="*/ 182 h 2053"/>
                <a:gd name="T50" fmla="*/ 959 w 2794"/>
                <a:gd name="T51" fmla="*/ 182 h 2053"/>
                <a:gd name="T52" fmla="*/ 1619 w 2794"/>
                <a:gd name="T53" fmla="*/ 414 h 2053"/>
                <a:gd name="T54" fmla="*/ 1933 w 2794"/>
                <a:gd name="T55" fmla="*/ 541 h 2053"/>
                <a:gd name="T56" fmla="*/ 2074 w 2794"/>
                <a:gd name="T57" fmla="*/ 599 h 2053"/>
                <a:gd name="T58" fmla="*/ 2217 w 2794"/>
                <a:gd name="T59" fmla="*/ 652 h 2053"/>
                <a:gd name="T60" fmla="*/ 2217 w 2794"/>
                <a:gd name="T61" fmla="*/ 652 h 2053"/>
                <a:gd name="T62" fmla="*/ 2504 w 2794"/>
                <a:gd name="T63" fmla="*/ 753 h 2053"/>
                <a:gd name="T64" fmla="*/ 2504 w 2794"/>
                <a:gd name="T65" fmla="*/ 753 h 2053"/>
                <a:gd name="T66" fmla="*/ 2648 w 2794"/>
                <a:gd name="T67" fmla="*/ 798 h 2053"/>
                <a:gd name="T68" fmla="*/ 2648 w 2794"/>
                <a:gd name="T69" fmla="*/ 798 h 2053"/>
                <a:gd name="T70" fmla="*/ 2793 w 2794"/>
                <a:gd name="T71" fmla="*/ 840 h 2053"/>
                <a:gd name="T72" fmla="*/ 2451 w 2794"/>
                <a:gd name="T73" fmla="*/ 2052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94" h="2053">
                  <a:moveTo>
                    <a:pt x="2451" y="2052"/>
                  </a:moveTo>
                  <a:lnTo>
                    <a:pt x="2451" y="2052"/>
                  </a:lnTo>
                  <a:cubicBezTo>
                    <a:pt x="2394" y="2037"/>
                    <a:pt x="2337" y="2019"/>
                    <a:pt x="2281" y="2001"/>
                  </a:cubicBezTo>
                  <a:lnTo>
                    <a:pt x="2281" y="2001"/>
                  </a:lnTo>
                  <a:cubicBezTo>
                    <a:pt x="2225" y="1984"/>
                    <a:pt x="2169" y="1968"/>
                    <a:pt x="2113" y="1949"/>
                  </a:cubicBezTo>
                  <a:lnTo>
                    <a:pt x="2113" y="1949"/>
                  </a:lnTo>
                  <a:cubicBezTo>
                    <a:pt x="2002" y="1911"/>
                    <a:pt x="1890" y="1875"/>
                    <a:pt x="1780" y="1833"/>
                  </a:cubicBezTo>
                  <a:lnTo>
                    <a:pt x="1617" y="1771"/>
                  </a:lnTo>
                  <a:lnTo>
                    <a:pt x="1455" y="1706"/>
                  </a:lnTo>
                  <a:lnTo>
                    <a:pt x="1161" y="1587"/>
                  </a:lnTo>
                  <a:lnTo>
                    <a:pt x="1161" y="1587"/>
                  </a:lnTo>
                  <a:cubicBezTo>
                    <a:pt x="971" y="1514"/>
                    <a:pt x="780" y="1444"/>
                    <a:pt x="586" y="1386"/>
                  </a:cubicBezTo>
                  <a:lnTo>
                    <a:pt x="586" y="1386"/>
                  </a:lnTo>
                  <a:cubicBezTo>
                    <a:pt x="489" y="1354"/>
                    <a:pt x="392" y="1329"/>
                    <a:pt x="294" y="1301"/>
                  </a:cubicBezTo>
                  <a:lnTo>
                    <a:pt x="294" y="1301"/>
                  </a:lnTo>
                  <a:cubicBezTo>
                    <a:pt x="245" y="1288"/>
                    <a:pt x="196" y="1276"/>
                    <a:pt x="148" y="1264"/>
                  </a:cubicBezTo>
                  <a:lnTo>
                    <a:pt x="148" y="1264"/>
                  </a:lnTo>
                  <a:cubicBezTo>
                    <a:pt x="99" y="1251"/>
                    <a:pt x="49" y="1239"/>
                    <a:pt x="0" y="1229"/>
                  </a:cubicBezTo>
                  <a:lnTo>
                    <a:pt x="277" y="0"/>
                  </a:lnTo>
                  <a:lnTo>
                    <a:pt x="277" y="0"/>
                  </a:lnTo>
                  <a:cubicBezTo>
                    <a:pt x="335" y="12"/>
                    <a:pt x="392" y="26"/>
                    <a:pt x="449" y="41"/>
                  </a:cubicBezTo>
                  <a:lnTo>
                    <a:pt x="449" y="41"/>
                  </a:lnTo>
                  <a:cubicBezTo>
                    <a:pt x="506" y="55"/>
                    <a:pt x="564" y="68"/>
                    <a:pt x="620" y="84"/>
                  </a:cubicBezTo>
                  <a:lnTo>
                    <a:pt x="620" y="84"/>
                  </a:lnTo>
                  <a:cubicBezTo>
                    <a:pt x="733" y="116"/>
                    <a:pt x="847" y="146"/>
                    <a:pt x="959" y="182"/>
                  </a:cubicBezTo>
                  <a:lnTo>
                    <a:pt x="959" y="182"/>
                  </a:lnTo>
                  <a:cubicBezTo>
                    <a:pt x="1183" y="250"/>
                    <a:pt x="1403" y="330"/>
                    <a:pt x="1619" y="414"/>
                  </a:cubicBezTo>
                  <a:lnTo>
                    <a:pt x="1933" y="541"/>
                  </a:lnTo>
                  <a:lnTo>
                    <a:pt x="2074" y="599"/>
                  </a:lnTo>
                  <a:lnTo>
                    <a:pt x="2217" y="652"/>
                  </a:lnTo>
                  <a:lnTo>
                    <a:pt x="2217" y="652"/>
                  </a:lnTo>
                  <a:cubicBezTo>
                    <a:pt x="2313" y="689"/>
                    <a:pt x="2409" y="719"/>
                    <a:pt x="2504" y="753"/>
                  </a:cubicBezTo>
                  <a:lnTo>
                    <a:pt x="2504" y="753"/>
                  </a:lnTo>
                  <a:cubicBezTo>
                    <a:pt x="2552" y="768"/>
                    <a:pt x="2600" y="783"/>
                    <a:pt x="2648" y="798"/>
                  </a:cubicBezTo>
                  <a:lnTo>
                    <a:pt x="2648" y="798"/>
                  </a:lnTo>
                  <a:cubicBezTo>
                    <a:pt x="2697" y="813"/>
                    <a:pt x="2745" y="828"/>
                    <a:pt x="2793" y="840"/>
                  </a:cubicBezTo>
                  <a:lnTo>
                    <a:pt x="2451" y="205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3C34B12-0F71-7344-B780-FA32F7E0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0520" y="5117650"/>
              <a:ext cx="3559074" cy="1903689"/>
            </a:xfrm>
            <a:custGeom>
              <a:avLst/>
              <a:gdLst>
                <a:gd name="T0" fmla="*/ 2843 w 2844"/>
                <a:gd name="T1" fmla="*/ 1458 h 1521"/>
                <a:gd name="T2" fmla="*/ 2843 w 2844"/>
                <a:gd name="T3" fmla="*/ 1458 h 1521"/>
                <a:gd name="T4" fmla="*/ 1400 w 2844"/>
                <a:gd name="T5" fmla="*/ 1476 h 1521"/>
                <a:gd name="T6" fmla="*/ 1400 w 2844"/>
                <a:gd name="T7" fmla="*/ 1476 h 1521"/>
                <a:gd name="T8" fmla="*/ 691 w 2844"/>
                <a:gd name="T9" fmla="*/ 1376 h 1521"/>
                <a:gd name="T10" fmla="*/ 691 w 2844"/>
                <a:gd name="T11" fmla="*/ 1376 h 1521"/>
                <a:gd name="T12" fmla="*/ 516 w 2844"/>
                <a:gd name="T13" fmla="*/ 1340 h 1521"/>
                <a:gd name="T14" fmla="*/ 429 w 2844"/>
                <a:gd name="T15" fmla="*/ 1321 h 1521"/>
                <a:gd name="T16" fmla="*/ 343 w 2844"/>
                <a:gd name="T17" fmla="*/ 1301 h 1521"/>
                <a:gd name="T18" fmla="*/ 171 w 2844"/>
                <a:gd name="T19" fmla="*/ 1258 h 1521"/>
                <a:gd name="T20" fmla="*/ 0 w 2844"/>
                <a:gd name="T21" fmla="*/ 1211 h 1521"/>
                <a:gd name="T22" fmla="*/ 343 w 2844"/>
                <a:gd name="T23" fmla="*/ 0 h 1521"/>
                <a:gd name="T24" fmla="*/ 489 w 2844"/>
                <a:gd name="T25" fmla="*/ 40 h 1521"/>
                <a:gd name="T26" fmla="*/ 634 w 2844"/>
                <a:gd name="T27" fmla="*/ 76 h 1521"/>
                <a:gd name="T28" fmla="*/ 707 w 2844"/>
                <a:gd name="T29" fmla="*/ 93 h 1521"/>
                <a:gd name="T30" fmla="*/ 781 w 2844"/>
                <a:gd name="T31" fmla="*/ 109 h 1521"/>
                <a:gd name="T32" fmla="*/ 781 w 2844"/>
                <a:gd name="T33" fmla="*/ 109 h 1521"/>
                <a:gd name="T34" fmla="*/ 927 w 2844"/>
                <a:gd name="T35" fmla="*/ 139 h 1521"/>
                <a:gd name="T36" fmla="*/ 927 w 2844"/>
                <a:gd name="T37" fmla="*/ 139 h 1521"/>
                <a:gd name="T38" fmla="*/ 1516 w 2844"/>
                <a:gd name="T39" fmla="*/ 222 h 1521"/>
                <a:gd name="T40" fmla="*/ 1516 w 2844"/>
                <a:gd name="T41" fmla="*/ 222 h 1521"/>
                <a:gd name="T42" fmla="*/ 2691 w 2844"/>
                <a:gd name="T43" fmla="*/ 209 h 1521"/>
                <a:gd name="T44" fmla="*/ 2843 w 2844"/>
                <a:gd name="T45" fmla="*/ 1458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44" h="1521">
                  <a:moveTo>
                    <a:pt x="2843" y="1458"/>
                  </a:moveTo>
                  <a:lnTo>
                    <a:pt x="2843" y="1458"/>
                  </a:lnTo>
                  <a:cubicBezTo>
                    <a:pt x="2362" y="1516"/>
                    <a:pt x="1877" y="1520"/>
                    <a:pt x="1400" y="1476"/>
                  </a:cubicBezTo>
                  <a:lnTo>
                    <a:pt x="1400" y="1476"/>
                  </a:lnTo>
                  <a:cubicBezTo>
                    <a:pt x="1162" y="1453"/>
                    <a:pt x="925" y="1420"/>
                    <a:pt x="691" y="1376"/>
                  </a:cubicBezTo>
                  <a:lnTo>
                    <a:pt x="691" y="1376"/>
                  </a:lnTo>
                  <a:cubicBezTo>
                    <a:pt x="633" y="1365"/>
                    <a:pt x="575" y="1352"/>
                    <a:pt x="516" y="1340"/>
                  </a:cubicBezTo>
                  <a:lnTo>
                    <a:pt x="429" y="1321"/>
                  </a:lnTo>
                  <a:lnTo>
                    <a:pt x="343" y="1301"/>
                  </a:lnTo>
                  <a:lnTo>
                    <a:pt x="171" y="1258"/>
                  </a:lnTo>
                  <a:lnTo>
                    <a:pt x="0" y="1211"/>
                  </a:lnTo>
                  <a:lnTo>
                    <a:pt x="343" y="0"/>
                  </a:lnTo>
                  <a:lnTo>
                    <a:pt x="489" y="40"/>
                  </a:lnTo>
                  <a:lnTo>
                    <a:pt x="634" y="76"/>
                  </a:lnTo>
                  <a:lnTo>
                    <a:pt x="707" y="93"/>
                  </a:lnTo>
                  <a:lnTo>
                    <a:pt x="781" y="109"/>
                  </a:lnTo>
                  <a:lnTo>
                    <a:pt x="781" y="109"/>
                  </a:lnTo>
                  <a:cubicBezTo>
                    <a:pt x="830" y="119"/>
                    <a:pt x="878" y="130"/>
                    <a:pt x="927" y="139"/>
                  </a:cubicBezTo>
                  <a:lnTo>
                    <a:pt x="927" y="139"/>
                  </a:lnTo>
                  <a:cubicBezTo>
                    <a:pt x="1123" y="177"/>
                    <a:pt x="1319" y="203"/>
                    <a:pt x="1516" y="222"/>
                  </a:cubicBezTo>
                  <a:lnTo>
                    <a:pt x="1516" y="222"/>
                  </a:lnTo>
                  <a:cubicBezTo>
                    <a:pt x="1909" y="259"/>
                    <a:pt x="2303" y="255"/>
                    <a:pt x="2691" y="209"/>
                  </a:cubicBezTo>
                  <a:lnTo>
                    <a:pt x="2843" y="145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FC08B52-0BCF-2840-A20B-448BA45E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0946" y="4405833"/>
              <a:ext cx="3581149" cy="2543775"/>
            </a:xfrm>
            <a:custGeom>
              <a:avLst/>
              <a:gdLst>
                <a:gd name="T0" fmla="*/ 2859 w 2860"/>
                <a:gd name="T1" fmla="*/ 1070 h 2031"/>
                <a:gd name="T2" fmla="*/ 2859 w 2860"/>
                <a:gd name="T3" fmla="*/ 1070 h 2031"/>
                <a:gd name="T4" fmla="*/ 1561 w 2860"/>
                <a:gd name="T5" fmla="*/ 1696 h 2031"/>
                <a:gd name="T6" fmla="*/ 1561 w 2860"/>
                <a:gd name="T7" fmla="*/ 1696 h 2031"/>
                <a:gd name="T8" fmla="*/ 151 w 2860"/>
                <a:gd name="T9" fmla="*/ 2030 h 2031"/>
                <a:gd name="T10" fmla="*/ 0 w 2860"/>
                <a:gd name="T11" fmla="*/ 780 h 2031"/>
                <a:gd name="T12" fmla="*/ 0 w 2860"/>
                <a:gd name="T13" fmla="*/ 780 h 2031"/>
                <a:gd name="T14" fmla="*/ 1137 w 2860"/>
                <a:gd name="T15" fmla="*/ 511 h 2031"/>
                <a:gd name="T16" fmla="*/ 1137 w 2860"/>
                <a:gd name="T17" fmla="*/ 511 h 2031"/>
                <a:gd name="T18" fmla="*/ 2196 w 2860"/>
                <a:gd name="T19" fmla="*/ 0 h 2031"/>
                <a:gd name="T20" fmla="*/ 2859 w 2860"/>
                <a:gd name="T21" fmla="*/ 107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0" h="2031">
                  <a:moveTo>
                    <a:pt x="2859" y="1070"/>
                  </a:moveTo>
                  <a:lnTo>
                    <a:pt x="2859" y="1070"/>
                  </a:lnTo>
                  <a:cubicBezTo>
                    <a:pt x="2451" y="1323"/>
                    <a:pt x="2016" y="1534"/>
                    <a:pt x="1561" y="1696"/>
                  </a:cubicBezTo>
                  <a:lnTo>
                    <a:pt x="1561" y="1696"/>
                  </a:lnTo>
                  <a:cubicBezTo>
                    <a:pt x="1106" y="1860"/>
                    <a:pt x="631" y="1971"/>
                    <a:pt x="151" y="2030"/>
                  </a:cubicBezTo>
                  <a:lnTo>
                    <a:pt x="0" y="780"/>
                  </a:lnTo>
                  <a:lnTo>
                    <a:pt x="0" y="780"/>
                  </a:lnTo>
                  <a:cubicBezTo>
                    <a:pt x="388" y="732"/>
                    <a:pt x="769" y="642"/>
                    <a:pt x="1137" y="511"/>
                  </a:cubicBezTo>
                  <a:lnTo>
                    <a:pt x="1137" y="511"/>
                  </a:lnTo>
                  <a:cubicBezTo>
                    <a:pt x="1505" y="380"/>
                    <a:pt x="1860" y="207"/>
                    <a:pt x="2196" y="0"/>
                  </a:cubicBezTo>
                  <a:lnTo>
                    <a:pt x="2859" y="10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00B8796-85E8-524C-96D7-52894AE5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3366" y="2430410"/>
              <a:ext cx="3465270" cy="3321804"/>
            </a:xfrm>
            <a:custGeom>
              <a:avLst/>
              <a:gdLst>
                <a:gd name="T0" fmla="*/ 2768 w 2769"/>
                <a:gd name="T1" fmla="*/ 690 h 2655"/>
                <a:gd name="T2" fmla="*/ 2735 w 2769"/>
                <a:gd name="T3" fmla="*/ 739 h 2655"/>
                <a:gd name="T4" fmla="*/ 2706 w 2769"/>
                <a:gd name="T5" fmla="*/ 780 h 2655"/>
                <a:gd name="T6" fmla="*/ 2706 w 2769"/>
                <a:gd name="T7" fmla="*/ 780 h 2655"/>
                <a:gd name="T8" fmla="*/ 2649 w 2769"/>
                <a:gd name="T9" fmla="*/ 856 h 2655"/>
                <a:gd name="T10" fmla="*/ 2649 w 2769"/>
                <a:gd name="T11" fmla="*/ 856 h 2655"/>
                <a:gd name="T12" fmla="*/ 2536 w 2769"/>
                <a:gd name="T13" fmla="*/ 1002 h 2655"/>
                <a:gd name="T14" fmla="*/ 2536 w 2769"/>
                <a:gd name="T15" fmla="*/ 1002 h 2655"/>
                <a:gd name="T16" fmla="*/ 2302 w 2769"/>
                <a:gd name="T17" fmla="*/ 1278 h 2655"/>
                <a:gd name="T18" fmla="*/ 2302 w 2769"/>
                <a:gd name="T19" fmla="*/ 1278 h 2655"/>
                <a:gd name="T20" fmla="*/ 1800 w 2769"/>
                <a:gd name="T21" fmla="*/ 1787 h 2655"/>
                <a:gd name="T22" fmla="*/ 1800 w 2769"/>
                <a:gd name="T23" fmla="*/ 1787 h 2655"/>
                <a:gd name="T24" fmla="*/ 663 w 2769"/>
                <a:gd name="T25" fmla="*/ 2654 h 2655"/>
                <a:gd name="T26" fmla="*/ 0 w 2769"/>
                <a:gd name="T27" fmla="*/ 1582 h 2655"/>
                <a:gd name="T28" fmla="*/ 0 w 2769"/>
                <a:gd name="T29" fmla="*/ 1582 h 2655"/>
                <a:gd name="T30" fmla="*/ 946 w 2769"/>
                <a:gd name="T31" fmla="*/ 862 h 2655"/>
                <a:gd name="T32" fmla="*/ 946 w 2769"/>
                <a:gd name="T33" fmla="*/ 862 h 2655"/>
                <a:gd name="T34" fmla="*/ 1363 w 2769"/>
                <a:gd name="T35" fmla="*/ 437 h 2655"/>
                <a:gd name="T36" fmla="*/ 1363 w 2769"/>
                <a:gd name="T37" fmla="*/ 437 h 2655"/>
                <a:gd name="T38" fmla="*/ 1554 w 2769"/>
                <a:gd name="T39" fmla="*/ 213 h 2655"/>
                <a:gd name="T40" fmla="*/ 1554 w 2769"/>
                <a:gd name="T41" fmla="*/ 213 h 2655"/>
                <a:gd name="T42" fmla="*/ 1642 w 2769"/>
                <a:gd name="T43" fmla="*/ 100 h 2655"/>
                <a:gd name="T44" fmla="*/ 1683 w 2769"/>
                <a:gd name="T45" fmla="*/ 44 h 2655"/>
                <a:gd name="T46" fmla="*/ 1714 w 2769"/>
                <a:gd name="T47" fmla="*/ 0 h 2655"/>
                <a:gd name="T48" fmla="*/ 2768 w 2769"/>
                <a:gd name="T49" fmla="*/ 690 h 2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69" h="2655">
                  <a:moveTo>
                    <a:pt x="2768" y="690"/>
                  </a:moveTo>
                  <a:lnTo>
                    <a:pt x="2735" y="739"/>
                  </a:lnTo>
                  <a:lnTo>
                    <a:pt x="2706" y="780"/>
                  </a:lnTo>
                  <a:lnTo>
                    <a:pt x="2706" y="780"/>
                  </a:lnTo>
                  <a:cubicBezTo>
                    <a:pt x="2687" y="806"/>
                    <a:pt x="2668" y="831"/>
                    <a:pt x="2649" y="856"/>
                  </a:cubicBezTo>
                  <a:lnTo>
                    <a:pt x="2649" y="856"/>
                  </a:lnTo>
                  <a:cubicBezTo>
                    <a:pt x="2612" y="906"/>
                    <a:pt x="2574" y="954"/>
                    <a:pt x="2536" y="1002"/>
                  </a:cubicBezTo>
                  <a:lnTo>
                    <a:pt x="2536" y="1002"/>
                  </a:lnTo>
                  <a:cubicBezTo>
                    <a:pt x="2461" y="1097"/>
                    <a:pt x="2382" y="1188"/>
                    <a:pt x="2302" y="1278"/>
                  </a:cubicBezTo>
                  <a:lnTo>
                    <a:pt x="2302" y="1278"/>
                  </a:lnTo>
                  <a:cubicBezTo>
                    <a:pt x="2143" y="1456"/>
                    <a:pt x="1975" y="1625"/>
                    <a:pt x="1800" y="1787"/>
                  </a:cubicBezTo>
                  <a:lnTo>
                    <a:pt x="1800" y="1787"/>
                  </a:lnTo>
                  <a:cubicBezTo>
                    <a:pt x="1451" y="2110"/>
                    <a:pt x="1070" y="2401"/>
                    <a:pt x="663" y="2654"/>
                  </a:cubicBezTo>
                  <a:lnTo>
                    <a:pt x="0" y="1582"/>
                  </a:lnTo>
                  <a:lnTo>
                    <a:pt x="0" y="1582"/>
                  </a:lnTo>
                  <a:cubicBezTo>
                    <a:pt x="336" y="1374"/>
                    <a:pt x="653" y="1132"/>
                    <a:pt x="946" y="862"/>
                  </a:cubicBezTo>
                  <a:lnTo>
                    <a:pt x="946" y="862"/>
                  </a:lnTo>
                  <a:cubicBezTo>
                    <a:pt x="1091" y="727"/>
                    <a:pt x="1232" y="585"/>
                    <a:pt x="1363" y="437"/>
                  </a:cubicBezTo>
                  <a:lnTo>
                    <a:pt x="1363" y="437"/>
                  </a:lnTo>
                  <a:cubicBezTo>
                    <a:pt x="1429" y="364"/>
                    <a:pt x="1493" y="288"/>
                    <a:pt x="1554" y="213"/>
                  </a:cubicBezTo>
                  <a:lnTo>
                    <a:pt x="1554" y="213"/>
                  </a:lnTo>
                  <a:cubicBezTo>
                    <a:pt x="1584" y="175"/>
                    <a:pt x="1614" y="138"/>
                    <a:pt x="1642" y="100"/>
                  </a:cubicBezTo>
                  <a:lnTo>
                    <a:pt x="1683" y="44"/>
                  </a:lnTo>
                  <a:lnTo>
                    <a:pt x="1714" y="0"/>
                  </a:lnTo>
                  <a:lnTo>
                    <a:pt x="2768" y="69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C44029F-C81F-1843-8406-6CE163141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1822" y="1718594"/>
              <a:ext cx="2632059" cy="2179588"/>
            </a:xfrm>
            <a:custGeom>
              <a:avLst/>
              <a:gdLst>
                <a:gd name="T0" fmla="*/ 0 w 2105"/>
                <a:gd name="T1" fmla="*/ 364 h 1741"/>
                <a:gd name="T2" fmla="*/ 2104 w 2105"/>
                <a:gd name="T3" fmla="*/ 1740 h 1741"/>
                <a:gd name="T4" fmla="*/ 1740 w 2105"/>
                <a:gd name="T5" fmla="*/ 0 h 1741"/>
                <a:gd name="T6" fmla="*/ 0 w 2105"/>
                <a:gd name="T7" fmla="*/ 364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5" h="1741">
                  <a:moveTo>
                    <a:pt x="0" y="364"/>
                  </a:moveTo>
                  <a:lnTo>
                    <a:pt x="2104" y="1740"/>
                  </a:lnTo>
                  <a:lnTo>
                    <a:pt x="1740" y="0"/>
                  </a:lnTo>
                  <a:lnTo>
                    <a:pt x="0" y="364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EEAAB2-9710-7047-8200-5A09ADB6DB9D}"/>
                </a:ext>
              </a:extLst>
            </p:cNvPr>
            <p:cNvGrpSpPr/>
            <p:nvPr/>
          </p:nvGrpSpPr>
          <p:grpSpPr>
            <a:xfrm>
              <a:off x="4452663" y="5001771"/>
              <a:ext cx="314525" cy="1793332"/>
              <a:chOff x="4452663" y="5001771"/>
              <a:chExt cx="314525" cy="1793332"/>
            </a:xfrm>
          </p:grpSpPr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2EB21647-82B0-9E4A-A4A4-55A13891D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540" y="5001771"/>
                <a:ext cx="82768" cy="1638832"/>
              </a:xfrm>
              <a:custGeom>
                <a:avLst/>
                <a:gdLst>
                  <a:gd name="T0" fmla="*/ 67 w 68"/>
                  <a:gd name="T1" fmla="*/ 1309 h 1310"/>
                  <a:gd name="T2" fmla="*/ 0 w 68"/>
                  <a:gd name="T3" fmla="*/ 1309 h 1310"/>
                  <a:gd name="T4" fmla="*/ 0 w 68"/>
                  <a:gd name="T5" fmla="*/ 0 h 1310"/>
                  <a:gd name="T6" fmla="*/ 67 w 68"/>
                  <a:gd name="T7" fmla="*/ 0 h 1310"/>
                  <a:gd name="T8" fmla="*/ 67 w 68"/>
                  <a:gd name="T9" fmla="*/ 1309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310">
                    <a:moveTo>
                      <a:pt x="67" y="1309"/>
                    </a:moveTo>
                    <a:lnTo>
                      <a:pt x="0" y="1309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130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746EA6B-A659-D349-9427-AC5A08C71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663" y="6480579"/>
                <a:ext cx="314525" cy="314524"/>
              </a:xfrm>
              <a:custGeom>
                <a:avLst/>
                <a:gdLst>
                  <a:gd name="T0" fmla="*/ 252 w 253"/>
                  <a:gd name="T1" fmla="*/ 126 h 253"/>
                  <a:gd name="T2" fmla="*/ 252 w 253"/>
                  <a:gd name="T3" fmla="*/ 126 h 253"/>
                  <a:gd name="T4" fmla="*/ 126 w 253"/>
                  <a:gd name="T5" fmla="*/ 252 h 253"/>
                  <a:gd name="T6" fmla="*/ 126 w 253"/>
                  <a:gd name="T7" fmla="*/ 252 h 253"/>
                  <a:gd name="T8" fmla="*/ 0 w 253"/>
                  <a:gd name="T9" fmla="*/ 126 h 253"/>
                  <a:gd name="T10" fmla="*/ 0 w 253"/>
                  <a:gd name="T11" fmla="*/ 126 h 253"/>
                  <a:gd name="T12" fmla="*/ 126 w 253"/>
                  <a:gd name="T13" fmla="*/ 0 h 253"/>
                  <a:gd name="T14" fmla="*/ 126 w 253"/>
                  <a:gd name="T15" fmla="*/ 0 h 253"/>
                  <a:gd name="T16" fmla="*/ 252 w 253"/>
                  <a:gd name="T17" fmla="*/ 12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3">
                    <a:moveTo>
                      <a:pt x="252" y="126"/>
                    </a:moveTo>
                    <a:lnTo>
                      <a:pt x="252" y="126"/>
                    </a:lnTo>
                    <a:cubicBezTo>
                      <a:pt x="252" y="195"/>
                      <a:pt x="196" y="252"/>
                      <a:pt x="126" y="252"/>
                    </a:cubicBezTo>
                    <a:lnTo>
                      <a:pt x="126" y="252"/>
                    </a:lnTo>
                    <a:cubicBezTo>
                      <a:pt x="56" y="252"/>
                      <a:pt x="0" y="195"/>
                      <a:pt x="0" y="126"/>
                    </a:cubicBezTo>
                    <a:lnTo>
                      <a:pt x="0" y="126"/>
                    </a:lnTo>
                    <a:cubicBezTo>
                      <a:pt x="0" y="56"/>
                      <a:pt x="56" y="0"/>
                      <a:pt x="126" y="0"/>
                    </a:cubicBezTo>
                    <a:lnTo>
                      <a:pt x="126" y="0"/>
                    </a:lnTo>
                    <a:cubicBezTo>
                      <a:pt x="196" y="0"/>
                      <a:pt x="252" y="56"/>
                      <a:pt x="252" y="12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AB48A8-88F9-4646-817A-7A83A9A5D78F}"/>
                </a:ext>
              </a:extLst>
            </p:cNvPr>
            <p:cNvGrpSpPr/>
            <p:nvPr/>
          </p:nvGrpSpPr>
          <p:grpSpPr>
            <a:xfrm>
              <a:off x="7576926" y="4775539"/>
              <a:ext cx="314525" cy="3939809"/>
              <a:chOff x="7575820" y="4775539"/>
              <a:chExt cx="314525" cy="3939809"/>
            </a:xfrm>
          </p:grpSpPr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7F61F57B-4BE0-194E-86A8-8EEF745E6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1698" y="4775539"/>
                <a:ext cx="88287" cy="3785310"/>
              </a:xfrm>
              <a:custGeom>
                <a:avLst/>
                <a:gdLst>
                  <a:gd name="T0" fmla="*/ 68 w 69"/>
                  <a:gd name="T1" fmla="*/ 3024 h 3025"/>
                  <a:gd name="T2" fmla="*/ 0 w 69"/>
                  <a:gd name="T3" fmla="*/ 3024 h 3025"/>
                  <a:gd name="T4" fmla="*/ 0 w 69"/>
                  <a:gd name="T5" fmla="*/ 0 h 3025"/>
                  <a:gd name="T6" fmla="*/ 68 w 69"/>
                  <a:gd name="T7" fmla="*/ 0 h 3025"/>
                  <a:gd name="T8" fmla="*/ 68 w 69"/>
                  <a:gd name="T9" fmla="*/ 3024 h 3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025">
                    <a:moveTo>
                      <a:pt x="68" y="3024"/>
                    </a:moveTo>
                    <a:lnTo>
                      <a:pt x="0" y="3024"/>
                    </a:lnTo>
                    <a:lnTo>
                      <a:pt x="0" y="0"/>
                    </a:lnTo>
                    <a:lnTo>
                      <a:pt x="68" y="0"/>
                    </a:lnTo>
                    <a:lnTo>
                      <a:pt x="68" y="30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395D199C-DD02-2B4F-8C9D-4918763FE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5820" y="8400824"/>
                <a:ext cx="314525" cy="314524"/>
              </a:xfrm>
              <a:custGeom>
                <a:avLst/>
                <a:gdLst>
                  <a:gd name="T0" fmla="*/ 252 w 253"/>
                  <a:gd name="T1" fmla="*/ 126 h 253"/>
                  <a:gd name="T2" fmla="*/ 252 w 253"/>
                  <a:gd name="T3" fmla="*/ 126 h 253"/>
                  <a:gd name="T4" fmla="*/ 126 w 253"/>
                  <a:gd name="T5" fmla="*/ 252 h 253"/>
                  <a:gd name="T6" fmla="*/ 126 w 253"/>
                  <a:gd name="T7" fmla="*/ 252 h 253"/>
                  <a:gd name="T8" fmla="*/ 0 w 253"/>
                  <a:gd name="T9" fmla="*/ 126 h 253"/>
                  <a:gd name="T10" fmla="*/ 0 w 253"/>
                  <a:gd name="T11" fmla="*/ 126 h 253"/>
                  <a:gd name="T12" fmla="*/ 126 w 253"/>
                  <a:gd name="T13" fmla="*/ 0 h 253"/>
                  <a:gd name="T14" fmla="*/ 126 w 253"/>
                  <a:gd name="T15" fmla="*/ 0 h 253"/>
                  <a:gd name="T16" fmla="*/ 252 w 253"/>
                  <a:gd name="T17" fmla="*/ 12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3">
                    <a:moveTo>
                      <a:pt x="252" y="126"/>
                    </a:moveTo>
                    <a:lnTo>
                      <a:pt x="252" y="126"/>
                    </a:lnTo>
                    <a:cubicBezTo>
                      <a:pt x="252" y="196"/>
                      <a:pt x="196" y="252"/>
                      <a:pt x="126" y="252"/>
                    </a:cubicBezTo>
                    <a:lnTo>
                      <a:pt x="126" y="252"/>
                    </a:lnTo>
                    <a:cubicBezTo>
                      <a:pt x="56" y="252"/>
                      <a:pt x="0" y="196"/>
                      <a:pt x="0" y="126"/>
                    </a:cubicBezTo>
                    <a:lnTo>
                      <a:pt x="0" y="126"/>
                    </a:lnTo>
                    <a:cubicBezTo>
                      <a:pt x="0" y="57"/>
                      <a:pt x="56" y="0"/>
                      <a:pt x="126" y="0"/>
                    </a:cubicBezTo>
                    <a:lnTo>
                      <a:pt x="126" y="0"/>
                    </a:lnTo>
                    <a:cubicBezTo>
                      <a:pt x="196" y="0"/>
                      <a:pt x="252" y="57"/>
                      <a:pt x="252" y="12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864678-1C67-3D46-BCBB-A8CAC56452CE}"/>
                </a:ext>
              </a:extLst>
            </p:cNvPr>
            <p:cNvGrpSpPr/>
            <p:nvPr/>
          </p:nvGrpSpPr>
          <p:grpSpPr>
            <a:xfrm>
              <a:off x="10701189" y="5520458"/>
              <a:ext cx="314521" cy="2074750"/>
              <a:chOff x="10704500" y="5520458"/>
              <a:chExt cx="314521" cy="2074750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3159D5CC-55DF-AF4F-A1C4-CCB4C0998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0376" y="5520458"/>
                <a:ext cx="82770" cy="1920245"/>
              </a:xfrm>
              <a:custGeom>
                <a:avLst/>
                <a:gdLst>
                  <a:gd name="T0" fmla="*/ 67 w 68"/>
                  <a:gd name="T1" fmla="*/ 1535 h 1536"/>
                  <a:gd name="T2" fmla="*/ 0 w 68"/>
                  <a:gd name="T3" fmla="*/ 1535 h 1536"/>
                  <a:gd name="T4" fmla="*/ 0 w 68"/>
                  <a:gd name="T5" fmla="*/ 0 h 1536"/>
                  <a:gd name="T6" fmla="*/ 67 w 68"/>
                  <a:gd name="T7" fmla="*/ 0 h 1536"/>
                  <a:gd name="T8" fmla="*/ 67 w 68"/>
                  <a:gd name="T9" fmla="*/ 153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536">
                    <a:moveTo>
                      <a:pt x="67" y="1535"/>
                    </a:moveTo>
                    <a:lnTo>
                      <a:pt x="0" y="1535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153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7A584E66-3D56-7143-B6F7-9AF918B5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4500" y="7280687"/>
                <a:ext cx="314521" cy="314521"/>
              </a:xfrm>
              <a:custGeom>
                <a:avLst/>
                <a:gdLst>
                  <a:gd name="T0" fmla="*/ 251 w 252"/>
                  <a:gd name="T1" fmla="*/ 126 h 253"/>
                  <a:gd name="T2" fmla="*/ 251 w 252"/>
                  <a:gd name="T3" fmla="*/ 126 h 253"/>
                  <a:gd name="T4" fmla="*/ 125 w 252"/>
                  <a:gd name="T5" fmla="*/ 252 h 253"/>
                  <a:gd name="T6" fmla="*/ 125 w 252"/>
                  <a:gd name="T7" fmla="*/ 252 h 253"/>
                  <a:gd name="T8" fmla="*/ 0 w 252"/>
                  <a:gd name="T9" fmla="*/ 126 h 253"/>
                  <a:gd name="T10" fmla="*/ 0 w 252"/>
                  <a:gd name="T11" fmla="*/ 126 h 253"/>
                  <a:gd name="T12" fmla="*/ 125 w 252"/>
                  <a:gd name="T13" fmla="*/ 0 h 253"/>
                  <a:gd name="T14" fmla="*/ 125 w 252"/>
                  <a:gd name="T15" fmla="*/ 0 h 253"/>
                  <a:gd name="T16" fmla="*/ 251 w 252"/>
                  <a:gd name="T17" fmla="*/ 12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253">
                    <a:moveTo>
                      <a:pt x="251" y="126"/>
                    </a:moveTo>
                    <a:lnTo>
                      <a:pt x="251" y="126"/>
                    </a:lnTo>
                    <a:cubicBezTo>
                      <a:pt x="251" y="196"/>
                      <a:pt x="194" y="252"/>
                      <a:pt x="125" y="252"/>
                    </a:cubicBezTo>
                    <a:lnTo>
                      <a:pt x="125" y="252"/>
                    </a:lnTo>
                    <a:cubicBezTo>
                      <a:pt x="56" y="252"/>
                      <a:pt x="0" y="196"/>
                      <a:pt x="0" y="126"/>
                    </a:cubicBezTo>
                    <a:lnTo>
                      <a:pt x="0" y="126"/>
                    </a:lnTo>
                    <a:cubicBezTo>
                      <a:pt x="0" y="57"/>
                      <a:pt x="56" y="0"/>
                      <a:pt x="125" y="0"/>
                    </a:cubicBezTo>
                    <a:lnTo>
                      <a:pt x="125" y="0"/>
                    </a:lnTo>
                    <a:cubicBezTo>
                      <a:pt x="194" y="0"/>
                      <a:pt x="251" y="57"/>
                      <a:pt x="251" y="12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CFB6950-A57A-674A-9437-36241A6D408F}"/>
                </a:ext>
              </a:extLst>
            </p:cNvPr>
            <p:cNvGrpSpPr/>
            <p:nvPr/>
          </p:nvGrpSpPr>
          <p:grpSpPr>
            <a:xfrm>
              <a:off x="13825448" y="6132952"/>
              <a:ext cx="320042" cy="3950848"/>
              <a:chOff x="13827658" y="6132952"/>
              <a:chExt cx="320042" cy="3950848"/>
            </a:xfrm>
          </p:grpSpPr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34387CF1-A715-2543-896A-276C34167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3534" y="6132952"/>
                <a:ext cx="82770" cy="3790828"/>
              </a:xfrm>
              <a:custGeom>
                <a:avLst/>
                <a:gdLst>
                  <a:gd name="T0" fmla="*/ 67 w 68"/>
                  <a:gd name="T1" fmla="*/ 3029 h 3030"/>
                  <a:gd name="T2" fmla="*/ 0 w 68"/>
                  <a:gd name="T3" fmla="*/ 3029 h 3030"/>
                  <a:gd name="T4" fmla="*/ 0 w 68"/>
                  <a:gd name="T5" fmla="*/ 0 h 3030"/>
                  <a:gd name="T6" fmla="*/ 67 w 68"/>
                  <a:gd name="T7" fmla="*/ 0 h 3030"/>
                  <a:gd name="T8" fmla="*/ 67 w 68"/>
                  <a:gd name="T9" fmla="*/ 3029 h 3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030">
                    <a:moveTo>
                      <a:pt x="67" y="3029"/>
                    </a:moveTo>
                    <a:lnTo>
                      <a:pt x="0" y="3029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302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07042242-AB02-2A4D-ADF3-5443ACD6C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7658" y="9769276"/>
                <a:ext cx="320042" cy="314524"/>
              </a:xfrm>
              <a:custGeom>
                <a:avLst/>
                <a:gdLst>
                  <a:gd name="T0" fmla="*/ 253 w 254"/>
                  <a:gd name="T1" fmla="*/ 127 h 253"/>
                  <a:gd name="T2" fmla="*/ 253 w 254"/>
                  <a:gd name="T3" fmla="*/ 127 h 253"/>
                  <a:gd name="T4" fmla="*/ 126 w 254"/>
                  <a:gd name="T5" fmla="*/ 252 h 253"/>
                  <a:gd name="T6" fmla="*/ 126 w 254"/>
                  <a:gd name="T7" fmla="*/ 252 h 253"/>
                  <a:gd name="T8" fmla="*/ 0 w 254"/>
                  <a:gd name="T9" fmla="*/ 127 h 253"/>
                  <a:gd name="T10" fmla="*/ 0 w 254"/>
                  <a:gd name="T11" fmla="*/ 127 h 253"/>
                  <a:gd name="T12" fmla="*/ 126 w 254"/>
                  <a:gd name="T13" fmla="*/ 0 h 253"/>
                  <a:gd name="T14" fmla="*/ 126 w 254"/>
                  <a:gd name="T15" fmla="*/ 0 h 253"/>
                  <a:gd name="T16" fmla="*/ 253 w 254"/>
                  <a:gd name="T17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253">
                    <a:moveTo>
                      <a:pt x="253" y="127"/>
                    </a:moveTo>
                    <a:lnTo>
                      <a:pt x="253" y="127"/>
                    </a:lnTo>
                    <a:cubicBezTo>
                      <a:pt x="253" y="196"/>
                      <a:pt x="196" y="252"/>
                      <a:pt x="126" y="252"/>
                    </a:cubicBezTo>
                    <a:lnTo>
                      <a:pt x="126" y="252"/>
                    </a:lnTo>
                    <a:cubicBezTo>
                      <a:pt x="57" y="252"/>
                      <a:pt x="0" y="196"/>
                      <a:pt x="0" y="127"/>
                    </a:cubicBezTo>
                    <a:lnTo>
                      <a:pt x="0" y="127"/>
                    </a:lnTo>
                    <a:cubicBezTo>
                      <a:pt x="0" y="57"/>
                      <a:pt x="57" y="0"/>
                      <a:pt x="126" y="0"/>
                    </a:cubicBezTo>
                    <a:lnTo>
                      <a:pt x="126" y="0"/>
                    </a:lnTo>
                    <a:cubicBezTo>
                      <a:pt x="196" y="0"/>
                      <a:pt x="253" y="57"/>
                      <a:pt x="253" y="1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6D6E4E-D358-2845-A2EF-72238B2A10A9}"/>
                </a:ext>
              </a:extLst>
            </p:cNvPr>
            <p:cNvGrpSpPr/>
            <p:nvPr/>
          </p:nvGrpSpPr>
          <p:grpSpPr>
            <a:xfrm>
              <a:off x="16301644" y="6218843"/>
              <a:ext cx="1857520" cy="4543816"/>
              <a:chOff x="16297233" y="6218843"/>
              <a:chExt cx="1857520" cy="4543816"/>
            </a:xfrm>
          </p:grpSpPr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91AD1E7D-D91F-CF4E-A086-2CA842E73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7233" y="6218843"/>
                <a:ext cx="82770" cy="1920245"/>
              </a:xfrm>
              <a:custGeom>
                <a:avLst/>
                <a:gdLst>
                  <a:gd name="T0" fmla="*/ 67 w 68"/>
                  <a:gd name="T1" fmla="*/ 1535 h 1536"/>
                  <a:gd name="T2" fmla="*/ 0 w 68"/>
                  <a:gd name="T3" fmla="*/ 1535 h 1536"/>
                  <a:gd name="T4" fmla="*/ 0 w 68"/>
                  <a:gd name="T5" fmla="*/ 0 h 1536"/>
                  <a:gd name="T6" fmla="*/ 67 w 68"/>
                  <a:gd name="T7" fmla="*/ 0 h 1536"/>
                  <a:gd name="T8" fmla="*/ 67 w 68"/>
                  <a:gd name="T9" fmla="*/ 153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536">
                    <a:moveTo>
                      <a:pt x="67" y="1535"/>
                    </a:moveTo>
                    <a:lnTo>
                      <a:pt x="0" y="1535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1535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C3BA8BBD-D2E9-154F-ADA2-E796C121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0233" y="10448139"/>
                <a:ext cx="314520" cy="314520"/>
              </a:xfrm>
              <a:custGeom>
                <a:avLst/>
                <a:gdLst>
                  <a:gd name="T0" fmla="*/ 252 w 253"/>
                  <a:gd name="T1" fmla="*/ 126 h 253"/>
                  <a:gd name="T2" fmla="*/ 252 w 253"/>
                  <a:gd name="T3" fmla="*/ 126 h 253"/>
                  <a:gd name="T4" fmla="*/ 126 w 253"/>
                  <a:gd name="T5" fmla="*/ 252 h 253"/>
                  <a:gd name="T6" fmla="*/ 126 w 253"/>
                  <a:gd name="T7" fmla="*/ 252 h 253"/>
                  <a:gd name="T8" fmla="*/ 0 w 253"/>
                  <a:gd name="T9" fmla="*/ 126 h 253"/>
                  <a:gd name="T10" fmla="*/ 0 w 253"/>
                  <a:gd name="T11" fmla="*/ 126 h 253"/>
                  <a:gd name="T12" fmla="*/ 126 w 253"/>
                  <a:gd name="T13" fmla="*/ 0 h 253"/>
                  <a:gd name="T14" fmla="*/ 126 w 253"/>
                  <a:gd name="T15" fmla="*/ 0 h 253"/>
                  <a:gd name="T16" fmla="*/ 252 w 253"/>
                  <a:gd name="T17" fmla="*/ 12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3">
                    <a:moveTo>
                      <a:pt x="252" y="126"/>
                    </a:moveTo>
                    <a:lnTo>
                      <a:pt x="252" y="126"/>
                    </a:lnTo>
                    <a:cubicBezTo>
                      <a:pt x="252" y="196"/>
                      <a:pt x="196" y="252"/>
                      <a:pt x="126" y="252"/>
                    </a:cubicBezTo>
                    <a:lnTo>
                      <a:pt x="126" y="252"/>
                    </a:lnTo>
                    <a:cubicBezTo>
                      <a:pt x="56" y="252"/>
                      <a:pt x="0" y="196"/>
                      <a:pt x="0" y="126"/>
                    </a:cubicBezTo>
                    <a:lnTo>
                      <a:pt x="0" y="126"/>
                    </a:lnTo>
                    <a:cubicBezTo>
                      <a:pt x="0" y="57"/>
                      <a:pt x="56" y="0"/>
                      <a:pt x="126" y="0"/>
                    </a:cubicBezTo>
                    <a:lnTo>
                      <a:pt x="126" y="0"/>
                    </a:lnTo>
                    <a:cubicBezTo>
                      <a:pt x="196" y="0"/>
                      <a:pt x="252" y="57"/>
                      <a:pt x="252" y="12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0811E4-D3FA-834D-95BE-EDCC21322D7F}"/>
                </a:ext>
              </a:extLst>
            </p:cNvPr>
            <p:cNvGrpSpPr/>
            <p:nvPr/>
          </p:nvGrpSpPr>
          <p:grpSpPr>
            <a:xfrm>
              <a:off x="20079489" y="3787823"/>
              <a:ext cx="314525" cy="5109619"/>
              <a:chOff x="20079489" y="3787823"/>
              <a:chExt cx="314525" cy="5109619"/>
            </a:xfrm>
          </p:grpSpPr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0348ED1-1A4C-9446-B82A-C9FD8347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5367" y="3787823"/>
                <a:ext cx="82768" cy="4949599"/>
              </a:xfrm>
              <a:custGeom>
                <a:avLst/>
                <a:gdLst>
                  <a:gd name="T0" fmla="*/ 67 w 68"/>
                  <a:gd name="T1" fmla="*/ 3955 h 3956"/>
                  <a:gd name="T2" fmla="*/ 0 w 68"/>
                  <a:gd name="T3" fmla="*/ 3955 h 3956"/>
                  <a:gd name="T4" fmla="*/ 0 w 68"/>
                  <a:gd name="T5" fmla="*/ 0 h 3956"/>
                  <a:gd name="T6" fmla="*/ 67 w 68"/>
                  <a:gd name="T7" fmla="*/ 0 h 3956"/>
                  <a:gd name="T8" fmla="*/ 67 w 68"/>
                  <a:gd name="T9" fmla="*/ 3955 h 3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956">
                    <a:moveTo>
                      <a:pt x="67" y="3955"/>
                    </a:moveTo>
                    <a:lnTo>
                      <a:pt x="0" y="3955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3955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2BAFFE3F-920F-304F-8BE5-8CDE899E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9489" y="8582921"/>
                <a:ext cx="314525" cy="314521"/>
              </a:xfrm>
              <a:custGeom>
                <a:avLst/>
                <a:gdLst>
                  <a:gd name="T0" fmla="*/ 252 w 253"/>
                  <a:gd name="T1" fmla="*/ 126 h 253"/>
                  <a:gd name="T2" fmla="*/ 252 w 253"/>
                  <a:gd name="T3" fmla="*/ 126 h 253"/>
                  <a:gd name="T4" fmla="*/ 126 w 253"/>
                  <a:gd name="T5" fmla="*/ 252 h 253"/>
                  <a:gd name="T6" fmla="*/ 126 w 253"/>
                  <a:gd name="T7" fmla="*/ 252 h 253"/>
                  <a:gd name="T8" fmla="*/ 0 w 253"/>
                  <a:gd name="T9" fmla="*/ 126 h 253"/>
                  <a:gd name="T10" fmla="*/ 0 w 253"/>
                  <a:gd name="T11" fmla="*/ 126 h 253"/>
                  <a:gd name="T12" fmla="*/ 126 w 253"/>
                  <a:gd name="T13" fmla="*/ 0 h 253"/>
                  <a:gd name="T14" fmla="*/ 126 w 253"/>
                  <a:gd name="T15" fmla="*/ 0 h 253"/>
                  <a:gd name="T16" fmla="*/ 252 w 253"/>
                  <a:gd name="T17" fmla="*/ 12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3">
                    <a:moveTo>
                      <a:pt x="252" y="126"/>
                    </a:moveTo>
                    <a:lnTo>
                      <a:pt x="252" y="126"/>
                    </a:lnTo>
                    <a:cubicBezTo>
                      <a:pt x="252" y="196"/>
                      <a:pt x="195" y="252"/>
                      <a:pt x="126" y="252"/>
                    </a:cubicBezTo>
                    <a:lnTo>
                      <a:pt x="126" y="252"/>
                    </a:lnTo>
                    <a:cubicBezTo>
                      <a:pt x="56" y="252"/>
                      <a:pt x="0" y="196"/>
                      <a:pt x="0" y="126"/>
                    </a:cubicBezTo>
                    <a:lnTo>
                      <a:pt x="0" y="126"/>
                    </a:lnTo>
                    <a:cubicBezTo>
                      <a:pt x="0" y="56"/>
                      <a:pt x="56" y="0"/>
                      <a:pt x="126" y="0"/>
                    </a:cubicBezTo>
                    <a:lnTo>
                      <a:pt x="126" y="0"/>
                    </a:lnTo>
                    <a:cubicBezTo>
                      <a:pt x="195" y="0"/>
                      <a:pt x="252" y="56"/>
                      <a:pt x="252" y="12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anchor="ctr"/>
              <a:lstStyle/>
              <a:p>
                <a:endParaRPr lang="en-US" sz="3266" dirty="0">
                  <a:latin typeface="Open Sans Light" panose="020B0306030504020204" pitchFamily="34" charset="0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5BB4F7-60E0-1944-BA60-C7382F7BF069}"/>
              </a:ext>
            </a:extLst>
          </p:cNvPr>
          <p:cNvSpPr txBox="1"/>
          <p:nvPr/>
        </p:nvSpPr>
        <p:spPr>
          <a:xfrm>
            <a:off x="9832325" y="1930050"/>
            <a:ext cx="61427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07</a:t>
            </a:r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825BB4F7-60E0-1944-BA60-C7382F7BF069}"/>
              </a:ext>
            </a:extLst>
          </p:cNvPr>
          <p:cNvSpPr txBox="1"/>
          <p:nvPr/>
        </p:nvSpPr>
        <p:spPr>
          <a:xfrm>
            <a:off x="3139316" y="2271682"/>
            <a:ext cx="61427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825BB4F7-60E0-1944-BA60-C7382F7BF069}"/>
              </a:ext>
            </a:extLst>
          </p:cNvPr>
          <p:cNvSpPr txBox="1"/>
          <p:nvPr/>
        </p:nvSpPr>
        <p:spPr>
          <a:xfrm>
            <a:off x="4797084" y="2692977"/>
            <a:ext cx="61427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825BB4F7-60E0-1944-BA60-C7382F7BF069}"/>
              </a:ext>
            </a:extLst>
          </p:cNvPr>
          <p:cNvSpPr txBox="1"/>
          <p:nvPr/>
        </p:nvSpPr>
        <p:spPr>
          <a:xfrm>
            <a:off x="6378573" y="3011780"/>
            <a:ext cx="61427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51" name="TextBox 35">
            <a:extLst>
              <a:ext uri="{FF2B5EF4-FFF2-40B4-BE49-F238E27FC236}">
                <a16:creationId xmlns:a16="http://schemas.microsoft.com/office/drawing/2014/main" id="{825BB4F7-60E0-1944-BA60-C7382F7BF069}"/>
              </a:ext>
            </a:extLst>
          </p:cNvPr>
          <p:cNvSpPr txBox="1"/>
          <p:nvPr/>
        </p:nvSpPr>
        <p:spPr>
          <a:xfrm>
            <a:off x="7767167" y="2915676"/>
            <a:ext cx="61427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05</a:t>
            </a:r>
          </a:p>
        </p:txBody>
      </p:sp>
      <p:sp>
        <p:nvSpPr>
          <p:cNvPr id="55" name="TextBox 35">
            <a:extLst>
              <a:ext uri="{FF2B5EF4-FFF2-40B4-BE49-F238E27FC236}">
                <a16:creationId xmlns:a16="http://schemas.microsoft.com/office/drawing/2014/main" id="{825BB4F7-60E0-1944-BA60-C7382F7BF069}"/>
              </a:ext>
            </a:extLst>
          </p:cNvPr>
          <p:cNvSpPr txBox="1"/>
          <p:nvPr/>
        </p:nvSpPr>
        <p:spPr>
          <a:xfrm>
            <a:off x="1566700" y="2498612"/>
            <a:ext cx="61427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825BB4F7-60E0-1944-BA60-C7382F7BF069}"/>
              </a:ext>
            </a:extLst>
          </p:cNvPr>
          <p:cNvSpPr txBox="1"/>
          <p:nvPr/>
        </p:nvSpPr>
        <p:spPr>
          <a:xfrm>
            <a:off x="8630434" y="2650626"/>
            <a:ext cx="61427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06</a:t>
            </a: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C3BA8BBD-D2E9-154F-ADA2-E796C121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858" y="4394612"/>
            <a:ext cx="170002" cy="170002"/>
          </a:xfrm>
          <a:custGeom>
            <a:avLst/>
            <a:gdLst>
              <a:gd name="T0" fmla="*/ 252 w 253"/>
              <a:gd name="T1" fmla="*/ 126 h 253"/>
              <a:gd name="T2" fmla="*/ 252 w 253"/>
              <a:gd name="T3" fmla="*/ 126 h 253"/>
              <a:gd name="T4" fmla="*/ 126 w 253"/>
              <a:gd name="T5" fmla="*/ 252 h 253"/>
              <a:gd name="T6" fmla="*/ 126 w 253"/>
              <a:gd name="T7" fmla="*/ 252 h 253"/>
              <a:gd name="T8" fmla="*/ 0 w 253"/>
              <a:gd name="T9" fmla="*/ 126 h 253"/>
              <a:gd name="T10" fmla="*/ 0 w 253"/>
              <a:gd name="T11" fmla="*/ 126 h 253"/>
              <a:gd name="T12" fmla="*/ 126 w 253"/>
              <a:gd name="T13" fmla="*/ 0 h 253"/>
              <a:gd name="T14" fmla="*/ 126 w 253"/>
              <a:gd name="T15" fmla="*/ 0 h 253"/>
              <a:gd name="T16" fmla="*/ 252 w 253"/>
              <a:gd name="T17" fmla="*/ 12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253">
                <a:moveTo>
                  <a:pt x="252" y="126"/>
                </a:moveTo>
                <a:lnTo>
                  <a:pt x="252" y="126"/>
                </a:lnTo>
                <a:cubicBezTo>
                  <a:pt x="252" y="196"/>
                  <a:pt x="196" y="252"/>
                  <a:pt x="126" y="252"/>
                </a:cubicBezTo>
                <a:lnTo>
                  <a:pt x="126" y="252"/>
                </a:lnTo>
                <a:cubicBezTo>
                  <a:pt x="56" y="252"/>
                  <a:pt x="0" y="196"/>
                  <a:pt x="0" y="126"/>
                </a:cubicBezTo>
                <a:lnTo>
                  <a:pt x="0" y="126"/>
                </a:lnTo>
                <a:cubicBezTo>
                  <a:pt x="0" y="57"/>
                  <a:pt x="56" y="0"/>
                  <a:pt x="126" y="0"/>
                </a:cubicBezTo>
                <a:lnTo>
                  <a:pt x="126" y="0"/>
                </a:lnTo>
                <a:cubicBezTo>
                  <a:pt x="196" y="0"/>
                  <a:pt x="252" y="57"/>
                  <a:pt x="252" y="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5795" y="3763797"/>
            <a:ext cx="264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Cuentas por pagar a proveedores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2088932" y="4697185"/>
            <a:ext cx="264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Acreedores </a:t>
            </a: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diversos 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3874050" y="4071860"/>
            <a:ext cx="264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Prestamos </a:t>
            </a: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bancarios 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437483" y="5433112"/>
            <a:ext cx="264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Impuestos a la utilidad por pagar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7369906" y="4468464"/>
            <a:ext cx="1512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 </a:t>
            </a: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trasladar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7668407" y="5913227"/>
            <a:ext cx="264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 </a:t>
            </a: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trasladado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9346374" y="4773640"/>
            <a:ext cx="197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Cobros </a:t>
            </a: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anticipados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066845" y="211962"/>
            <a:ext cx="91326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Orden en que se presenta el </a:t>
            </a:r>
            <a:r>
              <a:rPr lang="es-ES" sz="32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pasivo a corto plazo</a:t>
            </a:r>
            <a:endParaRPr kumimoji="0" lang="es-ES" sz="3200" i="0" u="none" strike="noStrike" kern="1200" normalizeH="0" baseline="0" noProof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0041469" y="5430839"/>
            <a:ext cx="2144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Anticipo de clientes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Rentas cobradas por anticipado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Intereses cobrados por anticipado</a:t>
            </a:r>
          </a:p>
        </p:txBody>
      </p:sp>
      <p:cxnSp>
        <p:nvCxnSpPr>
          <p:cNvPr id="47" name="Conector recto 46"/>
          <p:cNvCxnSpPr/>
          <p:nvPr/>
        </p:nvCxnSpPr>
        <p:spPr>
          <a:xfrm>
            <a:off x="929939" y="814369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7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D2554B5-65BC-0B41-A310-22EBD49A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801" y="671497"/>
            <a:ext cx="3247132" cy="6057934"/>
          </a:xfrm>
          <a:custGeom>
            <a:avLst/>
            <a:gdLst>
              <a:gd name="T0" fmla="*/ 3215 w 8764"/>
              <a:gd name="T1" fmla="*/ 0 h 16348"/>
              <a:gd name="T2" fmla="*/ 3215 w 8764"/>
              <a:gd name="T3" fmla="*/ 0 h 16348"/>
              <a:gd name="T4" fmla="*/ 4936 w 8764"/>
              <a:gd name="T5" fmla="*/ 1721 h 16348"/>
              <a:gd name="T6" fmla="*/ 4925 w 8764"/>
              <a:gd name="T7" fmla="*/ 1916 h 16348"/>
              <a:gd name="T8" fmla="*/ 4925 w 8764"/>
              <a:gd name="T9" fmla="*/ 1916 h 16348"/>
              <a:gd name="T10" fmla="*/ 5887 w 8764"/>
              <a:gd name="T11" fmla="*/ 2731 h 16348"/>
              <a:gd name="T12" fmla="*/ 6737 w 8764"/>
              <a:gd name="T13" fmla="*/ 3745 h 16348"/>
              <a:gd name="T14" fmla="*/ 6737 w 8764"/>
              <a:gd name="T15" fmla="*/ 3745 h 16348"/>
              <a:gd name="T16" fmla="*/ 7034 w 8764"/>
              <a:gd name="T17" fmla="*/ 3719 h 16348"/>
              <a:gd name="T18" fmla="*/ 8251 w 8764"/>
              <a:gd name="T19" fmla="*/ 4223 h 16348"/>
              <a:gd name="T20" fmla="*/ 8251 w 8764"/>
              <a:gd name="T21" fmla="*/ 4223 h 16348"/>
              <a:gd name="T22" fmla="*/ 8754 w 8764"/>
              <a:gd name="T23" fmla="*/ 5439 h 16348"/>
              <a:gd name="T24" fmla="*/ 8251 w 8764"/>
              <a:gd name="T25" fmla="*/ 6656 h 16348"/>
              <a:gd name="T26" fmla="*/ 8251 w 8764"/>
              <a:gd name="T27" fmla="*/ 6656 h 16348"/>
              <a:gd name="T28" fmla="*/ 8003 w 8764"/>
              <a:gd name="T29" fmla="*/ 6861 h 16348"/>
              <a:gd name="T30" fmla="*/ 8100 w 8764"/>
              <a:gd name="T31" fmla="*/ 8067 h 16348"/>
              <a:gd name="T32" fmla="*/ 8100 w 8764"/>
              <a:gd name="T33" fmla="*/ 8067 h 16348"/>
              <a:gd name="T34" fmla="*/ 7999 w 8764"/>
              <a:gd name="T35" fmla="*/ 9299 h 16348"/>
              <a:gd name="T36" fmla="*/ 8763 w 8764"/>
              <a:gd name="T37" fmla="*/ 10728 h 16348"/>
              <a:gd name="T38" fmla="*/ 8763 w 8764"/>
              <a:gd name="T39" fmla="*/ 10728 h 16348"/>
              <a:gd name="T40" fmla="*/ 7042 w 8764"/>
              <a:gd name="T41" fmla="*/ 12449 h 16348"/>
              <a:gd name="T42" fmla="*/ 6715 w 8764"/>
              <a:gd name="T43" fmla="*/ 12418 h 16348"/>
              <a:gd name="T44" fmla="*/ 6715 w 8764"/>
              <a:gd name="T45" fmla="*/ 12418 h 16348"/>
              <a:gd name="T46" fmla="*/ 5887 w 8764"/>
              <a:gd name="T47" fmla="*/ 13401 h 16348"/>
              <a:gd name="T48" fmla="*/ 5052 w 8764"/>
              <a:gd name="T49" fmla="*/ 14123 h 16348"/>
              <a:gd name="T50" fmla="*/ 5052 w 8764"/>
              <a:gd name="T51" fmla="*/ 14123 h 16348"/>
              <a:gd name="T52" fmla="*/ 4621 w 8764"/>
              <a:gd name="T53" fmla="*/ 15843 h 16348"/>
              <a:gd name="T54" fmla="*/ 3405 w 8764"/>
              <a:gd name="T55" fmla="*/ 16347 h 16348"/>
              <a:gd name="T56" fmla="*/ 3405 w 8764"/>
              <a:gd name="T57" fmla="*/ 16347 h 16348"/>
              <a:gd name="T58" fmla="*/ 2187 w 8764"/>
              <a:gd name="T59" fmla="*/ 15843 h 16348"/>
              <a:gd name="T60" fmla="*/ 1916 w 8764"/>
              <a:gd name="T61" fmla="*/ 15491 h 16348"/>
              <a:gd name="T62" fmla="*/ 1916 w 8764"/>
              <a:gd name="T63" fmla="*/ 15491 h 16348"/>
              <a:gd name="T64" fmla="*/ 551 w 8764"/>
              <a:gd name="T65" fmla="*/ 15615 h 16348"/>
              <a:gd name="T66" fmla="*/ 0 w 8764"/>
              <a:gd name="T67" fmla="*/ 11119 h 16348"/>
              <a:gd name="T68" fmla="*/ 551 w 8764"/>
              <a:gd name="T69" fmla="*/ 11119 h 16348"/>
              <a:gd name="T70" fmla="*/ 2710 w 8764"/>
              <a:gd name="T71" fmla="*/ 10223 h 16348"/>
              <a:gd name="T72" fmla="*/ 3605 w 8764"/>
              <a:gd name="T73" fmla="*/ 8067 h 16348"/>
              <a:gd name="T74" fmla="*/ 3605 w 8764"/>
              <a:gd name="T75" fmla="*/ 8067 h 16348"/>
              <a:gd name="T76" fmla="*/ 2710 w 8764"/>
              <a:gd name="T77" fmla="*/ 5909 h 16348"/>
              <a:gd name="T78" fmla="*/ 551 w 8764"/>
              <a:gd name="T79" fmla="*/ 5013 h 16348"/>
              <a:gd name="T80" fmla="*/ 0 w 8764"/>
              <a:gd name="T81" fmla="*/ 5013 h 16348"/>
              <a:gd name="T82" fmla="*/ 551 w 8764"/>
              <a:gd name="T83" fmla="*/ 517 h 16348"/>
              <a:gd name="T84" fmla="*/ 1880 w 8764"/>
              <a:gd name="T85" fmla="*/ 635 h 16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64" h="16348">
                <a:moveTo>
                  <a:pt x="1880" y="635"/>
                </a:moveTo>
                <a:cubicBezTo>
                  <a:pt x="2205" y="236"/>
                  <a:pt x="2698" y="0"/>
                  <a:pt x="3215" y="0"/>
                </a:cubicBezTo>
                <a:lnTo>
                  <a:pt x="3215" y="0"/>
                </a:lnTo>
                <a:lnTo>
                  <a:pt x="3215" y="0"/>
                </a:lnTo>
                <a:cubicBezTo>
                  <a:pt x="4164" y="0"/>
                  <a:pt x="4936" y="772"/>
                  <a:pt x="4936" y="1721"/>
                </a:cubicBezTo>
                <a:lnTo>
                  <a:pt x="4936" y="1721"/>
                </a:lnTo>
                <a:lnTo>
                  <a:pt x="4936" y="1721"/>
                </a:lnTo>
                <a:cubicBezTo>
                  <a:pt x="4936" y="1786"/>
                  <a:pt x="4931" y="1852"/>
                  <a:pt x="4925" y="1916"/>
                </a:cubicBezTo>
                <a:lnTo>
                  <a:pt x="4925" y="1916"/>
                </a:lnTo>
                <a:lnTo>
                  <a:pt x="4925" y="1916"/>
                </a:lnTo>
                <a:cubicBezTo>
                  <a:pt x="5267" y="2160"/>
                  <a:pt x="5590" y="2434"/>
                  <a:pt x="5887" y="2731"/>
                </a:cubicBezTo>
                <a:lnTo>
                  <a:pt x="5887" y="2731"/>
                </a:lnTo>
                <a:lnTo>
                  <a:pt x="5887" y="2731"/>
                </a:lnTo>
                <a:cubicBezTo>
                  <a:pt x="6199" y="3042"/>
                  <a:pt x="6483" y="3383"/>
                  <a:pt x="6737" y="3745"/>
                </a:cubicBezTo>
                <a:lnTo>
                  <a:pt x="6737" y="3745"/>
                </a:lnTo>
                <a:lnTo>
                  <a:pt x="6737" y="3745"/>
                </a:lnTo>
                <a:cubicBezTo>
                  <a:pt x="6835" y="3728"/>
                  <a:pt x="6935" y="3719"/>
                  <a:pt x="7034" y="3719"/>
                </a:cubicBezTo>
                <a:lnTo>
                  <a:pt x="7034" y="3719"/>
                </a:lnTo>
                <a:lnTo>
                  <a:pt x="7034" y="3719"/>
                </a:lnTo>
                <a:cubicBezTo>
                  <a:pt x="7494" y="3719"/>
                  <a:pt x="7925" y="3898"/>
                  <a:pt x="8251" y="4223"/>
                </a:cubicBezTo>
                <a:lnTo>
                  <a:pt x="8251" y="4223"/>
                </a:lnTo>
                <a:lnTo>
                  <a:pt x="8251" y="4223"/>
                </a:lnTo>
                <a:cubicBezTo>
                  <a:pt x="8575" y="4548"/>
                  <a:pt x="8754" y="4980"/>
                  <a:pt x="8754" y="5439"/>
                </a:cubicBezTo>
                <a:lnTo>
                  <a:pt x="8754" y="5439"/>
                </a:lnTo>
                <a:lnTo>
                  <a:pt x="8754" y="5439"/>
                </a:lnTo>
                <a:cubicBezTo>
                  <a:pt x="8754" y="5899"/>
                  <a:pt x="8575" y="6332"/>
                  <a:pt x="8251" y="6656"/>
                </a:cubicBezTo>
                <a:lnTo>
                  <a:pt x="8251" y="6656"/>
                </a:lnTo>
                <a:lnTo>
                  <a:pt x="8251" y="6656"/>
                </a:lnTo>
                <a:cubicBezTo>
                  <a:pt x="8175" y="6732"/>
                  <a:pt x="8092" y="6801"/>
                  <a:pt x="8003" y="6861"/>
                </a:cubicBezTo>
                <a:lnTo>
                  <a:pt x="8003" y="6861"/>
                </a:lnTo>
                <a:lnTo>
                  <a:pt x="8003" y="6861"/>
                </a:lnTo>
                <a:cubicBezTo>
                  <a:pt x="8067" y="7259"/>
                  <a:pt x="8100" y="7664"/>
                  <a:pt x="8100" y="8067"/>
                </a:cubicBezTo>
                <a:lnTo>
                  <a:pt x="8100" y="8067"/>
                </a:lnTo>
                <a:lnTo>
                  <a:pt x="8100" y="8067"/>
                </a:lnTo>
                <a:cubicBezTo>
                  <a:pt x="8100" y="8478"/>
                  <a:pt x="8066" y="8893"/>
                  <a:pt x="7999" y="9299"/>
                </a:cubicBezTo>
                <a:lnTo>
                  <a:pt x="7999" y="9299"/>
                </a:lnTo>
                <a:lnTo>
                  <a:pt x="7999" y="9299"/>
                </a:lnTo>
                <a:cubicBezTo>
                  <a:pt x="8472" y="9619"/>
                  <a:pt x="8763" y="10158"/>
                  <a:pt x="8763" y="10728"/>
                </a:cubicBezTo>
                <a:lnTo>
                  <a:pt x="8763" y="10728"/>
                </a:lnTo>
                <a:lnTo>
                  <a:pt x="8763" y="10728"/>
                </a:lnTo>
                <a:cubicBezTo>
                  <a:pt x="8763" y="11677"/>
                  <a:pt x="7991" y="12449"/>
                  <a:pt x="7042" y="12449"/>
                </a:cubicBezTo>
                <a:lnTo>
                  <a:pt x="7042" y="12449"/>
                </a:lnTo>
                <a:lnTo>
                  <a:pt x="7042" y="12449"/>
                </a:lnTo>
                <a:cubicBezTo>
                  <a:pt x="6933" y="12449"/>
                  <a:pt x="6823" y="12439"/>
                  <a:pt x="6715" y="12418"/>
                </a:cubicBezTo>
                <a:lnTo>
                  <a:pt x="6715" y="12418"/>
                </a:lnTo>
                <a:lnTo>
                  <a:pt x="6715" y="12418"/>
                </a:lnTo>
                <a:cubicBezTo>
                  <a:pt x="6467" y="12768"/>
                  <a:pt x="6190" y="13099"/>
                  <a:pt x="5887" y="13401"/>
                </a:cubicBezTo>
                <a:lnTo>
                  <a:pt x="5887" y="13401"/>
                </a:lnTo>
                <a:lnTo>
                  <a:pt x="5887" y="13401"/>
                </a:lnTo>
                <a:cubicBezTo>
                  <a:pt x="5628" y="13661"/>
                  <a:pt x="5347" y="13903"/>
                  <a:pt x="5052" y="14123"/>
                </a:cubicBezTo>
                <a:lnTo>
                  <a:pt x="5052" y="14123"/>
                </a:lnTo>
                <a:lnTo>
                  <a:pt x="5052" y="14123"/>
                </a:lnTo>
                <a:cubicBezTo>
                  <a:pt x="5237" y="14725"/>
                  <a:pt x="5073" y="15391"/>
                  <a:pt x="4621" y="15843"/>
                </a:cubicBezTo>
                <a:lnTo>
                  <a:pt x="4621" y="15843"/>
                </a:lnTo>
                <a:lnTo>
                  <a:pt x="4621" y="15843"/>
                </a:lnTo>
                <a:cubicBezTo>
                  <a:pt x="4296" y="16168"/>
                  <a:pt x="3864" y="16347"/>
                  <a:pt x="3405" y="16347"/>
                </a:cubicBezTo>
                <a:lnTo>
                  <a:pt x="3405" y="16347"/>
                </a:lnTo>
                <a:lnTo>
                  <a:pt x="3405" y="16347"/>
                </a:lnTo>
                <a:cubicBezTo>
                  <a:pt x="2945" y="16347"/>
                  <a:pt x="2512" y="16168"/>
                  <a:pt x="2187" y="15843"/>
                </a:cubicBezTo>
                <a:lnTo>
                  <a:pt x="2187" y="15843"/>
                </a:lnTo>
                <a:lnTo>
                  <a:pt x="2187" y="15843"/>
                </a:lnTo>
                <a:cubicBezTo>
                  <a:pt x="2082" y="15738"/>
                  <a:pt x="1991" y="15619"/>
                  <a:pt x="1916" y="15491"/>
                </a:cubicBezTo>
                <a:lnTo>
                  <a:pt x="1916" y="15491"/>
                </a:lnTo>
                <a:lnTo>
                  <a:pt x="1916" y="15491"/>
                </a:lnTo>
                <a:cubicBezTo>
                  <a:pt x="1467" y="15574"/>
                  <a:pt x="1009" y="15615"/>
                  <a:pt x="551" y="15615"/>
                </a:cubicBezTo>
                <a:lnTo>
                  <a:pt x="551" y="15615"/>
                </a:lnTo>
                <a:lnTo>
                  <a:pt x="0" y="15615"/>
                </a:lnTo>
                <a:lnTo>
                  <a:pt x="0" y="11119"/>
                </a:lnTo>
                <a:lnTo>
                  <a:pt x="551" y="11119"/>
                </a:lnTo>
                <a:lnTo>
                  <a:pt x="551" y="11119"/>
                </a:lnTo>
                <a:cubicBezTo>
                  <a:pt x="1365" y="11119"/>
                  <a:pt x="2132" y="10801"/>
                  <a:pt x="2710" y="10223"/>
                </a:cubicBezTo>
                <a:lnTo>
                  <a:pt x="2710" y="10223"/>
                </a:lnTo>
                <a:lnTo>
                  <a:pt x="2710" y="10223"/>
                </a:lnTo>
                <a:cubicBezTo>
                  <a:pt x="3287" y="9646"/>
                  <a:pt x="3605" y="8880"/>
                  <a:pt x="3605" y="8067"/>
                </a:cubicBezTo>
                <a:lnTo>
                  <a:pt x="3605" y="8067"/>
                </a:lnTo>
                <a:lnTo>
                  <a:pt x="3605" y="8067"/>
                </a:lnTo>
                <a:cubicBezTo>
                  <a:pt x="3605" y="7253"/>
                  <a:pt x="3287" y="6486"/>
                  <a:pt x="2710" y="5909"/>
                </a:cubicBezTo>
                <a:lnTo>
                  <a:pt x="2710" y="5909"/>
                </a:lnTo>
                <a:lnTo>
                  <a:pt x="2710" y="5909"/>
                </a:lnTo>
                <a:cubicBezTo>
                  <a:pt x="2132" y="5331"/>
                  <a:pt x="1366" y="5013"/>
                  <a:pt x="551" y="5013"/>
                </a:cubicBezTo>
                <a:lnTo>
                  <a:pt x="551" y="5013"/>
                </a:lnTo>
                <a:lnTo>
                  <a:pt x="0" y="5013"/>
                </a:lnTo>
                <a:lnTo>
                  <a:pt x="0" y="517"/>
                </a:lnTo>
                <a:lnTo>
                  <a:pt x="551" y="517"/>
                </a:lnTo>
                <a:lnTo>
                  <a:pt x="551" y="517"/>
                </a:lnTo>
                <a:cubicBezTo>
                  <a:pt x="997" y="517"/>
                  <a:pt x="1443" y="556"/>
                  <a:pt x="1880" y="635"/>
                </a:cubicBezTo>
                <a:lnTo>
                  <a:pt x="1880" y="63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02C416A-999F-A345-B825-30C9B584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" y="2317124"/>
            <a:ext cx="2687388" cy="2688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6FA3E78-064D-2649-B0C6-AEEF3A09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026" y="1304925"/>
            <a:ext cx="1725337" cy="9442"/>
          </a:xfrm>
          <a:custGeom>
            <a:avLst/>
            <a:gdLst>
              <a:gd name="connsiteX0" fmla="*/ 2999723 w 3040956"/>
              <a:gd name="connsiteY0" fmla="*/ 0 h 16642"/>
              <a:gd name="connsiteX1" fmla="*/ 3033869 w 3040956"/>
              <a:gd name="connsiteY1" fmla="*/ 0 h 16642"/>
              <a:gd name="connsiteX2" fmla="*/ 3040956 w 3040956"/>
              <a:gd name="connsiteY2" fmla="*/ 8321 h 16642"/>
              <a:gd name="connsiteX3" fmla="*/ 3033869 w 3040956"/>
              <a:gd name="connsiteY3" fmla="*/ 16642 h 16642"/>
              <a:gd name="connsiteX4" fmla="*/ 2999723 w 3040956"/>
              <a:gd name="connsiteY4" fmla="*/ 16642 h 16642"/>
              <a:gd name="connsiteX5" fmla="*/ 2992636 w 3040956"/>
              <a:gd name="connsiteY5" fmla="*/ 8321 h 16642"/>
              <a:gd name="connsiteX6" fmla="*/ 2999723 w 3040956"/>
              <a:gd name="connsiteY6" fmla="*/ 0 h 16642"/>
              <a:gd name="connsiteX7" fmla="*/ 2879294 w 3040956"/>
              <a:gd name="connsiteY7" fmla="*/ 0 h 16642"/>
              <a:gd name="connsiteX8" fmla="*/ 2912360 w 3040956"/>
              <a:gd name="connsiteY8" fmla="*/ 0 h 16642"/>
              <a:gd name="connsiteX9" fmla="*/ 2919991 w 3040956"/>
              <a:gd name="connsiteY9" fmla="*/ 8321 h 16642"/>
              <a:gd name="connsiteX10" fmla="*/ 2912360 w 3040956"/>
              <a:gd name="connsiteY10" fmla="*/ 16642 h 16642"/>
              <a:gd name="connsiteX11" fmla="*/ 2879294 w 3040956"/>
              <a:gd name="connsiteY11" fmla="*/ 16642 h 16642"/>
              <a:gd name="connsiteX12" fmla="*/ 2871663 w 3040956"/>
              <a:gd name="connsiteY12" fmla="*/ 8321 h 16642"/>
              <a:gd name="connsiteX13" fmla="*/ 2879294 w 3040956"/>
              <a:gd name="connsiteY13" fmla="*/ 0 h 16642"/>
              <a:gd name="connsiteX14" fmla="*/ 2758322 w 3040956"/>
              <a:gd name="connsiteY14" fmla="*/ 0 h 16642"/>
              <a:gd name="connsiteX15" fmla="*/ 2791388 w 3040956"/>
              <a:gd name="connsiteY15" fmla="*/ 0 h 16642"/>
              <a:gd name="connsiteX16" fmla="*/ 2799019 w 3040956"/>
              <a:gd name="connsiteY16" fmla="*/ 8321 h 16642"/>
              <a:gd name="connsiteX17" fmla="*/ 2791388 w 3040956"/>
              <a:gd name="connsiteY17" fmla="*/ 16642 h 16642"/>
              <a:gd name="connsiteX18" fmla="*/ 2758322 w 3040956"/>
              <a:gd name="connsiteY18" fmla="*/ 16642 h 16642"/>
              <a:gd name="connsiteX19" fmla="*/ 2750691 w 3040956"/>
              <a:gd name="connsiteY19" fmla="*/ 8321 h 16642"/>
              <a:gd name="connsiteX20" fmla="*/ 2758322 w 3040956"/>
              <a:gd name="connsiteY20" fmla="*/ 0 h 16642"/>
              <a:gd name="connsiteX21" fmla="*/ 2640227 w 3040956"/>
              <a:gd name="connsiteY21" fmla="*/ 0 h 16642"/>
              <a:gd name="connsiteX22" fmla="*/ 2673295 w 3040956"/>
              <a:gd name="connsiteY22" fmla="*/ 0 h 16642"/>
              <a:gd name="connsiteX23" fmla="*/ 2680926 w 3040956"/>
              <a:gd name="connsiteY23" fmla="*/ 8321 h 16642"/>
              <a:gd name="connsiteX24" fmla="*/ 2673295 w 3040956"/>
              <a:gd name="connsiteY24" fmla="*/ 16642 h 16642"/>
              <a:gd name="connsiteX25" fmla="*/ 2640227 w 3040956"/>
              <a:gd name="connsiteY25" fmla="*/ 16642 h 16642"/>
              <a:gd name="connsiteX26" fmla="*/ 2632596 w 3040956"/>
              <a:gd name="connsiteY26" fmla="*/ 8321 h 16642"/>
              <a:gd name="connsiteX27" fmla="*/ 2640227 w 3040956"/>
              <a:gd name="connsiteY27" fmla="*/ 0 h 16642"/>
              <a:gd name="connsiteX28" fmla="*/ 2518711 w 3040956"/>
              <a:gd name="connsiteY28" fmla="*/ 0 h 16642"/>
              <a:gd name="connsiteX29" fmla="*/ 2552859 w 3040956"/>
              <a:gd name="connsiteY29" fmla="*/ 0 h 16642"/>
              <a:gd name="connsiteX30" fmla="*/ 2559946 w 3040956"/>
              <a:gd name="connsiteY30" fmla="*/ 8321 h 16642"/>
              <a:gd name="connsiteX31" fmla="*/ 2552859 w 3040956"/>
              <a:gd name="connsiteY31" fmla="*/ 16642 h 16642"/>
              <a:gd name="connsiteX32" fmla="*/ 2518711 w 3040956"/>
              <a:gd name="connsiteY32" fmla="*/ 16642 h 16642"/>
              <a:gd name="connsiteX33" fmla="*/ 2511624 w 3040956"/>
              <a:gd name="connsiteY33" fmla="*/ 8321 h 16642"/>
              <a:gd name="connsiteX34" fmla="*/ 2518711 w 3040956"/>
              <a:gd name="connsiteY34" fmla="*/ 0 h 16642"/>
              <a:gd name="connsiteX35" fmla="*/ 2401509 w 3040956"/>
              <a:gd name="connsiteY35" fmla="*/ 0 h 16642"/>
              <a:gd name="connsiteX36" fmla="*/ 2436737 w 3040956"/>
              <a:gd name="connsiteY36" fmla="*/ 0 h 16642"/>
              <a:gd name="connsiteX37" fmla="*/ 2444713 w 3040956"/>
              <a:gd name="connsiteY37" fmla="*/ 8321 h 16642"/>
              <a:gd name="connsiteX38" fmla="*/ 2436737 w 3040956"/>
              <a:gd name="connsiteY38" fmla="*/ 16642 h 16642"/>
              <a:gd name="connsiteX39" fmla="*/ 2401509 w 3040956"/>
              <a:gd name="connsiteY39" fmla="*/ 16642 h 16642"/>
              <a:gd name="connsiteX40" fmla="*/ 2393533 w 3040956"/>
              <a:gd name="connsiteY40" fmla="*/ 8321 h 16642"/>
              <a:gd name="connsiteX41" fmla="*/ 2401509 w 3040956"/>
              <a:gd name="connsiteY41" fmla="*/ 0 h 16642"/>
              <a:gd name="connsiteX42" fmla="*/ 2280192 w 3040956"/>
              <a:gd name="connsiteY42" fmla="*/ 0 h 16642"/>
              <a:gd name="connsiteX43" fmla="*/ 2313894 w 3040956"/>
              <a:gd name="connsiteY43" fmla="*/ 0 h 16642"/>
              <a:gd name="connsiteX44" fmla="*/ 2320889 w 3040956"/>
              <a:gd name="connsiteY44" fmla="*/ 8321 h 16642"/>
              <a:gd name="connsiteX45" fmla="*/ 2313894 w 3040956"/>
              <a:gd name="connsiteY45" fmla="*/ 16642 h 16642"/>
              <a:gd name="connsiteX46" fmla="*/ 2280192 w 3040956"/>
              <a:gd name="connsiteY46" fmla="*/ 16642 h 16642"/>
              <a:gd name="connsiteX47" fmla="*/ 2272561 w 3040956"/>
              <a:gd name="connsiteY47" fmla="*/ 8321 h 16642"/>
              <a:gd name="connsiteX48" fmla="*/ 2280192 w 3040956"/>
              <a:gd name="connsiteY48" fmla="*/ 0 h 16642"/>
              <a:gd name="connsiteX49" fmla="*/ 2161553 w 3040956"/>
              <a:gd name="connsiteY49" fmla="*/ 0 h 16642"/>
              <a:gd name="connsiteX50" fmla="*/ 2195056 w 3040956"/>
              <a:gd name="connsiteY50" fmla="*/ 0 h 16642"/>
              <a:gd name="connsiteX51" fmla="*/ 2202788 w 3040956"/>
              <a:gd name="connsiteY51" fmla="*/ 8321 h 16642"/>
              <a:gd name="connsiteX52" fmla="*/ 2195056 w 3040956"/>
              <a:gd name="connsiteY52" fmla="*/ 16642 h 16642"/>
              <a:gd name="connsiteX53" fmla="*/ 2161553 w 3040956"/>
              <a:gd name="connsiteY53" fmla="*/ 16642 h 16642"/>
              <a:gd name="connsiteX54" fmla="*/ 2154466 w 3040956"/>
              <a:gd name="connsiteY54" fmla="*/ 8321 h 16642"/>
              <a:gd name="connsiteX55" fmla="*/ 2161553 w 3040956"/>
              <a:gd name="connsiteY55" fmla="*/ 0 h 16642"/>
              <a:gd name="connsiteX56" fmla="*/ 2041125 w 3040956"/>
              <a:gd name="connsiteY56" fmla="*/ 0 h 16642"/>
              <a:gd name="connsiteX57" fmla="*/ 2074193 w 3040956"/>
              <a:gd name="connsiteY57" fmla="*/ 0 h 16642"/>
              <a:gd name="connsiteX58" fmla="*/ 2081824 w 3040956"/>
              <a:gd name="connsiteY58" fmla="*/ 8321 h 16642"/>
              <a:gd name="connsiteX59" fmla="*/ 2074193 w 3040956"/>
              <a:gd name="connsiteY59" fmla="*/ 16642 h 16642"/>
              <a:gd name="connsiteX60" fmla="*/ 2041125 w 3040956"/>
              <a:gd name="connsiteY60" fmla="*/ 16642 h 16642"/>
              <a:gd name="connsiteX61" fmla="*/ 2033494 w 3040956"/>
              <a:gd name="connsiteY61" fmla="*/ 8321 h 16642"/>
              <a:gd name="connsiteX62" fmla="*/ 2041125 w 3040956"/>
              <a:gd name="connsiteY62" fmla="*/ 0 h 16642"/>
              <a:gd name="connsiteX63" fmla="*/ 1923034 w 3040956"/>
              <a:gd name="connsiteY63" fmla="*/ 0 h 16642"/>
              <a:gd name="connsiteX64" fmla="*/ 1956100 w 3040956"/>
              <a:gd name="connsiteY64" fmla="*/ 0 h 16642"/>
              <a:gd name="connsiteX65" fmla="*/ 1963731 w 3040956"/>
              <a:gd name="connsiteY65" fmla="*/ 8321 h 16642"/>
              <a:gd name="connsiteX66" fmla="*/ 1956100 w 3040956"/>
              <a:gd name="connsiteY66" fmla="*/ 16642 h 16642"/>
              <a:gd name="connsiteX67" fmla="*/ 1923034 w 3040956"/>
              <a:gd name="connsiteY67" fmla="*/ 16642 h 16642"/>
              <a:gd name="connsiteX68" fmla="*/ 1915403 w 3040956"/>
              <a:gd name="connsiteY68" fmla="*/ 8321 h 16642"/>
              <a:gd name="connsiteX69" fmla="*/ 1923034 w 3040956"/>
              <a:gd name="connsiteY69" fmla="*/ 0 h 16642"/>
              <a:gd name="connsiteX70" fmla="*/ 1802161 w 3040956"/>
              <a:gd name="connsiteY70" fmla="*/ 0 h 16642"/>
              <a:gd name="connsiteX71" fmla="*/ 1835663 w 3040956"/>
              <a:gd name="connsiteY71" fmla="*/ 0 h 16642"/>
              <a:gd name="connsiteX72" fmla="*/ 1842750 w 3040956"/>
              <a:gd name="connsiteY72" fmla="*/ 8321 h 16642"/>
              <a:gd name="connsiteX73" fmla="*/ 1835663 w 3040956"/>
              <a:gd name="connsiteY73" fmla="*/ 16642 h 16642"/>
              <a:gd name="connsiteX74" fmla="*/ 1802161 w 3040956"/>
              <a:gd name="connsiteY74" fmla="*/ 16642 h 16642"/>
              <a:gd name="connsiteX75" fmla="*/ 1794430 w 3040956"/>
              <a:gd name="connsiteY75" fmla="*/ 8321 h 16642"/>
              <a:gd name="connsiteX76" fmla="*/ 1802161 w 3040956"/>
              <a:gd name="connsiteY76" fmla="*/ 0 h 16642"/>
              <a:gd name="connsiteX77" fmla="*/ 1683967 w 3040956"/>
              <a:gd name="connsiteY77" fmla="*/ 0 h 16642"/>
              <a:gd name="connsiteX78" fmla="*/ 1717671 w 3040956"/>
              <a:gd name="connsiteY78" fmla="*/ 0 h 16642"/>
              <a:gd name="connsiteX79" fmla="*/ 1724666 w 3040956"/>
              <a:gd name="connsiteY79" fmla="*/ 8321 h 16642"/>
              <a:gd name="connsiteX80" fmla="*/ 1717671 w 3040956"/>
              <a:gd name="connsiteY80" fmla="*/ 16642 h 16642"/>
              <a:gd name="connsiteX81" fmla="*/ 1683967 w 3040956"/>
              <a:gd name="connsiteY81" fmla="*/ 16642 h 16642"/>
              <a:gd name="connsiteX82" fmla="*/ 1676336 w 3040956"/>
              <a:gd name="connsiteY82" fmla="*/ 8321 h 16642"/>
              <a:gd name="connsiteX83" fmla="*/ 1683967 w 3040956"/>
              <a:gd name="connsiteY83" fmla="*/ 0 h 16642"/>
              <a:gd name="connsiteX84" fmla="*/ 1563340 w 3040956"/>
              <a:gd name="connsiteY84" fmla="*/ 0 h 16642"/>
              <a:gd name="connsiteX85" fmla="*/ 1597903 w 3040956"/>
              <a:gd name="connsiteY85" fmla="*/ 0 h 16642"/>
              <a:gd name="connsiteX86" fmla="*/ 1606544 w 3040956"/>
              <a:gd name="connsiteY86" fmla="*/ 8321 h 16642"/>
              <a:gd name="connsiteX87" fmla="*/ 1597903 w 3040956"/>
              <a:gd name="connsiteY87" fmla="*/ 16642 h 16642"/>
              <a:gd name="connsiteX88" fmla="*/ 1563340 w 3040956"/>
              <a:gd name="connsiteY88" fmla="*/ 16642 h 16642"/>
              <a:gd name="connsiteX89" fmla="*/ 1555364 w 3040956"/>
              <a:gd name="connsiteY89" fmla="*/ 8321 h 16642"/>
              <a:gd name="connsiteX90" fmla="*/ 1563340 w 3040956"/>
              <a:gd name="connsiteY90" fmla="*/ 0 h 16642"/>
              <a:gd name="connsiteX91" fmla="*/ 1444904 w 3040956"/>
              <a:gd name="connsiteY91" fmla="*/ 0 h 16642"/>
              <a:gd name="connsiteX92" fmla="*/ 1478606 w 3040956"/>
              <a:gd name="connsiteY92" fmla="*/ 0 h 16642"/>
              <a:gd name="connsiteX93" fmla="*/ 1485601 w 3040956"/>
              <a:gd name="connsiteY93" fmla="*/ 8321 h 16642"/>
              <a:gd name="connsiteX94" fmla="*/ 1478606 w 3040956"/>
              <a:gd name="connsiteY94" fmla="*/ 16642 h 16642"/>
              <a:gd name="connsiteX95" fmla="*/ 1444904 w 3040956"/>
              <a:gd name="connsiteY95" fmla="*/ 16642 h 16642"/>
              <a:gd name="connsiteX96" fmla="*/ 1437273 w 3040956"/>
              <a:gd name="connsiteY96" fmla="*/ 8321 h 16642"/>
              <a:gd name="connsiteX97" fmla="*/ 1444904 w 3040956"/>
              <a:gd name="connsiteY97" fmla="*/ 0 h 16642"/>
              <a:gd name="connsiteX98" fmla="*/ 1323931 w 3040956"/>
              <a:gd name="connsiteY98" fmla="*/ 0 h 16642"/>
              <a:gd name="connsiteX99" fmla="*/ 1356997 w 3040956"/>
              <a:gd name="connsiteY99" fmla="*/ 0 h 16642"/>
              <a:gd name="connsiteX100" fmla="*/ 1364628 w 3040956"/>
              <a:gd name="connsiteY100" fmla="*/ 8321 h 16642"/>
              <a:gd name="connsiteX101" fmla="*/ 1356997 w 3040956"/>
              <a:gd name="connsiteY101" fmla="*/ 16642 h 16642"/>
              <a:gd name="connsiteX102" fmla="*/ 1323931 w 3040956"/>
              <a:gd name="connsiteY102" fmla="*/ 16642 h 16642"/>
              <a:gd name="connsiteX103" fmla="*/ 1316300 w 3040956"/>
              <a:gd name="connsiteY103" fmla="*/ 8321 h 16642"/>
              <a:gd name="connsiteX104" fmla="*/ 1323931 w 3040956"/>
              <a:gd name="connsiteY104" fmla="*/ 0 h 16642"/>
              <a:gd name="connsiteX105" fmla="*/ 1205837 w 3040956"/>
              <a:gd name="connsiteY105" fmla="*/ 0 h 16642"/>
              <a:gd name="connsiteX106" fmla="*/ 1238905 w 3040956"/>
              <a:gd name="connsiteY106" fmla="*/ 0 h 16642"/>
              <a:gd name="connsiteX107" fmla="*/ 1246536 w 3040956"/>
              <a:gd name="connsiteY107" fmla="*/ 8321 h 16642"/>
              <a:gd name="connsiteX108" fmla="*/ 1238905 w 3040956"/>
              <a:gd name="connsiteY108" fmla="*/ 16642 h 16642"/>
              <a:gd name="connsiteX109" fmla="*/ 1205837 w 3040956"/>
              <a:gd name="connsiteY109" fmla="*/ 16642 h 16642"/>
              <a:gd name="connsiteX110" fmla="*/ 1198206 w 3040956"/>
              <a:gd name="connsiteY110" fmla="*/ 8321 h 16642"/>
              <a:gd name="connsiteX111" fmla="*/ 1205837 w 3040956"/>
              <a:gd name="connsiteY111" fmla="*/ 0 h 16642"/>
              <a:gd name="connsiteX112" fmla="*/ 1084864 w 3040956"/>
              <a:gd name="connsiteY112" fmla="*/ 0 h 16642"/>
              <a:gd name="connsiteX113" fmla="*/ 1117932 w 3040956"/>
              <a:gd name="connsiteY113" fmla="*/ 0 h 16642"/>
              <a:gd name="connsiteX114" fmla="*/ 1125563 w 3040956"/>
              <a:gd name="connsiteY114" fmla="*/ 8321 h 16642"/>
              <a:gd name="connsiteX115" fmla="*/ 1117932 w 3040956"/>
              <a:gd name="connsiteY115" fmla="*/ 16642 h 16642"/>
              <a:gd name="connsiteX116" fmla="*/ 1084864 w 3040956"/>
              <a:gd name="connsiteY116" fmla="*/ 16642 h 16642"/>
              <a:gd name="connsiteX117" fmla="*/ 1077233 w 3040956"/>
              <a:gd name="connsiteY117" fmla="*/ 8321 h 16642"/>
              <a:gd name="connsiteX118" fmla="*/ 1084864 w 3040956"/>
              <a:gd name="connsiteY118" fmla="*/ 0 h 16642"/>
              <a:gd name="connsiteX119" fmla="*/ 966230 w 3040956"/>
              <a:gd name="connsiteY119" fmla="*/ 0 h 16642"/>
              <a:gd name="connsiteX120" fmla="*/ 1000376 w 3040956"/>
              <a:gd name="connsiteY120" fmla="*/ 0 h 16642"/>
              <a:gd name="connsiteX121" fmla="*/ 1007463 w 3040956"/>
              <a:gd name="connsiteY121" fmla="*/ 8321 h 16642"/>
              <a:gd name="connsiteX122" fmla="*/ 1000376 w 3040956"/>
              <a:gd name="connsiteY122" fmla="*/ 16642 h 16642"/>
              <a:gd name="connsiteX123" fmla="*/ 966230 w 3040956"/>
              <a:gd name="connsiteY123" fmla="*/ 16642 h 16642"/>
              <a:gd name="connsiteX124" fmla="*/ 959143 w 3040956"/>
              <a:gd name="connsiteY124" fmla="*/ 8321 h 16642"/>
              <a:gd name="connsiteX125" fmla="*/ 966230 w 3040956"/>
              <a:gd name="connsiteY125" fmla="*/ 0 h 16642"/>
              <a:gd name="connsiteX126" fmla="*/ 845801 w 3040956"/>
              <a:gd name="connsiteY126" fmla="*/ 0 h 16642"/>
              <a:gd name="connsiteX127" fmla="*/ 878867 w 3040956"/>
              <a:gd name="connsiteY127" fmla="*/ 0 h 16642"/>
              <a:gd name="connsiteX128" fmla="*/ 886498 w 3040956"/>
              <a:gd name="connsiteY128" fmla="*/ 8321 h 16642"/>
              <a:gd name="connsiteX129" fmla="*/ 878867 w 3040956"/>
              <a:gd name="connsiteY129" fmla="*/ 16642 h 16642"/>
              <a:gd name="connsiteX130" fmla="*/ 845801 w 3040956"/>
              <a:gd name="connsiteY130" fmla="*/ 16642 h 16642"/>
              <a:gd name="connsiteX131" fmla="*/ 838170 w 3040956"/>
              <a:gd name="connsiteY131" fmla="*/ 8321 h 16642"/>
              <a:gd name="connsiteX132" fmla="*/ 845801 w 3040956"/>
              <a:gd name="connsiteY132" fmla="*/ 0 h 16642"/>
              <a:gd name="connsiteX133" fmla="*/ 724828 w 3040956"/>
              <a:gd name="connsiteY133" fmla="*/ 0 h 16642"/>
              <a:gd name="connsiteX134" fmla="*/ 757894 w 3040956"/>
              <a:gd name="connsiteY134" fmla="*/ 0 h 16642"/>
              <a:gd name="connsiteX135" fmla="*/ 765525 w 3040956"/>
              <a:gd name="connsiteY135" fmla="*/ 8321 h 16642"/>
              <a:gd name="connsiteX136" fmla="*/ 757894 w 3040956"/>
              <a:gd name="connsiteY136" fmla="*/ 16642 h 16642"/>
              <a:gd name="connsiteX137" fmla="*/ 724828 w 3040956"/>
              <a:gd name="connsiteY137" fmla="*/ 16642 h 16642"/>
              <a:gd name="connsiteX138" fmla="*/ 717197 w 3040956"/>
              <a:gd name="connsiteY138" fmla="*/ 8321 h 16642"/>
              <a:gd name="connsiteX139" fmla="*/ 724828 w 3040956"/>
              <a:gd name="connsiteY139" fmla="*/ 0 h 16642"/>
              <a:gd name="connsiteX140" fmla="*/ 606734 w 3040956"/>
              <a:gd name="connsiteY140" fmla="*/ 0 h 16642"/>
              <a:gd name="connsiteX141" fmla="*/ 639802 w 3040956"/>
              <a:gd name="connsiteY141" fmla="*/ 0 h 16642"/>
              <a:gd name="connsiteX142" fmla="*/ 647433 w 3040956"/>
              <a:gd name="connsiteY142" fmla="*/ 8321 h 16642"/>
              <a:gd name="connsiteX143" fmla="*/ 639802 w 3040956"/>
              <a:gd name="connsiteY143" fmla="*/ 16642 h 16642"/>
              <a:gd name="connsiteX144" fmla="*/ 606734 w 3040956"/>
              <a:gd name="connsiteY144" fmla="*/ 16642 h 16642"/>
              <a:gd name="connsiteX145" fmla="*/ 599103 w 3040956"/>
              <a:gd name="connsiteY145" fmla="*/ 8321 h 16642"/>
              <a:gd name="connsiteX146" fmla="*/ 606734 w 3040956"/>
              <a:gd name="connsiteY146" fmla="*/ 0 h 16642"/>
              <a:gd name="connsiteX147" fmla="*/ 485761 w 3040956"/>
              <a:gd name="connsiteY147" fmla="*/ 0 h 16642"/>
              <a:gd name="connsiteX148" fmla="*/ 518829 w 3040956"/>
              <a:gd name="connsiteY148" fmla="*/ 0 h 16642"/>
              <a:gd name="connsiteX149" fmla="*/ 526460 w 3040956"/>
              <a:gd name="connsiteY149" fmla="*/ 8321 h 16642"/>
              <a:gd name="connsiteX150" fmla="*/ 518829 w 3040956"/>
              <a:gd name="connsiteY150" fmla="*/ 16642 h 16642"/>
              <a:gd name="connsiteX151" fmla="*/ 485761 w 3040956"/>
              <a:gd name="connsiteY151" fmla="*/ 16642 h 16642"/>
              <a:gd name="connsiteX152" fmla="*/ 478130 w 3040956"/>
              <a:gd name="connsiteY152" fmla="*/ 8321 h 16642"/>
              <a:gd name="connsiteX153" fmla="*/ 485761 w 3040956"/>
              <a:gd name="connsiteY153" fmla="*/ 0 h 16642"/>
              <a:gd name="connsiteX154" fmla="*/ 367671 w 3040956"/>
              <a:gd name="connsiteY154" fmla="*/ 0 h 16642"/>
              <a:gd name="connsiteX155" fmla="*/ 400737 w 3040956"/>
              <a:gd name="connsiteY155" fmla="*/ 0 h 16642"/>
              <a:gd name="connsiteX156" fmla="*/ 408368 w 3040956"/>
              <a:gd name="connsiteY156" fmla="*/ 8321 h 16642"/>
              <a:gd name="connsiteX157" fmla="*/ 400737 w 3040956"/>
              <a:gd name="connsiteY157" fmla="*/ 16642 h 16642"/>
              <a:gd name="connsiteX158" fmla="*/ 367671 w 3040956"/>
              <a:gd name="connsiteY158" fmla="*/ 16642 h 16642"/>
              <a:gd name="connsiteX159" fmla="*/ 360040 w 3040956"/>
              <a:gd name="connsiteY159" fmla="*/ 8321 h 16642"/>
              <a:gd name="connsiteX160" fmla="*/ 367671 w 3040956"/>
              <a:gd name="connsiteY160" fmla="*/ 0 h 16642"/>
              <a:gd name="connsiteX161" fmla="*/ 246698 w 3040956"/>
              <a:gd name="connsiteY161" fmla="*/ 0 h 16642"/>
              <a:gd name="connsiteX162" fmla="*/ 279764 w 3040956"/>
              <a:gd name="connsiteY162" fmla="*/ 0 h 16642"/>
              <a:gd name="connsiteX163" fmla="*/ 287395 w 3040956"/>
              <a:gd name="connsiteY163" fmla="*/ 8321 h 16642"/>
              <a:gd name="connsiteX164" fmla="*/ 279764 w 3040956"/>
              <a:gd name="connsiteY164" fmla="*/ 16642 h 16642"/>
              <a:gd name="connsiteX165" fmla="*/ 246698 w 3040956"/>
              <a:gd name="connsiteY165" fmla="*/ 16642 h 16642"/>
              <a:gd name="connsiteX166" fmla="*/ 239067 w 3040956"/>
              <a:gd name="connsiteY166" fmla="*/ 8321 h 16642"/>
              <a:gd name="connsiteX167" fmla="*/ 246698 w 3040956"/>
              <a:gd name="connsiteY167" fmla="*/ 0 h 16642"/>
              <a:gd name="connsiteX168" fmla="*/ 128604 w 3040956"/>
              <a:gd name="connsiteY168" fmla="*/ 0 h 16642"/>
              <a:gd name="connsiteX169" fmla="*/ 162308 w 3040956"/>
              <a:gd name="connsiteY169" fmla="*/ 0 h 16642"/>
              <a:gd name="connsiteX170" fmla="*/ 169303 w 3040956"/>
              <a:gd name="connsiteY170" fmla="*/ 8321 h 16642"/>
              <a:gd name="connsiteX171" fmla="*/ 162308 w 3040956"/>
              <a:gd name="connsiteY171" fmla="*/ 16642 h 16642"/>
              <a:gd name="connsiteX172" fmla="*/ 128604 w 3040956"/>
              <a:gd name="connsiteY172" fmla="*/ 16642 h 16642"/>
              <a:gd name="connsiteX173" fmla="*/ 120973 w 3040956"/>
              <a:gd name="connsiteY173" fmla="*/ 8321 h 16642"/>
              <a:gd name="connsiteX174" fmla="*/ 128604 w 3040956"/>
              <a:gd name="connsiteY174" fmla="*/ 0 h 16642"/>
              <a:gd name="connsiteX175" fmla="*/ 7631 w 3040956"/>
              <a:gd name="connsiteY175" fmla="*/ 0 h 16642"/>
              <a:gd name="connsiteX176" fmla="*/ 40699 w 3040956"/>
              <a:gd name="connsiteY176" fmla="*/ 0 h 16642"/>
              <a:gd name="connsiteX177" fmla="*/ 48330 w 3040956"/>
              <a:gd name="connsiteY177" fmla="*/ 8321 h 16642"/>
              <a:gd name="connsiteX178" fmla="*/ 40699 w 3040956"/>
              <a:gd name="connsiteY178" fmla="*/ 16642 h 16642"/>
              <a:gd name="connsiteX179" fmla="*/ 7631 w 3040956"/>
              <a:gd name="connsiteY179" fmla="*/ 16642 h 16642"/>
              <a:gd name="connsiteX180" fmla="*/ 0 w 3040956"/>
              <a:gd name="connsiteY180" fmla="*/ 8321 h 16642"/>
              <a:gd name="connsiteX181" fmla="*/ 7631 w 3040956"/>
              <a:gd name="connsiteY181" fmla="*/ 0 h 1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3040956" h="16642">
                <a:moveTo>
                  <a:pt x="2999723" y="0"/>
                </a:moveTo>
                <a:lnTo>
                  <a:pt x="3033869" y="0"/>
                </a:lnTo>
                <a:cubicBezTo>
                  <a:pt x="3037734" y="0"/>
                  <a:pt x="3040956" y="3841"/>
                  <a:pt x="3040956" y="8321"/>
                </a:cubicBezTo>
                <a:cubicBezTo>
                  <a:pt x="3040956" y="12802"/>
                  <a:pt x="3037734" y="16642"/>
                  <a:pt x="3033869" y="16642"/>
                </a:cubicBezTo>
                <a:lnTo>
                  <a:pt x="2999723" y="16642"/>
                </a:lnTo>
                <a:cubicBezTo>
                  <a:pt x="2995857" y="16642"/>
                  <a:pt x="2992636" y="12802"/>
                  <a:pt x="2992636" y="8321"/>
                </a:cubicBezTo>
                <a:cubicBezTo>
                  <a:pt x="2992636" y="3841"/>
                  <a:pt x="2995857" y="0"/>
                  <a:pt x="2999723" y="0"/>
                </a:cubicBezTo>
                <a:close/>
                <a:moveTo>
                  <a:pt x="2879294" y="0"/>
                </a:moveTo>
                <a:lnTo>
                  <a:pt x="2912360" y="0"/>
                </a:lnTo>
                <a:cubicBezTo>
                  <a:pt x="2916812" y="0"/>
                  <a:pt x="2919991" y="3841"/>
                  <a:pt x="2919991" y="8321"/>
                </a:cubicBezTo>
                <a:cubicBezTo>
                  <a:pt x="2919991" y="12802"/>
                  <a:pt x="2916812" y="16642"/>
                  <a:pt x="2912360" y="16642"/>
                </a:cubicBezTo>
                <a:lnTo>
                  <a:pt x="2879294" y="16642"/>
                </a:lnTo>
                <a:cubicBezTo>
                  <a:pt x="2875478" y="16642"/>
                  <a:pt x="2871663" y="12802"/>
                  <a:pt x="2871663" y="8321"/>
                </a:cubicBezTo>
                <a:cubicBezTo>
                  <a:pt x="2871663" y="3841"/>
                  <a:pt x="2875478" y="0"/>
                  <a:pt x="2879294" y="0"/>
                </a:cubicBezTo>
                <a:close/>
                <a:moveTo>
                  <a:pt x="2758322" y="0"/>
                </a:moveTo>
                <a:lnTo>
                  <a:pt x="2791388" y="0"/>
                </a:lnTo>
                <a:cubicBezTo>
                  <a:pt x="2795204" y="0"/>
                  <a:pt x="2799019" y="3841"/>
                  <a:pt x="2799019" y="8321"/>
                </a:cubicBezTo>
                <a:cubicBezTo>
                  <a:pt x="2799019" y="12802"/>
                  <a:pt x="2795204" y="16642"/>
                  <a:pt x="2791388" y="16642"/>
                </a:cubicBezTo>
                <a:lnTo>
                  <a:pt x="2758322" y="16642"/>
                </a:lnTo>
                <a:cubicBezTo>
                  <a:pt x="2753870" y="16642"/>
                  <a:pt x="2750691" y="12802"/>
                  <a:pt x="2750691" y="8321"/>
                </a:cubicBezTo>
                <a:cubicBezTo>
                  <a:pt x="2750691" y="3841"/>
                  <a:pt x="2753870" y="0"/>
                  <a:pt x="2758322" y="0"/>
                </a:cubicBezTo>
                <a:close/>
                <a:moveTo>
                  <a:pt x="2640227" y="0"/>
                </a:moveTo>
                <a:lnTo>
                  <a:pt x="2673295" y="0"/>
                </a:lnTo>
                <a:cubicBezTo>
                  <a:pt x="2677111" y="0"/>
                  <a:pt x="2680926" y="3841"/>
                  <a:pt x="2680926" y="8321"/>
                </a:cubicBezTo>
                <a:cubicBezTo>
                  <a:pt x="2680926" y="12802"/>
                  <a:pt x="2677111" y="16642"/>
                  <a:pt x="2673295" y="16642"/>
                </a:cubicBezTo>
                <a:lnTo>
                  <a:pt x="2640227" y="16642"/>
                </a:lnTo>
                <a:cubicBezTo>
                  <a:pt x="2635776" y="16642"/>
                  <a:pt x="2632596" y="12802"/>
                  <a:pt x="2632596" y="8321"/>
                </a:cubicBezTo>
                <a:cubicBezTo>
                  <a:pt x="2632596" y="3841"/>
                  <a:pt x="2635776" y="0"/>
                  <a:pt x="2640227" y="0"/>
                </a:cubicBezTo>
                <a:close/>
                <a:moveTo>
                  <a:pt x="2518711" y="0"/>
                </a:moveTo>
                <a:lnTo>
                  <a:pt x="2552859" y="0"/>
                </a:lnTo>
                <a:cubicBezTo>
                  <a:pt x="2556724" y="0"/>
                  <a:pt x="2559946" y="3841"/>
                  <a:pt x="2559946" y="8321"/>
                </a:cubicBezTo>
                <a:cubicBezTo>
                  <a:pt x="2559946" y="12802"/>
                  <a:pt x="2556724" y="16642"/>
                  <a:pt x="2552859" y="16642"/>
                </a:cubicBezTo>
                <a:lnTo>
                  <a:pt x="2518711" y="16642"/>
                </a:lnTo>
                <a:cubicBezTo>
                  <a:pt x="2514845" y="16642"/>
                  <a:pt x="2511624" y="12802"/>
                  <a:pt x="2511624" y="8321"/>
                </a:cubicBezTo>
                <a:cubicBezTo>
                  <a:pt x="2511624" y="3841"/>
                  <a:pt x="2514845" y="0"/>
                  <a:pt x="2518711" y="0"/>
                </a:cubicBezTo>
                <a:close/>
                <a:moveTo>
                  <a:pt x="2401509" y="0"/>
                </a:moveTo>
                <a:lnTo>
                  <a:pt x="2436737" y="0"/>
                </a:lnTo>
                <a:cubicBezTo>
                  <a:pt x="2440725" y="0"/>
                  <a:pt x="2444713" y="3841"/>
                  <a:pt x="2444713" y="8321"/>
                </a:cubicBezTo>
                <a:cubicBezTo>
                  <a:pt x="2444713" y="12802"/>
                  <a:pt x="2440725" y="16642"/>
                  <a:pt x="2436737" y="16642"/>
                </a:cubicBezTo>
                <a:lnTo>
                  <a:pt x="2401509" y="16642"/>
                </a:lnTo>
                <a:cubicBezTo>
                  <a:pt x="2397521" y="16642"/>
                  <a:pt x="2393533" y="12802"/>
                  <a:pt x="2393533" y="8321"/>
                </a:cubicBezTo>
                <a:cubicBezTo>
                  <a:pt x="2393533" y="3841"/>
                  <a:pt x="2397521" y="0"/>
                  <a:pt x="2401509" y="0"/>
                </a:cubicBezTo>
                <a:close/>
                <a:moveTo>
                  <a:pt x="2280192" y="0"/>
                </a:moveTo>
                <a:lnTo>
                  <a:pt x="2313894" y="0"/>
                </a:lnTo>
                <a:cubicBezTo>
                  <a:pt x="2317710" y="0"/>
                  <a:pt x="2320889" y="3841"/>
                  <a:pt x="2320889" y="8321"/>
                </a:cubicBezTo>
                <a:cubicBezTo>
                  <a:pt x="2320889" y="12802"/>
                  <a:pt x="2317710" y="16642"/>
                  <a:pt x="2313894" y="16642"/>
                </a:cubicBezTo>
                <a:lnTo>
                  <a:pt x="2280192" y="16642"/>
                </a:lnTo>
                <a:cubicBezTo>
                  <a:pt x="2275740" y="16642"/>
                  <a:pt x="2272561" y="12802"/>
                  <a:pt x="2272561" y="8321"/>
                </a:cubicBezTo>
                <a:cubicBezTo>
                  <a:pt x="2272561" y="3841"/>
                  <a:pt x="2275740" y="0"/>
                  <a:pt x="2280192" y="0"/>
                </a:cubicBezTo>
                <a:close/>
                <a:moveTo>
                  <a:pt x="2161553" y="0"/>
                </a:moveTo>
                <a:lnTo>
                  <a:pt x="2195056" y="0"/>
                </a:lnTo>
                <a:cubicBezTo>
                  <a:pt x="2199566" y="0"/>
                  <a:pt x="2202788" y="3841"/>
                  <a:pt x="2202788" y="8321"/>
                </a:cubicBezTo>
                <a:cubicBezTo>
                  <a:pt x="2202788" y="12802"/>
                  <a:pt x="2199566" y="16642"/>
                  <a:pt x="2195056" y="16642"/>
                </a:cubicBezTo>
                <a:lnTo>
                  <a:pt x="2161553" y="16642"/>
                </a:lnTo>
                <a:cubicBezTo>
                  <a:pt x="2157687" y="16642"/>
                  <a:pt x="2154466" y="12802"/>
                  <a:pt x="2154466" y="8321"/>
                </a:cubicBezTo>
                <a:cubicBezTo>
                  <a:pt x="2154466" y="3841"/>
                  <a:pt x="2157687" y="0"/>
                  <a:pt x="2161553" y="0"/>
                </a:cubicBezTo>
                <a:close/>
                <a:moveTo>
                  <a:pt x="2041125" y="0"/>
                </a:moveTo>
                <a:lnTo>
                  <a:pt x="2074193" y="0"/>
                </a:lnTo>
                <a:cubicBezTo>
                  <a:pt x="2078644" y="0"/>
                  <a:pt x="2081824" y="3841"/>
                  <a:pt x="2081824" y="8321"/>
                </a:cubicBezTo>
                <a:cubicBezTo>
                  <a:pt x="2081824" y="12802"/>
                  <a:pt x="2078644" y="16642"/>
                  <a:pt x="2074193" y="16642"/>
                </a:cubicBezTo>
                <a:lnTo>
                  <a:pt x="2041125" y="16642"/>
                </a:lnTo>
                <a:cubicBezTo>
                  <a:pt x="2036674" y="16642"/>
                  <a:pt x="2033494" y="12802"/>
                  <a:pt x="2033494" y="8321"/>
                </a:cubicBezTo>
                <a:cubicBezTo>
                  <a:pt x="2033494" y="3841"/>
                  <a:pt x="2036674" y="0"/>
                  <a:pt x="2041125" y="0"/>
                </a:cubicBezTo>
                <a:close/>
                <a:moveTo>
                  <a:pt x="1923034" y="0"/>
                </a:moveTo>
                <a:lnTo>
                  <a:pt x="1956100" y="0"/>
                </a:lnTo>
                <a:cubicBezTo>
                  <a:pt x="1960552" y="0"/>
                  <a:pt x="1963731" y="3841"/>
                  <a:pt x="1963731" y="8321"/>
                </a:cubicBezTo>
                <a:cubicBezTo>
                  <a:pt x="1963731" y="12802"/>
                  <a:pt x="1960552" y="16642"/>
                  <a:pt x="1956100" y="16642"/>
                </a:cubicBezTo>
                <a:lnTo>
                  <a:pt x="1923034" y="16642"/>
                </a:lnTo>
                <a:cubicBezTo>
                  <a:pt x="1918582" y="16642"/>
                  <a:pt x="1915403" y="12802"/>
                  <a:pt x="1915403" y="8321"/>
                </a:cubicBezTo>
                <a:cubicBezTo>
                  <a:pt x="1915403" y="3841"/>
                  <a:pt x="1918582" y="0"/>
                  <a:pt x="1923034" y="0"/>
                </a:cubicBezTo>
                <a:close/>
                <a:moveTo>
                  <a:pt x="1802161" y="0"/>
                </a:moveTo>
                <a:lnTo>
                  <a:pt x="1835663" y="0"/>
                </a:lnTo>
                <a:cubicBezTo>
                  <a:pt x="1839528" y="0"/>
                  <a:pt x="1842750" y="3841"/>
                  <a:pt x="1842750" y="8321"/>
                </a:cubicBezTo>
                <a:cubicBezTo>
                  <a:pt x="1842750" y="12802"/>
                  <a:pt x="1839528" y="16642"/>
                  <a:pt x="1835663" y="16642"/>
                </a:cubicBezTo>
                <a:lnTo>
                  <a:pt x="1802161" y="16642"/>
                </a:lnTo>
                <a:cubicBezTo>
                  <a:pt x="1797651" y="16642"/>
                  <a:pt x="1794430" y="12802"/>
                  <a:pt x="1794430" y="8321"/>
                </a:cubicBezTo>
                <a:cubicBezTo>
                  <a:pt x="1794430" y="3841"/>
                  <a:pt x="1797651" y="0"/>
                  <a:pt x="1802161" y="0"/>
                </a:cubicBezTo>
                <a:close/>
                <a:moveTo>
                  <a:pt x="1683967" y="0"/>
                </a:moveTo>
                <a:lnTo>
                  <a:pt x="1717671" y="0"/>
                </a:lnTo>
                <a:cubicBezTo>
                  <a:pt x="1721486" y="0"/>
                  <a:pt x="1724666" y="3841"/>
                  <a:pt x="1724666" y="8321"/>
                </a:cubicBezTo>
                <a:cubicBezTo>
                  <a:pt x="1724666" y="12802"/>
                  <a:pt x="1721486" y="16642"/>
                  <a:pt x="1717671" y="16642"/>
                </a:cubicBezTo>
                <a:lnTo>
                  <a:pt x="1683967" y="16642"/>
                </a:lnTo>
                <a:cubicBezTo>
                  <a:pt x="1680152" y="16642"/>
                  <a:pt x="1676336" y="12802"/>
                  <a:pt x="1676336" y="8321"/>
                </a:cubicBezTo>
                <a:cubicBezTo>
                  <a:pt x="1676336" y="3841"/>
                  <a:pt x="1680152" y="0"/>
                  <a:pt x="1683967" y="0"/>
                </a:cubicBezTo>
                <a:close/>
                <a:moveTo>
                  <a:pt x="1563340" y="0"/>
                </a:moveTo>
                <a:lnTo>
                  <a:pt x="1597903" y="0"/>
                </a:lnTo>
                <a:cubicBezTo>
                  <a:pt x="1602556" y="0"/>
                  <a:pt x="1606544" y="3841"/>
                  <a:pt x="1606544" y="8321"/>
                </a:cubicBezTo>
                <a:cubicBezTo>
                  <a:pt x="1606544" y="12802"/>
                  <a:pt x="1602556" y="16642"/>
                  <a:pt x="1597903" y="16642"/>
                </a:cubicBezTo>
                <a:lnTo>
                  <a:pt x="1563340" y="16642"/>
                </a:lnTo>
                <a:cubicBezTo>
                  <a:pt x="1559352" y="16642"/>
                  <a:pt x="1555364" y="12802"/>
                  <a:pt x="1555364" y="8321"/>
                </a:cubicBezTo>
                <a:cubicBezTo>
                  <a:pt x="1555364" y="3841"/>
                  <a:pt x="1559352" y="0"/>
                  <a:pt x="1563340" y="0"/>
                </a:cubicBezTo>
                <a:close/>
                <a:moveTo>
                  <a:pt x="1444904" y="0"/>
                </a:moveTo>
                <a:lnTo>
                  <a:pt x="1478606" y="0"/>
                </a:lnTo>
                <a:cubicBezTo>
                  <a:pt x="1482422" y="0"/>
                  <a:pt x="1485601" y="3841"/>
                  <a:pt x="1485601" y="8321"/>
                </a:cubicBezTo>
                <a:cubicBezTo>
                  <a:pt x="1485601" y="12802"/>
                  <a:pt x="1482422" y="16642"/>
                  <a:pt x="1478606" y="16642"/>
                </a:cubicBezTo>
                <a:lnTo>
                  <a:pt x="1444904" y="16642"/>
                </a:lnTo>
                <a:cubicBezTo>
                  <a:pt x="1440452" y="16642"/>
                  <a:pt x="1437273" y="12802"/>
                  <a:pt x="1437273" y="8321"/>
                </a:cubicBezTo>
                <a:cubicBezTo>
                  <a:pt x="1437273" y="3841"/>
                  <a:pt x="1440452" y="0"/>
                  <a:pt x="1444904" y="0"/>
                </a:cubicBezTo>
                <a:close/>
                <a:moveTo>
                  <a:pt x="1323931" y="0"/>
                </a:moveTo>
                <a:lnTo>
                  <a:pt x="1356997" y="0"/>
                </a:lnTo>
                <a:cubicBezTo>
                  <a:pt x="1361449" y="0"/>
                  <a:pt x="1364628" y="3841"/>
                  <a:pt x="1364628" y="8321"/>
                </a:cubicBezTo>
                <a:cubicBezTo>
                  <a:pt x="1364628" y="12802"/>
                  <a:pt x="1361449" y="16642"/>
                  <a:pt x="1356997" y="16642"/>
                </a:cubicBezTo>
                <a:lnTo>
                  <a:pt x="1323931" y="16642"/>
                </a:lnTo>
                <a:cubicBezTo>
                  <a:pt x="1319479" y="16642"/>
                  <a:pt x="1316300" y="12802"/>
                  <a:pt x="1316300" y="8321"/>
                </a:cubicBezTo>
                <a:cubicBezTo>
                  <a:pt x="1316300" y="3841"/>
                  <a:pt x="1319479" y="0"/>
                  <a:pt x="1323931" y="0"/>
                </a:cubicBezTo>
                <a:close/>
                <a:moveTo>
                  <a:pt x="1205837" y="0"/>
                </a:moveTo>
                <a:lnTo>
                  <a:pt x="1238905" y="0"/>
                </a:lnTo>
                <a:cubicBezTo>
                  <a:pt x="1243356" y="0"/>
                  <a:pt x="1246536" y="3841"/>
                  <a:pt x="1246536" y="8321"/>
                </a:cubicBezTo>
                <a:cubicBezTo>
                  <a:pt x="1246536" y="12802"/>
                  <a:pt x="1243356" y="16642"/>
                  <a:pt x="1238905" y="16642"/>
                </a:cubicBezTo>
                <a:lnTo>
                  <a:pt x="1205837" y="16642"/>
                </a:lnTo>
                <a:cubicBezTo>
                  <a:pt x="1201386" y="16642"/>
                  <a:pt x="1198206" y="12802"/>
                  <a:pt x="1198206" y="8321"/>
                </a:cubicBezTo>
                <a:cubicBezTo>
                  <a:pt x="1198206" y="3841"/>
                  <a:pt x="1201386" y="0"/>
                  <a:pt x="1205837" y="0"/>
                </a:cubicBezTo>
                <a:close/>
                <a:moveTo>
                  <a:pt x="1084864" y="0"/>
                </a:moveTo>
                <a:lnTo>
                  <a:pt x="1117932" y="0"/>
                </a:lnTo>
                <a:cubicBezTo>
                  <a:pt x="1121748" y="0"/>
                  <a:pt x="1125563" y="3841"/>
                  <a:pt x="1125563" y="8321"/>
                </a:cubicBezTo>
                <a:cubicBezTo>
                  <a:pt x="1125563" y="12802"/>
                  <a:pt x="1121748" y="16642"/>
                  <a:pt x="1117932" y="16642"/>
                </a:cubicBezTo>
                <a:lnTo>
                  <a:pt x="1084864" y="16642"/>
                </a:lnTo>
                <a:cubicBezTo>
                  <a:pt x="1080413" y="16642"/>
                  <a:pt x="1077233" y="12802"/>
                  <a:pt x="1077233" y="8321"/>
                </a:cubicBezTo>
                <a:cubicBezTo>
                  <a:pt x="1077233" y="3841"/>
                  <a:pt x="1080413" y="0"/>
                  <a:pt x="1084864" y="0"/>
                </a:cubicBezTo>
                <a:close/>
                <a:moveTo>
                  <a:pt x="966230" y="0"/>
                </a:moveTo>
                <a:lnTo>
                  <a:pt x="1000376" y="0"/>
                </a:lnTo>
                <a:cubicBezTo>
                  <a:pt x="1004241" y="0"/>
                  <a:pt x="1007463" y="3841"/>
                  <a:pt x="1007463" y="8321"/>
                </a:cubicBezTo>
                <a:cubicBezTo>
                  <a:pt x="1007463" y="12802"/>
                  <a:pt x="1004241" y="16642"/>
                  <a:pt x="1000376" y="16642"/>
                </a:cubicBezTo>
                <a:lnTo>
                  <a:pt x="966230" y="16642"/>
                </a:lnTo>
                <a:cubicBezTo>
                  <a:pt x="962364" y="16642"/>
                  <a:pt x="959143" y="12802"/>
                  <a:pt x="959143" y="8321"/>
                </a:cubicBezTo>
                <a:cubicBezTo>
                  <a:pt x="959143" y="3841"/>
                  <a:pt x="962364" y="0"/>
                  <a:pt x="966230" y="0"/>
                </a:cubicBezTo>
                <a:close/>
                <a:moveTo>
                  <a:pt x="845801" y="0"/>
                </a:moveTo>
                <a:lnTo>
                  <a:pt x="878867" y="0"/>
                </a:lnTo>
                <a:cubicBezTo>
                  <a:pt x="883319" y="0"/>
                  <a:pt x="886498" y="3841"/>
                  <a:pt x="886498" y="8321"/>
                </a:cubicBezTo>
                <a:cubicBezTo>
                  <a:pt x="886498" y="12802"/>
                  <a:pt x="883319" y="16642"/>
                  <a:pt x="878867" y="16642"/>
                </a:cubicBezTo>
                <a:lnTo>
                  <a:pt x="845801" y="16642"/>
                </a:lnTo>
                <a:cubicBezTo>
                  <a:pt x="841985" y="16642"/>
                  <a:pt x="838170" y="12802"/>
                  <a:pt x="838170" y="8321"/>
                </a:cubicBezTo>
                <a:cubicBezTo>
                  <a:pt x="838170" y="3841"/>
                  <a:pt x="841985" y="0"/>
                  <a:pt x="845801" y="0"/>
                </a:cubicBezTo>
                <a:close/>
                <a:moveTo>
                  <a:pt x="724828" y="0"/>
                </a:moveTo>
                <a:lnTo>
                  <a:pt x="757894" y="0"/>
                </a:lnTo>
                <a:cubicBezTo>
                  <a:pt x="762346" y="0"/>
                  <a:pt x="765525" y="3841"/>
                  <a:pt x="765525" y="8321"/>
                </a:cubicBezTo>
                <a:cubicBezTo>
                  <a:pt x="765525" y="12802"/>
                  <a:pt x="762346" y="16642"/>
                  <a:pt x="757894" y="16642"/>
                </a:cubicBezTo>
                <a:lnTo>
                  <a:pt x="724828" y="16642"/>
                </a:lnTo>
                <a:cubicBezTo>
                  <a:pt x="720376" y="16642"/>
                  <a:pt x="717197" y="12802"/>
                  <a:pt x="717197" y="8321"/>
                </a:cubicBezTo>
                <a:cubicBezTo>
                  <a:pt x="717197" y="3841"/>
                  <a:pt x="720376" y="0"/>
                  <a:pt x="724828" y="0"/>
                </a:cubicBezTo>
                <a:close/>
                <a:moveTo>
                  <a:pt x="606734" y="0"/>
                </a:moveTo>
                <a:lnTo>
                  <a:pt x="639802" y="0"/>
                </a:lnTo>
                <a:cubicBezTo>
                  <a:pt x="644253" y="0"/>
                  <a:pt x="647433" y="3841"/>
                  <a:pt x="647433" y="8321"/>
                </a:cubicBezTo>
                <a:cubicBezTo>
                  <a:pt x="647433" y="12802"/>
                  <a:pt x="644253" y="16642"/>
                  <a:pt x="639802" y="16642"/>
                </a:cubicBezTo>
                <a:lnTo>
                  <a:pt x="606734" y="16642"/>
                </a:lnTo>
                <a:cubicBezTo>
                  <a:pt x="602283" y="16642"/>
                  <a:pt x="599103" y="12802"/>
                  <a:pt x="599103" y="8321"/>
                </a:cubicBezTo>
                <a:cubicBezTo>
                  <a:pt x="599103" y="3841"/>
                  <a:pt x="602283" y="0"/>
                  <a:pt x="606734" y="0"/>
                </a:cubicBezTo>
                <a:close/>
                <a:moveTo>
                  <a:pt x="485761" y="0"/>
                </a:moveTo>
                <a:lnTo>
                  <a:pt x="518829" y="0"/>
                </a:lnTo>
                <a:cubicBezTo>
                  <a:pt x="523280" y="0"/>
                  <a:pt x="526460" y="3841"/>
                  <a:pt x="526460" y="8321"/>
                </a:cubicBezTo>
                <a:cubicBezTo>
                  <a:pt x="526460" y="12802"/>
                  <a:pt x="523280" y="16642"/>
                  <a:pt x="518829" y="16642"/>
                </a:cubicBezTo>
                <a:lnTo>
                  <a:pt x="485761" y="16642"/>
                </a:lnTo>
                <a:cubicBezTo>
                  <a:pt x="481310" y="16642"/>
                  <a:pt x="478130" y="12802"/>
                  <a:pt x="478130" y="8321"/>
                </a:cubicBezTo>
                <a:cubicBezTo>
                  <a:pt x="478130" y="3841"/>
                  <a:pt x="481310" y="0"/>
                  <a:pt x="485761" y="0"/>
                </a:cubicBezTo>
                <a:close/>
                <a:moveTo>
                  <a:pt x="367671" y="0"/>
                </a:moveTo>
                <a:lnTo>
                  <a:pt x="400737" y="0"/>
                </a:lnTo>
                <a:cubicBezTo>
                  <a:pt x="404553" y="0"/>
                  <a:pt x="408368" y="3841"/>
                  <a:pt x="408368" y="8321"/>
                </a:cubicBezTo>
                <a:cubicBezTo>
                  <a:pt x="408368" y="12802"/>
                  <a:pt x="404553" y="16642"/>
                  <a:pt x="400737" y="16642"/>
                </a:cubicBezTo>
                <a:lnTo>
                  <a:pt x="367671" y="16642"/>
                </a:lnTo>
                <a:cubicBezTo>
                  <a:pt x="363219" y="16642"/>
                  <a:pt x="360040" y="12802"/>
                  <a:pt x="360040" y="8321"/>
                </a:cubicBezTo>
                <a:cubicBezTo>
                  <a:pt x="360040" y="3841"/>
                  <a:pt x="363219" y="0"/>
                  <a:pt x="367671" y="0"/>
                </a:cubicBezTo>
                <a:close/>
                <a:moveTo>
                  <a:pt x="246698" y="0"/>
                </a:moveTo>
                <a:lnTo>
                  <a:pt x="279764" y="0"/>
                </a:lnTo>
                <a:cubicBezTo>
                  <a:pt x="283580" y="0"/>
                  <a:pt x="287395" y="3841"/>
                  <a:pt x="287395" y="8321"/>
                </a:cubicBezTo>
                <a:cubicBezTo>
                  <a:pt x="287395" y="12802"/>
                  <a:pt x="283580" y="16642"/>
                  <a:pt x="279764" y="16642"/>
                </a:cubicBezTo>
                <a:lnTo>
                  <a:pt x="246698" y="16642"/>
                </a:lnTo>
                <a:cubicBezTo>
                  <a:pt x="242246" y="16642"/>
                  <a:pt x="239067" y="12802"/>
                  <a:pt x="239067" y="8321"/>
                </a:cubicBezTo>
                <a:cubicBezTo>
                  <a:pt x="239067" y="3841"/>
                  <a:pt x="242246" y="0"/>
                  <a:pt x="246698" y="0"/>
                </a:cubicBezTo>
                <a:close/>
                <a:moveTo>
                  <a:pt x="128604" y="0"/>
                </a:moveTo>
                <a:lnTo>
                  <a:pt x="162308" y="0"/>
                </a:lnTo>
                <a:cubicBezTo>
                  <a:pt x="166123" y="0"/>
                  <a:pt x="169303" y="3841"/>
                  <a:pt x="169303" y="8321"/>
                </a:cubicBezTo>
                <a:cubicBezTo>
                  <a:pt x="169303" y="12802"/>
                  <a:pt x="166123" y="16642"/>
                  <a:pt x="162308" y="16642"/>
                </a:cubicBezTo>
                <a:lnTo>
                  <a:pt x="128604" y="16642"/>
                </a:lnTo>
                <a:cubicBezTo>
                  <a:pt x="124789" y="16642"/>
                  <a:pt x="120973" y="12802"/>
                  <a:pt x="120973" y="8321"/>
                </a:cubicBezTo>
                <a:cubicBezTo>
                  <a:pt x="120973" y="3841"/>
                  <a:pt x="124789" y="0"/>
                  <a:pt x="128604" y="0"/>
                </a:cubicBezTo>
                <a:close/>
                <a:moveTo>
                  <a:pt x="7631" y="0"/>
                </a:moveTo>
                <a:lnTo>
                  <a:pt x="40699" y="0"/>
                </a:lnTo>
                <a:cubicBezTo>
                  <a:pt x="45150" y="0"/>
                  <a:pt x="48330" y="3841"/>
                  <a:pt x="48330" y="8321"/>
                </a:cubicBezTo>
                <a:cubicBezTo>
                  <a:pt x="48330" y="12802"/>
                  <a:pt x="45150" y="16642"/>
                  <a:pt x="40699" y="16642"/>
                </a:cubicBezTo>
                <a:lnTo>
                  <a:pt x="7631" y="16642"/>
                </a:lnTo>
                <a:cubicBezTo>
                  <a:pt x="3816" y="16642"/>
                  <a:pt x="0" y="12802"/>
                  <a:pt x="0" y="8321"/>
                </a:cubicBezTo>
                <a:cubicBezTo>
                  <a:pt x="0" y="3841"/>
                  <a:pt x="3816" y="0"/>
                  <a:pt x="763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anchor="ctr">
            <a:noAutofit/>
          </a:bodyPr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E8A16A7-DE70-C342-A930-70AEB5FA6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03" y="1182179"/>
            <a:ext cx="254933" cy="254933"/>
          </a:xfrm>
          <a:custGeom>
            <a:avLst/>
            <a:gdLst>
              <a:gd name="T0" fmla="*/ 344 w 690"/>
              <a:gd name="T1" fmla="*/ 688 h 689"/>
              <a:gd name="T2" fmla="*/ 344 w 690"/>
              <a:gd name="T3" fmla="*/ 688 h 689"/>
              <a:gd name="T4" fmla="*/ 0 w 690"/>
              <a:gd name="T5" fmla="*/ 344 h 689"/>
              <a:gd name="T6" fmla="*/ 0 w 690"/>
              <a:gd name="T7" fmla="*/ 344 h 689"/>
              <a:gd name="T8" fmla="*/ 344 w 690"/>
              <a:gd name="T9" fmla="*/ 0 h 689"/>
              <a:gd name="T10" fmla="*/ 344 w 690"/>
              <a:gd name="T11" fmla="*/ 0 h 689"/>
              <a:gd name="T12" fmla="*/ 689 w 690"/>
              <a:gd name="T13" fmla="*/ 344 h 689"/>
              <a:gd name="T14" fmla="*/ 689 w 690"/>
              <a:gd name="T15" fmla="*/ 344 h 689"/>
              <a:gd name="T16" fmla="*/ 344 w 690"/>
              <a:gd name="T17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689">
                <a:moveTo>
                  <a:pt x="344" y="688"/>
                </a:moveTo>
                <a:lnTo>
                  <a:pt x="344" y="688"/>
                </a:lnTo>
                <a:cubicBezTo>
                  <a:pt x="154" y="688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344" y="0"/>
                </a:lnTo>
                <a:cubicBezTo>
                  <a:pt x="535" y="0"/>
                  <a:pt x="689" y="154"/>
                  <a:pt x="689" y="344"/>
                </a:cubicBezTo>
                <a:lnTo>
                  <a:pt x="689" y="344"/>
                </a:lnTo>
                <a:cubicBezTo>
                  <a:pt x="689" y="535"/>
                  <a:pt x="535" y="688"/>
                  <a:pt x="344" y="6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5C2874-F0B7-D24D-B72A-60697751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390" y="1218949"/>
            <a:ext cx="181395" cy="181395"/>
          </a:xfrm>
          <a:custGeom>
            <a:avLst/>
            <a:gdLst>
              <a:gd name="T0" fmla="*/ 0 w 491"/>
              <a:gd name="T1" fmla="*/ 245 h 491"/>
              <a:gd name="T2" fmla="*/ 245 w 491"/>
              <a:gd name="T3" fmla="*/ 0 h 491"/>
              <a:gd name="T4" fmla="*/ 245 w 491"/>
              <a:gd name="T5" fmla="*/ 0 h 491"/>
              <a:gd name="T6" fmla="*/ 490 w 491"/>
              <a:gd name="T7" fmla="*/ 245 h 491"/>
              <a:gd name="T8" fmla="*/ 490 w 491"/>
              <a:gd name="T9" fmla="*/ 245 h 491"/>
              <a:gd name="T10" fmla="*/ 245 w 491"/>
              <a:gd name="T11" fmla="*/ 490 h 491"/>
              <a:gd name="T12" fmla="*/ 245 w 491"/>
              <a:gd name="T13" fmla="*/ 490 h 491"/>
              <a:gd name="T14" fmla="*/ 0 w 491"/>
              <a:gd name="T15" fmla="*/ 245 h 491"/>
              <a:gd name="T16" fmla="*/ 0 w 491"/>
              <a:gd name="T17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491">
                <a:moveTo>
                  <a:pt x="0" y="245"/>
                </a:moveTo>
                <a:cubicBezTo>
                  <a:pt x="0" y="110"/>
                  <a:pt x="110" y="0"/>
                  <a:pt x="245" y="0"/>
                </a:cubicBezTo>
                <a:lnTo>
                  <a:pt x="245" y="0"/>
                </a:lnTo>
                <a:cubicBezTo>
                  <a:pt x="380" y="0"/>
                  <a:pt x="490" y="110"/>
                  <a:pt x="490" y="245"/>
                </a:cubicBezTo>
                <a:lnTo>
                  <a:pt x="490" y="245"/>
                </a:lnTo>
                <a:cubicBezTo>
                  <a:pt x="490" y="381"/>
                  <a:pt x="380" y="490"/>
                  <a:pt x="245" y="490"/>
                </a:cubicBezTo>
                <a:lnTo>
                  <a:pt x="245" y="490"/>
                </a:lnTo>
                <a:cubicBezTo>
                  <a:pt x="110" y="490"/>
                  <a:pt x="0" y="381"/>
                  <a:pt x="0" y="245"/>
                </a:cubicBezTo>
                <a:lnTo>
                  <a:pt x="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1405ECF-C83A-5D41-ABA3-26D224D1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36" y="2560617"/>
            <a:ext cx="2198648" cy="220125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AA81A310-2CAA-C141-B316-23547F60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38" y="2687593"/>
            <a:ext cx="1725337" cy="9442"/>
          </a:xfrm>
          <a:custGeom>
            <a:avLst/>
            <a:gdLst>
              <a:gd name="connsiteX0" fmla="*/ 2999723 w 3040956"/>
              <a:gd name="connsiteY0" fmla="*/ 0 h 16642"/>
              <a:gd name="connsiteX1" fmla="*/ 3033869 w 3040956"/>
              <a:gd name="connsiteY1" fmla="*/ 0 h 16642"/>
              <a:gd name="connsiteX2" fmla="*/ 3040956 w 3040956"/>
              <a:gd name="connsiteY2" fmla="*/ 8321 h 16642"/>
              <a:gd name="connsiteX3" fmla="*/ 3033869 w 3040956"/>
              <a:gd name="connsiteY3" fmla="*/ 16642 h 16642"/>
              <a:gd name="connsiteX4" fmla="*/ 2999723 w 3040956"/>
              <a:gd name="connsiteY4" fmla="*/ 16642 h 16642"/>
              <a:gd name="connsiteX5" fmla="*/ 2992636 w 3040956"/>
              <a:gd name="connsiteY5" fmla="*/ 8321 h 16642"/>
              <a:gd name="connsiteX6" fmla="*/ 2999723 w 3040956"/>
              <a:gd name="connsiteY6" fmla="*/ 0 h 16642"/>
              <a:gd name="connsiteX7" fmla="*/ 2879294 w 3040956"/>
              <a:gd name="connsiteY7" fmla="*/ 0 h 16642"/>
              <a:gd name="connsiteX8" fmla="*/ 2912360 w 3040956"/>
              <a:gd name="connsiteY8" fmla="*/ 0 h 16642"/>
              <a:gd name="connsiteX9" fmla="*/ 2919991 w 3040956"/>
              <a:gd name="connsiteY9" fmla="*/ 8321 h 16642"/>
              <a:gd name="connsiteX10" fmla="*/ 2912360 w 3040956"/>
              <a:gd name="connsiteY10" fmla="*/ 16642 h 16642"/>
              <a:gd name="connsiteX11" fmla="*/ 2879294 w 3040956"/>
              <a:gd name="connsiteY11" fmla="*/ 16642 h 16642"/>
              <a:gd name="connsiteX12" fmla="*/ 2871663 w 3040956"/>
              <a:gd name="connsiteY12" fmla="*/ 8321 h 16642"/>
              <a:gd name="connsiteX13" fmla="*/ 2879294 w 3040956"/>
              <a:gd name="connsiteY13" fmla="*/ 0 h 16642"/>
              <a:gd name="connsiteX14" fmla="*/ 2758322 w 3040956"/>
              <a:gd name="connsiteY14" fmla="*/ 0 h 16642"/>
              <a:gd name="connsiteX15" fmla="*/ 2791388 w 3040956"/>
              <a:gd name="connsiteY15" fmla="*/ 0 h 16642"/>
              <a:gd name="connsiteX16" fmla="*/ 2799019 w 3040956"/>
              <a:gd name="connsiteY16" fmla="*/ 8321 h 16642"/>
              <a:gd name="connsiteX17" fmla="*/ 2791388 w 3040956"/>
              <a:gd name="connsiteY17" fmla="*/ 16642 h 16642"/>
              <a:gd name="connsiteX18" fmla="*/ 2758322 w 3040956"/>
              <a:gd name="connsiteY18" fmla="*/ 16642 h 16642"/>
              <a:gd name="connsiteX19" fmla="*/ 2750691 w 3040956"/>
              <a:gd name="connsiteY19" fmla="*/ 8321 h 16642"/>
              <a:gd name="connsiteX20" fmla="*/ 2758322 w 3040956"/>
              <a:gd name="connsiteY20" fmla="*/ 0 h 16642"/>
              <a:gd name="connsiteX21" fmla="*/ 2640227 w 3040956"/>
              <a:gd name="connsiteY21" fmla="*/ 0 h 16642"/>
              <a:gd name="connsiteX22" fmla="*/ 2673295 w 3040956"/>
              <a:gd name="connsiteY22" fmla="*/ 0 h 16642"/>
              <a:gd name="connsiteX23" fmla="*/ 2680926 w 3040956"/>
              <a:gd name="connsiteY23" fmla="*/ 8321 h 16642"/>
              <a:gd name="connsiteX24" fmla="*/ 2673295 w 3040956"/>
              <a:gd name="connsiteY24" fmla="*/ 16642 h 16642"/>
              <a:gd name="connsiteX25" fmla="*/ 2640227 w 3040956"/>
              <a:gd name="connsiteY25" fmla="*/ 16642 h 16642"/>
              <a:gd name="connsiteX26" fmla="*/ 2632596 w 3040956"/>
              <a:gd name="connsiteY26" fmla="*/ 8321 h 16642"/>
              <a:gd name="connsiteX27" fmla="*/ 2640227 w 3040956"/>
              <a:gd name="connsiteY27" fmla="*/ 0 h 16642"/>
              <a:gd name="connsiteX28" fmla="*/ 2518711 w 3040956"/>
              <a:gd name="connsiteY28" fmla="*/ 0 h 16642"/>
              <a:gd name="connsiteX29" fmla="*/ 2552859 w 3040956"/>
              <a:gd name="connsiteY29" fmla="*/ 0 h 16642"/>
              <a:gd name="connsiteX30" fmla="*/ 2559946 w 3040956"/>
              <a:gd name="connsiteY30" fmla="*/ 8321 h 16642"/>
              <a:gd name="connsiteX31" fmla="*/ 2552859 w 3040956"/>
              <a:gd name="connsiteY31" fmla="*/ 16642 h 16642"/>
              <a:gd name="connsiteX32" fmla="*/ 2518711 w 3040956"/>
              <a:gd name="connsiteY32" fmla="*/ 16642 h 16642"/>
              <a:gd name="connsiteX33" fmla="*/ 2511624 w 3040956"/>
              <a:gd name="connsiteY33" fmla="*/ 8321 h 16642"/>
              <a:gd name="connsiteX34" fmla="*/ 2518711 w 3040956"/>
              <a:gd name="connsiteY34" fmla="*/ 0 h 16642"/>
              <a:gd name="connsiteX35" fmla="*/ 2401509 w 3040956"/>
              <a:gd name="connsiteY35" fmla="*/ 0 h 16642"/>
              <a:gd name="connsiteX36" fmla="*/ 2436737 w 3040956"/>
              <a:gd name="connsiteY36" fmla="*/ 0 h 16642"/>
              <a:gd name="connsiteX37" fmla="*/ 2444713 w 3040956"/>
              <a:gd name="connsiteY37" fmla="*/ 8321 h 16642"/>
              <a:gd name="connsiteX38" fmla="*/ 2436737 w 3040956"/>
              <a:gd name="connsiteY38" fmla="*/ 16642 h 16642"/>
              <a:gd name="connsiteX39" fmla="*/ 2401509 w 3040956"/>
              <a:gd name="connsiteY39" fmla="*/ 16642 h 16642"/>
              <a:gd name="connsiteX40" fmla="*/ 2393533 w 3040956"/>
              <a:gd name="connsiteY40" fmla="*/ 8321 h 16642"/>
              <a:gd name="connsiteX41" fmla="*/ 2401509 w 3040956"/>
              <a:gd name="connsiteY41" fmla="*/ 0 h 16642"/>
              <a:gd name="connsiteX42" fmla="*/ 2280192 w 3040956"/>
              <a:gd name="connsiteY42" fmla="*/ 0 h 16642"/>
              <a:gd name="connsiteX43" fmla="*/ 2313894 w 3040956"/>
              <a:gd name="connsiteY43" fmla="*/ 0 h 16642"/>
              <a:gd name="connsiteX44" fmla="*/ 2320889 w 3040956"/>
              <a:gd name="connsiteY44" fmla="*/ 8321 h 16642"/>
              <a:gd name="connsiteX45" fmla="*/ 2313894 w 3040956"/>
              <a:gd name="connsiteY45" fmla="*/ 16642 h 16642"/>
              <a:gd name="connsiteX46" fmla="*/ 2280192 w 3040956"/>
              <a:gd name="connsiteY46" fmla="*/ 16642 h 16642"/>
              <a:gd name="connsiteX47" fmla="*/ 2272561 w 3040956"/>
              <a:gd name="connsiteY47" fmla="*/ 8321 h 16642"/>
              <a:gd name="connsiteX48" fmla="*/ 2280192 w 3040956"/>
              <a:gd name="connsiteY48" fmla="*/ 0 h 16642"/>
              <a:gd name="connsiteX49" fmla="*/ 2161553 w 3040956"/>
              <a:gd name="connsiteY49" fmla="*/ 0 h 16642"/>
              <a:gd name="connsiteX50" fmla="*/ 2195056 w 3040956"/>
              <a:gd name="connsiteY50" fmla="*/ 0 h 16642"/>
              <a:gd name="connsiteX51" fmla="*/ 2202788 w 3040956"/>
              <a:gd name="connsiteY51" fmla="*/ 8321 h 16642"/>
              <a:gd name="connsiteX52" fmla="*/ 2195056 w 3040956"/>
              <a:gd name="connsiteY52" fmla="*/ 16642 h 16642"/>
              <a:gd name="connsiteX53" fmla="*/ 2161553 w 3040956"/>
              <a:gd name="connsiteY53" fmla="*/ 16642 h 16642"/>
              <a:gd name="connsiteX54" fmla="*/ 2154466 w 3040956"/>
              <a:gd name="connsiteY54" fmla="*/ 8321 h 16642"/>
              <a:gd name="connsiteX55" fmla="*/ 2161553 w 3040956"/>
              <a:gd name="connsiteY55" fmla="*/ 0 h 16642"/>
              <a:gd name="connsiteX56" fmla="*/ 2041125 w 3040956"/>
              <a:gd name="connsiteY56" fmla="*/ 0 h 16642"/>
              <a:gd name="connsiteX57" fmla="*/ 2074193 w 3040956"/>
              <a:gd name="connsiteY57" fmla="*/ 0 h 16642"/>
              <a:gd name="connsiteX58" fmla="*/ 2081824 w 3040956"/>
              <a:gd name="connsiteY58" fmla="*/ 8321 h 16642"/>
              <a:gd name="connsiteX59" fmla="*/ 2074193 w 3040956"/>
              <a:gd name="connsiteY59" fmla="*/ 16642 h 16642"/>
              <a:gd name="connsiteX60" fmla="*/ 2041125 w 3040956"/>
              <a:gd name="connsiteY60" fmla="*/ 16642 h 16642"/>
              <a:gd name="connsiteX61" fmla="*/ 2033494 w 3040956"/>
              <a:gd name="connsiteY61" fmla="*/ 8321 h 16642"/>
              <a:gd name="connsiteX62" fmla="*/ 2041125 w 3040956"/>
              <a:gd name="connsiteY62" fmla="*/ 0 h 16642"/>
              <a:gd name="connsiteX63" fmla="*/ 1923034 w 3040956"/>
              <a:gd name="connsiteY63" fmla="*/ 0 h 16642"/>
              <a:gd name="connsiteX64" fmla="*/ 1956100 w 3040956"/>
              <a:gd name="connsiteY64" fmla="*/ 0 h 16642"/>
              <a:gd name="connsiteX65" fmla="*/ 1963731 w 3040956"/>
              <a:gd name="connsiteY65" fmla="*/ 8321 h 16642"/>
              <a:gd name="connsiteX66" fmla="*/ 1956100 w 3040956"/>
              <a:gd name="connsiteY66" fmla="*/ 16642 h 16642"/>
              <a:gd name="connsiteX67" fmla="*/ 1923034 w 3040956"/>
              <a:gd name="connsiteY67" fmla="*/ 16642 h 16642"/>
              <a:gd name="connsiteX68" fmla="*/ 1915403 w 3040956"/>
              <a:gd name="connsiteY68" fmla="*/ 8321 h 16642"/>
              <a:gd name="connsiteX69" fmla="*/ 1923034 w 3040956"/>
              <a:gd name="connsiteY69" fmla="*/ 0 h 16642"/>
              <a:gd name="connsiteX70" fmla="*/ 1802161 w 3040956"/>
              <a:gd name="connsiteY70" fmla="*/ 0 h 16642"/>
              <a:gd name="connsiteX71" fmla="*/ 1835663 w 3040956"/>
              <a:gd name="connsiteY71" fmla="*/ 0 h 16642"/>
              <a:gd name="connsiteX72" fmla="*/ 1842750 w 3040956"/>
              <a:gd name="connsiteY72" fmla="*/ 8321 h 16642"/>
              <a:gd name="connsiteX73" fmla="*/ 1835663 w 3040956"/>
              <a:gd name="connsiteY73" fmla="*/ 16642 h 16642"/>
              <a:gd name="connsiteX74" fmla="*/ 1802161 w 3040956"/>
              <a:gd name="connsiteY74" fmla="*/ 16642 h 16642"/>
              <a:gd name="connsiteX75" fmla="*/ 1794430 w 3040956"/>
              <a:gd name="connsiteY75" fmla="*/ 8321 h 16642"/>
              <a:gd name="connsiteX76" fmla="*/ 1802161 w 3040956"/>
              <a:gd name="connsiteY76" fmla="*/ 0 h 16642"/>
              <a:gd name="connsiteX77" fmla="*/ 1683967 w 3040956"/>
              <a:gd name="connsiteY77" fmla="*/ 0 h 16642"/>
              <a:gd name="connsiteX78" fmla="*/ 1717671 w 3040956"/>
              <a:gd name="connsiteY78" fmla="*/ 0 h 16642"/>
              <a:gd name="connsiteX79" fmla="*/ 1724666 w 3040956"/>
              <a:gd name="connsiteY79" fmla="*/ 8321 h 16642"/>
              <a:gd name="connsiteX80" fmla="*/ 1717671 w 3040956"/>
              <a:gd name="connsiteY80" fmla="*/ 16642 h 16642"/>
              <a:gd name="connsiteX81" fmla="*/ 1683967 w 3040956"/>
              <a:gd name="connsiteY81" fmla="*/ 16642 h 16642"/>
              <a:gd name="connsiteX82" fmla="*/ 1676336 w 3040956"/>
              <a:gd name="connsiteY82" fmla="*/ 8321 h 16642"/>
              <a:gd name="connsiteX83" fmla="*/ 1683967 w 3040956"/>
              <a:gd name="connsiteY83" fmla="*/ 0 h 16642"/>
              <a:gd name="connsiteX84" fmla="*/ 1563340 w 3040956"/>
              <a:gd name="connsiteY84" fmla="*/ 0 h 16642"/>
              <a:gd name="connsiteX85" fmla="*/ 1597903 w 3040956"/>
              <a:gd name="connsiteY85" fmla="*/ 0 h 16642"/>
              <a:gd name="connsiteX86" fmla="*/ 1606544 w 3040956"/>
              <a:gd name="connsiteY86" fmla="*/ 8321 h 16642"/>
              <a:gd name="connsiteX87" fmla="*/ 1597903 w 3040956"/>
              <a:gd name="connsiteY87" fmla="*/ 16642 h 16642"/>
              <a:gd name="connsiteX88" fmla="*/ 1563340 w 3040956"/>
              <a:gd name="connsiteY88" fmla="*/ 16642 h 16642"/>
              <a:gd name="connsiteX89" fmla="*/ 1555364 w 3040956"/>
              <a:gd name="connsiteY89" fmla="*/ 8321 h 16642"/>
              <a:gd name="connsiteX90" fmla="*/ 1563340 w 3040956"/>
              <a:gd name="connsiteY90" fmla="*/ 0 h 16642"/>
              <a:gd name="connsiteX91" fmla="*/ 1444904 w 3040956"/>
              <a:gd name="connsiteY91" fmla="*/ 0 h 16642"/>
              <a:gd name="connsiteX92" fmla="*/ 1478606 w 3040956"/>
              <a:gd name="connsiteY92" fmla="*/ 0 h 16642"/>
              <a:gd name="connsiteX93" fmla="*/ 1485601 w 3040956"/>
              <a:gd name="connsiteY93" fmla="*/ 8321 h 16642"/>
              <a:gd name="connsiteX94" fmla="*/ 1478606 w 3040956"/>
              <a:gd name="connsiteY94" fmla="*/ 16642 h 16642"/>
              <a:gd name="connsiteX95" fmla="*/ 1444904 w 3040956"/>
              <a:gd name="connsiteY95" fmla="*/ 16642 h 16642"/>
              <a:gd name="connsiteX96" fmla="*/ 1437273 w 3040956"/>
              <a:gd name="connsiteY96" fmla="*/ 8321 h 16642"/>
              <a:gd name="connsiteX97" fmla="*/ 1444904 w 3040956"/>
              <a:gd name="connsiteY97" fmla="*/ 0 h 16642"/>
              <a:gd name="connsiteX98" fmla="*/ 1323931 w 3040956"/>
              <a:gd name="connsiteY98" fmla="*/ 0 h 16642"/>
              <a:gd name="connsiteX99" fmla="*/ 1356997 w 3040956"/>
              <a:gd name="connsiteY99" fmla="*/ 0 h 16642"/>
              <a:gd name="connsiteX100" fmla="*/ 1364628 w 3040956"/>
              <a:gd name="connsiteY100" fmla="*/ 8321 h 16642"/>
              <a:gd name="connsiteX101" fmla="*/ 1356997 w 3040956"/>
              <a:gd name="connsiteY101" fmla="*/ 16642 h 16642"/>
              <a:gd name="connsiteX102" fmla="*/ 1323931 w 3040956"/>
              <a:gd name="connsiteY102" fmla="*/ 16642 h 16642"/>
              <a:gd name="connsiteX103" fmla="*/ 1316300 w 3040956"/>
              <a:gd name="connsiteY103" fmla="*/ 8321 h 16642"/>
              <a:gd name="connsiteX104" fmla="*/ 1323931 w 3040956"/>
              <a:gd name="connsiteY104" fmla="*/ 0 h 16642"/>
              <a:gd name="connsiteX105" fmla="*/ 1205837 w 3040956"/>
              <a:gd name="connsiteY105" fmla="*/ 0 h 16642"/>
              <a:gd name="connsiteX106" fmla="*/ 1238905 w 3040956"/>
              <a:gd name="connsiteY106" fmla="*/ 0 h 16642"/>
              <a:gd name="connsiteX107" fmla="*/ 1246536 w 3040956"/>
              <a:gd name="connsiteY107" fmla="*/ 8321 h 16642"/>
              <a:gd name="connsiteX108" fmla="*/ 1238905 w 3040956"/>
              <a:gd name="connsiteY108" fmla="*/ 16642 h 16642"/>
              <a:gd name="connsiteX109" fmla="*/ 1205837 w 3040956"/>
              <a:gd name="connsiteY109" fmla="*/ 16642 h 16642"/>
              <a:gd name="connsiteX110" fmla="*/ 1198206 w 3040956"/>
              <a:gd name="connsiteY110" fmla="*/ 8321 h 16642"/>
              <a:gd name="connsiteX111" fmla="*/ 1205837 w 3040956"/>
              <a:gd name="connsiteY111" fmla="*/ 0 h 16642"/>
              <a:gd name="connsiteX112" fmla="*/ 1084864 w 3040956"/>
              <a:gd name="connsiteY112" fmla="*/ 0 h 16642"/>
              <a:gd name="connsiteX113" fmla="*/ 1117932 w 3040956"/>
              <a:gd name="connsiteY113" fmla="*/ 0 h 16642"/>
              <a:gd name="connsiteX114" fmla="*/ 1125563 w 3040956"/>
              <a:gd name="connsiteY114" fmla="*/ 8321 h 16642"/>
              <a:gd name="connsiteX115" fmla="*/ 1117932 w 3040956"/>
              <a:gd name="connsiteY115" fmla="*/ 16642 h 16642"/>
              <a:gd name="connsiteX116" fmla="*/ 1084864 w 3040956"/>
              <a:gd name="connsiteY116" fmla="*/ 16642 h 16642"/>
              <a:gd name="connsiteX117" fmla="*/ 1077233 w 3040956"/>
              <a:gd name="connsiteY117" fmla="*/ 8321 h 16642"/>
              <a:gd name="connsiteX118" fmla="*/ 1084864 w 3040956"/>
              <a:gd name="connsiteY118" fmla="*/ 0 h 16642"/>
              <a:gd name="connsiteX119" fmla="*/ 966230 w 3040956"/>
              <a:gd name="connsiteY119" fmla="*/ 0 h 16642"/>
              <a:gd name="connsiteX120" fmla="*/ 1000376 w 3040956"/>
              <a:gd name="connsiteY120" fmla="*/ 0 h 16642"/>
              <a:gd name="connsiteX121" fmla="*/ 1007463 w 3040956"/>
              <a:gd name="connsiteY121" fmla="*/ 8321 h 16642"/>
              <a:gd name="connsiteX122" fmla="*/ 1000376 w 3040956"/>
              <a:gd name="connsiteY122" fmla="*/ 16642 h 16642"/>
              <a:gd name="connsiteX123" fmla="*/ 966230 w 3040956"/>
              <a:gd name="connsiteY123" fmla="*/ 16642 h 16642"/>
              <a:gd name="connsiteX124" fmla="*/ 959143 w 3040956"/>
              <a:gd name="connsiteY124" fmla="*/ 8321 h 16642"/>
              <a:gd name="connsiteX125" fmla="*/ 966230 w 3040956"/>
              <a:gd name="connsiteY125" fmla="*/ 0 h 16642"/>
              <a:gd name="connsiteX126" fmla="*/ 845801 w 3040956"/>
              <a:gd name="connsiteY126" fmla="*/ 0 h 16642"/>
              <a:gd name="connsiteX127" fmla="*/ 878867 w 3040956"/>
              <a:gd name="connsiteY127" fmla="*/ 0 h 16642"/>
              <a:gd name="connsiteX128" fmla="*/ 886498 w 3040956"/>
              <a:gd name="connsiteY128" fmla="*/ 8321 h 16642"/>
              <a:gd name="connsiteX129" fmla="*/ 878867 w 3040956"/>
              <a:gd name="connsiteY129" fmla="*/ 16642 h 16642"/>
              <a:gd name="connsiteX130" fmla="*/ 845801 w 3040956"/>
              <a:gd name="connsiteY130" fmla="*/ 16642 h 16642"/>
              <a:gd name="connsiteX131" fmla="*/ 838170 w 3040956"/>
              <a:gd name="connsiteY131" fmla="*/ 8321 h 16642"/>
              <a:gd name="connsiteX132" fmla="*/ 845801 w 3040956"/>
              <a:gd name="connsiteY132" fmla="*/ 0 h 16642"/>
              <a:gd name="connsiteX133" fmla="*/ 724828 w 3040956"/>
              <a:gd name="connsiteY133" fmla="*/ 0 h 16642"/>
              <a:gd name="connsiteX134" fmla="*/ 757894 w 3040956"/>
              <a:gd name="connsiteY134" fmla="*/ 0 h 16642"/>
              <a:gd name="connsiteX135" fmla="*/ 765525 w 3040956"/>
              <a:gd name="connsiteY135" fmla="*/ 8321 h 16642"/>
              <a:gd name="connsiteX136" fmla="*/ 757894 w 3040956"/>
              <a:gd name="connsiteY136" fmla="*/ 16642 h 16642"/>
              <a:gd name="connsiteX137" fmla="*/ 724828 w 3040956"/>
              <a:gd name="connsiteY137" fmla="*/ 16642 h 16642"/>
              <a:gd name="connsiteX138" fmla="*/ 717197 w 3040956"/>
              <a:gd name="connsiteY138" fmla="*/ 8321 h 16642"/>
              <a:gd name="connsiteX139" fmla="*/ 724828 w 3040956"/>
              <a:gd name="connsiteY139" fmla="*/ 0 h 16642"/>
              <a:gd name="connsiteX140" fmla="*/ 606734 w 3040956"/>
              <a:gd name="connsiteY140" fmla="*/ 0 h 16642"/>
              <a:gd name="connsiteX141" fmla="*/ 639802 w 3040956"/>
              <a:gd name="connsiteY141" fmla="*/ 0 h 16642"/>
              <a:gd name="connsiteX142" fmla="*/ 647433 w 3040956"/>
              <a:gd name="connsiteY142" fmla="*/ 8321 h 16642"/>
              <a:gd name="connsiteX143" fmla="*/ 639802 w 3040956"/>
              <a:gd name="connsiteY143" fmla="*/ 16642 h 16642"/>
              <a:gd name="connsiteX144" fmla="*/ 606734 w 3040956"/>
              <a:gd name="connsiteY144" fmla="*/ 16642 h 16642"/>
              <a:gd name="connsiteX145" fmla="*/ 599103 w 3040956"/>
              <a:gd name="connsiteY145" fmla="*/ 8321 h 16642"/>
              <a:gd name="connsiteX146" fmla="*/ 606734 w 3040956"/>
              <a:gd name="connsiteY146" fmla="*/ 0 h 16642"/>
              <a:gd name="connsiteX147" fmla="*/ 485761 w 3040956"/>
              <a:gd name="connsiteY147" fmla="*/ 0 h 16642"/>
              <a:gd name="connsiteX148" fmla="*/ 518829 w 3040956"/>
              <a:gd name="connsiteY148" fmla="*/ 0 h 16642"/>
              <a:gd name="connsiteX149" fmla="*/ 526460 w 3040956"/>
              <a:gd name="connsiteY149" fmla="*/ 8321 h 16642"/>
              <a:gd name="connsiteX150" fmla="*/ 518829 w 3040956"/>
              <a:gd name="connsiteY150" fmla="*/ 16642 h 16642"/>
              <a:gd name="connsiteX151" fmla="*/ 485761 w 3040956"/>
              <a:gd name="connsiteY151" fmla="*/ 16642 h 16642"/>
              <a:gd name="connsiteX152" fmla="*/ 478130 w 3040956"/>
              <a:gd name="connsiteY152" fmla="*/ 8321 h 16642"/>
              <a:gd name="connsiteX153" fmla="*/ 485761 w 3040956"/>
              <a:gd name="connsiteY153" fmla="*/ 0 h 16642"/>
              <a:gd name="connsiteX154" fmla="*/ 367671 w 3040956"/>
              <a:gd name="connsiteY154" fmla="*/ 0 h 16642"/>
              <a:gd name="connsiteX155" fmla="*/ 400737 w 3040956"/>
              <a:gd name="connsiteY155" fmla="*/ 0 h 16642"/>
              <a:gd name="connsiteX156" fmla="*/ 408368 w 3040956"/>
              <a:gd name="connsiteY156" fmla="*/ 8321 h 16642"/>
              <a:gd name="connsiteX157" fmla="*/ 400737 w 3040956"/>
              <a:gd name="connsiteY157" fmla="*/ 16642 h 16642"/>
              <a:gd name="connsiteX158" fmla="*/ 367671 w 3040956"/>
              <a:gd name="connsiteY158" fmla="*/ 16642 h 16642"/>
              <a:gd name="connsiteX159" fmla="*/ 360040 w 3040956"/>
              <a:gd name="connsiteY159" fmla="*/ 8321 h 16642"/>
              <a:gd name="connsiteX160" fmla="*/ 367671 w 3040956"/>
              <a:gd name="connsiteY160" fmla="*/ 0 h 16642"/>
              <a:gd name="connsiteX161" fmla="*/ 246698 w 3040956"/>
              <a:gd name="connsiteY161" fmla="*/ 0 h 16642"/>
              <a:gd name="connsiteX162" fmla="*/ 279764 w 3040956"/>
              <a:gd name="connsiteY162" fmla="*/ 0 h 16642"/>
              <a:gd name="connsiteX163" fmla="*/ 287395 w 3040956"/>
              <a:gd name="connsiteY163" fmla="*/ 8321 h 16642"/>
              <a:gd name="connsiteX164" fmla="*/ 279764 w 3040956"/>
              <a:gd name="connsiteY164" fmla="*/ 16642 h 16642"/>
              <a:gd name="connsiteX165" fmla="*/ 246698 w 3040956"/>
              <a:gd name="connsiteY165" fmla="*/ 16642 h 16642"/>
              <a:gd name="connsiteX166" fmla="*/ 239067 w 3040956"/>
              <a:gd name="connsiteY166" fmla="*/ 8321 h 16642"/>
              <a:gd name="connsiteX167" fmla="*/ 246698 w 3040956"/>
              <a:gd name="connsiteY167" fmla="*/ 0 h 16642"/>
              <a:gd name="connsiteX168" fmla="*/ 128604 w 3040956"/>
              <a:gd name="connsiteY168" fmla="*/ 0 h 16642"/>
              <a:gd name="connsiteX169" fmla="*/ 162308 w 3040956"/>
              <a:gd name="connsiteY169" fmla="*/ 0 h 16642"/>
              <a:gd name="connsiteX170" fmla="*/ 169303 w 3040956"/>
              <a:gd name="connsiteY170" fmla="*/ 8321 h 16642"/>
              <a:gd name="connsiteX171" fmla="*/ 162308 w 3040956"/>
              <a:gd name="connsiteY171" fmla="*/ 16642 h 16642"/>
              <a:gd name="connsiteX172" fmla="*/ 128604 w 3040956"/>
              <a:gd name="connsiteY172" fmla="*/ 16642 h 16642"/>
              <a:gd name="connsiteX173" fmla="*/ 120973 w 3040956"/>
              <a:gd name="connsiteY173" fmla="*/ 8321 h 16642"/>
              <a:gd name="connsiteX174" fmla="*/ 128604 w 3040956"/>
              <a:gd name="connsiteY174" fmla="*/ 0 h 16642"/>
              <a:gd name="connsiteX175" fmla="*/ 7631 w 3040956"/>
              <a:gd name="connsiteY175" fmla="*/ 0 h 16642"/>
              <a:gd name="connsiteX176" fmla="*/ 40699 w 3040956"/>
              <a:gd name="connsiteY176" fmla="*/ 0 h 16642"/>
              <a:gd name="connsiteX177" fmla="*/ 48330 w 3040956"/>
              <a:gd name="connsiteY177" fmla="*/ 8321 h 16642"/>
              <a:gd name="connsiteX178" fmla="*/ 40699 w 3040956"/>
              <a:gd name="connsiteY178" fmla="*/ 16642 h 16642"/>
              <a:gd name="connsiteX179" fmla="*/ 7631 w 3040956"/>
              <a:gd name="connsiteY179" fmla="*/ 16642 h 16642"/>
              <a:gd name="connsiteX180" fmla="*/ 0 w 3040956"/>
              <a:gd name="connsiteY180" fmla="*/ 8321 h 16642"/>
              <a:gd name="connsiteX181" fmla="*/ 7631 w 3040956"/>
              <a:gd name="connsiteY181" fmla="*/ 0 h 1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3040956" h="16642">
                <a:moveTo>
                  <a:pt x="2999723" y="0"/>
                </a:moveTo>
                <a:lnTo>
                  <a:pt x="3033869" y="0"/>
                </a:lnTo>
                <a:cubicBezTo>
                  <a:pt x="3037734" y="0"/>
                  <a:pt x="3040956" y="3841"/>
                  <a:pt x="3040956" y="8321"/>
                </a:cubicBezTo>
                <a:cubicBezTo>
                  <a:pt x="3040956" y="12802"/>
                  <a:pt x="3037734" y="16642"/>
                  <a:pt x="3033869" y="16642"/>
                </a:cubicBezTo>
                <a:lnTo>
                  <a:pt x="2999723" y="16642"/>
                </a:lnTo>
                <a:cubicBezTo>
                  <a:pt x="2995857" y="16642"/>
                  <a:pt x="2992636" y="12802"/>
                  <a:pt x="2992636" y="8321"/>
                </a:cubicBezTo>
                <a:cubicBezTo>
                  <a:pt x="2992636" y="3841"/>
                  <a:pt x="2995857" y="0"/>
                  <a:pt x="2999723" y="0"/>
                </a:cubicBezTo>
                <a:close/>
                <a:moveTo>
                  <a:pt x="2879294" y="0"/>
                </a:moveTo>
                <a:lnTo>
                  <a:pt x="2912360" y="0"/>
                </a:lnTo>
                <a:cubicBezTo>
                  <a:pt x="2916812" y="0"/>
                  <a:pt x="2919991" y="3841"/>
                  <a:pt x="2919991" y="8321"/>
                </a:cubicBezTo>
                <a:cubicBezTo>
                  <a:pt x="2919991" y="12802"/>
                  <a:pt x="2916812" y="16642"/>
                  <a:pt x="2912360" y="16642"/>
                </a:cubicBezTo>
                <a:lnTo>
                  <a:pt x="2879294" y="16642"/>
                </a:lnTo>
                <a:cubicBezTo>
                  <a:pt x="2875478" y="16642"/>
                  <a:pt x="2871663" y="12802"/>
                  <a:pt x="2871663" y="8321"/>
                </a:cubicBezTo>
                <a:cubicBezTo>
                  <a:pt x="2871663" y="3841"/>
                  <a:pt x="2875478" y="0"/>
                  <a:pt x="2879294" y="0"/>
                </a:cubicBezTo>
                <a:close/>
                <a:moveTo>
                  <a:pt x="2758322" y="0"/>
                </a:moveTo>
                <a:lnTo>
                  <a:pt x="2791388" y="0"/>
                </a:lnTo>
                <a:cubicBezTo>
                  <a:pt x="2795204" y="0"/>
                  <a:pt x="2799019" y="3841"/>
                  <a:pt x="2799019" y="8321"/>
                </a:cubicBezTo>
                <a:cubicBezTo>
                  <a:pt x="2799019" y="12802"/>
                  <a:pt x="2795204" y="16642"/>
                  <a:pt x="2791388" y="16642"/>
                </a:cubicBezTo>
                <a:lnTo>
                  <a:pt x="2758322" y="16642"/>
                </a:lnTo>
                <a:cubicBezTo>
                  <a:pt x="2753870" y="16642"/>
                  <a:pt x="2750691" y="12802"/>
                  <a:pt x="2750691" y="8321"/>
                </a:cubicBezTo>
                <a:cubicBezTo>
                  <a:pt x="2750691" y="3841"/>
                  <a:pt x="2753870" y="0"/>
                  <a:pt x="2758322" y="0"/>
                </a:cubicBezTo>
                <a:close/>
                <a:moveTo>
                  <a:pt x="2640227" y="0"/>
                </a:moveTo>
                <a:lnTo>
                  <a:pt x="2673295" y="0"/>
                </a:lnTo>
                <a:cubicBezTo>
                  <a:pt x="2677111" y="0"/>
                  <a:pt x="2680926" y="3841"/>
                  <a:pt x="2680926" y="8321"/>
                </a:cubicBezTo>
                <a:cubicBezTo>
                  <a:pt x="2680926" y="12802"/>
                  <a:pt x="2677111" y="16642"/>
                  <a:pt x="2673295" y="16642"/>
                </a:cubicBezTo>
                <a:lnTo>
                  <a:pt x="2640227" y="16642"/>
                </a:lnTo>
                <a:cubicBezTo>
                  <a:pt x="2635776" y="16642"/>
                  <a:pt x="2632596" y="12802"/>
                  <a:pt x="2632596" y="8321"/>
                </a:cubicBezTo>
                <a:cubicBezTo>
                  <a:pt x="2632596" y="3841"/>
                  <a:pt x="2635776" y="0"/>
                  <a:pt x="2640227" y="0"/>
                </a:cubicBezTo>
                <a:close/>
                <a:moveTo>
                  <a:pt x="2518711" y="0"/>
                </a:moveTo>
                <a:lnTo>
                  <a:pt x="2552859" y="0"/>
                </a:lnTo>
                <a:cubicBezTo>
                  <a:pt x="2556724" y="0"/>
                  <a:pt x="2559946" y="3841"/>
                  <a:pt x="2559946" y="8321"/>
                </a:cubicBezTo>
                <a:cubicBezTo>
                  <a:pt x="2559946" y="12802"/>
                  <a:pt x="2556724" y="16642"/>
                  <a:pt x="2552859" y="16642"/>
                </a:cubicBezTo>
                <a:lnTo>
                  <a:pt x="2518711" y="16642"/>
                </a:lnTo>
                <a:cubicBezTo>
                  <a:pt x="2514845" y="16642"/>
                  <a:pt x="2511624" y="12802"/>
                  <a:pt x="2511624" y="8321"/>
                </a:cubicBezTo>
                <a:cubicBezTo>
                  <a:pt x="2511624" y="3841"/>
                  <a:pt x="2514845" y="0"/>
                  <a:pt x="2518711" y="0"/>
                </a:cubicBezTo>
                <a:close/>
                <a:moveTo>
                  <a:pt x="2401509" y="0"/>
                </a:moveTo>
                <a:lnTo>
                  <a:pt x="2436737" y="0"/>
                </a:lnTo>
                <a:cubicBezTo>
                  <a:pt x="2440725" y="0"/>
                  <a:pt x="2444713" y="3841"/>
                  <a:pt x="2444713" y="8321"/>
                </a:cubicBezTo>
                <a:cubicBezTo>
                  <a:pt x="2444713" y="12802"/>
                  <a:pt x="2440725" y="16642"/>
                  <a:pt x="2436737" y="16642"/>
                </a:cubicBezTo>
                <a:lnTo>
                  <a:pt x="2401509" y="16642"/>
                </a:lnTo>
                <a:cubicBezTo>
                  <a:pt x="2397521" y="16642"/>
                  <a:pt x="2393533" y="12802"/>
                  <a:pt x="2393533" y="8321"/>
                </a:cubicBezTo>
                <a:cubicBezTo>
                  <a:pt x="2393533" y="3841"/>
                  <a:pt x="2397521" y="0"/>
                  <a:pt x="2401509" y="0"/>
                </a:cubicBezTo>
                <a:close/>
                <a:moveTo>
                  <a:pt x="2280192" y="0"/>
                </a:moveTo>
                <a:lnTo>
                  <a:pt x="2313894" y="0"/>
                </a:lnTo>
                <a:cubicBezTo>
                  <a:pt x="2317710" y="0"/>
                  <a:pt x="2320889" y="3841"/>
                  <a:pt x="2320889" y="8321"/>
                </a:cubicBezTo>
                <a:cubicBezTo>
                  <a:pt x="2320889" y="12802"/>
                  <a:pt x="2317710" y="16642"/>
                  <a:pt x="2313894" y="16642"/>
                </a:cubicBezTo>
                <a:lnTo>
                  <a:pt x="2280192" y="16642"/>
                </a:lnTo>
                <a:cubicBezTo>
                  <a:pt x="2275740" y="16642"/>
                  <a:pt x="2272561" y="12802"/>
                  <a:pt x="2272561" y="8321"/>
                </a:cubicBezTo>
                <a:cubicBezTo>
                  <a:pt x="2272561" y="3841"/>
                  <a:pt x="2275740" y="0"/>
                  <a:pt x="2280192" y="0"/>
                </a:cubicBezTo>
                <a:close/>
                <a:moveTo>
                  <a:pt x="2161553" y="0"/>
                </a:moveTo>
                <a:lnTo>
                  <a:pt x="2195056" y="0"/>
                </a:lnTo>
                <a:cubicBezTo>
                  <a:pt x="2199566" y="0"/>
                  <a:pt x="2202788" y="3841"/>
                  <a:pt x="2202788" y="8321"/>
                </a:cubicBezTo>
                <a:cubicBezTo>
                  <a:pt x="2202788" y="12802"/>
                  <a:pt x="2199566" y="16642"/>
                  <a:pt x="2195056" y="16642"/>
                </a:cubicBezTo>
                <a:lnTo>
                  <a:pt x="2161553" y="16642"/>
                </a:lnTo>
                <a:cubicBezTo>
                  <a:pt x="2157687" y="16642"/>
                  <a:pt x="2154466" y="12802"/>
                  <a:pt x="2154466" y="8321"/>
                </a:cubicBezTo>
                <a:cubicBezTo>
                  <a:pt x="2154466" y="3841"/>
                  <a:pt x="2157687" y="0"/>
                  <a:pt x="2161553" y="0"/>
                </a:cubicBezTo>
                <a:close/>
                <a:moveTo>
                  <a:pt x="2041125" y="0"/>
                </a:moveTo>
                <a:lnTo>
                  <a:pt x="2074193" y="0"/>
                </a:lnTo>
                <a:cubicBezTo>
                  <a:pt x="2078644" y="0"/>
                  <a:pt x="2081824" y="3841"/>
                  <a:pt x="2081824" y="8321"/>
                </a:cubicBezTo>
                <a:cubicBezTo>
                  <a:pt x="2081824" y="12802"/>
                  <a:pt x="2078644" y="16642"/>
                  <a:pt x="2074193" y="16642"/>
                </a:cubicBezTo>
                <a:lnTo>
                  <a:pt x="2041125" y="16642"/>
                </a:lnTo>
                <a:cubicBezTo>
                  <a:pt x="2036674" y="16642"/>
                  <a:pt x="2033494" y="12802"/>
                  <a:pt x="2033494" y="8321"/>
                </a:cubicBezTo>
                <a:cubicBezTo>
                  <a:pt x="2033494" y="3841"/>
                  <a:pt x="2036674" y="0"/>
                  <a:pt x="2041125" y="0"/>
                </a:cubicBezTo>
                <a:close/>
                <a:moveTo>
                  <a:pt x="1923034" y="0"/>
                </a:moveTo>
                <a:lnTo>
                  <a:pt x="1956100" y="0"/>
                </a:lnTo>
                <a:cubicBezTo>
                  <a:pt x="1960552" y="0"/>
                  <a:pt x="1963731" y="3841"/>
                  <a:pt x="1963731" y="8321"/>
                </a:cubicBezTo>
                <a:cubicBezTo>
                  <a:pt x="1963731" y="12802"/>
                  <a:pt x="1960552" y="16642"/>
                  <a:pt x="1956100" y="16642"/>
                </a:cubicBezTo>
                <a:lnTo>
                  <a:pt x="1923034" y="16642"/>
                </a:lnTo>
                <a:cubicBezTo>
                  <a:pt x="1918582" y="16642"/>
                  <a:pt x="1915403" y="12802"/>
                  <a:pt x="1915403" y="8321"/>
                </a:cubicBezTo>
                <a:cubicBezTo>
                  <a:pt x="1915403" y="3841"/>
                  <a:pt x="1918582" y="0"/>
                  <a:pt x="1923034" y="0"/>
                </a:cubicBezTo>
                <a:close/>
                <a:moveTo>
                  <a:pt x="1802161" y="0"/>
                </a:moveTo>
                <a:lnTo>
                  <a:pt x="1835663" y="0"/>
                </a:lnTo>
                <a:cubicBezTo>
                  <a:pt x="1839528" y="0"/>
                  <a:pt x="1842750" y="3841"/>
                  <a:pt x="1842750" y="8321"/>
                </a:cubicBezTo>
                <a:cubicBezTo>
                  <a:pt x="1842750" y="12802"/>
                  <a:pt x="1839528" y="16642"/>
                  <a:pt x="1835663" y="16642"/>
                </a:cubicBezTo>
                <a:lnTo>
                  <a:pt x="1802161" y="16642"/>
                </a:lnTo>
                <a:cubicBezTo>
                  <a:pt x="1797651" y="16642"/>
                  <a:pt x="1794430" y="12802"/>
                  <a:pt x="1794430" y="8321"/>
                </a:cubicBezTo>
                <a:cubicBezTo>
                  <a:pt x="1794430" y="3841"/>
                  <a:pt x="1797651" y="0"/>
                  <a:pt x="1802161" y="0"/>
                </a:cubicBezTo>
                <a:close/>
                <a:moveTo>
                  <a:pt x="1683967" y="0"/>
                </a:moveTo>
                <a:lnTo>
                  <a:pt x="1717671" y="0"/>
                </a:lnTo>
                <a:cubicBezTo>
                  <a:pt x="1721486" y="0"/>
                  <a:pt x="1724666" y="3841"/>
                  <a:pt x="1724666" y="8321"/>
                </a:cubicBezTo>
                <a:cubicBezTo>
                  <a:pt x="1724666" y="12802"/>
                  <a:pt x="1721486" y="16642"/>
                  <a:pt x="1717671" y="16642"/>
                </a:cubicBezTo>
                <a:lnTo>
                  <a:pt x="1683967" y="16642"/>
                </a:lnTo>
                <a:cubicBezTo>
                  <a:pt x="1680152" y="16642"/>
                  <a:pt x="1676336" y="12802"/>
                  <a:pt x="1676336" y="8321"/>
                </a:cubicBezTo>
                <a:cubicBezTo>
                  <a:pt x="1676336" y="3841"/>
                  <a:pt x="1680152" y="0"/>
                  <a:pt x="1683967" y="0"/>
                </a:cubicBezTo>
                <a:close/>
                <a:moveTo>
                  <a:pt x="1563340" y="0"/>
                </a:moveTo>
                <a:lnTo>
                  <a:pt x="1597903" y="0"/>
                </a:lnTo>
                <a:cubicBezTo>
                  <a:pt x="1602556" y="0"/>
                  <a:pt x="1606544" y="3841"/>
                  <a:pt x="1606544" y="8321"/>
                </a:cubicBezTo>
                <a:cubicBezTo>
                  <a:pt x="1606544" y="12802"/>
                  <a:pt x="1602556" y="16642"/>
                  <a:pt x="1597903" y="16642"/>
                </a:cubicBezTo>
                <a:lnTo>
                  <a:pt x="1563340" y="16642"/>
                </a:lnTo>
                <a:cubicBezTo>
                  <a:pt x="1559352" y="16642"/>
                  <a:pt x="1555364" y="12802"/>
                  <a:pt x="1555364" y="8321"/>
                </a:cubicBezTo>
                <a:cubicBezTo>
                  <a:pt x="1555364" y="3841"/>
                  <a:pt x="1559352" y="0"/>
                  <a:pt x="1563340" y="0"/>
                </a:cubicBezTo>
                <a:close/>
                <a:moveTo>
                  <a:pt x="1444904" y="0"/>
                </a:moveTo>
                <a:lnTo>
                  <a:pt x="1478606" y="0"/>
                </a:lnTo>
                <a:cubicBezTo>
                  <a:pt x="1482422" y="0"/>
                  <a:pt x="1485601" y="3841"/>
                  <a:pt x="1485601" y="8321"/>
                </a:cubicBezTo>
                <a:cubicBezTo>
                  <a:pt x="1485601" y="12802"/>
                  <a:pt x="1482422" y="16642"/>
                  <a:pt x="1478606" y="16642"/>
                </a:cubicBezTo>
                <a:lnTo>
                  <a:pt x="1444904" y="16642"/>
                </a:lnTo>
                <a:cubicBezTo>
                  <a:pt x="1440452" y="16642"/>
                  <a:pt x="1437273" y="12802"/>
                  <a:pt x="1437273" y="8321"/>
                </a:cubicBezTo>
                <a:cubicBezTo>
                  <a:pt x="1437273" y="3841"/>
                  <a:pt x="1440452" y="0"/>
                  <a:pt x="1444904" y="0"/>
                </a:cubicBezTo>
                <a:close/>
                <a:moveTo>
                  <a:pt x="1323931" y="0"/>
                </a:moveTo>
                <a:lnTo>
                  <a:pt x="1356997" y="0"/>
                </a:lnTo>
                <a:cubicBezTo>
                  <a:pt x="1361449" y="0"/>
                  <a:pt x="1364628" y="3841"/>
                  <a:pt x="1364628" y="8321"/>
                </a:cubicBezTo>
                <a:cubicBezTo>
                  <a:pt x="1364628" y="12802"/>
                  <a:pt x="1361449" y="16642"/>
                  <a:pt x="1356997" y="16642"/>
                </a:cubicBezTo>
                <a:lnTo>
                  <a:pt x="1323931" y="16642"/>
                </a:lnTo>
                <a:cubicBezTo>
                  <a:pt x="1319479" y="16642"/>
                  <a:pt x="1316300" y="12802"/>
                  <a:pt x="1316300" y="8321"/>
                </a:cubicBezTo>
                <a:cubicBezTo>
                  <a:pt x="1316300" y="3841"/>
                  <a:pt x="1319479" y="0"/>
                  <a:pt x="1323931" y="0"/>
                </a:cubicBezTo>
                <a:close/>
                <a:moveTo>
                  <a:pt x="1205837" y="0"/>
                </a:moveTo>
                <a:lnTo>
                  <a:pt x="1238905" y="0"/>
                </a:lnTo>
                <a:cubicBezTo>
                  <a:pt x="1243356" y="0"/>
                  <a:pt x="1246536" y="3841"/>
                  <a:pt x="1246536" y="8321"/>
                </a:cubicBezTo>
                <a:cubicBezTo>
                  <a:pt x="1246536" y="12802"/>
                  <a:pt x="1243356" y="16642"/>
                  <a:pt x="1238905" y="16642"/>
                </a:cubicBezTo>
                <a:lnTo>
                  <a:pt x="1205837" y="16642"/>
                </a:lnTo>
                <a:cubicBezTo>
                  <a:pt x="1201386" y="16642"/>
                  <a:pt x="1198206" y="12802"/>
                  <a:pt x="1198206" y="8321"/>
                </a:cubicBezTo>
                <a:cubicBezTo>
                  <a:pt x="1198206" y="3841"/>
                  <a:pt x="1201386" y="0"/>
                  <a:pt x="1205837" y="0"/>
                </a:cubicBezTo>
                <a:close/>
                <a:moveTo>
                  <a:pt x="1084864" y="0"/>
                </a:moveTo>
                <a:lnTo>
                  <a:pt x="1117932" y="0"/>
                </a:lnTo>
                <a:cubicBezTo>
                  <a:pt x="1121748" y="0"/>
                  <a:pt x="1125563" y="3841"/>
                  <a:pt x="1125563" y="8321"/>
                </a:cubicBezTo>
                <a:cubicBezTo>
                  <a:pt x="1125563" y="12802"/>
                  <a:pt x="1121748" y="16642"/>
                  <a:pt x="1117932" y="16642"/>
                </a:cubicBezTo>
                <a:lnTo>
                  <a:pt x="1084864" y="16642"/>
                </a:lnTo>
                <a:cubicBezTo>
                  <a:pt x="1080413" y="16642"/>
                  <a:pt x="1077233" y="12802"/>
                  <a:pt x="1077233" y="8321"/>
                </a:cubicBezTo>
                <a:cubicBezTo>
                  <a:pt x="1077233" y="3841"/>
                  <a:pt x="1080413" y="0"/>
                  <a:pt x="1084864" y="0"/>
                </a:cubicBezTo>
                <a:close/>
                <a:moveTo>
                  <a:pt x="966230" y="0"/>
                </a:moveTo>
                <a:lnTo>
                  <a:pt x="1000376" y="0"/>
                </a:lnTo>
                <a:cubicBezTo>
                  <a:pt x="1004241" y="0"/>
                  <a:pt x="1007463" y="3841"/>
                  <a:pt x="1007463" y="8321"/>
                </a:cubicBezTo>
                <a:cubicBezTo>
                  <a:pt x="1007463" y="12802"/>
                  <a:pt x="1004241" y="16642"/>
                  <a:pt x="1000376" y="16642"/>
                </a:cubicBezTo>
                <a:lnTo>
                  <a:pt x="966230" y="16642"/>
                </a:lnTo>
                <a:cubicBezTo>
                  <a:pt x="962364" y="16642"/>
                  <a:pt x="959143" y="12802"/>
                  <a:pt x="959143" y="8321"/>
                </a:cubicBezTo>
                <a:cubicBezTo>
                  <a:pt x="959143" y="3841"/>
                  <a:pt x="962364" y="0"/>
                  <a:pt x="966230" y="0"/>
                </a:cubicBezTo>
                <a:close/>
                <a:moveTo>
                  <a:pt x="845801" y="0"/>
                </a:moveTo>
                <a:lnTo>
                  <a:pt x="878867" y="0"/>
                </a:lnTo>
                <a:cubicBezTo>
                  <a:pt x="883319" y="0"/>
                  <a:pt x="886498" y="3841"/>
                  <a:pt x="886498" y="8321"/>
                </a:cubicBezTo>
                <a:cubicBezTo>
                  <a:pt x="886498" y="12802"/>
                  <a:pt x="883319" y="16642"/>
                  <a:pt x="878867" y="16642"/>
                </a:cubicBezTo>
                <a:lnTo>
                  <a:pt x="845801" y="16642"/>
                </a:lnTo>
                <a:cubicBezTo>
                  <a:pt x="841985" y="16642"/>
                  <a:pt x="838170" y="12802"/>
                  <a:pt x="838170" y="8321"/>
                </a:cubicBezTo>
                <a:cubicBezTo>
                  <a:pt x="838170" y="3841"/>
                  <a:pt x="841985" y="0"/>
                  <a:pt x="845801" y="0"/>
                </a:cubicBezTo>
                <a:close/>
                <a:moveTo>
                  <a:pt x="724828" y="0"/>
                </a:moveTo>
                <a:lnTo>
                  <a:pt x="757894" y="0"/>
                </a:lnTo>
                <a:cubicBezTo>
                  <a:pt x="762346" y="0"/>
                  <a:pt x="765525" y="3841"/>
                  <a:pt x="765525" y="8321"/>
                </a:cubicBezTo>
                <a:cubicBezTo>
                  <a:pt x="765525" y="12802"/>
                  <a:pt x="762346" y="16642"/>
                  <a:pt x="757894" y="16642"/>
                </a:cubicBezTo>
                <a:lnTo>
                  <a:pt x="724828" y="16642"/>
                </a:lnTo>
                <a:cubicBezTo>
                  <a:pt x="720376" y="16642"/>
                  <a:pt x="717197" y="12802"/>
                  <a:pt x="717197" y="8321"/>
                </a:cubicBezTo>
                <a:cubicBezTo>
                  <a:pt x="717197" y="3841"/>
                  <a:pt x="720376" y="0"/>
                  <a:pt x="724828" y="0"/>
                </a:cubicBezTo>
                <a:close/>
                <a:moveTo>
                  <a:pt x="606734" y="0"/>
                </a:moveTo>
                <a:lnTo>
                  <a:pt x="639802" y="0"/>
                </a:lnTo>
                <a:cubicBezTo>
                  <a:pt x="644253" y="0"/>
                  <a:pt x="647433" y="3841"/>
                  <a:pt x="647433" y="8321"/>
                </a:cubicBezTo>
                <a:cubicBezTo>
                  <a:pt x="647433" y="12802"/>
                  <a:pt x="644253" y="16642"/>
                  <a:pt x="639802" y="16642"/>
                </a:cubicBezTo>
                <a:lnTo>
                  <a:pt x="606734" y="16642"/>
                </a:lnTo>
                <a:cubicBezTo>
                  <a:pt x="602283" y="16642"/>
                  <a:pt x="599103" y="12802"/>
                  <a:pt x="599103" y="8321"/>
                </a:cubicBezTo>
                <a:cubicBezTo>
                  <a:pt x="599103" y="3841"/>
                  <a:pt x="602283" y="0"/>
                  <a:pt x="606734" y="0"/>
                </a:cubicBezTo>
                <a:close/>
                <a:moveTo>
                  <a:pt x="485761" y="0"/>
                </a:moveTo>
                <a:lnTo>
                  <a:pt x="518829" y="0"/>
                </a:lnTo>
                <a:cubicBezTo>
                  <a:pt x="523280" y="0"/>
                  <a:pt x="526460" y="3841"/>
                  <a:pt x="526460" y="8321"/>
                </a:cubicBezTo>
                <a:cubicBezTo>
                  <a:pt x="526460" y="12802"/>
                  <a:pt x="523280" y="16642"/>
                  <a:pt x="518829" y="16642"/>
                </a:cubicBezTo>
                <a:lnTo>
                  <a:pt x="485761" y="16642"/>
                </a:lnTo>
                <a:cubicBezTo>
                  <a:pt x="481310" y="16642"/>
                  <a:pt x="478130" y="12802"/>
                  <a:pt x="478130" y="8321"/>
                </a:cubicBezTo>
                <a:cubicBezTo>
                  <a:pt x="478130" y="3841"/>
                  <a:pt x="481310" y="0"/>
                  <a:pt x="485761" y="0"/>
                </a:cubicBezTo>
                <a:close/>
                <a:moveTo>
                  <a:pt x="367671" y="0"/>
                </a:moveTo>
                <a:lnTo>
                  <a:pt x="400737" y="0"/>
                </a:lnTo>
                <a:cubicBezTo>
                  <a:pt x="404553" y="0"/>
                  <a:pt x="408368" y="3841"/>
                  <a:pt x="408368" y="8321"/>
                </a:cubicBezTo>
                <a:cubicBezTo>
                  <a:pt x="408368" y="12802"/>
                  <a:pt x="404553" y="16642"/>
                  <a:pt x="400737" y="16642"/>
                </a:cubicBezTo>
                <a:lnTo>
                  <a:pt x="367671" y="16642"/>
                </a:lnTo>
                <a:cubicBezTo>
                  <a:pt x="363219" y="16642"/>
                  <a:pt x="360040" y="12802"/>
                  <a:pt x="360040" y="8321"/>
                </a:cubicBezTo>
                <a:cubicBezTo>
                  <a:pt x="360040" y="3841"/>
                  <a:pt x="363219" y="0"/>
                  <a:pt x="367671" y="0"/>
                </a:cubicBezTo>
                <a:close/>
                <a:moveTo>
                  <a:pt x="246698" y="0"/>
                </a:moveTo>
                <a:lnTo>
                  <a:pt x="279764" y="0"/>
                </a:lnTo>
                <a:cubicBezTo>
                  <a:pt x="283580" y="0"/>
                  <a:pt x="287395" y="3841"/>
                  <a:pt x="287395" y="8321"/>
                </a:cubicBezTo>
                <a:cubicBezTo>
                  <a:pt x="287395" y="12802"/>
                  <a:pt x="283580" y="16642"/>
                  <a:pt x="279764" y="16642"/>
                </a:cubicBezTo>
                <a:lnTo>
                  <a:pt x="246698" y="16642"/>
                </a:lnTo>
                <a:cubicBezTo>
                  <a:pt x="242246" y="16642"/>
                  <a:pt x="239067" y="12802"/>
                  <a:pt x="239067" y="8321"/>
                </a:cubicBezTo>
                <a:cubicBezTo>
                  <a:pt x="239067" y="3841"/>
                  <a:pt x="242246" y="0"/>
                  <a:pt x="246698" y="0"/>
                </a:cubicBezTo>
                <a:close/>
                <a:moveTo>
                  <a:pt x="128604" y="0"/>
                </a:moveTo>
                <a:lnTo>
                  <a:pt x="162308" y="0"/>
                </a:lnTo>
                <a:cubicBezTo>
                  <a:pt x="166123" y="0"/>
                  <a:pt x="169303" y="3841"/>
                  <a:pt x="169303" y="8321"/>
                </a:cubicBezTo>
                <a:cubicBezTo>
                  <a:pt x="169303" y="12802"/>
                  <a:pt x="166123" y="16642"/>
                  <a:pt x="162308" y="16642"/>
                </a:cubicBezTo>
                <a:lnTo>
                  <a:pt x="128604" y="16642"/>
                </a:lnTo>
                <a:cubicBezTo>
                  <a:pt x="124789" y="16642"/>
                  <a:pt x="120973" y="12802"/>
                  <a:pt x="120973" y="8321"/>
                </a:cubicBezTo>
                <a:cubicBezTo>
                  <a:pt x="120973" y="3841"/>
                  <a:pt x="124789" y="0"/>
                  <a:pt x="128604" y="0"/>
                </a:cubicBezTo>
                <a:close/>
                <a:moveTo>
                  <a:pt x="7631" y="0"/>
                </a:moveTo>
                <a:lnTo>
                  <a:pt x="40699" y="0"/>
                </a:lnTo>
                <a:cubicBezTo>
                  <a:pt x="45150" y="0"/>
                  <a:pt x="48330" y="3841"/>
                  <a:pt x="48330" y="8321"/>
                </a:cubicBezTo>
                <a:cubicBezTo>
                  <a:pt x="48330" y="12802"/>
                  <a:pt x="45150" y="16642"/>
                  <a:pt x="40699" y="16642"/>
                </a:cubicBezTo>
                <a:lnTo>
                  <a:pt x="7631" y="16642"/>
                </a:lnTo>
                <a:cubicBezTo>
                  <a:pt x="3816" y="16642"/>
                  <a:pt x="0" y="12802"/>
                  <a:pt x="0" y="8321"/>
                </a:cubicBezTo>
                <a:cubicBezTo>
                  <a:pt x="0" y="3841"/>
                  <a:pt x="3816" y="0"/>
                  <a:pt x="763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84DE1F0B-B6A0-2543-A31D-86B805D8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416" y="2564848"/>
            <a:ext cx="254933" cy="254933"/>
          </a:xfrm>
          <a:custGeom>
            <a:avLst/>
            <a:gdLst>
              <a:gd name="T0" fmla="*/ 344 w 690"/>
              <a:gd name="T1" fmla="*/ 688 h 689"/>
              <a:gd name="T2" fmla="*/ 344 w 690"/>
              <a:gd name="T3" fmla="*/ 688 h 689"/>
              <a:gd name="T4" fmla="*/ 0 w 690"/>
              <a:gd name="T5" fmla="*/ 344 h 689"/>
              <a:gd name="T6" fmla="*/ 0 w 690"/>
              <a:gd name="T7" fmla="*/ 344 h 689"/>
              <a:gd name="T8" fmla="*/ 344 w 690"/>
              <a:gd name="T9" fmla="*/ 0 h 689"/>
              <a:gd name="T10" fmla="*/ 344 w 690"/>
              <a:gd name="T11" fmla="*/ 0 h 689"/>
              <a:gd name="T12" fmla="*/ 689 w 690"/>
              <a:gd name="T13" fmla="*/ 344 h 689"/>
              <a:gd name="T14" fmla="*/ 689 w 690"/>
              <a:gd name="T15" fmla="*/ 344 h 689"/>
              <a:gd name="T16" fmla="*/ 344 w 690"/>
              <a:gd name="T17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689">
                <a:moveTo>
                  <a:pt x="344" y="688"/>
                </a:moveTo>
                <a:lnTo>
                  <a:pt x="344" y="688"/>
                </a:lnTo>
                <a:cubicBezTo>
                  <a:pt x="154" y="688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344" y="0"/>
                </a:lnTo>
                <a:cubicBezTo>
                  <a:pt x="535" y="0"/>
                  <a:pt x="689" y="154"/>
                  <a:pt x="689" y="344"/>
                </a:cubicBezTo>
                <a:lnTo>
                  <a:pt x="689" y="344"/>
                </a:lnTo>
                <a:cubicBezTo>
                  <a:pt x="689" y="535"/>
                  <a:pt x="535" y="688"/>
                  <a:pt x="344" y="6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65BD4543-1A9A-5742-BE9F-CBF8431C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003" y="2601617"/>
            <a:ext cx="181395" cy="181395"/>
          </a:xfrm>
          <a:custGeom>
            <a:avLst/>
            <a:gdLst>
              <a:gd name="T0" fmla="*/ 0 w 491"/>
              <a:gd name="T1" fmla="*/ 245 h 491"/>
              <a:gd name="T2" fmla="*/ 245 w 491"/>
              <a:gd name="T3" fmla="*/ 0 h 491"/>
              <a:gd name="T4" fmla="*/ 245 w 491"/>
              <a:gd name="T5" fmla="*/ 0 h 491"/>
              <a:gd name="T6" fmla="*/ 490 w 491"/>
              <a:gd name="T7" fmla="*/ 245 h 491"/>
              <a:gd name="T8" fmla="*/ 490 w 491"/>
              <a:gd name="T9" fmla="*/ 245 h 491"/>
              <a:gd name="T10" fmla="*/ 245 w 491"/>
              <a:gd name="T11" fmla="*/ 490 h 491"/>
              <a:gd name="T12" fmla="*/ 245 w 491"/>
              <a:gd name="T13" fmla="*/ 490 h 491"/>
              <a:gd name="T14" fmla="*/ 0 w 491"/>
              <a:gd name="T15" fmla="*/ 245 h 491"/>
              <a:gd name="T16" fmla="*/ 0 w 491"/>
              <a:gd name="T17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491">
                <a:moveTo>
                  <a:pt x="0" y="245"/>
                </a:moveTo>
                <a:cubicBezTo>
                  <a:pt x="0" y="110"/>
                  <a:pt x="110" y="0"/>
                  <a:pt x="245" y="0"/>
                </a:cubicBezTo>
                <a:lnTo>
                  <a:pt x="245" y="0"/>
                </a:lnTo>
                <a:cubicBezTo>
                  <a:pt x="380" y="0"/>
                  <a:pt x="490" y="110"/>
                  <a:pt x="490" y="245"/>
                </a:cubicBezTo>
                <a:lnTo>
                  <a:pt x="490" y="245"/>
                </a:lnTo>
                <a:cubicBezTo>
                  <a:pt x="490" y="381"/>
                  <a:pt x="380" y="490"/>
                  <a:pt x="245" y="490"/>
                </a:cubicBezTo>
                <a:lnTo>
                  <a:pt x="245" y="490"/>
                </a:lnTo>
                <a:cubicBezTo>
                  <a:pt x="110" y="490"/>
                  <a:pt x="0" y="381"/>
                  <a:pt x="0" y="245"/>
                </a:cubicBezTo>
                <a:lnTo>
                  <a:pt x="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34CDA507-3412-A14A-9F48-2496F046F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38" y="4644122"/>
            <a:ext cx="1725337" cy="9442"/>
          </a:xfrm>
          <a:custGeom>
            <a:avLst/>
            <a:gdLst>
              <a:gd name="connsiteX0" fmla="*/ 2999723 w 3040956"/>
              <a:gd name="connsiteY0" fmla="*/ 0 h 16642"/>
              <a:gd name="connsiteX1" fmla="*/ 3033869 w 3040956"/>
              <a:gd name="connsiteY1" fmla="*/ 0 h 16642"/>
              <a:gd name="connsiteX2" fmla="*/ 3040956 w 3040956"/>
              <a:gd name="connsiteY2" fmla="*/ 8321 h 16642"/>
              <a:gd name="connsiteX3" fmla="*/ 3033869 w 3040956"/>
              <a:gd name="connsiteY3" fmla="*/ 16642 h 16642"/>
              <a:gd name="connsiteX4" fmla="*/ 2999723 w 3040956"/>
              <a:gd name="connsiteY4" fmla="*/ 16642 h 16642"/>
              <a:gd name="connsiteX5" fmla="*/ 2992636 w 3040956"/>
              <a:gd name="connsiteY5" fmla="*/ 8321 h 16642"/>
              <a:gd name="connsiteX6" fmla="*/ 2999723 w 3040956"/>
              <a:gd name="connsiteY6" fmla="*/ 0 h 16642"/>
              <a:gd name="connsiteX7" fmla="*/ 2879294 w 3040956"/>
              <a:gd name="connsiteY7" fmla="*/ 0 h 16642"/>
              <a:gd name="connsiteX8" fmla="*/ 2912360 w 3040956"/>
              <a:gd name="connsiteY8" fmla="*/ 0 h 16642"/>
              <a:gd name="connsiteX9" fmla="*/ 2919991 w 3040956"/>
              <a:gd name="connsiteY9" fmla="*/ 8321 h 16642"/>
              <a:gd name="connsiteX10" fmla="*/ 2912360 w 3040956"/>
              <a:gd name="connsiteY10" fmla="*/ 16642 h 16642"/>
              <a:gd name="connsiteX11" fmla="*/ 2879294 w 3040956"/>
              <a:gd name="connsiteY11" fmla="*/ 16642 h 16642"/>
              <a:gd name="connsiteX12" fmla="*/ 2871663 w 3040956"/>
              <a:gd name="connsiteY12" fmla="*/ 8321 h 16642"/>
              <a:gd name="connsiteX13" fmla="*/ 2879294 w 3040956"/>
              <a:gd name="connsiteY13" fmla="*/ 0 h 16642"/>
              <a:gd name="connsiteX14" fmla="*/ 2758322 w 3040956"/>
              <a:gd name="connsiteY14" fmla="*/ 0 h 16642"/>
              <a:gd name="connsiteX15" fmla="*/ 2791388 w 3040956"/>
              <a:gd name="connsiteY15" fmla="*/ 0 h 16642"/>
              <a:gd name="connsiteX16" fmla="*/ 2799019 w 3040956"/>
              <a:gd name="connsiteY16" fmla="*/ 8321 h 16642"/>
              <a:gd name="connsiteX17" fmla="*/ 2791388 w 3040956"/>
              <a:gd name="connsiteY17" fmla="*/ 16642 h 16642"/>
              <a:gd name="connsiteX18" fmla="*/ 2758322 w 3040956"/>
              <a:gd name="connsiteY18" fmla="*/ 16642 h 16642"/>
              <a:gd name="connsiteX19" fmla="*/ 2750691 w 3040956"/>
              <a:gd name="connsiteY19" fmla="*/ 8321 h 16642"/>
              <a:gd name="connsiteX20" fmla="*/ 2758322 w 3040956"/>
              <a:gd name="connsiteY20" fmla="*/ 0 h 16642"/>
              <a:gd name="connsiteX21" fmla="*/ 2640227 w 3040956"/>
              <a:gd name="connsiteY21" fmla="*/ 0 h 16642"/>
              <a:gd name="connsiteX22" fmla="*/ 2673295 w 3040956"/>
              <a:gd name="connsiteY22" fmla="*/ 0 h 16642"/>
              <a:gd name="connsiteX23" fmla="*/ 2680926 w 3040956"/>
              <a:gd name="connsiteY23" fmla="*/ 8321 h 16642"/>
              <a:gd name="connsiteX24" fmla="*/ 2673295 w 3040956"/>
              <a:gd name="connsiteY24" fmla="*/ 16642 h 16642"/>
              <a:gd name="connsiteX25" fmla="*/ 2640227 w 3040956"/>
              <a:gd name="connsiteY25" fmla="*/ 16642 h 16642"/>
              <a:gd name="connsiteX26" fmla="*/ 2632596 w 3040956"/>
              <a:gd name="connsiteY26" fmla="*/ 8321 h 16642"/>
              <a:gd name="connsiteX27" fmla="*/ 2640227 w 3040956"/>
              <a:gd name="connsiteY27" fmla="*/ 0 h 16642"/>
              <a:gd name="connsiteX28" fmla="*/ 2518711 w 3040956"/>
              <a:gd name="connsiteY28" fmla="*/ 0 h 16642"/>
              <a:gd name="connsiteX29" fmla="*/ 2552859 w 3040956"/>
              <a:gd name="connsiteY29" fmla="*/ 0 h 16642"/>
              <a:gd name="connsiteX30" fmla="*/ 2559946 w 3040956"/>
              <a:gd name="connsiteY30" fmla="*/ 8321 h 16642"/>
              <a:gd name="connsiteX31" fmla="*/ 2552859 w 3040956"/>
              <a:gd name="connsiteY31" fmla="*/ 16642 h 16642"/>
              <a:gd name="connsiteX32" fmla="*/ 2518711 w 3040956"/>
              <a:gd name="connsiteY32" fmla="*/ 16642 h 16642"/>
              <a:gd name="connsiteX33" fmla="*/ 2511624 w 3040956"/>
              <a:gd name="connsiteY33" fmla="*/ 8321 h 16642"/>
              <a:gd name="connsiteX34" fmla="*/ 2518711 w 3040956"/>
              <a:gd name="connsiteY34" fmla="*/ 0 h 16642"/>
              <a:gd name="connsiteX35" fmla="*/ 2401509 w 3040956"/>
              <a:gd name="connsiteY35" fmla="*/ 0 h 16642"/>
              <a:gd name="connsiteX36" fmla="*/ 2436737 w 3040956"/>
              <a:gd name="connsiteY36" fmla="*/ 0 h 16642"/>
              <a:gd name="connsiteX37" fmla="*/ 2444713 w 3040956"/>
              <a:gd name="connsiteY37" fmla="*/ 8321 h 16642"/>
              <a:gd name="connsiteX38" fmla="*/ 2436737 w 3040956"/>
              <a:gd name="connsiteY38" fmla="*/ 16642 h 16642"/>
              <a:gd name="connsiteX39" fmla="*/ 2401509 w 3040956"/>
              <a:gd name="connsiteY39" fmla="*/ 16642 h 16642"/>
              <a:gd name="connsiteX40" fmla="*/ 2393533 w 3040956"/>
              <a:gd name="connsiteY40" fmla="*/ 8321 h 16642"/>
              <a:gd name="connsiteX41" fmla="*/ 2401509 w 3040956"/>
              <a:gd name="connsiteY41" fmla="*/ 0 h 16642"/>
              <a:gd name="connsiteX42" fmla="*/ 2280192 w 3040956"/>
              <a:gd name="connsiteY42" fmla="*/ 0 h 16642"/>
              <a:gd name="connsiteX43" fmla="*/ 2313894 w 3040956"/>
              <a:gd name="connsiteY43" fmla="*/ 0 h 16642"/>
              <a:gd name="connsiteX44" fmla="*/ 2320889 w 3040956"/>
              <a:gd name="connsiteY44" fmla="*/ 8321 h 16642"/>
              <a:gd name="connsiteX45" fmla="*/ 2313894 w 3040956"/>
              <a:gd name="connsiteY45" fmla="*/ 16642 h 16642"/>
              <a:gd name="connsiteX46" fmla="*/ 2280192 w 3040956"/>
              <a:gd name="connsiteY46" fmla="*/ 16642 h 16642"/>
              <a:gd name="connsiteX47" fmla="*/ 2272561 w 3040956"/>
              <a:gd name="connsiteY47" fmla="*/ 8321 h 16642"/>
              <a:gd name="connsiteX48" fmla="*/ 2280192 w 3040956"/>
              <a:gd name="connsiteY48" fmla="*/ 0 h 16642"/>
              <a:gd name="connsiteX49" fmla="*/ 2161553 w 3040956"/>
              <a:gd name="connsiteY49" fmla="*/ 0 h 16642"/>
              <a:gd name="connsiteX50" fmla="*/ 2195056 w 3040956"/>
              <a:gd name="connsiteY50" fmla="*/ 0 h 16642"/>
              <a:gd name="connsiteX51" fmla="*/ 2202788 w 3040956"/>
              <a:gd name="connsiteY51" fmla="*/ 8321 h 16642"/>
              <a:gd name="connsiteX52" fmla="*/ 2195056 w 3040956"/>
              <a:gd name="connsiteY52" fmla="*/ 16642 h 16642"/>
              <a:gd name="connsiteX53" fmla="*/ 2161553 w 3040956"/>
              <a:gd name="connsiteY53" fmla="*/ 16642 h 16642"/>
              <a:gd name="connsiteX54" fmla="*/ 2154466 w 3040956"/>
              <a:gd name="connsiteY54" fmla="*/ 8321 h 16642"/>
              <a:gd name="connsiteX55" fmla="*/ 2161553 w 3040956"/>
              <a:gd name="connsiteY55" fmla="*/ 0 h 16642"/>
              <a:gd name="connsiteX56" fmla="*/ 2041125 w 3040956"/>
              <a:gd name="connsiteY56" fmla="*/ 0 h 16642"/>
              <a:gd name="connsiteX57" fmla="*/ 2074193 w 3040956"/>
              <a:gd name="connsiteY57" fmla="*/ 0 h 16642"/>
              <a:gd name="connsiteX58" fmla="*/ 2081824 w 3040956"/>
              <a:gd name="connsiteY58" fmla="*/ 8321 h 16642"/>
              <a:gd name="connsiteX59" fmla="*/ 2074193 w 3040956"/>
              <a:gd name="connsiteY59" fmla="*/ 16642 h 16642"/>
              <a:gd name="connsiteX60" fmla="*/ 2041125 w 3040956"/>
              <a:gd name="connsiteY60" fmla="*/ 16642 h 16642"/>
              <a:gd name="connsiteX61" fmla="*/ 2033494 w 3040956"/>
              <a:gd name="connsiteY61" fmla="*/ 8321 h 16642"/>
              <a:gd name="connsiteX62" fmla="*/ 2041125 w 3040956"/>
              <a:gd name="connsiteY62" fmla="*/ 0 h 16642"/>
              <a:gd name="connsiteX63" fmla="*/ 1923034 w 3040956"/>
              <a:gd name="connsiteY63" fmla="*/ 0 h 16642"/>
              <a:gd name="connsiteX64" fmla="*/ 1956100 w 3040956"/>
              <a:gd name="connsiteY64" fmla="*/ 0 h 16642"/>
              <a:gd name="connsiteX65" fmla="*/ 1963731 w 3040956"/>
              <a:gd name="connsiteY65" fmla="*/ 8321 h 16642"/>
              <a:gd name="connsiteX66" fmla="*/ 1956100 w 3040956"/>
              <a:gd name="connsiteY66" fmla="*/ 16642 h 16642"/>
              <a:gd name="connsiteX67" fmla="*/ 1923034 w 3040956"/>
              <a:gd name="connsiteY67" fmla="*/ 16642 h 16642"/>
              <a:gd name="connsiteX68" fmla="*/ 1915403 w 3040956"/>
              <a:gd name="connsiteY68" fmla="*/ 8321 h 16642"/>
              <a:gd name="connsiteX69" fmla="*/ 1923034 w 3040956"/>
              <a:gd name="connsiteY69" fmla="*/ 0 h 16642"/>
              <a:gd name="connsiteX70" fmla="*/ 1802161 w 3040956"/>
              <a:gd name="connsiteY70" fmla="*/ 0 h 16642"/>
              <a:gd name="connsiteX71" fmla="*/ 1835663 w 3040956"/>
              <a:gd name="connsiteY71" fmla="*/ 0 h 16642"/>
              <a:gd name="connsiteX72" fmla="*/ 1842750 w 3040956"/>
              <a:gd name="connsiteY72" fmla="*/ 8321 h 16642"/>
              <a:gd name="connsiteX73" fmla="*/ 1835663 w 3040956"/>
              <a:gd name="connsiteY73" fmla="*/ 16642 h 16642"/>
              <a:gd name="connsiteX74" fmla="*/ 1802161 w 3040956"/>
              <a:gd name="connsiteY74" fmla="*/ 16642 h 16642"/>
              <a:gd name="connsiteX75" fmla="*/ 1794430 w 3040956"/>
              <a:gd name="connsiteY75" fmla="*/ 8321 h 16642"/>
              <a:gd name="connsiteX76" fmla="*/ 1802161 w 3040956"/>
              <a:gd name="connsiteY76" fmla="*/ 0 h 16642"/>
              <a:gd name="connsiteX77" fmla="*/ 1683967 w 3040956"/>
              <a:gd name="connsiteY77" fmla="*/ 0 h 16642"/>
              <a:gd name="connsiteX78" fmla="*/ 1717671 w 3040956"/>
              <a:gd name="connsiteY78" fmla="*/ 0 h 16642"/>
              <a:gd name="connsiteX79" fmla="*/ 1724666 w 3040956"/>
              <a:gd name="connsiteY79" fmla="*/ 8321 h 16642"/>
              <a:gd name="connsiteX80" fmla="*/ 1717671 w 3040956"/>
              <a:gd name="connsiteY80" fmla="*/ 16642 h 16642"/>
              <a:gd name="connsiteX81" fmla="*/ 1683967 w 3040956"/>
              <a:gd name="connsiteY81" fmla="*/ 16642 h 16642"/>
              <a:gd name="connsiteX82" fmla="*/ 1676336 w 3040956"/>
              <a:gd name="connsiteY82" fmla="*/ 8321 h 16642"/>
              <a:gd name="connsiteX83" fmla="*/ 1683967 w 3040956"/>
              <a:gd name="connsiteY83" fmla="*/ 0 h 16642"/>
              <a:gd name="connsiteX84" fmla="*/ 1563340 w 3040956"/>
              <a:gd name="connsiteY84" fmla="*/ 0 h 16642"/>
              <a:gd name="connsiteX85" fmla="*/ 1597903 w 3040956"/>
              <a:gd name="connsiteY85" fmla="*/ 0 h 16642"/>
              <a:gd name="connsiteX86" fmla="*/ 1606544 w 3040956"/>
              <a:gd name="connsiteY86" fmla="*/ 8321 h 16642"/>
              <a:gd name="connsiteX87" fmla="*/ 1597903 w 3040956"/>
              <a:gd name="connsiteY87" fmla="*/ 16642 h 16642"/>
              <a:gd name="connsiteX88" fmla="*/ 1563340 w 3040956"/>
              <a:gd name="connsiteY88" fmla="*/ 16642 h 16642"/>
              <a:gd name="connsiteX89" fmla="*/ 1555364 w 3040956"/>
              <a:gd name="connsiteY89" fmla="*/ 8321 h 16642"/>
              <a:gd name="connsiteX90" fmla="*/ 1563340 w 3040956"/>
              <a:gd name="connsiteY90" fmla="*/ 0 h 16642"/>
              <a:gd name="connsiteX91" fmla="*/ 1444904 w 3040956"/>
              <a:gd name="connsiteY91" fmla="*/ 0 h 16642"/>
              <a:gd name="connsiteX92" fmla="*/ 1478606 w 3040956"/>
              <a:gd name="connsiteY92" fmla="*/ 0 h 16642"/>
              <a:gd name="connsiteX93" fmla="*/ 1485601 w 3040956"/>
              <a:gd name="connsiteY93" fmla="*/ 8321 h 16642"/>
              <a:gd name="connsiteX94" fmla="*/ 1478606 w 3040956"/>
              <a:gd name="connsiteY94" fmla="*/ 16642 h 16642"/>
              <a:gd name="connsiteX95" fmla="*/ 1444904 w 3040956"/>
              <a:gd name="connsiteY95" fmla="*/ 16642 h 16642"/>
              <a:gd name="connsiteX96" fmla="*/ 1437273 w 3040956"/>
              <a:gd name="connsiteY96" fmla="*/ 8321 h 16642"/>
              <a:gd name="connsiteX97" fmla="*/ 1444904 w 3040956"/>
              <a:gd name="connsiteY97" fmla="*/ 0 h 16642"/>
              <a:gd name="connsiteX98" fmla="*/ 1323931 w 3040956"/>
              <a:gd name="connsiteY98" fmla="*/ 0 h 16642"/>
              <a:gd name="connsiteX99" fmla="*/ 1356997 w 3040956"/>
              <a:gd name="connsiteY99" fmla="*/ 0 h 16642"/>
              <a:gd name="connsiteX100" fmla="*/ 1364628 w 3040956"/>
              <a:gd name="connsiteY100" fmla="*/ 8321 h 16642"/>
              <a:gd name="connsiteX101" fmla="*/ 1356997 w 3040956"/>
              <a:gd name="connsiteY101" fmla="*/ 16642 h 16642"/>
              <a:gd name="connsiteX102" fmla="*/ 1323931 w 3040956"/>
              <a:gd name="connsiteY102" fmla="*/ 16642 h 16642"/>
              <a:gd name="connsiteX103" fmla="*/ 1316300 w 3040956"/>
              <a:gd name="connsiteY103" fmla="*/ 8321 h 16642"/>
              <a:gd name="connsiteX104" fmla="*/ 1323931 w 3040956"/>
              <a:gd name="connsiteY104" fmla="*/ 0 h 16642"/>
              <a:gd name="connsiteX105" fmla="*/ 1205837 w 3040956"/>
              <a:gd name="connsiteY105" fmla="*/ 0 h 16642"/>
              <a:gd name="connsiteX106" fmla="*/ 1238905 w 3040956"/>
              <a:gd name="connsiteY106" fmla="*/ 0 h 16642"/>
              <a:gd name="connsiteX107" fmla="*/ 1246536 w 3040956"/>
              <a:gd name="connsiteY107" fmla="*/ 8321 h 16642"/>
              <a:gd name="connsiteX108" fmla="*/ 1238905 w 3040956"/>
              <a:gd name="connsiteY108" fmla="*/ 16642 h 16642"/>
              <a:gd name="connsiteX109" fmla="*/ 1205837 w 3040956"/>
              <a:gd name="connsiteY109" fmla="*/ 16642 h 16642"/>
              <a:gd name="connsiteX110" fmla="*/ 1198206 w 3040956"/>
              <a:gd name="connsiteY110" fmla="*/ 8321 h 16642"/>
              <a:gd name="connsiteX111" fmla="*/ 1205837 w 3040956"/>
              <a:gd name="connsiteY111" fmla="*/ 0 h 16642"/>
              <a:gd name="connsiteX112" fmla="*/ 1084864 w 3040956"/>
              <a:gd name="connsiteY112" fmla="*/ 0 h 16642"/>
              <a:gd name="connsiteX113" fmla="*/ 1117932 w 3040956"/>
              <a:gd name="connsiteY113" fmla="*/ 0 h 16642"/>
              <a:gd name="connsiteX114" fmla="*/ 1125563 w 3040956"/>
              <a:gd name="connsiteY114" fmla="*/ 8321 h 16642"/>
              <a:gd name="connsiteX115" fmla="*/ 1117932 w 3040956"/>
              <a:gd name="connsiteY115" fmla="*/ 16642 h 16642"/>
              <a:gd name="connsiteX116" fmla="*/ 1084864 w 3040956"/>
              <a:gd name="connsiteY116" fmla="*/ 16642 h 16642"/>
              <a:gd name="connsiteX117" fmla="*/ 1077233 w 3040956"/>
              <a:gd name="connsiteY117" fmla="*/ 8321 h 16642"/>
              <a:gd name="connsiteX118" fmla="*/ 1084864 w 3040956"/>
              <a:gd name="connsiteY118" fmla="*/ 0 h 16642"/>
              <a:gd name="connsiteX119" fmla="*/ 966230 w 3040956"/>
              <a:gd name="connsiteY119" fmla="*/ 0 h 16642"/>
              <a:gd name="connsiteX120" fmla="*/ 1000376 w 3040956"/>
              <a:gd name="connsiteY120" fmla="*/ 0 h 16642"/>
              <a:gd name="connsiteX121" fmla="*/ 1007463 w 3040956"/>
              <a:gd name="connsiteY121" fmla="*/ 8321 h 16642"/>
              <a:gd name="connsiteX122" fmla="*/ 1000376 w 3040956"/>
              <a:gd name="connsiteY122" fmla="*/ 16642 h 16642"/>
              <a:gd name="connsiteX123" fmla="*/ 966230 w 3040956"/>
              <a:gd name="connsiteY123" fmla="*/ 16642 h 16642"/>
              <a:gd name="connsiteX124" fmla="*/ 959143 w 3040956"/>
              <a:gd name="connsiteY124" fmla="*/ 8321 h 16642"/>
              <a:gd name="connsiteX125" fmla="*/ 966230 w 3040956"/>
              <a:gd name="connsiteY125" fmla="*/ 0 h 16642"/>
              <a:gd name="connsiteX126" fmla="*/ 845801 w 3040956"/>
              <a:gd name="connsiteY126" fmla="*/ 0 h 16642"/>
              <a:gd name="connsiteX127" fmla="*/ 878867 w 3040956"/>
              <a:gd name="connsiteY127" fmla="*/ 0 h 16642"/>
              <a:gd name="connsiteX128" fmla="*/ 886498 w 3040956"/>
              <a:gd name="connsiteY128" fmla="*/ 8321 h 16642"/>
              <a:gd name="connsiteX129" fmla="*/ 878867 w 3040956"/>
              <a:gd name="connsiteY129" fmla="*/ 16642 h 16642"/>
              <a:gd name="connsiteX130" fmla="*/ 845801 w 3040956"/>
              <a:gd name="connsiteY130" fmla="*/ 16642 h 16642"/>
              <a:gd name="connsiteX131" fmla="*/ 838170 w 3040956"/>
              <a:gd name="connsiteY131" fmla="*/ 8321 h 16642"/>
              <a:gd name="connsiteX132" fmla="*/ 845801 w 3040956"/>
              <a:gd name="connsiteY132" fmla="*/ 0 h 16642"/>
              <a:gd name="connsiteX133" fmla="*/ 724828 w 3040956"/>
              <a:gd name="connsiteY133" fmla="*/ 0 h 16642"/>
              <a:gd name="connsiteX134" fmla="*/ 757894 w 3040956"/>
              <a:gd name="connsiteY134" fmla="*/ 0 h 16642"/>
              <a:gd name="connsiteX135" fmla="*/ 765525 w 3040956"/>
              <a:gd name="connsiteY135" fmla="*/ 8321 h 16642"/>
              <a:gd name="connsiteX136" fmla="*/ 757894 w 3040956"/>
              <a:gd name="connsiteY136" fmla="*/ 16642 h 16642"/>
              <a:gd name="connsiteX137" fmla="*/ 724828 w 3040956"/>
              <a:gd name="connsiteY137" fmla="*/ 16642 h 16642"/>
              <a:gd name="connsiteX138" fmla="*/ 717197 w 3040956"/>
              <a:gd name="connsiteY138" fmla="*/ 8321 h 16642"/>
              <a:gd name="connsiteX139" fmla="*/ 724828 w 3040956"/>
              <a:gd name="connsiteY139" fmla="*/ 0 h 16642"/>
              <a:gd name="connsiteX140" fmla="*/ 606734 w 3040956"/>
              <a:gd name="connsiteY140" fmla="*/ 0 h 16642"/>
              <a:gd name="connsiteX141" fmla="*/ 639802 w 3040956"/>
              <a:gd name="connsiteY141" fmla="*/ 0 h 16642"/>
              <a:gd name="connsiteX142" fmla="*/ 647433 w 3040956"/>
              <a:gd name="connsiteY142" fmla="*/ 8321 h 16642"/>
              <a:gd name="connsiteX143" fmla="*/ 639802 w 3040956"/>
              <a:gd name="connsiteY143" fmla="*/ 16642 h 16642"/>
              <a:gd name="connsiteX144" fmla="*/ 606734 w 3040956"/>
              <a:gd name="connsiteY144" fmla="*/ 16642 h 16642"/>
              <a:gd name="connsiteX145" fmla="*/ 599103 w 3040956"/>
              <a:gd name="connsiteY145" fmla="*/ 8321 h 16642"/>
              <a:gd name="connsiteX146" fmla="*/ 606734 w 3040956"/>
              <a:gd name="connsiteY146" fmla="*/ 0 h 16642"/>
              <a:gd name="connsiteX147" fmla="*/ 485761 w 3040956"/>
              <a:gd name="connsiteY147" fmla="*/ 0 h 16642"/>
              <a:gd name="connsiteX148" fmla="*/ 518829 w 3040956"/>
              <a:gd name="connsiteY148" fmla="*/ 0 h 16642"/>
              <a:gd name="connsiteX149" fmla="*/ 526460 w 3040956"/>
              <a:gd name="connsiteY149" fmla="*/ 8321 h 16642"/>
              <a:gd name="connsiteX150" fmla="*/ 518829 w 3040956"/>
              <a:gd name="connsiteY150" fmla="*/ 16642 h 16642"/>
              <a:gd name="connsiteX151" fmla="*/ 485761 w 3040956"/>
              <a:gd name="connsiteY151" fmla="*/ 16642 h 16642"/>
              <a:gd name="connsiteX152" fmla="*/ 478130 w 3040956"/>
              <a:gd name="connsiteY152" fmla="*/ 8321 h 16642"/>
              <a:gd name="connsiteX153" fmla="*/ 485761 w 3040956"/>
              <a:gd name="connsiteY153" fmla="*/ 0 h 16642"/>
              <a:gd name="connsiteX154" fmla="*/ 367671 w 3040956"/>
              <a:gd name="connsiteY154" fmla="*/ 0 h 16642"/>
              <a:gd name="connsiteX155" fmla="*/ 400737 w 3040956"/>
              <a:gd name="connsiteY155" fmla="*/ 0 h 16642"/>
              <a:gd name="connsiteX156" fmla="*/ 408368 w 3040956"/>
              <a:gd name="connsiteY156" fmla="*/ 8321 h 16642"/>
              <a:gd name="connsiteX157" fmla="*/ 400737 w 3040956"/>
              <a:gd name="connsiteY157" fmla="*/ 16642 h 16642"/>
              <a:gd name="connsiteX158" fmla="*/ 367671 w 3040956"/>
              <a:gd name="connsiteY158" fmla="*/ 16642 h 16642"/>
              <a:gd name="connsiteX159" fmla="*/ 360040 w 3040956"/>
              <a:gd name="connsiteY159" fmla="*/ 8321 h 16642"/>
              <a:gd name="connsiteX160" fmla="*/ 367671 w 3040956"/>
              <a:gd name="connsiteY160" fmla="*/ 0 h 16642"/>
              <a:gd name="connsiteX161" fmla="*/ 246698 w 3040956"/>
              <a:gd name="connsiteY161" fmla="*/ 0 h 16642"/>
              <a:gd name="connsiteX162" fmla="*/ 279764 w 3040956"/>
              <a:gd name="connsiteY162" fmla="*/ 0 h 16642"/>
              <a:gd name="connsiteX163" fmla="*/ 287395 w 3040956"/>
              <a:gd name="connsiteY163" fmla="*/ 8321 h 16642"/>
              <a:gd name="connsiteX164" fmla="*/ 279764 w 3040956"/>
              <a:gd name="connsiteY164" fmla="*/ 16642 h 16642"/>
              <a:gd name="connsiteX165" fmla="*/ 246698 w 3040956"/>
              <a:gd name="connsiteY165" fmla="*/ 16642 h 16642"/>
              <a:gd name="connsiteX166" fmla="*/ 239067 w 3040956"/>
              <a:gd name="connsiteY166" fmla="*/ 8321 h 16642"/>
              <a:gd name="connsiteX167" fmla="*/ 246698 w 3040956"/>
              <a:gd name="connsiteY167" fmla="*/ 0 h 16642"/>
              <a:gd name="connsiteX168" fmla="*/ 128604 w 3040956"/>
              <a:gd name="connsiteY168" fmla="*/ 0 h 16642"/>
              <a:gd name="connsiteX169" fmla="*/ 162308 w 3040956"/>
              <a:gd name="connsiteY169" fmla="*/ 0 h 16642"/>
              <a:gd name="connsiteX170" fmla="*/ 169303 w 3040956"/>
              <a:gd name="connsiteY170" fmla="*/ 8321 h 16642"/>
              <a:gd name="connsiteX171" fmla="*/ 162308 w 3040956"/>
              <a:gd name="connsiteY171" fmla="*/ 16642 h 16642"/>
              <a:gd name="connsiteX172" fmla="*/ 128604 w 3040956"/>
              <a:gd name="connsiteY172" fmla="*/ 16642 h 16642"/>
              <a:gd name="connsiteX173" fmla="*/ 120973 w 3040956"/>
              <a:gd name="connsiteY173" fmla="*/ 8321 h 16642"/>
              <a:gd name="connsiteX174" fmla="*/ 128604 w 3040956"/>
              <a:gd name="connsiteY174" fmla="*/ 0 h 16642"/>
              <a:gd name="connsiteX175" fmla="*/ 7631 w 3040956"/>
              <a:gd name="connsiteY175" fmla="*/ 0 h 16642"/>
              <a:gd name="connsiteX176" fmla="*/ 40699 w 3040956"/>
              <a:gd name="connsiteY176" fmla="*/ 0 h 16642"/>
              <a:gd name="connsiteX177" fmla="*/ 48330 w 3040956"/>
              <a:gd name="connsiteY177" fmla="*/ 8321 h 16642"/>
              <a:gd name="connsiteX178" fmla="*/ 40699 w 3040956"/>
              <a:gd name="connsiteY178" fmla="*/ 16642 h 16642"/>
              <a:gd name="connsiteX179" fmla="*/ 7631 w 3040956"/>
              <a:gd name="connsiteY179" fmla="*/ 16642 h 16642"/>
              <a:gd name="connsiteX180" fmla="*/ 0 w 3040956"/>
              <a:gd name="connsiteY180" fmla="*/ 8321 h 16642"/>
              <a:gd name="connsiteX181" fmla="*/ 7631 w 3040956"/>
              <a:gd name="connsiteY181" fmla="*/ 0 h 1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3040956" h="16642">
                <a:moveTo>
                  <a:pt x="2999723" y="0"/>
                </a:moveTo>
                <a:lnTo>
                  <a:pt x="3033869" y="0"/>
                </a:lnTo>
                <a:cubicBezTo>
                  <a:pt x="3037734" y="0"/>
                  <a:pt x="3040956" y="3841"/>
                  <a:pt x="3040956" y="8321"/>
                </a:cubicBezTo>
                <a:cubicBezTo>
                  <a:pt x="3040956" y="12802"/>
                  <a:pt x="3037734" y="16642"/>
                  <a:pt x="3033869" y="16642"/>
                </a:cubicBezTo>
                <a:lnTo>
                  <a:pt x="2999723" y="16642"/>
                </a:lnTo>
                <a:cubicBezTo>
                  <a:pt x="2995857" y="16642"/>
                  <a:pt x="2992636" y="12802"/>
                  <a:pt x="2992636" y="8321"/>
                </a:cubicBezTo>
                <a:cubicBezTo>
                  <a:pt x="2992636" y="3841"/>
                  <a:pt x="2995857" y="0"/>
                  <a:pt x="2999723" y="0"/>
                </a:cubicBezTo>
                <a:close/>
                <a:moveTo>
                  <a:pt x="2879294" y="0"/>
                </a:moveTo>
                <a:lnTo>
                  <a:pt x="2912360" y="0"/>
                </a:lnTo>
                <a:cubicBezTo>
                  <a:pt x="2916812" y="0"/>
                  <a:pt x="2919991" y="3841"/>
                  <a:pt x="2919991" y="8321"/>
                </a:cubicBezTo>
                <a:cubicBezTo>
                  <a:pt x="2919991" y="12802"/>
                  <a:pt x="2916812" y="16642"/>
                  <a:pt x="2912360" y="16642"/>
                </a:cubicBezTo>
                <a:lnTo>
                  <a:pt x="2879294" y="16642"/>
                </a:lnTo>
                <a:cubicBezTo>
                  <a:pt x="2875478" y="16642"/>
                  <a:pt x="2871663" y="12802"/>
                  <a:pt x="2871663" y="8321"/>
                </a:cubicBezTo>
                <a:cubicBezTo>
                  <a:pt x="2871663" y="3841"/>
                  <a:pt x="2875478" y="0"/>
                  <a:pt x="2879294" y="0"/>
                </a:cubicBezTo>
                <a:close/>
                <a:moveTo>
                  <a:pt x="2758322" y="0"/>
                </a:moveTo>
                <a:lnTo>
                  <a:pt x="2791388" y="0"/>
                </a:lnTo>
                <a:cubicBezTo>
                  <a:pt x="2795204" y="0"/>
                  <a:pt x="2799019" y="3841"/>
                  <a:pt x="2799019" y="8321"/>
                </a:cubicBezTo>
                <a:cubicBezTo>
                  <a:pt x="2799019" y="12802"/>
                  <a:pt x="2795204" y="16642"/>
                  <a:pt x="2791388" y="16642"/>
                </a:cubicBezTo>
                <a:lnTo>
                  <a:pt x="2758322" y="16642"/>
                </a:lnTo>
                <a:cubicBezTo>
                  <a:pt x="2753870" y="16642"/>
                  <a:pt x="2750691" y="12802"/>
                  <a:pt x="2750691" y="8321"/>
                </a:cubicBezTo>
                <a:cubicBezTo>
                  <a:pt x="2750691" y="3841"/>
                  <a:pt x="2753870" y="0"/>
                  <a:pt x="2758322" y="0"/>
                </a:cubicBezTo>
                <a:close/>
                <a:moveTo>
                  <a:pt x="2640227" y="0"/>
                </a:moveTo>
                <a:lnTo>
                  <a:pt x="2673295" y="0"/>
                </a:lnTo>
                <a:cubicBezTo>
                  <a:pt x="2677111" y="0"/>
                  <a:pt x="2680926" y="3841"/>
                  <a:pt x="2680926" y="8321"/>
                </a:cubicBezTo>
                <a:cubicBezTo>
                  <a:pt x="2680926" y="12802"/>
                  <a:pt x="2677111" y="16642"/>
                  <a:pt x="2673295" y="16642"/>
                </a:cubicBezTo>
                <a:lnTo>
                  <a:pt x="2640227" y="16642"/>
                </a:lnTo>
                <a:cubicBezTo>
                  <a:pt x="2635776" y="16642"/>
                  <a:pt x="2632596" y="12802"/>
                  <a:pt x="2632596" y="8321"/>
                </a:cubicBezTo>
                <a:cubicBezTo>
                  <a:pt x="2632596" y="3841"/>
                  <a:pt x="2635776" y="0"/>
                  <a:pt x="2640227" y="0"/>
                </a:cubicBezTo>
                <a:close/>
                <a:moveTo>
                  <a:pt x="2518711" y="0"/>
                </a:moveTo>
                <a:lnTo>
                  <a:pt x="2552859" y="0"/>
                </a:lnTo>
                <a:cubicBezTo>
                  <a:pt x="2556724" y="0"/>
                  <a:pt x="2559946" y="3841"/>
                  <a:pt x="2559946" y="8321"/>
                </a:cubicBezTo>
                <a:cubicBezTo>
                  <a:pt x="2559946" y="12802"/>
                  <a:pt x="2556724" y="16642"/>
                  <a:pt x="2552859" y="16642"/>
                </a:cubicBezTo>
                <a:lnTo>
                  <a:pt x="2518711" y="16642"/>
                </a:lnTo>
                <a:cubicBezTo>
                  <a:pt x="2514845" y="16642"/>
                  <a:pt x="2511624" y="12802"/>
                  <a:pt x="2511624" y="8321"/>
                </a:cubicBezTo>
                <a:cubicBezTo>
                  <a:pt x="2511624" y="3841"/>
                  <a:pt x="2514845" y="0"/>
                  <a:pt x="2518711" y="0"/>
                </a:cubicBezTo>
                <a:close/>
                <a:moveTo>
                  <a:pt x="2401509" y="0"/>
                </a:moveTo>
                <a:lnTo>
                  <a:pt x="2436737" y="0"/>
                </a:lnTo>
                <a:cubicBezTo>
                  <a:pt x="2440725" y="0"/>
                  <a:pt x="2444713" y="3841"/>
                  <a:pt x="2444713" y="8321"/>
                </a:cubicBezTo>
                <a:cubicBezTo>
                  <a:pt x="2444713" y="12802"/>
                  <a:pt x="2440725" y="16642"/>
                  <a:pt x="2436737" y="16642"/>
                </a:cubicBezTo>
                <a:lnTo>
                  <a:pt x="2401509" y="16642"/>
                </a:lnTo>
                <a:cubicBezTo>
                  <a:pt x="2397521" y="16642"/>
                  <a:pt x="2393533" y="12802"/>
                  <a:pt x="2393533" y="8321"/>
                </a:cubicBezTo>
                <a:cubicBezTo>
                  <a:pt x="2393533" y="3841"/>
                  <a:pt x="2397521" y="0"/>
                  <a:pt x="2401509" y="0"/>
                </a:cubicBezTo>
                <a:close/>
                <a:moveTo>
                  <a:pt x="2280192" y="0"/>
                </a:moveTo>
                <a:lnTo>
                  <a:pt x="2313894" y="0"/>
                </a:lnTo>
                <a:cubicBezTo>
                  <a:pt x="2317710" y="0"/>
                  <a:pt x="2320889" y="3841"/>
                  <a:pt x="2320889" y="8321"/>
                </a:cubicBezTo>
                <a:cubicBezTo>
                  <a:pt x="2320889" y="12802"/>
                  <a:pt x="2317710" y="16642"/>
                  <a:pt x="2313894" y="16642"/>
                </a:cubicBezTo>
                <a:lnTo>
                  <a:pt x="2280192" y="16642"/>
                </a:lnTo>
                <a:cubicBezTo>
                  <a:pt x="2275740" y="16642"/>
                  <a:pt x="2272561" y="12802"/>
                  <a:pt x="2272561" y="8321"/>
                </a:cubicBezTo>
                <a:cubicBezTo>
                  <a:pt x="2272561" y="3841"/>
                  <a:pt x="2275740" y="0"/>
                  <a:pt x="2280192" y="0"/>
                </a:cubicBezTo>
                <a:close/>
                <a:moveTo>
                  <a:pt x="2161553" y="0"/>
                </a:moveTo>
                <a:lnTo>
                  <a:pt x="2195056" y="0"/>
                </a:lnTo>
                <a:cubicBezTo>
                  <a:pt x="2199566" y="0"/>
                  <a:pt x="2202788" y="3841"/>
                  <a:pt x="2202788" y="8321"/>
                </a:cubicBezTo>
                <a:cubicBezTo>
                  <a:pt x="2202788" y="12802"/>
                  <a:pt x="2199566" y="16642"/>
                  <a:pt x="2195056" y="16642"/>
                </a:cubicBezTo>
                <a:lnTo>
                  <a:pt x="2161553" y="16642"/>
                </a:lnTo>
                <a:cubicBezTo>
                  <a:pt x="2157687" y="16642"/>
                  <a:pt x="2154466" y="12802"/>
                  <a:pt x="2154466" y="8321"/>
                </a:cubicBezTo>
                <a:cubicBezTo>
                  <a:pt x="2154466" y="3841"/>
                  <a:pt x="2157687" y="0"/>
                  <a:pt x="2161553" y="0"/>
                </a:cubicBezTo>
                <a:close/>
                <a:moveTo>
                  <a:pt x="2041125" y="0"/>
                </a:moveTo>
                <a:lnTo>
                  <a:pt x="2074193" y="0"/>
                </a:lnTo>
                <a:cubicBezTo>
                  <a:pt x="2078644" y="0"/>
                  <a:pt x="2081824" y="3841"/>
                  <a:pt x="2081824" y="8321"/>
                </a:cubicBezTo>
                <a:cubicBezTo>
                  <a:pt x="2081824" y="12802"/>
                  <a:pt x="2078644" y="16642"/>
                  <a:pt x="2074193" y="16642"/>
                </a:cubicBezTo>
                <a:lnTo>
                  <a:pt x="2041125" y="16642"/>
                </a:lnTo>
                <a:cubicBezTo>
                  <a:pt x="2036674" y="16642"/>
                  <a:pt x="2033494" y="12802"/>
                  <a:pt x="2033494" y="8321"/>
                </a:cubicBezTo>
                <a:cubicBezTo>
                  <a:pt x="2033494" y="3841"/>
                  <a:pt x="2036674" y="0"/>
                  <a:pt x="2041125" y="0"/>
                </a:cubicBezTo>
                <a:close/>
                <a:moveTo>
                  <a:pt x="1923034" y="0"/>
                </a:moveTo>
                <a:lnTo>
                  <a:pt x="1956100" y="0"/>
                </a:lnTo>
                <a:cubicBezTo>
                  <a:pt x="1960552" y="0"/>
                  <a:pt x="1963731" y="3841"/>
                  <a:pt x="1963731" y="8321"/>
                </a:cubicBezTo>
                <a:cubicBezTo>
                  <a:pt x="1963731" y="12802"/>
                  <a:pt x="1960552" y="16642"/>
                  <a:pt x="1956100" y="16642"/>
                </a:cubicBezTo>
                <a:lnTo>
                  <a:pt x="1923034" y="16642"/>
                </a:lnTo>
                <a:cubicBezTo>
                  <a:pt x="1918582" y="16642"/>
                  <a:pt x="1915403" y="12802"/>
                  <a:pt x="1915403" y="8321"/>
                </a:cubicBezTo>
                <a:cubicBezTo>
                  <a:pt x="1915403" y="3841"/>
                  <a:pt x="1918582" y="0"/>
                  <a:pt x="1923034" y="0"/>
                </a:cubicBezTo>
                <a:close/>
                <a:moveTo>
                  <a:pt x="1802161" y="0"/>
                </a:moveTo>
                <a:lnTo>
                  <a:pt x="1835663" y="0"/>
                </a:lnTo>
                <a:cubicBezTo>
                  <a:pt x="1839528" y="0"/>
                  <a:pt x="1842750" y="3841"/>
                  <a:pt x="1842750" y="8321"/>
                </a:cubicBezTo>
                <a:cubicBezTo>
                  <a:pt x="1842750" y="12802"/>
                  <a:pt x="1839528" y="16642"/>
                  <a:pt x="1835663" y="16642"/>
                </a:cubicBezTo>
                <a:lnTo>
                  <a:pt x="1802161" y="16642"/>
                </a:lnTo>
                <a:cubicBezTo>
                  <a:pt x="1797651" y="16642"/>
                  <a:pt x="1794430" y="12802"/>
                  <a:pt x="1794430" y="8321"/>
                </a:cubicBezTo>
                <a:cubicBezTo>
                  <a:pt x="1794430" y="3841"/>
                  <a:pt x="1797651" y="0"/>
                  <a:pt x="1802161" y="0"/>
                </a:cubicBezTo>
                <a:close/>
                <a:moveTo>
                  <a:pt x="1683967" y="0"/>
                </a:moveTo>
                <a:lnTo>
                  <a:pt x="1717671" y="0"/>
                </a:lnTo>
                <a:cubicBezTo>
                  <a:pt x="1721486" y="0"/>
                  <a:pt x="1724666" y="3841"/>
                  <a:pt x="1724666" y="8321"/>
                </a:cubicBezTo>
                <a:cubicBezTo>
                  <a:pt x="1724666" y="12802"/>
                  <a:pt x="1721486" y="16642"/>
                  <a:pt x="1717671" y="16642"/>
                </a:cubicBezTo>
                <a:lnTo>
                  <a:pt x="1683967" y="16642"/>
                </a:lnTo>
                <a:cubicBezTo>
                  <a:pt x="1680152" y="16642"/>
                  <a:pt x="1676336" y="12802"/>
                  <a:pt x="1676336" y="8321"/>
                </a:cubicBezTo>
                <a:cubicBezTo>
                  <a:pt x="1676336" y="3841"/>
                  <a:pt x="1680152" y="0"/>
                  <a:pt x="1683967" y="0"/>
                </a:cubicBezTo>
                <a:close/>
                <a:moveTo>
                  <a:pt x="1563340" y="0"/>
                </a:moveTo>
                <a:lnTo>
                  <a:pt x="1597903" y="0"/>
                </a:lnTo>
                <a:cubicBezTo>
                  <a:pt x="1602556" y="0"/>
                  <a:pt x="1606544" y="3841"/>
                  <a:pt x="1606544" y="8321"/>
                </a:cubicBezTo>
                <a:cubicBezTo>
                  <a:pt x="1606544" y="12802"/>
                  <a:pt x="1602556" y="16642"/>
                  <a:pt x="1597903" y="16642"/>
                </a:cubicBezTo>
                <a:lnTo>
                  <a:pt x="1563340" y="16642"/>
                </a:lnTo>
                <a:cubicBezTo>
                  <a:pt x="1559352" y="16642"/>
                  <a:pt x="1555364" y="12802"/>
                  <a:pt x="1555364" y="8321"/>
                </a:cubicBezTo>
                <a:cubicBezTo>
                  <a:pt x="1555364" y="3841"/>
                  <a:pt x="1559352" y="0"/>
                  <a:pt x="1563340" y="0"/>
                </a:cubicBezTo>
                <a:close/>
                <a:moveTo>
                  <a:pt x="1444904" y="0"/>
                </a:moveTo>
                <a:lnTo>
                  <a:pt x="1478606" y="0"/>
                </a:lnTo>
                <a:cubicBezTo>
                  <a:pt x="1482422" y="0"/>
                  <a:pt x="1485601" y="3841"/>
                  <a:pt x="1485601" y="8321"/>
                </a:cubicBezTo>
                <a:cubicBezTo>
                  <a:pt x="1485601" y="12802"/>
                  <a:pt x="1482422" y="16642"/>
                  <a:pt x="1478606" y="16642"/>
                </a:cubicBezTo>
                <a:lnTo>
                  <a:pt x="1444904" y="16642"/>
                </a:lnTo>
                <a:cubicBezTo>
                  <a:pt x="1440452" y="16642"/>
                  <a:pt x="1437273" y="12802"/>
                  <a:pt x="1437273" y="8321"/>
                </a:cubicBezTo>
                <a:cubicBezTo>
                  <a:pt x="1437273" y="3841"/>
                  <a:pt x="1440452" y="0"/>
                  <a:pt x="1444904" y="0"/>
                </a:cubicBezTo>
                <a:close/>
                <a:moveTo>
                  <a:pt x="1323931" y="0"/>
                </a:moveTo>
                <a:lnTo>
                  <a:pt x="1356997" y="0"/>
                </a:lnTo>
                <a:cubicBezTo>
                  <a:pt x="1361449" y="0"/>
                  <a:pt x="1364628" y="3841"/>
                  <a:pt x="1364628" y="8321"/>
                </a:cubicBezTo>
                <a:cubicBezTo>
                  <a:pt x="1364628" y="12802"/>
                  <a:pt x="1361449" y="16642"/>
                  <a:pt x="1356997" y="16642"/>
                </a:cubicBezTo>
                <a:lnTo>
                  <a:pt x="1323931" y="16642"/>
                </a:lnTo>
                <a:cubicBezTo>
                  <a:pt x="1319479" y="16642"/>
                  <a:pt x="1316300" y="12802"/>
                  <a:pt x="1316300" y="8321"/>
                </a:cubicBezTo>
                <a:cubicBezTo>
                  <a:pt x="1316300" y="3841"/>
                  <a:pt x="1319479" y="0"/>
                  <a:pt x="1323931" y="0"/>
                </a:cubicBezTo>
                <a:close/>
                <a:moveTo>
                  <a:pt x="1205837" y="0"/>
                </a:moveTo>
                <a:lnTo>
                  <a:pt x="1238905" y="0"/>
                </a:lnTo>
                <a:cubicBezTo>
                  <a:pt x="1243356" y="0"/>
                  <a:pt x="1246536" y="3841"/>
                  <a:pt x="1246536" y="8321"/>
                </a:cubicBezTo>
                <a:cubicBezTo>
                  <a:pt x="1246536" y="12802"/>
                  <a:pt x="1243356" y="16642"/>
                  <a:pt x="1238905" y="16642"/>
                </a:cubicBezTo>
                <a:lnTo>
                  <a:pt x="1205837" y="16642"/>
                </a:lnTo>
                <a:cubicBezTo>
                  <a:pt x="1201386" y="16642"/>
                  <a:pt x="1198206" y="12802"/>
                  <a:pt x="1198206" y="8321"/>
                </a:cubicBezTo>
                <a:cubicBezTo>
                  <a:pt x="1198206" y="3841"/>
                  <a:pt x="1201386" y="0"/>
                  <a:pt x="1205837" y="0"/>
                </a:cubicBezTo>
                <a:close/>
                <a:moveTo>
                  <a:pt x="1084864" y="0"/>
                </a:moveTo>
                <a:lnTo>
                  <a:pt x="1117932" y="0"/>
                </a:lnTo>
                <a:cubicBezTo>
                  <a:pt x="1121748" y="0"/>
                  <a:pt x="1125563" y="3841"/>
                  <a:pt x="1125563" y="8321"/>
                </a:cubicBezTo>
                <a:cubicBezTo>
                  <a:pt x="1125563" y="12802"/>
                  <a:pt x="1121748" y="16642"/>
                  <a:pt x="1117932" y="16642"/>
                </a:cubicBezTo>
                <a:lnTo>
                  <a:pt x="1084864" y="16642"/>
                </a:lnTo>
                <a:cubicBezTo>
                  <a:pt x="1080413" y="16642"/>
                  <a:pt x="1077233" y="12802"/>
                  <a:pt x="1077233" y="8321"/>
                </a:cubicBezTo>
                <a:cubicBezTo>
                  <a:pt x="1077233" y="3841"/>
                  <a:pt x="1080413" y="0"/>
                  <a:pt x="1084864" y="0"/>
                </a:cubicBezTo>
                <a:close/>
                <a:moveTo>
                  <a:pt x="966230" y="0"/>
                </a:moveTo>
                <a:lnTo>
                  <a:pt x="1000376" y="0"/>
                </a:lnTo>
                <a:cubicBezTo>
                  <a:pt x="1004241" y="0"/>
                  <a:pt x="1007463" y="3841"/>
                  <a:pt x="1007463" y="8321"/>
                </a:cubicBezTo>
                <a:cubicBezTo>
                  <a:pt x="1007463" y="12802"/>
                  <a:pt x="1004241" y="16642"/>
                  <a:pt x="1000376" y="16642"/>
                </a:cubicBezTo>
                <a:lnTo>
                  <a:pt x="966230" y="16642"/>
                </a:lnTo>
                <a:cubicBezTo>
                  <a:pt x="962364" y="16642"/>
                  <a:pt x="959143" y="12802"/>
                  <a:pt x="959143" y="8321"/>
                </a:cubicBezTo>
                <a:cubicBezTo>
                  <a:pt x="959143" y="3841"/>
                  <a:pt x="962364" y="0"/>
                  <a:pt x="966230" y="0"/>
                </a:cubicBezTo>
                <a:close/>
                <a:moveTo>
                  <a:pt x="845801" y="0"/>
                </a:moveTo>
                <a:lnTo>
                  <a:pt x="878867" y="0"/>
                </a:lnTo>
                <a:cubicBezTo>
                  <a:pt x="883319" y="0"/>
                  <a:pt x="886498" y="3841"/>
                  <a:pt x="886498" y="8321"/>
                </a:cubicBezTo>
                <a:cubicBezTo>
                  <a:pt x="886498" y="12802"/>
                  <a:pt x="883319" y="16642"/>
                  <a:pt x="878867" y="16642"/>
                </a:cubicBezTo>
                <a:lnTo>
                  <a:pt x="845801" y="16642"/>
                </a:lnTo>
                <a:cubicBezTo>
                  <a:pt x="841985" y="16642"/>
                  <a:pt x="838170" y="12802"/>
                  <a:pt x="838170" y="8321"/>
                </a:cubicBezTo>
                <a:cubicBezTo>
                  <a:pt x="838170" y="3841"/>
                  <a:pt x="841985" y="0"/>
                  <a:pt x="845801" y="0"/>
                </a:cubicBezTo>
                <a:close/>
                <a:moveTo>
                  <a:pt x="724828" y="0"/>
                </a:moveTo>
                <a:lnTo>
                  <a:pt x="757894" y="0"/>
                </a:lnTo>
                <a:cubicBezTo>
                  <a:pt x="762346" y="0"/>
                  <a:pt x="765525" y="3841"/>
                  <a:pt x="765525" y="8321"/>
                </a:cubicBezTo>
                <a:cubicBezTo>
                  <a:pt x="765525" y="12802"/>
                  <a:pt x="762346" y="16642"/>
                  <a:pt x="757894" y="16642"/>
                </a:cubicBezTo>
                <a:lnTo>
                  <a:pt x="724828" y="16642"/>
                </a:lnTo>
                <a:cubicBezTo>
                  <a:pt x="720376" y="16642"/>
                  <a:pt x="717197" y="12802"/>
                  <a:pt x="717197" y="8321"/>
                </a:cubicBezTo>
                <a:cubicBezTo>
                  <a:pt x="717197" y="3841"/>
                  <a:pt x="720376" y="0"/>
                  <a:pt x="724828" y="0"/>
                </a:cubicBezTo>
                <a:close/>
                <a:moveTo>
                  <a:pt x="606734" y="0"/>
                </a:moveTo>
                <a:lnTo>
                  <a:pt x="639802" y="0"/>
                </a:lnTo>
                <a:cubicBezTo>
                  <a:pt x="644253" y="0"/>
                  <a:pt x="647433" y="3841"/>
                  <a:pt x="647433" y="8321"/>
                </a:cubicBezTo>
                <a:cubicBezTo>
                  <a:pt x="647433" y="12802"/>
                  <a:pt x="644253" y="16642"/>
                  <a:pt x="639802" y="16642"/>
                </a:cubicBezTo>
                <a:lnTo>
                  <a:pt x="606734" y="16642"/>
                </a:lnTo>
                <a:cubicBezTo>
                  <a:pt x="602283" y="16642"/>
                  <a:pt x="599103" y="12802"/>
                  <a:pt x="599103" y="8321"/>
                </a:cubicBezTo>
                <a:cubicBezTo>
                  <a:pt x="599103" y="3841"/>
                  <a:pt x="602283" y="0"/>
                  <a:pt x="606734" y="0"/>
                </a:cubicBezTo>
                <a:close/>
                <a:moveTo>
                  <a:pt x="485761" y="0"/>
                </a:moveTo>
                <a:lnTo>
                  <a:pt x="518829" y="0"/>
                </a:lnTo>
                <a:cubicBezTo>
                  <a:pt x="523280" y="0"/>
                  <a:pt x="526460" y="3841"/>
                  <a:pt x="526460" y="8321"/>
                </a:cubicBezTo>
                <a:cubicBezTo>
                  <a:pt x="526460" y="12802"/>
                  <a:pt x="523280" y="16642"/>
                  <a:pt x="518829" y="16642"/>
                </a:cubicBezTo>
                <a:lnTo>
                  <a:pt x="485761" y="16642"/>
                </a:lnTo>
                <a:cubicBezTo>
                  <a:pt x="481310" y="16642"/>
                  <a:pt x="478130" y="12802"/>
                  <a:pt x="478130" y="8321"/>
                </a:cubicBezTo>
                <a:cubicBezTo>
                  <a:pt x="478130" y="3841"/>
                  <a:pt x="481310" y="0"/>
                  <a:pt x="485761" y="0"/>
                </a:cubicBezTo>
                <a:close/>
                <a:moveTo>
                  <a:pt x="367671" y="0"/>
                </a:moveTo>
                <a:lnTo>
                  <a:pt x="400737" y="0"/>
                </a:lnTo>
                <a:cubicBezTo>
                  <a:pt x="404553" y="0"/>
                  <a:pt x="408368" y="3841"/>
                  <a:pt x="408368" y="8321"/>
                </a:cubicBezTo>
                <a:cubicBezTo>
                  <a:pt x="408368" y="12802"/>
                  <a:pt x="404553" y="16642"/>
                  <a:pt x="400737" y="16642"/>
                </a:cubicBezTo>
                <a:lnTo>
                  <a:pt x="367671" y="16642"/>
                </a:lnTo>
                <a:cubicBezTo>
                  <a:pt x="363219" y="16642"/>
                  <a:pt x="360040" y="12802"/>
                  <a:pt x="360040" y="8321"/>
                </a:cubicBezTo>
                <a:cubicBezTo>
                  <a:pt x="360040" y="3841"/>
                  <a:pt x="363219" y="0"/>
                  <a:pt x="367671" y="0"/>
                </a:cubicBezTo>
                <a:close/>
                <a:moveTo>
                  <a:pt x="246698" y="0"/>
                </a:moveTo>
                <a:lnTo>
                  <a:pt x="279764" y="0"/>
                </a:lnTo>
                <a:cubicBezTo>
                  <a:pt x="283580" y="0"/>
                  <a:pt x="287395" y="3841"/>
                  <a:pt x="287395" y="8321"/>
                </a:cubicBezTo>
                <a:cubicBezTo>
                  <a:pt x="287395" y="12802"/>
                  <a:pt x="283580" y="16642"/>
                  <a:pt x="279764" y="16642"/>
                </a:cubicBezTo>
                <a:lnTo>
                  <a:pt x="246698" y="16642"/>
                </a:lnTo>
                <a:cubicBezTo>
                  <a:pt x="242246" y="16642"/>
                  <a:pt x="239067" y="12802"/>
                  <a:pt x="239067" y="8321"/>
                </a:cubicBezTo>
                <a:cubicBezTo>
                  <a:pt x="239067" y="3841"/>
                  <a:pt x="242246" y="0"/>
                  <a:pt x="246698" y="0"/>
                </a:cubicBezTo>
                <a:close/>
                <a:moveTo>
                  <a:pt x="128604" y="0"/>
                </a:moveTo>
                <a:lnTo>
                  <a:pt x="162308" y="0"/>
                </a:lnTo>
                <a:cubicBezTo>
                  <a:pt x="166123" y="0"/>
                  <a:pt x="169303" y="3841"/>
                  <a:pt x="169303" y="8321"/>
                </a:cubicBezTo>
                <a:cubicBezTo>
                  <a:pt x="169303" y="12802"/>
                  <a:pt x="166123" y="16642"/>
                  <a:pt x="162308" y="16642"/>
                </a:cubicBezTo>
                <a:lnTo>
                  <a:pt x="128604" y="16642"/>
                </a:lnTo>
                <a:cubicBezTo>
                  <a:pt x="124789" y="16642"/>
                  <a:pt x="120973" y="12802"/>
                  <a:pt x="120973" y="8321"/>
                </a:cubicBezTo>
                <a:cubicBezTo>
                  <a:pt x="120973" y="3841"/>
                  <a:pt x="124789" y="0"/>
                  <a:pt x="128604" y="0"/>
                </a:cubicBezTo>
                <a:close/>
                <a:moveTo>
                  <a:pt x="7631" y="0"/>
                </a:moveTo>
                <a:lnTo>
                  <a:pt x="40699" y="0"/>
                </a:lnTo>
                <a:cubicBezTo>
                  <a:pt x="45150" y="0"/>
                  <a:pt x="48330" y="3841"/>
                  <a:pt x="48330" y="8321"/>
                </a:cubicBezTo>
                <a:cubicBezTo>
                  <a:pt x="48330" y="12802"/>
                  <a:pt x="45150" y="16642"/>
                  <a:pt x="40699" y="16642"/>
                </a:cubicBezTo>
                <a:lnTo>
                  <a:pt x="7631" y="16642"/>
                </a:lnTo>
                <a:cubicBezTo>
                  <a:pt x="3816" y="16642"/>
                  <a:pt x="0" y="12802"/>
                  <a:pt x="0" y="8321"/>
                </a:cubicBezTo>
                <a:cubicBezTo>
                  <a:pt x="0" y="3841"/>
                  <a:pt x="3816" y="0"/>
                  <a:pt x="763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484FB46D-A892-184C-AD5D-A69D76A7D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416" y="4521377"/>
            <a:ext cx="254933" cy="254933"/>
          </a:xfrm>
          <a:custGeom>
            <a:avLst/>
            <a:gdLst>
              <a:gd name="T0" fmla="*/ 344 w 690"/>
              <a:gd name="T1" fmla="*/ 688 h 689"/>
              <a:gd name="T2" fmla="*/ 344 w 690"/>
              <a:gd name="T3" fmla="*/ 688 h 689"/>
              <a:gd name="T4" fmla="*/ 0 w 690"/>
              <a:gd name="T5" fmla="*/ 344 h 689"/>
              <a:gd name="T6" fmla="*/ 0 w 690"/>
              <a:gd name="T7" fmla="*/ 344 h 689"/>
              <a:gd name="T8" fmla="*/ 344 w 690"/>
              <a:gd name="T9" fmla="*/ 0 h 689"/>
              <a:gd name="T10" fmla="*/ 344 w 690"/>
              <a:gd name="T11" fmla="*/ 0 h 689"/>
              <a:gd name="T12" fmla="*/ 689 w 690"/>
              <a:gd name="T13" fmla="*/ 344 h 689"/>
              <a:gd name="T14" fmla="*/ 689 w 690"/>
              <a:gd name="T15" fmla="*/ 344 h 689"/>
              <a:gd name="T16" fmla="*/ 344 w 690"/>
              <a:gd name="T17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689">
                <a:moveTo>
                  <a:pt x="344" y="688"/>
                </a:moveTo>
                <a:lnTo>
                  <a:pt x="344" y="688"/>
                </a:lnTo>
                <a:cubicBezTo>
                  <a:pt x="154" y="688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344" y="0"/>
                </a:lnTo>
                <a:cubicBezTo>
                  <a:pt x="535" y="0"/>
                  <a:pt x="689" y="154"/>
                  <a:pt x="689" y="344"/>
                </a:cubicBezTo>
                <a:lnTo>
                  <a:pt x="689" y="344"/>
                </a:lnTo>
                <a:cubicBezTo>
                  <a:pt x="689" y="535"/>
                  <a:pt x="535" y="688"/>
                  <a:pt x="344" y="6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92FCDFD3-4B3D-7C43-82B7-2BD6B628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003" y="4558146"/>
            <a:ext cx="181395" cy="181395"/>
          </a:xfrm>
          <a:custGeom>
            <a:avLst/>
            <a:gdLst>
              <a:gd name="T0" fmla="*/ 0 w 491"/>
              <a:gd name="T1" fmla="*/ 245 h 491"/>
              <a:gd name="T2" fmla="*/ 245 w 491"/>
              <a:gd name="T3" fmla="*/ 0 h 491"/>
              <a:gd name="T4" fmla="*/ 245 w 491"/>
              <a:gd name="T5" fmla="*/ 0 h 491"/>
              <a:gd name="T6" fmla="*/ 490 w 491"/>
              <a:gd name="T7" fmla="*/ 245 h 491"/>
              <a:gd name="T8" fmla="*/ 490 w 491"/>
              <a:gd name="T9" fmla="*/ 245 h 491"/>
              <a:gd name="T10" fmla="*/ 245 w 491"/>
              <a:gd name="T11" fmla="*/ 490 h 491"/>
              <a:gd name="T12" fmla="*/ 245 w 491"/>
              <a:gd name="T13" fmla="*/ 490 h 491"/>
              <a:gd name="T14" fmla="*/ 0 w 491"/>
              <a:gd name="T15" fmla="*/ 245 h 491"/>
              <a:gd name="T16" fmla="*/ 0 w 491"/>
              <a:gd name="T17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491">
                <a:moveTo>
                  <a:pt x="0" y="245"/>
                </a:moveTo>
                <a:cubicBezTo>
                  <a:pt x="0" y="110"/>
                  <a:pt x="110" y="0"/>
                  <a:pt x="245" y="0"/>
                </a:cubicBezTo>
                <a:lnTo>
                  <a:pt x="245" y="0"/>
                </a:lnTo>
                <a:cubicBezTo>
                  <a:pt x="380" y="0"/>
                  <a:pt x="490" y="110"/>
                  <a:pt x="490" y="245"/>
                </a:cubicBezTo>
                <a:lnTo>
                  <a:pt x="490" y="245"/>
                </a:lnTo>
                <a:cubicBezTo>
                  <a:pt x="490" y="381"/>
                  <a:pt x="380" y="490"/>
                  <a:pt x="245" y="490"/>
                </a:cubicBezTo>
                <a:lnTo>
                  <a:pt x="245" y="490"/>
                </a:lnTo>
                <a:cubicBezTo>
                  <a:pt x="110" y="490"/>
                  <a:pt x="0" y="381"/>
                  <a:pt x="0" y="245"/>
                </a:cubicBezTo>
                <a:lnTo>
                  <a:pt x="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4C413DF4-FC2A-EF49-967E-D849B3665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026" y="6086909"/>
            <a:ext cx="1725337" cy="9442"/>
          </a:xfrm>
          <a:custGeom>
            <a:avLst/>
            <a:gdLst>
              <a:gd name="connsiteX0" fmla="*/ 2999723 w 3040956"/>
              <a:gd name="connsiteY0" fmla="*/ 0 h 16642"/>
              <a:gd name="connsiteX1" fmla="*/ 3033869 w 3040956"/>
              <a:gd name="connsiteY1" fmla="*/ 0 h 16642"/>
              <a:gd name="connsiteX2" fmla="*/ 3040956 w 3040956"/>
              <a:gd name="connsiteY2" fmla="*/ 8321 h 16642"/>
              <a:gd name="connsiteX3" fmla="*/ 3033869 w 3040956"/>
              <a:gd name="connsiteY3" fmla="*/ 16642 h 16642"/>
              <a:gd name="connsiteX4" fmla="*/ 2999723 w 3040956"/>
              <a:gd name="connsiteY4" fmla="*/ 16642 h 16642"/>
              <a:gd name="connsiteX5" fmla="*/ 2992636 w 3040956"/>
              <a:gd name="connsiteY5" fmla="*/ 8321 h 16642"/>
              <a:gd name="connsiteX6" fmla="*/ 2999723 w 3040956"/>
              <a:gd name="connsiteY6" fmla="*/ 0 h 16642"/>
              <a:gd name="connsiteX7" fmla="*/ 2879294 w 3040956"/>
              <a:gd name="connsiteY7" fmla="*/ 0 h 16642"/>
              <a:gd name="connsiteX8" fmla="*/ 2912360 w 3040956"/>
              <a:gd name="connsiteY8" fmla="*/ 0 h 16642"/>
              <a:gd name="connsiteX9" fmla="*/ 2919991 w 3040956"/>
              <a:gd name="connsiteY9" fmla="*/ 8321 h 16642"/>
              <a:gd name="connsiteX10" fmla="*/ 2912360 w 3040956"/>
              <a:gd name="connsiteY10" fmla="*/ 16642 h 16642"/>
              <a:gd name="connsiteX11" fmla="*/ 2879294 w 3040956"/>
              <a:gd name="connsiteY11" fmla="*/ 16642 h 16642"/>
              <a:gd name="connsiteX12" fmla="*/ 2871663 w 3040956"/>
              <a:gd name="connsiteY12" fmla="*/ 8321 h 16642"/>
              <a:gd name="connsiteX13" fmla="*/ 2879294 w 3040956"/>
              <a:gd name="connsiteY13" fmla="*/ 0 h 16642"/>
              <a:gd name="connsiteX14" fmla="*/ 2758322 w 3040956"/>
              <a:gd name="connsiteY14" fmla="*/ 0 h 16642"/>
              <a:gd name="connsiteX15" fmla="*/ 2791388 w 3040956"/>
              <a:gd name="connsiteY15" fmla="*/ 0 h 16642"/>
              <a:gd name="connsiteX16" fmla="*/ 2799019 w 3040956"/>
              <a:gd name="connsiteY16" fmla="*/ 8321 h 16642"/>
              <a:gd name="connsiteX17" fmla="*/ 2791388 w 3040956"/>
              <a:gd name="connsiteY17" fmla="*/ 16642 h 16642"/>
              <a:gd name="connsiteX18" fmla="*/ 2758322 w 3040956"/>
              <a:gd name="connsiteY18" fmla="*/ 16642 h 16642"/>
              <a:gd name="connsiteX19" fmla="*/ 2750691 w 3040956"/>
              <a:gd name="connsiteY19" fmla="*/ 8321 h 16642"/>
              <a:gd name="connsiteX20" fmla="*/ 2758322 w 3040956"/>
              <a:gd name="connsiteY20" fmla="*/ 0 h 16642"/>
              <a:gd name="connsiteX21" fmla="*/ 2640227 w 3040956"/>
              <a:gd name="connsiteY21" fmla="*/ 0 h 16642"/>
              <a:gd name="connsiteX22" fmla="*/ 2673295 w 3040956"/>
              <a:gd name="connsiteY22" fmla="*/ 0 h 16642"/>
              <a:gd name="connsiteX23" fmla="*/ 2680926 w 3040956"/>
              <a:gd name="connsiteY23" fmla="*/ 8321 h 16642"/>
              <a:gd name="connsiteX24" fmla="*/ 2673295 w 3040956"/>
              <a:gd name="connsiteY24" fmla="*/ 16642 h 16642"/>
              <a:gd name="connsiteX25" fmla="*/ 2640227 w 3040956"/>
              <a:gd name="connsiteY25" fmla="*/ 16642 h 16642"/>
              <a:gd name="connsiteX26" fmla="*/ 2632596 w 3040956"/>
              <a:gd name="connsiteY26" fmla="*/ 8321 h 16642"/>
              <a:gd name="connsiteX27" fmla="*/ 2640227 w 3040956"/>
              <a:gd name="connsiteY27" fmla="*/ 0 h 16642"/>
              <a:gd name="connsiteX28" fmla="*/ 2518711 w 3040956"/>
              <a:gd name="connsiteY28" fmla="*/ 0 h 16642"/>
              <a:gd name="connsiteX29" fmla="*/ 2552859 w 3040956"/>
              <a:gd name="connsiteY29" fmla="*/ 0 h 16642"/>
              <a:gd name="connsiteX30" fmla="*/ 2559946 w 3040956"/>
              <a:gd name="connsiteY30" fmla="*/ 8321 h 16642"/>
              <a:gd name="connsiteX31" fmla="*/ 2552859 w 3040956"/>
              <a:gd name="connsiteY31" fmla="*/ 16642 h 16642"/>
              <a:gd name="connsiteX32" fmla="*/ 2518711 w 3040956"/>
              <a:gd name="connsiteY32" fmla="*/ 16642 h 16642"/>
              <a:gd name="connsiteX33" fmla="*/ 2511624 w 3040956"/>
              <a:gd name="connsiteY33" fmla="*/ 8321 h 16642"/>
              <a:gd name="connsiteX34" fmla="*/ 2518711 w 3040956"/>
              <a:gd name="connsiteY34" fmla="*/ 0 h 16642"/>
              <a:gd name="connsiteX35" fmla="*/ 2401509 w 3040956"/>
              <a:gd name="connsiteY35" fmla="*/ 0 h 16642"/>
              <a:gd name="connsiteX36" fmla="*/ 2436737 w 3040956"/>
              <a:gd name="connsiteY36" fmla="*/ 0 h 16642"/>
              <a:gd name="connsiteX37" fmla="*/ 2444713 w 3040956"/>
              <a:gd name="connsiteY37" fmla="*/ 8321 h 16642"/>
              <a:gd name="connsiteX38" fmla="*/ 2436737 w 3040956"/>
              <a:gd name="connsiteY38" fmla="*/ 16642 h 16642"/>
              <a:gd name="connsiteX39" fmla="*/ 2401509 w 3040956"/>
              <a:gd name="connsiteY39" fmla="*/ 16642 h 16642"/>
              <a:gd name="connsiteX40" fmla="*/ 2393533 w 3040956"/>
              <a:gd name="connsiteY40" fmla="*/ 8321 h 16642"/>
              <a:gd name="connsiteX41" fmla="*/ 2401509 w 3040956"/>
              <a:gd name="connsiteY41" fmla="*/ 0 h 16642"/>
              <a:gd name="connsiteX42" fmla="*/ 2280192 w 3040956"/>
              <a:gd name="connsiteY42" fmla="*/ 0 h 16642"/>
              <a:gd name="connsiteX43" fmla="*/ 2313894 w 3040956"/>
              <a:gd name="connsiteY43" fmla="*/ 0 h 16642"/>
              <a:gd name="connsiteX44" fmla="*/ 2320889 w 3040956"/>
              <a:gd name="connsiteY44" fmla="*/ 8321 h 16642"/>
              <a:gd name="connsiteX45" fmla="*/ 2313894 w 3040956"/>
              <a:gd name="connsiteY45" fmla="*/ 16642 h 16642"/>
              <a:gd name="connsiteX46" fmla="*/ 2280192 w 3040956"/>
              <a:gd name="connsiteY46" fmla="*/ 16642 h 16642"/>
              <a:gd name="connsiteX47" fmla="*/ 2272561 w 3040956"/>
              <a:gd name="connsiteY47" fmla="*/ 8321 h 16642"/>
              <a:gd name="connsiteX48" fmla="*/ 2280192 w 3040956"/>
              <a:gd name="connsiteY48" fmla="*/ 0 h 16642"/>
              <a:gd name="connsiteX49" fmla="*/ 2161553 w 3040956"/>
              <a:gd name="connsiteY49" fmla="*/ 0 h 16642"/>
              <a:gd name="connsiteX50" fmla="*/ 2195056 w 3040956"/>
              <a:gd name="connsiteY50" fmla="*/ 0 h 16642"/>
              <a:gd name="connsiteX51" fmla="*/ 2202788 w 3040956"/>
              <a:gd name="connsiteY51" fmla="*/ 8321 h 16642"/>
              <a:gd name="connsiteX52" fmla="*/ 2195056 w 3040956"/>
              <a:gd name="connsiteY52" fmla="*/ 16642 h 16642"/>
              <a:gd name="connsiteX53" fmla="*/ 2161553 w 3040956"/>
              <a:gd name="connsiteY53" fmla="*/ 16642 h 16642"/>
              <a:gd name="connsiteX54" fmla="*/ 2154466 w 3040956"/>
              <a:gd name="connsiteY54" fmla="*/ 8321 h 16642"/>
              <a:gd name="connsiteX55" fmla="*/ 2161553 w 3040956"/>
              <a:gd name="connsiteY55" fmla="*/ 0 h 16642"/>
              <a:gd name="connsiteX56" fmla="*/ 2041125 w 3040956"/>
              <a:gd name="connsiteY56" fmla="*/ 0 h 16642"/>
              <a:gd name="connsiteX57" fmla="*/ 2074193 w 3040956"/>
              <a:gd name="connsiteY57" fmla="*/ 0 h 16642"/>
              <a:gd name="connsiteX58" fmla="*/ 2081824 w 3040956"/>
              <a:gd name="connsiteY58" fmla="*/ 8321 h 16642"/>
              <a:gd name="connsiteX59" fmla="*/ 2074193 w 3040956"/>
              <a:gd name="connsiteY59" fmla="*/ 16642 h 16642"/>
              <a:gd name="connsiteX60" fmla="*/ 2041125 w 3040956"/>
              <a:gd name="connsiteY60" fmla="*/ 16642 h 16642"/>
              <a:gd name="connsiteX61" fmla="*/ 2033494 w 3040956"/>
              <a:gd name="connsiteY61" fmla="*/ 8321 h 16642"/>
              <a:gd name="connsiteX62" fmla="*/ 2041125 w 3040956"/>
              <a:gd name="connsiteY62" fmla="*/ 0 h 16642"/>
              <a:gd name="connsiteX63" fmla="*/ 1923034 w 3040956"/>
              <a:gd name="connsiteY63" fmla="*/ 0 h 16642"/>
              <a:gd name="connsiteX64" fmla="*/ 1956100 w 3040956"/>
              <a:gd name="connsiteY64" fmla="*/ 0 h 16642"/>
              <a:gd name="connsiteX65" fmla="*/ 1963731 w 3040956"/>
              <a:gd name="connsiteY65" fmla="*/ 8321 h 16642"/>
              <a:gd name="connsiteX66" fmla="*/ 1956100 w 3040956"/>
              <a:gd name="connsiteY66" fmla="*/ 16642 h 16642"/>
              <a:gd name="connsiteX67" fmla="*/ 1923034 w 3040956"/>
              <a:gd name="connsiteY67" fmla="*/ 16642 h 16642"/>
              <a:gd name="connsiteX68" fmla="*/ 1915403 w 3040956"/>
              <a:gd name="connsiteY68" fmla="*/ 8321 h 16642"/>
              <a:gd name="connsiteX69" fmla="*/ 1923034 w 3040956"/>
              <a:gd name="connsiteY69" fmla="*/ 0 h 16642"/>
              <a:gd name="connsiteX70" fmla="*/ 1802161 w 3040956"/>
              <a:gd name="connsiteY70" fmla="*/ 0 h 16642"/>
              <a:gd name="connsiteX71" fmla="*/ 1835663 w 3040956"/>
              <a:gd name="connsiteY71" fmla="*/ 0 h 16642"/>
              <a:gd name="connsiteX72" fmla="*/ 1842750 w 3040956"/>
              <a:gd name="connsiteY72" fmla="*/ 8321 h 16642"/>
              <a:gd name="connsiteX73" fmla="*/ 1835663 w 3040956"/>
              <a:gd name="connsiteY73" fmla="*/ 16642 h 16642"/>
              <a:gd name="connsiteX74" fmla="*/ 1802161 w 3040956"/>
              <a:gd name="connsiteY74" fmla="*/ 16642 h 16642"/>
              <a:gd name="connsiteX75" fmla="*/ 1794430 w 3040956"/>
              <a:gd name="connsiteY75" fmla="*/ 8321 h 16642"/>
              <a:gd name="connsiteX76" fmla="*/ 1802161 w 3040956"/>
              <a:gd name="connsiteY76" fmla="*/ 0 h 16642"/>
              <a:gd name="connsiteX77" fmla="*/ 1683967 w 3040956"/>
              <a:gd name="connsiteY77" fmla="*/ 0 h 16642"/>
              <a:gd name="connsiteX78" fmla="*/ 1717671 w 3040956"/>
              <a:gd name="connsiteY78" fmla="*/ 0 h 16642"/>
              <a:gd name="connsiteX79" fmla="*/ 1724666 w 3040956"/>
              <a:gd name="connsiteY79" fmla="*/ 8321 h 16642"/>
              <a:gd name="connsiteX80" fmla="*/ 1717671 w 3040956"/>
              <a:gd name="connsiteY80" fmla="*/ 16642 h 16642"/>
              <a:gd name="connsiteX81" fmla="*/ 1683967 w 3040956"/>
              <a:gd name="connsiteY81" fmla="*/ 16642 h 16642"/>
              <a:gd name="connsiteX82" fmla="*/ 1676336 w 3040956"/>
              <a:gd name="connsiteY82" fmla="*/ 8321 h 16642"/>
              <a:gd name="connsiteX83" fmla="*/ 1683967 w 3040956"/>
              <a:gd name="connsiteY83" fmla="*/ 0 h 16642"/>
              <a:gd name="connsiteX84" fmla="*/ 1563340 w 3040956"/>
              <a:gd name="connsiteY84" fmla="*/ 0 h 16642"/>
              <a:gd name="connsiteX85" fmla="*/ 1597903 w 3040956"/>
              <a:gd name="connsiteY85" fmla="*/ 0 h 16642"/>
              <a:gd name="connsiteX86" fmla="*/ 1606544 w 3040956"/>
              <a:gd name="connsiteY86" fmla="*/ 8321 h 16642"/>
              <a:gd name="connsiteX87" fmla="*/ 1597903 w 3040956"/>
              <a:gd name="connsiteY87" fmla="*/ 16642 h 16642"/>
              <a:gd name="connsiteX88" fmla="*/ 1563340 w 3040956"/>
              <a:gd name="connsiteY88" fmla="*/ 16642 h 16642"/>
              <a:gd name="connsiteX89" fmla="*/ 1555364 w 3040956"/>
              <a:gd name="connsiteY89" fmla="*/ 8321 h 16642"/>
              <a:gd name="connsiteX90" fmla="*/ 1563340 w 3040956"/>
              <a:gd name="connsiteY90" fmla="*/ 0 h 16642"/>
              <a:gd name="connsiteX91" fmla="*/ 1444904 w 3040956"/>
              <a:gd name="connsiteY91" fmla="*/ 0 h 16642"/>
              <a:gd name="connsiteX92" fmla="*/ 1478606 w 3040956"/>
              <a:gd name="connsiteY92" fmla="*/ 0 h 16642"/>
              <a:gd name="connsiteX93" fmla="*/ 1485601 w 3040956"/>
              <a:gd name="connsiteY93" fmla="*/ 8321 h 16642"/>
              <a:gd name="connsiteX94" fmla="*/ 1478606 w 3040956"/>
              <a:gd name="connsiteY94" fmla="*/ 16642 h 16642"/>
              <a:gd name="connsiteX95" fmla="*/ 1444904 w 3040956"/>
              <a:gd name="connsiteY95" fmla="*/ 16642 h 16642"/>
              <a:gd name="connsiteX96" fmla="*/ 1437273 w 3040956"/>
              <a:gd name="connsiteY96" fmla="*/ 8321 h 16642"/>
              <a:gd name="connsiteX97" fmla="*/ 1444904 w 3040956"/>
              <a:gd name="connsiteY97" fmla="*/ 0 h 16642"/>
              <a:gd name="connsiteX98" fmla="*/ 1323931 w 3040956"/>
              <a:gd name="connsiteY98" fmla="*/ 0 h 16642"/>
              <a:gd name="connsiteX99" fmla="*/ 1356997 w 3040956"/>
              <a:gd name="connsiteY99" fmla="*/ 0 h 16642"/>
              <a:gd name="connsiteX100" fmla="*/ 1364628 w 3040956"/>
              <a:gd name="connsiteY100" fmla="*/ 8321 h 16642"/>
              <a:gd name="connsiteX101" fmla="*/ 1356997 w 3040956"/>
              <a:gd name="connsiteY101" fmla="*/ 16642 h 16642"/>
              <a:gd name="connsiteX102" fmla="*/ 1323931 w 3040956"/>
              <a:gd name="connsiteY102" fmla="*/ 16642 h 16642"/>
              <a:gd name="connsiteX103" fmla="*/ 1316300 w 3040956"/>
              <a:gd name="connsiteY103" fmla="*/ 8321 h 16642"/>
              <a:gd name="connsiteX104" fmla="*/ 1323931 w 3040956"/>
              <a:gd name="connsiteY104" fmla="*/ 0 h 16642"/>
              <a:gd name="connsiteX105" fmla="*/ 1205837 w 3040956"/>
              <a:gd name="connsiteY105" fmla="*/ 0 h 16642"/>
              <a:gd name="connsiteX106" fmla="*/ 1238905 w 3040956"/>
              <a:gd name="connsiteY106" fmla="*/ 0 h 16642"/>
              <a:gd name="connsiteX107" fmla="*/ 1246536 w 3040956"/>
              <a:gd name="connsiteY107" fmla="*/ 8321 h 16642"/>
              <a:gd name="connsiteX108" fmla="*/ 1238905 w 3040956"/>
              <a:gd name="connsiteY108" fmla="*/ 16642 h 16642"/>
              <a:gd name="connsiteX109" fmla="*/ 1205837 w 3040956"/>
              <a:gd name="connsiteY109" fmla="*/ 16642 h 16642"/>
              <a:gd name="connsiteX110" fmla="*/ 1198206 w 3040956"/>
              <a:gd name="connsiteY110" fmla="*/ 8321 h 16642"/>
              <a:gd name="connsiteX111" fmla="*/ 1205837 w 3040956"/>
              <a:gd name="connsiteY111" fmla="*/ 0 h 16642"/>
              <a:gd name="connsiteX112" fmla="*/ 1084864 w 3040956"/>
              <a:gd name="connsiteY112" fmla="*/ 0 h 16642"/>
              <a:gd name="connsiteX113" fmla="*/ 1117932 w 3040956"/>
              <a:gd name="connsiteY113" fmla="*/ 0 h 16642"/>
              <a:gd name="connsiteX114" fmla="*/ 1125563 w 3040956"/>
              <a:gd name="connsiteY114" fmla="*/ 8321 h 16642"/>
              <a:gd name="connsiteX115" fmla="*/ 1117932 w 3040956"/>
              <a:gd name="connsiteY115" fmla="*/ 16642 h 16642"/>
              <a:gd name="connsiteX116" fmla="*/ 1084864 w 3040956"/>
              <a:gd name="connsiteY116" fmla="*/ 16642 h 16642"/>
              <a:gd name="connsiteX117" fmla="*/ 1077233 w 3040956"/>
              <a:gd name="connsiteY117" fmla="*/ 8321 h 16642"/>
              <a:gd name="connsiteX118" fmla="*/ 1084864 w 3040956"/>
              <a:gd name="connsiteY118" fmla="*/ 0 h 16642"/>
              <a:gd name="connsiteX119" fmla="*/ 966230 w 3040956"/>
              <a:gd name="connsiteY119" fmla="*/ 0 h 16642"/>
              <a:gd name="connsiteX120" fmla="*/ 1000376 w 3040956"/>
              <a:gd name="connsiteY120" fmla="*/ 0 h 16642"/>
              <a:gd name="connsiteX121" fmla="*/ 1007463 w 3040956"/>
              <a:gd name="connsiteY121" fmla="*/ 8321 h 16642"/>
              <a:gd name="connsiteX122" fmla="*/ 1000376 w 3040956"/>
              <a:gd name="connsiteY122" fmla="*/ 16642 h 16642"/>
              <a:gd name="connsiteX123" fmla="*/ 966230 w 3040956"/>
              <a:gd name="connsiteY123" fmla="*/ 16642 h 16642"/>
              <a:gd name="connsiteX124" fmla="*/ 959143 w 3040956"/>
              <a:gd name="connsiteY124" fmla="*/ 8321 h 16642"/>
              <a:gd name="connsiteX125" fmla="*/ 966230 w 3040956"/>
              <a:gd name="connsiteY125" fmla="*/ 0 h 16642"/>
              <a:gd name="connsiteX126" fmla="*/ 845801 w 3040956"/>
              <a:gd name="connsiteY126" fmla="*/ 0 h 16642"/>
              <a:gd name="connsiteX127" fmla="*/ 878867 w 3040956"/>
              <a:gd name="connsiteY127" fmla="*/ 0 h 16642"/>
              <a:gd name="connsiteX128" fmla="*/ 886498 w 3040956"/>
              <a:gd name="connsiteY128" fmla="*/ 8321 h 16642"/>
              <a:gd name="connsiteX129" fmla="*/ 878867 w 3040956"/>
              <a:gd name="connsiteY129" fmla="*/ 16642 h 16642"/>
              <a:gd name="connsiteX130" fmla="*/ 845801 w 3040956"/>
              <a:gd name="connsiteY130" fmla="*/ 16642 h 16642"/>
              <a:gd name="connsiteX131" fmla="*/ 838170 w 3040956"/>
              <a:gd name="connsiteY131" fmla="*/ 8321 h 16642"/>
              <a:gd name="connsiteX132" fmla="*/ 845801 w 3040956"/>
              <a:gd name="connsiteY132" fmla="*/ 0 h 16642"/>
              <a:gd name="connsiteX133" fmla="*/ 724828 w 3040956"/>
              <a:gd name="connsiteY133" fmla="*/ 0 h 16642"/>
              <a:gd name="connsiteX134" fmla="*/ 757894 w 3040956"/>
              <a:gd name="connsiteY134" fmla="*/ 0 h 16642"/>
              <a:gd name="connsiteX135" fmla="*/ 765525 w 3040956"/>
              <a:gd name="connsiteY135" fmla="*/ 8321 h 16642"/>
              <a:gd name="connsiteX136" fmla="*/ 757894 w 3040956"/>
              <a:gd name="connsiteY136" fmla="*/ 16642 h 16642"/>
              <a:gd name="connsiteX137" fmla="*/ 724828 w 3040956"/>
              <a:gd name="connsiteY137" fmla="*/ 16642 h 16642"/>
              <a:gd name="connsiteX138" fmla="*/ 717197 w 3040956"/>
              <a:gd name="connsiteY138" fmla="*/ 8321 h 16642"/>
              <a:gd name="connsiteX139" fmla="*/ 724828 w 3040956"/>
              <a:gd name="connsiteY139" fmla="*/ 0 h 16642"/>
              <a:gd name="connsiteX140" fmla="*/ 606734 w 3040956"/>
              <a:gd name="connsiteY140" fmla="*/ 0 h 16642"/>
              <a:gd name="connsiteX141" fmla="*/ 639802 w 3040956"/>
              <a:gd name="connsiteY141" fmla="*/ 0 h 16642"/>
              <a:gd name="connsiteX142" fmla="*/ 647433 w 3040956"/>
              <a:gd name="connsiteY142" fmla="*/ 8321 h 16642"/>
              <a:gd name="connsiteX143" fmla="*/ 639802 w 3040956"/>
              <a:gd name="connsiteY143" fmla="*/ 16642 h 16642"/>
              <a:gd name="connsiteX144" fmla="*/ 606734 w 3040956"/>
              <a:gd name="connsiteY144" fmla="*/ 16642 h 16642"/>
              <a:gd name="connsiteX145" fmla="*/ 599103 w 3040956"/>
              <a:gd name="connsiteY145" fmla="*/ 8321 h 16642"/>
              <a:gd name="connsiteX146" fmla="*/ 606734 w 3040956"/>
              <a:gd name="connsiteY146" fmla="*/ 0 h 16642"/>
              <a:gd name="connsiteX147" fmla="*/ 485761 w 3040956"/>
              <a:gd name="connsiteY147" fmla="*/ 0 h 16642"/>
              <a:gd name="connsiteX148" fmla="*/ 518829 w 3040956"/>
              <a:gd name="connsiteY148" fmla="*/ 0 h 16642"/>
              <a:gd name="connsiteX149" fmla="*/ 526460 w 3040956"/>
              <a:gd name="connsiteY149" fmla="*/ 8321 h 16642"/>
              <a:gd name="connsiteX150" fmla="*/ 518829 w 3040956"/>
              <a:gd name="connsiteY150" fmla="*/ 16642 h 16642"/>
              <a:gd name="connsiteX151" fmla="*/ 485761 w 3040956"/>
              <a:gd name="connsiteY151" fmla="*/ 16642 h 16642"/>
              <a:gd name="connsiteX152" fmla="*/ 478130 w 3040956"/>
              <a:gd name="connsiteY152" fmla="*/ 8321 h 16642"/>
              <a:gd name="connsiteX153" fmla="*/ 485761 w 3040956"/>
              <a:gd name="connsiteY153" fmla="*/ 0 h 16642"/>
              <a:gd name="connsiteX154" fmla="*/ 367671 w 3040956"/>
              <a:gd name="connsiteY154" fmla="*/ 0 h 16642"/>
              <a:gd name="connsiteX155" fmla="*/ 400737 w 3040956"/>
              <a:gd name="connsiteY155" fmla="*/ 0 h 16642"/>
              <a:gd name="connsiteX156" fmla="*/ 408368 w 3040956"/>
              <a:gd name="connsiteY156" fmla="*/ 8321 h 16642"/>
              <a:gd name="connsiteX157" fmla="*/ 400737 w 3040956"/>
              <a:gd name="connsiteY157" fmla="*/ 16642 h 16642"/>
              <a:gd name="connsiteX158" fmla="*/ 367671 w 3040956"/>
              <a:gd name="connsiteY158" fmla="*/ 16642 h 16642"/>
              <a:gd name="connsiteX159" fmla="*/ 360040 w 3040956"/>
              <a:gd name="connsiteY159" fmla="*/ 8321 h 16642"/>
              <a:gd name="connsiteX160" fmla="*/ 367671 w 3040956"/>
              <a:gd name="connsiteY160" fmla="*/ 0 h 16642"/>
              <a:gd name="connsiteX161" fmla="*/ 246698 w 3040956"/>
              <a:gd name="connsiteY161" fmla="*/ 0 h 16642"/>
              <a:gd name="connsiteX162" fmla="*/ 279764 w 3040956"/>
              <a:gd name="connsiteY162" fmla="*/ 0 h 16642"/>
              <a:gd name="connsiteX163" fmla="*/ 287395 w 3040956"/>
              <a:gd name="connsiteY163" fmla="*/ 8321 h 16642"/>
              <a:gd name="connsiteX164" fmla="*/ 279764 w 3040956"/>
              <a:gd name="connsiteY164" fmla="*/ 16642 h 16642"/>
              <a:gd name="connsiteX165" fmla="*/ 246698 w 3040956"/>
              <a:gd name="connsiteY165" fmla="*/ 16642 h 16642"/>
              <a:gd name="connsiteX166" fmla="*/ 239067 w 3040956"/>
              <a:gd name="connsiteY166" fmla="*/ 8321 h 16642"/>
              <a:gd name="connsiteX167" fmla="*/ 246698 w 3040956"/>
              <a:gd name="connsiteY167" fmla="*/ 0 h 16642"/>
              <a:gd name="connsiteX168" fmla="*/ 128604 w 3040956"/>
              <a:gd name="connsiteY168" fmla="*/ 0 h 16642"/>
              <a:gd name="connsiteX169" fmla="*/ 162308 w 3040956"/>
              <a:gd name="connsiteY169" fmla="*/ 0 h 16642"/>
              <a:gd name="connsiteX170" fmla="*/ 169303 w 3040956"/>
              <a:gd name="connsiteY170" fmla="*/ 8321 h 16642"/>
              <a:gd name="connsiteX171" fmla="*/ 162308 w 3040956"/>
              <a:gd name="connsiteY171" fmla="*/ 16642 h 16642"/>
              <a:gd name="connsiteX172" fmla="*/ 128604 w 3040956"/>
              <a:gd name="connsiteY172" fmla="*/ 16642 h 16642"/>
              <a:gd name="connsiteX173" fmla="*/ 120973 w 3040956"/>
              <a:gd name="connsiteY173" fmla="*/ 8321 h 16642"/>
              <a:gd name="connsiteX174" fmla="*/ 128604 w 3040956"/>
              <a:gd name="connsiteY174" fmla="*/ 0 h 16642"/>
              <a:gd name="connsiteX175" fmla="*/ 7631 w 3040956"/>
              <a:gd name="connsiteY175" fmla="*/ 0 h 16642"/>
              <a:gd name="connsiteX176" fmla="*/ 40699 w 3040956"/>
              <a:gd name="connsiteY176" fmla="*/ 0 h 16642"/>
              <a:gd name="connsiteX177" fmla="*/ 48330 w 3040956"/>
              <a:gd name="connsiteY177" fmla="*/ 8321 h 16642"/>
              <a:gd name="connsiteX178" fmla="*/ 40699 w 3040956"/>
              <a:gd name="connsiteY178" fmla="*/ 16642 h 16642"/>
              <a:gd name="connsiteX179" fmla="*/ 7631 w 3040956"/>
              <a:gd name="connsiteY179" fmla="*/ 16642 h 16642"/>
              <a:gd name="connsiteX180" fmla="*/ 0 w 3040956"/>
              <a:gd name="connsiteY180" fmla="*/ 8321 h 16642"/>
              <a:gd name="connsiteX181" fmla="*/ 7631 w 3040956"/>
              <a:gd name="connsiteY181" fmla="*/ 0 h 1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3040956" h="16642">
                <a:moveTo>
                  <a:pt x="2999723" y="0"/>
                </a:moveTo>
                <a:lnTo>
                  <a:pt x="3033869" y="0"/>
                </a:lnTo>
                <a:cubicBezTo>
                  <a:pt x="3037734" y="0"/>
                  <a:pt x="3040956" y="3841"/>
                  <a:pt x="3040956" y="8321"/>
                </a:cubicBezTo>
                <a:cubicBezTo>
                  <a:pt x="3040956" y="12802"/>
                  <a:pt x="3037734" y="16642"/>
                  <a:pt x="3033869" y="16642"/>
                </a:cubicBezTo>
                <a:lnTo>
                  <a:pt x="2999723" y="16642"/>
                </a:lnTo>
                <a:cubicBezTo>
                  <a:pt x="2995857" y="16642"/>
                  <a:pt x="2992636" y="12802"/>
                  <a:pt x="2992636" y="8321"/>
                </a:cubicBezTo>
                <a:cubicBezTo>
                  <a:pt x="2992636" y="3841"/>
                  <a:pt x="2995857" y="0"/>
                  <a:pt x="2999723" y="0"/>
                </a:cubicBezTo>
                <a:close/>
                <a:moveTo>
                  <a:pt x="2879294" y="0"/>
                </a:moveTo>
                <a:lnTo>
                  <a:pt x="2912360" y="0"/>
                </a:lnTo>
                <a:cubicBezTo>
                  <a:pt x="2916812" y="0"/>
                  <a:pt x="2919991" y="3841"/>
                  <a:pt x="2919991" y="8321"/>
                </a:cubicBezTo>
                <a:cubicBezTo>
                  <a:pt x="2919991" y="12802"/>
                  <a:pt x="2916812" y="16642"/>
                  <a:pt x="2912360" y="16642"/>
                </a:cubicBezTo>
                <a:lnTo>
                  <a:pt x="2879294" y="16642"/>
                </a:lnTo>
                <a:cubicBezTo>
                  <a:pt x="2875478" y="16642"/>
                  <a:pt x="2871663" y="12802"/>
                  <a:pt x="2871663" y="8321"/>
                </a:cubicBezTo>
                <a:cubicBezTo>
                  <a:pt x="2871663" y="3841"/>
                  <a:pt x="2875478" y="0"/>
                  <a:pt x="2879294" y="0"/>
                </a:cubicBezTo>
                <a:close/>
                <a:moveTo>
                  <a:pt x="2758322" y="0"/>
                </a:moveTo>
                <a:lnTo>
                  <a:pt x="2791388" y="0"/>
                </a:lnTo>
                <a:cubicBezTo>
                  <a:pt x="2795204" y="0"/>
                  <a:pt x="2799019" y="3841"/>
                  <a:pt x="2799019" y="8321"/>
                </a:cubicBezTo>
                <a:cubicBezTo>
                  <a:pt x="2799019" y="12802"/>
                  <a:pt x="2795204" y="16642"/>
                  <a:pt x="2791388" y="16642"/>
                </a:cubicBezTo>
                <a:lnTo>
                  <a:pt x="2758322" y="16642"/>
                </a:lnTo>
                <a:cubicBezTo>
                  <a:pt x="2753870" y="16642"/>
                  <a:pt x="2750691" y="12802"/>
                  <a:pt x="2750691" y="8321"/>
                </a:cubicBezTo>
                <a:cubicBezTo>
                  <a:pt x="2750691" y="3841"/>
                  <a:pt x="2753870" y="0"/>
                  <a:pt x="2758322" y="0"/>
                </a:cubicBezTo>
                <a:close/>
                <a:moveTo>
                  <a:pt x="2640227" y="0"/>
                </a:moveTo>
                <a:lnTo>
                  <a:pt x="2673295" y="0"/>
                </a:lnTo>
                <a:cubicBezTo>
                  <a:pt x="2677111" y="0"/>
                  <a:pt x="2680926" y="3841"/>
                  <a:pt x="2680926" y="8321"/>
                </a:cubicBezTo>
                <a:cubicBezTo>
                  <a:pt x="2680926" y="12802"/>
                  <a:pt x="2677111" y="16642"/>
                  <a:pt x="2673295" y="16642"/>
                </a:cubicBezTo>
                <a:lnTo>
                  <a:pt x="2640227" y="16642"/>
                </a:lnTo>
                <a:cubicBezTo>
                  <a:pt x="2635776" y="16642"/>
                  <a:pt x="2632596" y="12802"/>
                  <a:pt x="2632596" y="8321"/>
                </a:cubicBezTo>
                <a:cubicBezTo>
                  <a:pt x="2632596" y="3841"/>
                  <a:pt x="2635776" y="0"/>
                  <a:pt x="2640227" y="0"/>
                </a:cubicBezTo>
                <a:close/>
                <a:moveTo>
                  <a:pt x="2518711" y="0"/>
                </a:moveTo>
                <a:lnTo>
                  <a:pt x="2552859" y="0"/>
                </a:lnTo>
                <a:cubicBezTo>
                  <a:pt x="2556724" y="0"/>
                  <a:pt x="2559946" y="3841"/>
                  <a:pt x="2559946" y="8321"/>
                </a:cubicBezTo>
                <a:cubicBezTo>
                  <a:pt x="2559946" y="12802"/>
                  <a:pt x="2556724" y="16642"/>
                  <a:pt x="2552859" y="16642"/>
                </a:cubicBezTo>
                <a:lnTo>
                  <a:pt x="2518711" y="16642"/>
                </a:lnTo>
                <a:cubicBezTo>
                  <a:pt x="2514845" y="16642"/>
                  <a:pt x="2511624" y="12802"/>
                  <a:pt x="2511624" y="8321"/>
                </a:cubicBezTo>
                <a:cubicBezTo>
                  <a:pt x="2511624" y="3841"/>
                  <a:pt x="2514845" y="0"/>
                  <a:pt x="2518711" y="0"/>
                </a:cubicBezTo>
                <a:close/>
                <a:moveTo>
                  <a:pt x="2401509" y="0"/>
                </a:moveTo>
                <a:lnTo>
                  <a:pt x="2436737" y="0"/>
                </a:lnTo>
                <a:cubicBezTo>
                  <a:pt x="2440725" y="0"/>
                  <a:pt x="2444713" y="3841"/>
                  <a:pt x="2444713" y="8321"/>
                </a:cubicBezTo>
                <a:cubicBezTo>
                  <a:pt x="2444713" y="12802"/>
                  <a:pt x="2440725" y="16642"/>
                  <a:pt x="2436737" y="16642"/>
                </a:cubicBezTo>
                <a:lnTo>
                  <a:pt x="2401509" y="16642"/>
                </a:lnTo>
                <a:cubicBezTo>
                  <a:pt x="2397521" y="16642"/>
                  <a:pt x="2393533" y="12802"/>
                  <a:pt x="2393533" y="8321"/>
                </a:cubicBezTo>
                <a:cubicBezTo>
                  <a:pt x="2393533" y="3841"/>
                  <a:pt x="2397521" y="0"/>
                  <a:pt x="2401509" y="0"/>
                </a:cubicBezTo>
                <a:close/>
                <a:moveTo>
                  <a:pt x="2280192" y="0"/>
                </a:moveTo>
                <a:lnTo>
                  <a:pt x="2313894" y="0"/>
                </a:lnTo>
                <a:cubicBezTo>
                  <a:pt x="2317710" y="0"/>
                  <a:pt x="2320889" y="3841"/>
                  <a:pt x="2320889" y="8321"/>
                </a:cubicBezTo>
                <a:cubicBezTo>
                  <a:pt x="2320889" y="12802"/>
                  <a:pt x="2317710" y="16642"/>
                  <a:pt x="2313894" y="16642"/>
                </a:cubicBezTo>
                <a:lnTo>
                  <a:pt x="2280192" y="16642"/>
                </a:lnTo>
                <a:cubicBezTo>
                  <a:pt x="2275740" y="16642"/>
                  <a:pt x="2272561" y="12802"/>
                  <a:pt x="2272561" y="8321"/>
                </a:cubicBezTo>
                <a:cubicBezTo>
                  <a:pt x="2272561" y="3841"/>
                  <a:pt x="2275740" y="0"/>
                  <a:pt x="2280192" y="0"/>
                </a:cubicBezTo>
                <a:close/>
                <a:moveTo>
                  <a:pt x="2161553" y="0"/>
                </a:moveTo>
                <a:lnTo>
                  <a:pt x="2195056" y="0"/>
                </a:lnTo>
                <a:cubicBezTo>
                  <a:pt x="2199566" y="0"/>
                  <a:pt x="2202788" y="3841"/>
                  <a:pt x="2202788" y="8321"/>
                </a:cubicBezTo>
                <a:cubicBezTo>
                  <a:pt x="2202788" y="12802"/>
                  <a:pt x="2199566" y="16642"/>
                  <a:pt x="2195056" y="16642"/>
                </a:cubicBezTo>
                <a:lnTo>
                  <a:pt x="2161553" y="16642"/>
                </a:lnTo>
                <a:cubicBezTo>
                  <a:pt x="2157687" y="16642"/>
                  <a:pt x="2154466" y="12802"/>
                  <a:pt x="2154466" y="8321"/>
                </a:cubicBezTo>
                <a:cubicBezTo>
                  <a:pt x="2154466" y="3841"/>
                  <a:pt x="2157687" y="0"/>
                  <a:pt x="2161553" y="0"/>
                </a:cubicBezTo>
                <a:close/>
                <a:moveTo>
                  <a:pt x="2041125" y="0"/>
                </a:moveTo>
                <a:lnTo>
                  <a:pt x="2074193" y="0"/>
                </a:lnTo>
                <a:cubicBezTo>
                  <a:pt x="2078644" y="0"/>
                  <a:pt x="2081824" y="3841"/>
                  <a:pt x="2081824" y="8321"/>
                </a:cubicBezTo>
                <a:cubicBezTo>
                  <a:pt x="2081824" y="12802"/>
                  <a:pt x="2078644" y="16642"/>
                  <a:pt x="2074193" y="16642"/>
                </a:cubicBezTo>
                <a:lnTo>
                  <a:pt x="2041125" y="16642"/>
                </a:lnTo>
                <a:cubicBezTo>
                  <a:pt x="2036674" y="16642"/>
                  <a:pt x="2033494" y="12802"/>
                  <a:pt x="2033494" y="8321"/>
                </a:cubicBezTo>
                <a:cubicBezTo>
                  <a:pt x="2033494" y="3841"/>
                  <a:pt x="2036674" y="0"/>
                  <a:pt x="2041125" y="0"/>
                </a:cubicBezTo>
                <a:close/>
                <a:moveTo>
                  <a:pt x="1923034" y="0"/>
                </a:moveTo>
                <a:lnTo>
                  <a:pt x="1956100" y="0"/>
                </a:lnTo>
                <a:cubicBezTo>
                  <a:pt x="1960552" y="0"/>
                  <a:pt x="1963731" y="3841"/>
                  <a:pt x="1963731" y="8321"/>
                </a:cubicBezTo>
                <a:cubicBezTo>
                  <a:pt x="1963731" y="12802"/>
                  <a:pt x="1960552" y="16642"/>
                  <a:pt x="1956100" y="16642"/>
                </a:cubicBezTo>
                <a:lnTo>
                  <a:pt x="1923034" y="16642"/>
                </a:lnTo>
                <a:cubicBezTo>
                  <a:pt x="1918582" y="16642"/>
                  <a:pt x="1915403" y="12802"/>
                  <a:pt x="1915403" y="8321"/>
                </a:cubicBezTo>
                <a:cubicBezTo>
                  <a:pt x="1915403" y="3841"/>
                  <a:pt x="1918582" y="0"/>
                  <a:pt x="1923034" y="0"/>
                </a:cubicBezTo>
                <a:close/>
                <a:moveTo>
                  <a:pt x="1802161" y="0"/>
                </a:moveTo>
                <a:lnTo>
                  <a:pt x="1835663" y="0"/>
                </a:lnTo>
                <a:cubicBezTo>
                  <a:pt x="1839528" y="0"/>
                  <a:pt x="1842750" y="3841"/>
                  <a:pt x="1842750" y="8321"/>
                </a:cubicBezTo>
                <a:cubicBezTo>
                  <a:pt x="1842750" y="12802"/>
                  <a:pt x="1839528" y="16642"/>
                  <a:pt x="1835663" y="16642"/>
                </a:cubicBezTo>
                <a:lnTo>
                  <a:pt x="1802161" y="16642"/>
                </a:lnTo>
                <a:cubicBezTo>
                  <a:pt x="1797651" y="16642"/>
                  <a:pt x="1794430" y="12802"/>
                  <a:pt x="1794430" y="8321"/>
                </a:cubicBezTo>
                <a:cubicBezTo>
                  <a:pt x="1794430" y="3841"/>
                  <a:pt x="1797651" y="0"/>
                  <a:pt x="1802161" y="0"/>
                </a:cubicBezTo>
                <a:close/>
                <a:moveTo>
                  <a:pt x="1683967" y="0"/>
                </a:moveTo>
                <a:lnTo>
                  <a:pt x="1717671" y="0"/>
                </a:lnTo>
                <a:cubicBezTo>
                  <a:pt x="1721486" y="0"/>
                  <a:pt x="1724666" y="3841"/>
                  <a:pt x="1724666" y="8321"/>
                </a:cubicBezTo>
                <a:cubicBezTo>
                  <a:pt x="1724666" y="12802"/>
                  <a:pt x="1721486" y="16642"/>
                  <a:pt x="1717671" y="16642"/>
                </a:cubicBezTo>
                <a:lnTo>
                  <a:pt x="1683967" y="16642"/>
                </a:lnTo>
                <a:cubicBezTo>
                  <a:pt x="1680152" y="16642"/>
                  <a:pt x="1676336" y="12802"/>
                  <a:pt x="1676336" y="8321"/>
                </a:cubicBezTo>
                <a:cubicBezTo>
                  <a:pt x="1676336" y="3841"/>
                  <a:pt x="1680152" y="0"/>
                  <a:pt x="1683967" y="0"/>
                </a:cubicBezTo>
                <a:close/>
                <a:moveTo>
                  <a:pt x="1563340" y="0"/>
                </a:moveTo>
                <a:lnTo>
                  <a:pt x="1597903" y="0"/>
                </a:lnTo>
                <a:cubicBezTo>
                  <a:pt x="1602556" y="0"/>
                  <a:pt x="1606544" y="3841"/>
                  <a:pt x="1606544" y="8321"/>
                </a:cubicBezTo>
                <a:cubicBezTo>
                  <a:pt x="1606544" y="12802"/>
                  <a:pt x="1602556" y="16642"/>
                  <a:pt x="1597903" y="16642"/>
                </a:cubicBezTo>
                <a:lnTo>
                  <a:pt x="1563340" y="16642"/>
                </a:lnTo>
                <a:cubicBezTo>
                  <a:pt x="1559352" y="16642"/>
                  <a:pt x="1555364" y="12802"/>
                  <a:pt x="1555364" y="8321"/>
                </a:cubicBezTo>
                <a:cubicBezTo>
                  <a:pt x="1555364" y="3841"/>
                  <a:pt x="1559352" y="0"/>
                  <a:pt x="1563340" y="0"/>
                </a:cubicBezTo>
                <a:close/>
                <a:moveTo>
                  <a:pt x="1444904" y="0"/>
                </a:moveTo>
                <a:lnTo>
                  <a:pt x="1478606" y="0"/>
                </a:lnTo>
                <a:cubicBezTo>
                  <a:pt x="1482422" y="0"/>
                  <a:pt x="1485601" y="3841"/>
                  <a:pt x="1485601" y="8321"/>
                </a:cubicBezTo>
                <a:cubicBezTo>
                  <a:pt x="1485601" y="12802"/>
                  <a:pt x="1482422" y="16642"/>
                  <a:pt x="1478606" y="16642"/>
                </a:cubicBezTo>
                <a:lnTo>
                  <a:pt x="1444904" y="16642"/>
                </a:lnTo>
                <a:cubicBezTo>
                  <a:pt x="1440452" y="16642"/>
                  <a:pt x="1437273" y="12802"/>
                  <a:pt x="1437273" y="8321"/>
                </a:cubicBezTo>
                <a:cubicBezTo>
                  <a:pt x="1437273" y="3841"/>
                  <a:pt x="1440452" y="0"/>
                  <a:pt x="1444904" y="0"/>
                </a:cubicBezTo>
                <a:close/>
                <a:moveTo>
                  <a:pt x="1323931" y="0"/>
                </a:moveTo>
                <a:lnTo>
                  <a:pt x="1356997" y="0"/>
                </a:lnTo>
                <a:cubicBezTo>
                  <a:pt x="1361449" y="0"/>
                  <a:pt x="1364628" y="3841"/>
                  <a:pt x="1364628" y="8321"/>
                </a:cubicBezTo>
                <a:cubicBezTo>
                  <a:pt x="1364628" y="12802"/>
                  <a:pt x="1361449" y="16642"/>
                  <a:pt x="1356997" y="16642"/>
                </a:cubicBezTo>
                <a:lnTo>
                  <a:pt x="1323931" y="16642"/>
                </a:lnTo>
                <a:cubicBezTo>
                  <a:pt x="1319479" y="16642"/>
                  <a:pt x="1316300" y="12802"/>
                  <a:pt x="1316300" y="8321"/>
                </a:cubicBezTo>
                <a:cubicBezTo>
                  <a:pt x="1316300" y="3841"/>
                  <a:pt x="1319479" y="0"/>
                  <a:pt x="1323931" y="0"/>
                </a:cubicBezTo>
                <a:close/>
                <a:moveTo>
                  <a:pt x="1205837" y="0"/>
                </a:moveTo>
                <a:lnTo>
                  <a:pt x="1238905" y="0"/>
                </a:lnTo>
                <a:cubicBezTo>
                  <a:pt x="1243356" y="0"/>
                  <a:pt x="1246536" y="3841"/>
                  <a:pt x="1246536" y="8321"/>
                </a:cubicBezTo>
                <a:cubicBezTo>
                  <a:pt x="1246536" y="12802"/>
                  <a:pt x="1243356" y="16642"/>
                  <a:pt x="1238905" y="16642"/>
                </a:cubicBezTo>
                <a:lnTo>
                  <a:pt x="1205837" y="16642"/>
                </a:lnTo>
                <a:cubicBezTo>
                  <a:pt x="1201386" y="16642"/>
                  <a:pt x="1198206" y="12802"/>
                  <a:pt x="1198206" y="8321"/>
                </a:cubicBezTo>
                <a:cubicBezTo>
                  <a:pt x="1198206" y="3841"/>
                  <a:pt x="1201386" y="0"/>
                  <a:pt x="1205837" y="0"/>
                </a:cubicBezTo>
                <a:close/>
                <a:moveTo>
                  <a:pt x="1084864" y="0"/>
                </a:moveTo>
                <a:lnTo>
                  <a:pt x="1117932" y="0"/>
                </a:lnTo>
                <a:cubicBezTo>
                  <a:pt x="1121748" y="0"/>
                  <a:pt x="1125563" y="3841"/>
                  <a:pt x="1125563" y="8321"/>
                </a:cubicBezTo>
                <a:cubicBezTo>
                  <a:pt x="1125563" y="12802"/>
                  <a:pt x="1121748" y="16642"/>
                  <a:pt x="1117932" y="16642"/>
                </a:cubicBezTo>
                <a:lnTo>
                  <a:pt x="1084864" y="16642"/>
                </a:lnTo>
                <a:cubicBezTo>
                  <a:pt x="1080413" y="16642"/>
                  <a:pt x="1077233" y="12802"/>
                  <a:pt x="1077233" y="8321"/>
                </a:cubicBezTo>
                <a:cubicBezTo>
                  <a:pt x="1077233" y="3841"/>
                  <a:pt x="1080413" y="0"/>
                  <a:pt x="1084864" y="0"/>
                </a:cubicBezTo>
                <a:close/>
                <a:moveTo>
                  <a:pt x="966230" y="0"/>
                </a:moveTo>
                <a:lnTo>
                  <a:pt x="1000376" y="0"/>
                </a:lnTo>
                <a:cubicBezTo>
                  <a:pt x="1004241" y="0"/>
                  <a:pt x="1007463" y="3841"/>
                  <a:pt x="1007463" y="8321"/>
                </a:cubicBezTo>
                <a:cubicBezTo>
                  <a:pt x="1007463" y="12802"/>
                  <a:pt x="1004241" y="16642"/>
                  <a:pt x="1000376" y="16642"/>
                </a:cubicBezTo>
                <a:lnTo>
                  <a:pt x="966230" y="16642"/>
                </a:lnTo>
                <a:cubicBezTo>
                  <a:pt x="962364" y="16642"/>
                  <a:pt x="959143" y="12802"/>
                  <a:pt x="959143" y="8321"/>
                </a:cubicBezTo>
                <a:cubicBezTo>
                  <a:pt x="959143" y="3841"/>
                  <a:pt x="962364" y="0"/>
                  <a:pt x="966230" y="0"/>
                </a:cubicBezTo>
                <a:close/>
                <a:moveTo>
                  <a:pt x="845801" y="0"/>
                </a:moveTo>
                <a:lnTo>
                  <a:pt x="878867" y="0"/>
                </a:lnTo>
                <a:cubicBezTo>
                  <a:pt x="883319" y="0"/>
                  <a:pt x="886498" y="3841"/>
                  <a:pt x="886498" y="8321"/>
                </a:cubicBezTo>
                <a:cubicBezTo>
                  <a:pt x="886498" y="12802"/>
                  <a:pt x="883319" y="16642"/>
                  <a:pt x="878867" y="16642"/>
                </a:cubicBezTo>
                <a:lnTo>
                  <a:pt x="845801" y="16642"/>
                </a:lnTo>
                <a:cubicBezTo>
                  <a:pt x="841985" y="16642"/>
                  <a:pt x="838170" y="12802"/>
                  <a:pt x="838170" y="8321"/>
                </a:cubicBezTo>
                <a:cubicBezTo>
                  <a:pt x="838170" y="3841"/>
                  <a:pt x="841985" y="0"/>
                  <a:pt x="845801" y="0"/>
                </a:cubicBezTo>
                <a:close/>
                <a:moveTo>
                  <a:pt x="724828" y="0"/>
                </a:moveTo>
                <a:lnTo>
                  <a:pt x="757894" y="0"/>
                </a:lnTo>
                <a:cubicBezTo>
                  <a:pt x="762346" y="0"/>
                  <a:pt x="765525" y="3841"/>
                  <a:pt x="765525" y="8321"/>
                </a:cubicBezTo>
                <a:cubicBezTo>
                  <a:pt x="765525" y="12802"/>
                  <a:pt x="762346" y="16642"/>
                  <a:pt x="757894" y="16642"/>
                </a:cubicBezTo>
                <a:lnTo>
                  <a:pt x="724828" y="16642"/>
                </a:lnTo>
                <a:cubicBezTo>
                  <a:pt x="720376" y="16642"/>
                  <a:pt x="717197" y="12802"/>
                  <a:pt x="717197" y="8321"/>
                </a:cubicBezTo>
                <a:cubicBezTo>
                  <a:pt x="717197" y="3841"/>
                  <a:pt x="720376" y="0"/>
                  <a:pt x="724828" y="0"/>
                </a:cubicBezTo>
                <a:close/>
                <a:moveTo>
                  <a:pt x="606734" y="0"/>
                </a:moveTo>
                <a:lnTo>
                  <a:pt x="639802" y="0"/>
                </a:lnTo>
                <a:cubicBezTo>
                  <a:pt x="644253" y="0"/>
                  <a:pt x="647433" y="3841"/>
                  <a:pt x="647433" y="8321"/>
                </a:cubicBezTo>
                <a:cubicBezTo>
                  <a:pt x="647433" y="12802"/>
                  <a:pt x="644253" y="16642"/>
                  <a:pt x="639802" y="16642"/>
                </a:cubicBezTo>
                <a:lnTo>
                  <a:pt x="606734" y="16642"/>
                </a:lnTo>
                <a:cubicBezTo>
                  <a:pt x="602283" y="16642"/>
                  <a:pt x="599103" y="12802"/>
                  <a:pt x="599103" y="8321"/>
                </a:cubicBezTo>
                <a:cubicBezTo>
                  <a:pt x="599103" y="3841"/>
                  <a:pt x="602283" y="0"/>
                  <a:pt x="606734" y="0"/>
                </a:cubicBezTo>
                <a:close/>
                <a:moveTo>
                  <a:pt x="485761" y="0"/>
                </a:moveTo>
                <a:lnTo>
                  <a:pt x="518829" y="0"/>
                </a:lnTo>
                <a:cubicBezTo>
                  <a:pt x="523280" y="0"/>
                  <a:pt x="526460" y="3841"/>
                  <a:pt x="526460" y="8321"/>
                </a:cubicBezTo>
                <a:cubicBezTo>
                  <a:pt x="526460" y="12802"/>
                  <a:pt x="523280" y="16642"/>
                  <a:pt x="518829" y="16642"/>
                </a:cubicBezTo>
                <a:lnTo>
                  <a:pt x="485761" y="16642"/>
                </a:lnTo>
                <a:cubicBezTo>
                  <a:pt x="481310" y="16642"/>
                  <a:pt x="478130" y="12802"/>
                  <a:pt x="478130" y="8321"/>
                </a:cubicBezTo>
                <a:cubicBezTo>
                  <a:pt x="478130" y="3841"/>
                  <a:pt x="481310" y="0"/>
                  <a:pt x="485761" y="0"/>
                </a:cubicBezTo>
                <a:close/>
                <a:moveTo>
                  <a:pt x="367671" y="0"/>
                </a:moveTo>
                <a:lnTo>
                  <a:pt x="400737" y="0"/>
                </a:lnTo>
                <a:cubicBezTo>
                  <a:pt x="404553" y="0"/>
                  <a:pt x="408368" y="3841"/>
                  <a:pt x="408368" y="8321"/>
                </a:cubicBezTo>
                <a:cubicBezTo>
                  <a:pt x="408368" y="12802"/>
                  <a:pt x="404553" y="16642"/>
                  <a:pt x="400737" y="16642"/>
                </a:cubicBezTo>
                <a:lnTo>
                  <a:pt x="367671" y="16642"/>
                </a:lnTo>
                <a:cubicBezTo>
                  <a:pt x="363219" y="16642"/>
                  <a:pt x="360040" y="12802"/>
                  <a:pt x="360040" y="8321"/>
                </a:cubicBezTo>
                <a:cubicBezTo>
                  <a:pt x="360040" y="3841"/>
                  <a:pt x="363219" y="0"/>
                  <a:pt x="367671" y="0"/>
                </a:cubicBezTo>
                <a:close/>
                <a:moveTo>
                  <a:pt x="246698" y="0"/>
                </a:moveTo>
                <a:lnTo>
                  <a:pt x="279764" y="0"/>
                </a:lnTo>
                <a:cubicBezTo>
                  <a:pt x="283580" y="0"/>
                  <a:pt x="287395" y="3841"/>
                  <a:pt x="287395" y="8321"/>
                </a:cubicBezTo>
                <a:cubicBezTo>
                  <a:pt x="287395" y="12802"/>
                  <a:pt x="283580" y="16642"/>
                  <a:pt x="279764" y="16642"/>
                </a:cubicBezTo>
                <a:lnTo>
                  <a:pt x="246698" y="16642"/>
                </a:lnTo>
                <a:cubicBezTo>
                  <a:pt x="242246" y="16642"/>
                  <a:pt x="239067" y="12802"/>
                  <a:pt x="239067" y="8321"/>
                </a:cubicBezTo>
                <a:cubicBezTo>
                  <a:pt x="239067" y="3841"/>
                  <a:pt x="242246" y="0"/>
                  <a:pt x="246698" y="0"/>
                </a:cubicBezTo>
                <a:close/>
                <a:moveTo>
                  <a:pt x="128604" y="0"/>
                </a:moveTo>
                <a:lnTo>
                  <a:pt x="162308" y="0"/>
                </a:lnTo>
                <a:cubicBezTo>
                  <a:pt x="166123" y="0"/>
                  <a:pt x="169303" y="3841"/>
                  <a:pt x="169303" y="8321"/>
                </a:cubicBezTo>
                <a:cubicBezTo>
                  <a:pt x="169303" y="12802"/>
                  <a:pt x="166123" y="16642"/>
                  <a:pt x="162308" y="16642"/>
                </a:cubicBezTo>
                <a:lnTo>
                  <a:pt x="128604" y="16642"/>
                </a:lnTo>
                <a:cubicBezTo>
                  <a:pt x="124789" y="16642"/>
                  <a:pt x="120973" y="12802"/>
                  <a:pt x="120973" y="8321"/>
                </a:cubicBezTo>
                <a:cubicBezTo>
                  <a:pt x="120973" y="3841"/>
                  <a:pt x="124789" y="0"/>
                  <a:pt x="128604" y="0"/>
                </a:cubicBezTo>
                <a:close/>
                <a:moveTo>
                  <a:pt x="7631" y="0"/>
                </a:moveTo>
                <a:lnTo>
                  <a:pt x="40699" y="0"/>
                </a:lnTo>
                <a:cubicBezTo>
                  <a:pt x="45150" y="0"/>
                  <a:pt x="48330" y="3841"/>
                  <a:pt x="48330" y="8321"/>
                </a:cubicBezTo>
                <a:cubicBezTo>
                  <a:pt x="48330" y="12802"/>
                  <a:pt x="45150" y="16642"/>
                  <a:pt x="40699" y="16642"/>
                </a:cubicBezTo>
                <a:lnTo>
                  <a:pt x="7631" y="16642"/>
                </a:lnTo>
                <a:cubicBezTo>
                  <a:pt x="3816" y="16642"/>
                  <a:pt x="0" y="12802"/>
                  <a:pt x="0" y="8321"/>
                </a:cubicBezTo>
                <a:cubicBezTo>
                  <a:pt x="0" y="3841"/>
                  <a:pt x="3816" y="0"/>
                  <a:pt x="763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CCDBEE3-F91C-9742-BA19-44D3A0C1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03" y="5964346"/>
            <a:ext cx="254933" cy="254933"/>
          </a:xfrm>
          <a:custGeom>
            <a:avLst/>
            <a:gdLst>
              <a:gd name="T0" fmla="*/ 344 w 690"/>
              <a:gd name="T1" fmla="*/ 688 h 689"/>
              <a:gd name="T2" fmla="*/ 344 w 690"/>
              <a:gd name="T3" fmla="*/ 688 h 689"/>
              <a:gd name="T4" fmla="*/ 0 w 690"/>
              <a:gd name="T5" fmla="*/ 344 h 689"/>
              <a:gd name="T6" fmla="*/ 0 w 690"/>
              <a:gd name="T7" fmla="*/ 344 h 689"/>
              <a:gd name="T8" fmla="*/ 344 w 690"/>
              <a:gd name="T9" fmla="*/ 0 h 689"/>
              <a:gd name="T10" fmla="*/ 344 w 690"/>
              <a:gd name="T11" fmla="*/ 0 h 689"/>
              <a:gd name="T12" fmla="*/ 689 w 690"/>
              <a:gd name="T13" fmla="*/ 344 h 689"/>
              <a:gd name="T14" fmla="*/ 689 w 690"/>
              <a:gd name="T15" fmla="*/ 344 h 689"/>
              <a:gd name="T16" fmla="*/ 344 w 690"/>
              <a:gd name="T17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689">
                <a:moveTo>
                  <a:pt x="344" y="688"/>
                </a:moveTo>
                <a:lnTo>
                  <a:pt x="344" y="688"/>
                </a:lnTo>
                <a:cubicBezTo>
                  <a:pt x="154" y="688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344" y="0"/>
                </a:lnTo>
                <a:cubicBezTo>
                  <a:pt x="535" y="0"/>
                  <a:pt x="689" y="154"/>
                  <a:pt x="689" y="344"/>
                </a:cubicBezTo>
                <a:lnTo>
                  <a:pt x="689" y="344"/>
                </a:lnTo>
                <a:cubicBezTo>
                  <a:pt x="689" y="535"/>
                  <a:pt x="535" y="688"/>
                  <a:pt x="344" y="6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CAFE284D-2CCE-D14B-B204-4DBB7E9B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390" y="6000297"/>
            <a:ext cx="181395" cy="181395"/>
          </a:xfrm>
          <a:custGeom>
            <a:avLst/>
            <a:gdLst>
              <a:gd name="T0" fmla="*/ 0 w 491"/>
              <a:gd name="T1" fmla="*/ 245 h 491"/>
              <a:gd name="T2" fmla="*/ 245 w 491"/>
              <a:gd name="T3" fmla="*/ 0 h 491"/>
              <a:gd name="T4" fmla="*/ 245 w 491"/>
              <a:gd name="T5" fmla="*/ 0 h 491"/>
              <a:gd name="T6" fmla="*/ 490 w 491"/>
              <a:gd name="T7" fmla="*/ 245 h 491"/>
              <a:gd name="T8" fmla="*/ 490 w 491"/>
              <a:gd name="T9" fmla="*/ 245 h 491"/>
              <a:gd name="T10" fmla="*/ 245 w 491"/>
              <a:gd name="T11" fmla="*/ 490 h 491"/>
              <a:gd name="T12" fmla="*/ 245 w 491"/>
              <a:gd name="T13" fmla="*/ 490 h 491"/>
              <a:gd name="T14" fmla="*/ 0 w 491"/>
              <a:gd name="T15" fmla="*/ 245 h 491"/>
              <a:gd name="T16" fmla="*/ 0 w 491"/>
              <a:gd name="T17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491">
                <a:moveTo>
                  <a:pt x="0" y="245"/>
                </a:moveTo>
                <a:cubicBezTo>
                  <a:pt x="0" y="110"/>
                  <a:pt x="110" y="0"/>
                  <a:pt x="245" y="0"/>
                </a:cubicBezTo>
                <a:lnTo>
                  <a:pt x="245" y="0"/>
                </a:lnTo>
                <a:cubicBezTo>
                  <a:pt x="380" y="0"/>
                  <a:pt x="490" y="110"/>
                  <a:pt x="490" y="245"/>
                </a:cubicBezTo>
                <a:lnTo>
                  <a:pt x="490" y="245"/>
                </a:lnTo>
                <a:cubicBezTo>
                  <a:pt x="490" y="381"/>
                  <a:pt x="380" y="490"/>
                  <a:pt x="245" y="490"/>
                </a:cubicBezTo>
                <a:lnTo>
                  <a:pt x="245" y="490"/>
                </a:lnTo>
                <a:cubicBezTo>
                  <a:pt x="110" y="490"/>
                  <a:pt x="0" y="381"/>
                  <a:pt x="0" y="245"/>
                </a:cubicBezTo>
                <a:lnTo>
                  <a:pt x="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8D33CE3A-AEE2-6146-B06C-CCFE3CAD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075" y="1066970"/>
            <a:ext cx="1833558" cy="1650529"/>
          </a:xfrm>
          <a:custGeom>
            <a:avLst/>
            <a:gdLst>
              <a:gd name="T0" fmla="*/ 0 w 4948"/>
              <a:gd name="T1" fmla="*/ 0 h 4452"/>
              <a:gd name="T2" fmla="*/ 4947 w 4948"/>
              <a:gd name="T3" fmla="*/ 2053 h 4452"/>
              <a:gd name="T4" fmla="*/ 4947 w 4948"/>
              <a:gd name="T5" fmla="*/ 2053 h 4452"/>
              <a:gd name="T6" fmla="*/ 2549 w 4948"/>
              <a:gd name="T7" fmla="*/ 4451 h 4452"/>
              <a:gd name="T8" fmla="*/ 0 w 4948"/>
              <a:gd name="T9" fmla="*/ 3394 h 4452"/>
              <a:gd name="T10" fmla="*/ 0 w 4948"/>
              <a:gd name="T11" fmla="*/ 3394 h 4452"/>
              <a:gd name="T12" fmla="*/ 0 w 4948"/>
              <a:gd name="T13" fmla="*/ 0 h 4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48" h="4452">
                <a:moveTo>
                  <a:pt x="0" y="0"/>
                </a:moveTo>
                <a:cubicBezTo>
                  <a:pt x="1929" y="0"/>
                  <a:pt x="3679" y="785"/>
                  <a:pt x="4947" y="2053"/>
                </a:cubicBezTo>
                <a:lnTo>
                  <a:pt x="4947" y="2053"/>
                </a:lnTo>
                <a:lnTo>
                  <a:pt x="2549" y="4451"/>
                </a:lnTo>
                <a:cubicBezTo>
                  <a:pt x="1896" y="3798"/>
                  <a:pt x="995" y="3394"/>
                  <a:pt x="0" y="3394"/>
                </a:cubicBezTo>
                <a:lnTo>
                  <a:pt x="0" y="3394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B2105DE-6B68-2146-9A34-83ADE65E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460" y="1230388"/>
            <a:ext cx="1451159" cy="1269764"/>
          </a:xfrm>
          <a:custGeom>
            <a:avLst/>
            <a:gdLst>
              <a:gd name="T0" fmla="*/ 2109 w 3914"/>
              <a:gd name="T1" fmla="*/ 3427 h 3428"/>
              <a:gd name="T2" fmla="*/ 2109 w 3914"/>
              <a:gd name="T3" fmla="*/ 3427 h 3428"/>
              <a:gd name="T4" fmla="*/ 0 w 3914"/>
              <a:gd name="T5" fmla="*/ 2553 h 3428"/>
              <a:gd name="T6" fmla="*/ 0 w 3914"/>
              <a:gd name="T7" fmla="*/ 0 h 3428"/>
              <a:gd name="T8" fmla="*/ 0 w 3914"/>
              <a:gd name="T9" fmla="*/ 0 h 3428"/>
              <a:gd name="T10" fmla="*/ 3913 w 3914"/>
              <a:gd name="T11" fmla="*/ 1623 h 3428"/>
              <a:gd name="T12" fmla="*/ 2109 w 3914"/>
              <a:gd name="T13" fmla="*/ 3427 h 3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4" h="3428">
                <a:moveTo>
                  <a:pt x="2109" y="3427"/>
                </a:moveTo>
                <a:lnTo>
                  <a:pt x="2109" y="3427"/>
                </a:lnTo>
                <a:cubicBezTo>
                  <a:pt x="1502" y="2935"/>
                  <a:pt x="775" y="2633"/>
                  <a:pt x="0" y="2553"/>
                </a:cubicBezTo>
                <a:lnTo>
                  <a:pt x="0" y="0"/>
                </a:lnTo>
                <a:lnTo>
                  <a:pt x="0" y="0"/>
                </a:lnTo>
                <a:cubicBezTo>
                  <a:pt x="1454" y="92"/>
                  <a:pt x="2817" y="658"/>
                  <a:pt x="3913" y="1623"/>
                </a:cubicBezTo>
                <a:lnTo>
                  <a:pt x="2109" y="34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1860F0C-1300-DE43-91EE-FAAB0AEB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4" y="875769"/>
            <a:ext cx="867754" cy="867753"/>
          </a:xfrm>
          <a:custGeom>
            <a:avLst/>
            <a:gdLst>
              <a:gd name="T0" fmla="*/ 1170 w 2340"/>
              <a:gd name="T1" fmla="*/ 2339 h 2340"/>
              <a:gd name="T2" fmla="*/ 1170 w 2340"/>
              <a:gd name="T3" fmla="*/ 2339 h 2340"/>
              <a:gd name="T4" fmla="*/ 0 w 2340"/>
              <a:gd name="T5" fmla="*/ 1170 h 2340"/>
              <a:gd name="T6" fmla="*/ 0 w 2340"/>
              <a:gd name="T7" fmla="*/ 1170 h 2340"/>
              <a:gd name="T8" fmla="*/ 1170 w 2340"/>
              <a:gd name="T9" fmla="*/ 0 h 2340"/>
              <a:gd name="T10" fmla="*/ 1170 w 2340"/>
              <a:gd name="T11" fmla="*/ 0 h 2340"/>
              <a:gd name="T12" fmla="*/ 2339 w 2340"/>
              <a:gd name="T13" fmla="*/ 1170 h 2340"/>
              <a:gd name="T14" fmla="*/ 2339 w 2340"/>
              <a:gd name="T15" fmla="*/ 1170 h 2340"/>
              <a:gd name="T16" fmla="*/ 1170 w 2340"/>
              <a:gd name="T17" fmla="*/ 233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0" h="2340">
                <a:moveTo>
                  <a:pt x="1170" y="2339"/>
                </a:moveTo>
                <a:lnTo>
                  <a:pt x="1170" y="2339"/>
                </a:lnTo>
                <a:cubicBezTo>
                  <a:pt x="524" y="2339"/>
                  <a:pt x="0" y="1816"/>
                  <a:pt x="0" y="1170"/>
                </a:cubicBezTo>
                <a:lnTo>
                  <a:pt x="0" y="1170"/>
                </a:lnTo>
                <a:cubicBezTo>
                  <a:pt x="0" y="523"/>
                  <a:pt x="524" y="0"/>
                  <a:pt x="1170" y="0"/>
                </a:cubicBezTo>
                <a:lnTo>
                  <a:pt x="1170" y="0"/>
                </a:lnTo>
                <a:cubicBezTo>
                  <a:pt x="1816" y="0"/>
                  <a:pt x="2339" y="523"/>
                  <a:pt x="2339" y="1170"/>
                </a:cubicBezTo>
                <a:lnTo>
                  <a:pt x="2339" y="1170"/>
                </a:lnTo>
                <a:cubicBezTo>
                  <a:pt x="2339" y="1816"/>
                  <a:pt x="1816" y="2339"/>
                  <a:pt x="1170" y="2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F5EDD55E-EACF-E742-A419-09ADC6E1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078" y="933783"/>
            <a:ext cx="751726" cy="751726"/>
          </a:xfrm>
          <a:custGeom>
            <a:avLst/>
            <a:gdLst>
              <a:gd name="T0" fmla="*/ 0 w 2029"/>
              <a:gd name="T1" fmla="*/ 1015 h 2030"/>
              <a:gd name="T2" fmla="*/ 1014 w 2029"/>
              <a:gd name="T3" fmla="*/ 0 h 2030"/>
              <a:gd name="T4" fmla="*/ 1014 w 2029"/>
              <a:gd name="T5" fmla="*/ 0 h 2030"/>
              <a:gd name="T6" fmla="*/ 2028 w 2029"/>
              <a:gd name="T7" fmla="*/ 1015 h 2030"/>
              <a:gd name="T8" fmla="*/ 2028 w 2029"/>
              <a:gd name="T9" fmla="*/ 1015 h 2030"/>
              <a:gd name="T10" fmla="*/ 1014 w 2029"/>
              <a:gd name="T11" fmla="*/ 2029 h 2030"/>
              <a:gd name="T12" fmla="*/ 1014 w 2029"/>
              <a:gd name="T13" fmla="*/ 2029 h 2030"/>
              <a:gd name="T14" fmla="*/ 0 w 2029"/>
              <a:gd name="T15" fmla="*/ 1015 h 2030"/>
              <a:gd name="T16" fmla="*/ 0 w 2029"/>
              <a:gd name="T17" fmla="*/ 1015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9" h="2030">
                <a:moveTo>
                  <a:pt x="0" y="1015"/>
                </a:moveTo>
                <a:cubicBezTo>
                  <a:pt x="0" y="454"/>
                  <a:pt x="453" y="0"/>
                  <a:pt x="1014" y="0"/>
                </a:cubicBezTo>
                <a:lnTo>
                  <a:pt x="1014" y="0"/>
                </a:lnTo>
                <a:cubicBezTo>
                  <a:pt x="1574" y="0"/>
                  <a:pt x="2028" y="454"/>
                  <a:pt x="2028" y="1015"/>
                </a:cubicBezTo>
                <a:lnTo>
                  <a:pt x="2028" y="1015"/>
                </a:lnTo>
                <a:cubicBezTo>
                  <a:pt x="2028" y="1575"/>
                  <a:pt x="1574" y="2029"/>
                  <a:pt x="1014" y="2029"/>
                </a:cubicBezTo>
                <a:lnTo>
                  <a:pt x="1014" y="2029"/>
                </a:lnTo>
                <a:cubicBezTo>
                  <a:pt x="453" y="2029"/>
                  <a:pt x="0" y="1575"/>
                  <a:pt x="0" y="1015"/>
                </a:cubicBezTo>
                <a:lnTo>
                  <a:pt x="0" y="10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D869AB-ECFC-5142-9722-3E6321BA7306}"/>
              </a:ext>
            </a:extLst>
          </p:cNvPr>
          <p:cNvSpPr txBox="1"/>
          <p:nvPr/>
        </p:nvSpPr>
        <p:spPr>
          <a:xfrm>
            <a:off x="3260971" y="1009564"/>
            <a:ext cx="437940" cy="60016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chemeClr val="accent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1</a:t>
            </a: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9EDDAE7-DFF8-E94F-915D-CBBE01A9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075" y="4604987"/>
            <a:ext cx="1833558" cy="1648895"/>
          </a:xfrm>
          <a:custGeom>
            <a:avLst/>
            <a:gdLst>
              <a:gd name="T0" fmla="*/ 0 w 4948"/>
              <a:gd name="T1" fmla="*/ 1057 h 4451"/>
              <a:gd name="T2" fmla="*/ 2549 w 4948"/>
              <a:gd name="T3" fmla="*/ 0 h 4451"/>
              <a:gd name="T4" fmla="*/ 2549 w 4948"/>
              <a:gd name="T5" fmla="*/ 0 h 4451"/>
              <a:gd name="T6" fmla="*/ 4947 w 4948"/>
              <a:gd name="T7" fmla="*/ 2398 h 4451"/>
              <a:gd name="T8" fmla="*/ 0 w 4948"/>
              <a:gd name="T9" fmla="*/ 4450 h 4451"/>
              <a:gd name="T10" fmla="*/ 0 w 4948"/>
              <a:gd name="T11" fmla="*/ 4450 h 4451"/>
              <a:gd name="T12" fmla="*/ 0 w 4948"/>
              <a:gd name="T13" fmla="*/ 1057 h 4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48" h="4451">
                <a:moveTo>
                  <a:pt x="0" y="1057"/>
                </a:moveTo>
                <a:cubicBezTo>
                  <a:pt x="995" y="1057"/>
                  <a:pt x="1896" y="653"/>
                  <a:pt x="2549" y="0"/>
                </a:cubicBezTo>
                <a:lnTo>
                  <a:pt x="2549" y="0"/>
                </a:lnTo>
                <a:lnTo>
                  <a:pt x="4947" y="2398"/>
                </a:lnTo>
                <a:cubicBezTo>
                  <a:pt x="3679" y="3665"/>
                  <a:pt x="1929" y="4450"/>
                  <a:pt x="0" y="4450"/>
                </a:cubicBezTo>
                <a:lnTo>
                  <a:pt x="0" y="4450"/>
                </a:lnTo>
                <a:lnTo>
                  <a:pt x="0" y="1057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AE2A717-96BC-5046-91F5-AA41C7FE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033" y="4814736"/>
            <a:ext cx="1449525" cy="1271398"/>
          </a:xfrm>
          <a:custGeom>
            <a:avLst/>
            <a:gdLst>
              <a:gd name="T0" fmla="*/ 0 w 3913"/>
              <a:gd name="T1" fmla="*/ 875 h 3429"/>
              <a:gd name="T2" fmla="*/ 0 w 3913"/>
              <a:gd name="T3" fmla="*/ 875 h 3429"/>
              <a:gd name="T4" fmla="*/ 2108 w 3913"/>
              <a:gd name="T5" fmla="*/ 0 h 3429"/>
              <a:gd name="T6" fmla="*/ 3912 w 3913"/>
              <a:gd name="T7" fmla="*/ 1804 h 3429"/>
              <a:gd name="T8" fmla="*/ 3912 w 3913"/>
              <a:gd name="T9" fmla="*/ 1804 h 3429"/>
              <a:gd name="T10" fmla="*/ 0 w 3913"/>
              <a:gd name="T11" fmla="*/ 3428 h 3429"/>
              <a:gd name="T12" fmla="*/ 0 w 3913"/>
              <a:gd name="T13" fmla="*/ 875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3" h="3429">
                <a:moveTo>
                  <a:pt x="0" y="875"/>
                </a:moveTo>
                <a:lnTo>
                  <a:pt x="0" y="875"/>
                </a:lnTo>
                <a:cubicBezTo>
                  <a:pt x="774" y="794"/>
                  <a:pt x="1502" y="492"/>
                  <a:pt x="2108" y="0"/>
                </a:cubicBezTo>
                <a:lnTo>
                  <a:pt x="3912" y="1804"/>
                </a:lnTo>
                <a:lnTo>
                  <a:pt x="3912" y="1804"/>
                </a:lnTo>
                <a:cubicBezTo>
                  <a:pt x="2817" y="2770"/>
                  <a:pt x="1453" y="3336"/>
                  <a:pt x="0" y="3428"/>
                </a:cubicBezTo>
                <a:lnTo>
                  <a:pt x="0" y="8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3F48A15B-A71D-3F40-954B-6F0AD4E9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846" y="5616548"/>
            <a:ext cx="951097" cy="951097"/>
          </a:xfrm>
          <a:custGeom>
            <a:avLst/>
            <a:gdLst>
              <a:gd name="T0" fmla="*/ 457 w 2568"/>
              <a:gd name="T1" fmla="*/ 456 h 2568"/>
              <a:gd name="T2" fmla="*/ 457 w 2568"/>
              <a:gd name="T3" fmla="*/ 456 h 2568"/>
              <a:gd name="T4" fmla="*/ 2110 w 2568"/>
              <a:gd name="T5" fmla="*/ 456 h 2568"/>
              <a:gd name="T6" fmla="*/ 2110 w 2568"/>
              <a:gd name="T7" fmla="*/ 456 h 2568"/>
              <a:gd name="T8" fmla="*/ 2110 w 2568"/>
              <a:gd name="T9" fmla="*/ 2110 h 2568"/>
              <a:gd name="T10" fmla="*/ 2110 w 2568"/>
              <a:gd name="T11" fmla="*/ 2110 h 2568"/>
              <a:gd name="T12" fmla="*/ 457 w 2568"/>
              <a:gd name="T13" fmla="*/ 2110 h 2568"/>
              <a:gd name="T14" fmla="*/ 457 w 2568"/>
              <a:gd name="T15" fmla="*/ 2110 h 2568"/>
              <a:gd name="T16" fmla="*/ 457 w 2568"/>
              <a:gd name="T17" fmla="*/ 456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8" h="2568">
                <a:moveTo>
                  <a:pt x="457" y="456"/>
                </a:moveTo>
                <a:lnTo>
                  <a:pt x="457" y="456"/>
                </a:lnTo>
                <a:cubicBezTo>
                  <a:pt x="913" y="0"/>
                  <a:pt x="1653" y="0"/>
                  <a:pt x="2110" y="456"/>
                </a:cubicBezTo>
                <a:lnTo>
                  <a:pt x="2110" y="456"/>
                </a:lnTo>
                <a:cubicBezTo>
                  <a:pt x="2567" y="913"/>
                  <a:pt x="2567" y="1653"/>
                  <a:pt x="2110" y="2110"/>
                </a:cubicBezTo>
                <a:lnTo>
                  <a:pt x="2110" y="2110"/>
                </a:lnTo>
                <a:cubicBezTo>
                  <a:pt x="1653" y="2567"/>
                  <a:pt x="913" y="2567"/>
                  <a:pt x="457" y="2110"/>
                </a:cubicBezTo>
                <a:lnTo>
                  <a:pt x="457" y="2110"/>
                </a:lnTo>
                <a:cubicBezTo>
                  <a:pt x="0" y="1653"/>
                  <a:pt x="0" y="913"/>
                  <a:pt x="457" y="4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3CDEBE04-374E-1C4E-948A-FE7D974A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762" y="5679464"/>
            <a:ext cx="825266" cy="825266"/>
          </a:xfrm>
          <a:custGeom>
            <a:avLst/>
            <a:gdLst>
              <a:gd name="T0" fmla="*/ 1831 w 2227"/>
              <a:gd name="T1" fmla="*/ 396 h 2227"/>
              <a:gd name="T2" fmla="*/ 1831 w 2227"/>
              <a:gd name="T3" fmla="*/ 1830 h 2227"/>
              <a:gd name="T4" fmla="*/ 1831 w 2227"/>
              <a:gd name="T5" fmla="*/ 1830 h 2227"/>
              <a:gd name="T6" fmla="*/ 396 w 2227"/>
              <a:gd name="T7" fmla="*/ 1830 h 2227"/>
              <a:gd name="T8" fmla="*/ 396 w 2227"/>
              <a:gd name="T9" fmla="*/ 1830 h 2227"/>
              <a:gd name="T10" fmla="*/ 396 w 2227"/>
              <a:gd name="T11" fmla="*/ 396 h 2227"/>
              <a:gd name="T12" fmla="*/ 396 w 2227"/>
              <a:gd name="T13" fmla="*/ 396 h 2227"/>
              <a:gd name="T14" fmla="*/ 1831 w 2227"/>
              <a:gd name="T15" fmla="*/ 396 h 2227"/>
              <a:gd name="T16" fmla="*/ 1831 w 2227"/>
              <a:gd name="T17" fmla="*/ 396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7" h="2227">
                <a:moveTo>
                  <a:pt x="1831" y="396"/>
                </a:moveTo>
                <a:cubicBezTo>
                  <a:pt x="2226" y="792"/>
                  <a:pt x="2226" y="1435"/>
                  <a:pt x="1831" y="1830"/>
                </a:cubicBezTo>
                <a:lnTo>
                  <a:pt x="1831" y="1830"/>
                </a:lnTo>
                <a:cubicBezTo>
                  <a:pt x="1434" y="2226"/>
                  <a:pt x="792" y="2226"/>
                  <a:pt x="396" y="1830"/>
                </a:cubicBezTo>
                <a:lnTo>
                  <a:pt x="396" y="1830"/>
                </a:lnTo>
                <a:cubicBezTo>
                  <a:pt x="0" y="1435"/>
                  <a:pt x="0" y="792"/>
                  <a:pt x="396" y="396"/>
                </a:cubicBezTo>
                <a:lnTo>
                  <a:pt x="396" y="396"/>
                </a:lnTo>
                <a:cubicBezTo>
                  <a:pt x="792" y="0"/>
                  <a:pt x="1434" y="0"/>
                  <a:pt x="1831" y="396"/>
                </a:cubicBezTo>
                <a:lnTo>
                  <a:pt x="1831" y="3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BE95926E-B262-7C4F-BE54-47A51278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636" y="3660426"/>
            <a:ext cx="1648895" cy="1833558"/>
          </a:xfrm>
          <a:custGeom>
            <a:avLst/>
            <a:gdLst>
              <a:gd name="T0" fmla="*/ 1056 w 4449"/>
              <a:gd name="T1" fmla="*/ 0 h 4946"/>
              <a:gd name="T2" fmla="*/ 4448 w 4449"/>
              <a:gd name="T3" fmla="*/ 0 h 4946"/>
              <a:gd name="T4" fmla="*/ 2398 w 4449"/>
              <a:gd name="T5" fmla="*/ 4945 h 4946"/>
              <a:gd name="T6" fmla="*/ 2398 w 4449"/>
              <a:gd name="T7" fmla="*/ 4945 h 4946"/>
              <a:gd name="T8" fmla="*/ 0 w 4449"/>
              <a:gd name="T9" fmla="*/ 2547 h 4946"/>
              <a:gd name="T10" fmla="*/ 1056 w 4449"/>
              <a:gd name="T11" fmla="*/ 0 h 4946"/>
              <a:gd name="T12" fmla="*/ 1056 w 4449"/>
              <a:gd name="T13" fmla="*/ 0 h 4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9" h="4946">
                <a:moveTo>
                  <a:pt x="1056" y="0"/>
                </a:moveTo>
                <a:lnTo>
                  <a:pt x="4448" y="0"/>
                </a:lnTo>
                <a:cubicBezTo>
                  <a:pt x="4448" y="1928"/>
                  <a:pt x="3663" y="3678"/>
                  <a:pt x="2398" y="4945"/>
                </a:cubicBezTo>
                <a:lnTo>
                  <a:pt x="2398" y="4945"/>
                </a:lnTo>
                <a:lnTo>
                  <a:pt x="0" y="2547"/>
                </a:lnTo>
                <a:cubicBezTo>
                  <a:pt x="652" y="1894"/>
                  <a:pt x="1056" y="992"/>
                  <a:pt x="1056" y="0"/>
                </a:cubicBezTo>
                <a:lnTo>
                  <a:pt x="1056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FA52F12-CD40-1641-A143-3CFA4C67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424" y="3817308"/>
            <a:ext cx="1269765" cy="1451159"/>
          </a:xfrm>
          <a:custGeom>
            <a:avLst/>
            <a:gdLst>
              <a:gd name="T0" fmla="*/ 0 w 3428"/>
              <a:gd name="T1" fmla="*/ 2108 h 3914"/>
              <a:gd name="T2" fmla="*/ 0 w 3428"/>
              <a:gd name="T3" fmla="*/ 2108 h 3914"/>
              <a:gd name="T4" fmla="*/ 875 w 3428"/>
              <a:gd name="T5" fmla="*/ 0 h 3914"/>
              <a:gd name="T6" fmla="*/ 3427 w 3428"/>
              <a:gd name="T7" fmla="*/ 0 h 3914"/>
              <a:gd name="T8" fmla="*/ 3427 w 3428"/>
              <a:gd name="T9" fmla="*/ 0 h 3914"/>
              <a:gd name="T10" fmla="*/ 1804 w 3428"/>
              <a:gd name="T11" fmla="*/ 3913 h 3914"/>
              <a:gd name="T12" fmla="*/ 0 w 3428"/>
              <a:gd name="T13" fmla="*/ 2108 h 3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8" h="3914">
                <a:moveTo>
                  <a:pt x="0" y="2108"/>
                </a:moveTo>
                <a:lnTo>
                  <a:pt x="0" y="2108"/>
                </a:lnTo>
                <a:cubicBezTo>
                  <a:pt x="492" y="1502"/>
                  <a:pt x="794" y="775"/>
                  <a:pt x="875" y="0"/>
                </a:cubicBezTo>
                <a:lnTo>
                  <a:pt x="3427" y="0"/>
                </a:lnTo>
                <a:lnTo>
                  <a:pt x="3427" y="0"/>
                </a:lnTo>
                <a:cubicBezTo>
                  <a:pt x="3335" y="1453"/>
                  <a:pt x="2768" y="2817"/>
                  <a:pt x="1804" y="3913"/>
                </a:cubicBezTo>
                <a:lnTo>
                  <a:pt x="0" y="2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6CAEEC8C-28FF-6344-BB9A-0F0A4342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539" y="4214967"/>
            <a:ext cx="866119" cy="867753"/>
          </a:xfrm>
          <a:custGeom>
            <a:avLst/>
            <a:gdLst>
              <a:gd name="T0" fmla="*/ 0 w 2339"/>
              <a:gd name="T1" fmla="*/ 1169 h 2340"/>
              <a:gd name="T2" fmla="*/ 0 w 2339"/>
              <a:gd name="T3" fmla="*/ 1169 h 2340"/>
              <a:gd name="T4" fmla="*/ 1168 w 2339"/>
              <a:gd name="T5" fmla="*/ 0 h 2340"/>
              <a:gd name="T6" fmla="*/ 1168 w 2339"/>
              <a:gd name="T7" fmla="*/ 0 h 2340"/>
              <a:gd name="T8" fmla="*/ 2338 w 2339"/>
              <a:gd name="T9" fmla="*/ 1169 h 2340"/>
              <a:gd name="T10" fmla="*/ 2338 w 2339"/>
              <a:gd name="T11" fmla="*/ 1169 h 2340"/>
              <a:gd name="T12" fmla="*/ 1168 w 2339"/>
              <a:gd name="T13" fmla="*/ 2339 h 2340"/>
              <a:gd name="T14" fmla="*/ 1168 w 2339"/>
              <a:gd name="T15" fmla="*/ 2339 h 2340"/>
              <a:gd name="T16" fmla="*/ 0 w 2339"/>
              <a:gd name="T17" fmla="*/ 116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9" h="2340">
                <a:moveTo>
                  <a:pt x="0" y="1169"/>
                </a:moveTo>
                <a:lnTo>
                  <a:pt x="0" y="1169"/>
                </a:lnTo>
                <a:cubicBezTo>
                  <a:pt x="0" y="524"/>
                  <a:pt x="522" y="0"/>
                  <a:pt x="1168" y="0"/>
                </a:cubicBezTo>
                <a:lnTo>
                  <a:pt x="1168" y="0"/>
                </a:lnTo>
                <a:cubicBezTo>
                  <a:pt x="1814" y="0"/>
                  <a:pt x="2338" y="524"/>
                  <a:pt x="2338" y="1169"/>
                </a:cubicBezTo>
                <a:lnTo>
                  <a:pt x="2338" y="1169"/>
                </a:lnTo>
                <a:cubicBezTo>
                  <a:pt x="2338" y="1816"/>
                  <a:pt x="1814" y="2339"/>
                  <a:pt x="1168" y="2339"/>
                </a:cubicBezTo>
                <a:lnTo>
                  <a:pt x="1168" y="2339"/>
                </a:lnTo>
                <a:cubicBezTo>
                  <a:pt x="522" y="2339"/>
                  <a:pt x="0" y="1816"/>
                  <a:pt x="0" y="11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F4AAB90E-3B49-B948-91EB-60E9E43A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36" y="4272980"/>
            <a:ext cx="751726" cy="751726"/>
          </a:xfrm>
          <a:custGeom>
            <a:avLst/>
            <a:gdLst>
              <a:gd name="T0" fmla="*/ 1013 w 2028"/>
              <a:gd name="T1" fmla="*/ 0 h 2030"/>
              <a:gd name="T2" fmla="*/ 2027 w 2028"/>
              <a:gd name="T3" fmla="*/ 1014 h 2030"/>
              <a:gd name="T4" fmla="*/ 2027 w 2028"/>
              <a:gd name="T5" fmla="*/ 1014 h 2030"/>
              <a:gd name="T6" fmla="*/ 1013 w 2028"/>
              <a:gd name="T7" fmla="*/ 2029 h 2030"/>
              <a:gd name="T8" fmla="*/ 1013 w 2028"/>
              <a:gd name="T9" fmla="*/ 2029 h 2030"/>
              <a:gd name="T10" fmla="*/ 0 w 2028"/>
              <a:gd name="T11" fmla="*/ 1014 h 2030"/>
              <a:gd name="T12" fmla="*/ 0 w 2028"/>
              <a:gd name="T13" fmla="*/ 1014 h 2030"/>
              <a:gd name="T14" fmla="*/ 1013 w 2028"/>
              <a:gd name="T15" fmla="*/ 0 h 2030"/>
              <a:gd name="T16" fmla="*/ 1013 w 2028"/>
              <a:gd name="T17" fmla="*/ 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8" h="2030">
                <a:moveTo>
                  <a:pt x="1013" y="0"/>
                </a:moveTo>
                <a:cubicBezTo>
                  <a:pt x="1573" y="0"/>
                  <a:pt x="2027" y="454"/>
                  <a:pt x="2027" y="1014"/>
                </a:cubicBezTo>
                <a:lnTo>
                  <a:pt x="2027" y="1014"/>
                </a:lnTo>
                <a:cubicBezTo>
                  <a:pt x="2027" y="1575"/>
                  <a:pt x="1573" y="2029"/>
                  <a:pt x="1013" y="2029"/>
                </a:cubicBezTo>
                <a:lnTo>
                  <a:pt x="1013" y="2029"/>
                </a:lnTo>
                <a:cubicBezTo>
                  <a:pt x="453" y="2029"/>
                  <a:pt x="0" y="1575"/>
                  <a:pt x="0" y="1014"/>
                </a:cubicBezTo>
                <a:lnTo>
                  <a:pt x="0" y="1014"/>
                </a:lnTo>
                <a:cubicBezTo>
                  <a:pt x="0" y="454"/>
                  <a:pt x="453" y="0"/>
                  <a:pt x="1013" y="0"/>
                </a:cubicBezTo>
                <a:lnTo>
                  <a:pt x="101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EA0653-024C-6744-8ED3-B3095E9AA948}"/>
              </a:ext>
            </a:extLst>
          </p:cNvPr>
          <p:cNvSpPr txBox="1"/>
          <p:nvPr/>
        </p:nvSpPr>
        <p:spPr>
          <a:xfrm>
            <a:off x="4678629" y="4348761"/>
            <a:ext cx="437940" cy="60016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chemeClr val="accent3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3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5580F20-E6C2-9D4B-9538-959AA6B5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636" y="1828501"/>
            <a:ext cx="1648895" cy="1833558"/>
          </a:xfrm>
          <a:custGeom>
            <a:avLst/>
            <a:gdLst>
              <a:gd name="T0" fmla="*/ 1056 w 4449"/>
              <a:gd name="T1" fmla="*/ 4946 h 4947"/>
              <a:gd name="T2" fmla="*/ 0 w 4449"/>
              <a:gd name="T3" fmla="*/ 2398 h 4947"/>
              <a:gd name="T4" fmla="*/ 0 w 4449"/>
              <a:gd name="T5" fmla="*/ 2398 h 4947"/>
              <a:gd name="T6" fmla="*/ 2398 w 4449"/>
              <a:gd name="T7" fmla="*/ 0 h 4947"/>
              <a:gd name="T8" fmla="*/ 4448 w 4449"/>
              <a:gd name="T9" fmla="*/ 4946 h 4947"/>
              <a:gd name="T10" fmla="*/ 4448 w 4449"/>
              <a:gd name="T11" fmla="*/ 4946 h 4947"/>
              <a:gd name="T12" fmla="*/ 4448 w 4449"/>
              <a:gd name="T13" fmla="*/ 4946 h 4947"/>
              <a:gd name="T14" fmla="*/ 1056 w 4449"/>
              <a:gd name="T15" fmla="*/ 4946 h 4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9" h="4947">
                <a:moveTo>
                  <a:pt x="1056" y="4946"/>
                </a:moveTo>
                <a:cubicBezTo>
                  <a:pt x="1056" y="3952"/>
                  <a:pt x="652" y="3050"/>
                  <a:pt x="0" y="2398"/>
                </a:cubicBezTo>
                <a:lnTo>
                  <a:pt x="0" y="2398"/>
                </a:lnTo>
                <a:lnTo>
                  <a:pt x="2398" y="0"/>
                </a:lnTo>
                <a:cubicBezTo>
                  <a:pt x="3663" y="1267"/>
                  <a:pt x="4448" y="3016"/>
                  <a:pt x="4448" y="4946"/>
                </a:cubicBezTo>
                <a:lnTo>
                  <a:pt x="4448" y="4946"/>
                </a:lnTo>
                <a:lnTo>
                  <a:pt x="4448" y="4946"/>
                </a:lnTo>
                <a:lnTo>
                  <a:pt x="1056" y="4946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F40E0CDD-F1A7-264D-8FA7-0D92223A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424" y="2048055"/>
            <a:ext cx="1269765" cy="1451159"/>
          </a:xfrm>
          <a:custGeom>
            <a:avLst/>
            <a:gdLst>
              <a:gd name="T0" fmla="*/ 875 w 3428"/>
              <a:gd name="T1" fmla="*/ 3913 h 3914"/>
              <a:gd name="T2" fmla="*/ 875 w 3428"/>
              <a:gd name="T3" fmla="*/ 3913 h 3914"/>
              <a:gd name="T4" fmla="*/ 0 w 3428"/>
              <a:gd name="T5" fmla="*/ 1804 h 3914"/>
              <a:gd name="T6" fmla="*/ 1804 w 3428"/>
              <a:gd name="T7" fmla="*/ 0 h 3914"/>
              <a:gd name="T8" fmla="*/ 1804 w 3428"/>
              <a:gd name="T9" fmla="*/ 0 h 3914"/>
              <a:gd name="T10" fmla="*/ 3427 w 3428"/>
              <a:gd name="T11" fmla="*/ 3913 h 3914"/>
              <a:gd name="T12" fmla="*/ 875 w 3428"/>
              <a:gd name="T13" fmla="*/ 3913 h 3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8" h="3914">
                <a:moveTo>
                  <a:pt x="875" y="3913"/>
                </a:moveTo>
                <a:lnTo>
                  <a:pt x="875" y="3913"/>
                </a:lnTo>
                <a:cubicBezTo>
                  <a:pt x="794" y="3137"/>
                  <a:pt x="492" y="2410"/>
                  <a:pt x="0" y="1804"/>
                </a:cubicBezTo>
                <a:lnTo>
                  <a:pt x="1804" y="0"/>
                </a:lnTo>
                <a:lnTo>
                  <a:pt x="1804" y="0"/>
                </a:lnTo>
                <a:cubicBezTo>
                  <a:pt x="2768" y="1095"/>
                  <a:pt x="3335" y="2459"/>
                  <a:pt x="3427" y="3913"/>
                </a:cubicBezTo>
                <a:lnTo>
                  <a:pt x="875" y="3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39019CBE-8E2F-0E48-99C9-924F93CD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782" y="2215949"/>
            <a:ext cx="951097" cy="952732"/>
          </a:xfrm>
          <a:custGeom>
            <a:avLst/>
            <a:gdLst>
              <a:gd name="T0" fmla="*/ 457 w 2567"/>
              <a:gd name="T1" fmla="*/ 2111 h 2569"/>
              <a:gd name="T2" fmla="*/ 457 w 2567"/>
              <a:gd name="T3" fmla="*/ 2111 h 2569"/>
              <a:gd name="T4" fmla="*/ 457 w 2567"/>
              <a:gd name="T5" fmla="*/ 456 h 2569"/>
              <a:gd name="T6" fmla="*/ 457 w 2567"/>
              <a:gd name="T7" fmla="*/ 456 h 2569"/>
              <a:gd name="T8" fmla="*/ 2110 w 2567"/>
              <a:gd name="T9" fmla="*/ 456 h 2569"/>
              <a:gd name="T10" fmla="*/ 2110 w 2567"/>
              <a:gd name="T11" fmla="*/ 456 h 2569"/>
              <a:gd name="T12" fmla="*/ 2110 w 2567"/>
              <a:gd name="T13" fmla="*/ 2111 h 2569"/>
              <a:gd name="T14" fmla="*/ 2110 w 2567"/>
              <a:gd name="T15" fmla="*/ 2111 h 2569"/>
              <a:gd name="T16" fmla="*/ 457 w 2567"/>
              <a:gd name="T17" fmla="*/ 2111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7" h="2569">
                <a:moveTo>
                  <a:pt x="457" y="2111"/>
                </a:moveTo>
                <a:lnTo>
                  <a:pt x="457" y="2111"/>
                </a:lnTo>
                <a:cubicBezTo>
                  <a:pt x="0" y="1654"/>
                  <a:pt x="0" y="913"/>
                  <a:pt x="457" y="456"/>
                </a:cubicBezTo>
                <a:lnTo>
                  <a:pt x="457" y="456"/>
                </a:lnTo>
                <a:cubicBezTo>
                  <a:pt x="912" y="0"/>
                  <a:pt x="1653" y="0"/>
                  <a:pt x="2110" y="456"/>
                </a:cubicBezTo>
                <a:lnTo>
                  <a:pt x="2110" y="456"/>
                </a:lnTo>
                <a:cubicBezTo>
                  <a:pt x="2566" y="913"/>
                  <a:pt x="2566" y="1654"/>
                  <a:pt x="2110" y="2111"/>
                </a:cubicBezTo>
                <a:lnTo>
                  <a:pt x="2110" y="2111"/>
                </a:lnTo>
                <a:cubicBezTo>
                  <a:pt x="1653" y="2568"/>
                  <a:pt x="912" y="2568"/>
                  <a:pt x="457" y="21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7DC37921-67B0-AA40-B734-D9ED7AE4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698" y="2279682"/>
            <a:ext cx="825265" cy="825265"/>
          </a:xfrm>
          <a:custGeom>
            <a:avLst/>
            <a:gdLst>
              <a:gd name="T0" fmla="*/ 395 w 2227"/>
              <a:gd name="T1" fmla="*/ 396 h 2228"/>
              <a:gd name="T2" fmla="*/ 1830 w 2227"/>
              <a:gd name="T3" fmla="*/ 396 h 2228"/>
              <a:gd name="T4" fmla="*/ 1830 w 2227"/>
              <a:gd name="T5" fmla="*/ 396 h 2228"/>
              <a:gd name="T6" fmla="*/ 1830 w 2227"/>
              <a:gd name="T7" fmla="*/ 1831 h 2228"/>
              <a:gd name="T8" fmla="*/ 1830 w 2227"/>
              <a:gd name="T9" fmla="*/ 1831 h 2228"/>
              <a:gd name="T10" fmla="*/ 395 w 2227"/>
              <a:gd name="T11" fmla="*/ 1831 h 2228"/>
              <a:gd name="T12" fmla="*/ 395 w 2227"/>
              <a:gd name="T13" fmla="*/ 1831 h 2228"/>
              <a:gd name="T14" fmla="*/ 395 w 2227"/>
              <a:gd name="T15" fmla="*/ 396 h 2228"/>
              <a:gd name="T16" fmla="*/ 395 w 2227"/>
              <a:gd name="T17" fmla="*/ 396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7" h="2228">
                <a:moveTo>
                  <a:pt x="395" y="396"/>
                </a:moveTo>
                <a:cubicBezTo>
                  <a:pt x="791" y="0"/>
                  <a:pt x="1433" y="0"/>
                  <a:pt x="1830" y="396"/>
                </a:cubicBezTo>
                <a:lnTo>
                  <a:pt x="1830" y="396"/>
                </a:lnTo>
                <a:cubicBezTo>
                  <a:pt x="2226" y="793"/>
                  <a:pt x="2226" y="1435"/>
                  <a:pt x="1830" y="1831"/>
                </a:cubicBezTo>
                <a:lnTo>
                  <a:pt x="1830" y="1831"/>
                </a:lnTo>
                <a:cubicBezTo>
                  <a:pt x="1433" y="2227"/>
                  <a:pt x="791" y="2227"/>
                  <a:pt x="395" y="1831"/>
                </a:cubicBezTo>
                <a:lnTo>
                  <a:pt x="395" y="1831"/>
                </a:lnTo>
                <a:cubicBezTo>
                  <a:pt x="0" y="1435"/>
                  <a:pt x="0" y="793"/>
                  <a:pt x="395" y="396"/>
                </a:cubicBezTo>
                <a:lnTo>
                  <a:pt x="395" y="3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FD899C-8291-C243-B823-D6638B239321}"/>
              </a:ext>
            </a:extLst>
          </p:cNvPr>
          <p:cNvSpPr txBox="1"/>
          <p:nvPr/>
        </p:nvSpPr>
        <p:spPr>
          <a:xfrm>
            <a:off x="4675360" y="2392232"/>
            <a:ext cx="437940" cy="60016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chemeClr val="accent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2</a:t>
            </a:r>
          </a:p>
        </p:txBody>
      </p:sp>
      <p:sp>
        <p:nvSpPr>
          <p:cNvPr id="138" name="Shape 2798">
            <a:extLst>
              <a:ext uri="{FF2B5EF4-FFF2-40B4-BE49-F238E27FC236}">
                <a16:creationId xmlns:a16="http://schemas.microsoft.com/office/drawing/2014/main" id="{2340A67D-2463-9740-B9C4-B8E6564F6678}"/>
              </a:ext>
            </a:extLst>
          </p:cNvPr>
          <p:cNvSpPr>
            <a:spLocks noChangeAspect="1"/>
          </p:cNvSpPr>
          <p:nvPr/>
        </p:nvSpPr>
        <p:spPr>
          <a:xfrm>
            <a:off x="3941114" y="2773022"/>
            <a:ext cx="459962" cy="250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  <a:scene3d>
            <a:camera prst="orthographicFront"/>
            <a:lightRig rig="threePt" dir="t"/>
          </a:scene3d>
          <a:sp3d/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39" name="Shape 2807">
            <a:extLst>
              <a:ext uri="{FF2B5EF4-FFF2-40B4-BE49-F238E27FC236}">
                <a16:creationId xmlns:a16="http://schemas.microsoft.com/office/drawing/2014/main" id="{2550E975-1682-3F49-B304-846C8B3164D1}"/>
              </a:ext>
            </a:extLst>
          </p:cNvPr>
          <p:cNvSpPr>
            <a:spLocks noChangeAspect="1"/>
          </p:cNvSpPr>
          <p:nvPr/>
        </p:nvSpPr>
        <p:spPr>
          <a:xfrm>
            <a:off x="3941113" y="4282327"/>
            <a:ext cx="459963" cy="334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  <a:scene3d>
            <a:camera prst="orthographicFront"/>
            <a:lightRig rig="threePt" dir="t"/>
          </a:scene3d>
          <a:sp3d/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40" name="Shape 2836">
            <a:extLst>
              <a:ext uri="{FF2B5EF4-FFF2-40B4-BE49-F238E27FC236}">
                <a16:creationId xmlns:a16="http://schemas.microsoft.com/office/drawing/2014/main" id="{17B348FE-8BBB-DB40-985F-463676D36303}"/>
              </a:ext>
            </a:extLst>
          </p:cNvPr>
          <p:cNvSpPr>
            <a:spLocks noChangeAspect="1"/>
          </p:cNvSpPr>
          <p:nvPr/>
        </p:nvSpPr>
        <p:spPr>
          <a:xfrm>
            <a:off x="3004076" y="1807063"/>
            <a:ext cx="459963" cy="334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  <a:scene3d>
            <a:camera prst="orthographicFront"/>
            <a:lightRig rig="threePt" dir="t"/>
          </a:scene3d>
          <a:sp3d/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41" name="Shape 2530">
            <a:extLst>
              <a:ext uri="{FF2B5EF4-FFF2-40B4-BE49-F238E27FC236}">
                <a16:creationId xmlns:a16="http://schemas.microsoft.com/office/drawing/2014/main" id="{0E218EC1-10DE-F840-BA45-FF4BCCD16519}"/>
              </a:ext>
            </a:extLst>
          </p:cNvPr>
          <p:cNvSpPr>
            <a:spLocks noChangeAspect="1"/>
          </p:cNvSpPr>
          <p:nvPr/>
        </p:nvSpPr>
        <p:spPr>
          <a:xfrm>
            <a:off x="3045891" y="5157331"/>
            <a:ext cx="376333" cy="459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  <a:scene3d>
            <a:camera prst="orthographicFront"/>
            <a:lightRig rig="threePt" dir="t"/>
          </a:scene3d>
          <a:sp3d/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85285" y="2972832"/>
            <a:ext cx="184095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Pasivo</a:t>
            </a:r>
          </a:p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largo plazo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48349" y="1021793"/>
            <a:ext cx="3708894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Acreedores diversos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largo plazo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118337" y="2395782"/>
            <a:ext cx="3708894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Cuentas por pagar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largo plazo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164094" y="4203224"/>
            <a:ext cx="3708894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Cobros anticipados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largo plazo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981514" y="-26105"/>
            <a:ext cx="91326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Orden en que se presenta el </a:t>
            </a:r>
            <a:r>
              <a:rPr lang="es-ES" sz="32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pasivo a largo plazo</a:t>
            </a:r>
            <a:endParaRPr kumimoji="0" lang="es-ES" sz="3200" i="0" u="none" strike="noStrike" kern="1200" normalizeH="0" baseline="0" noProof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recto 44"/>
          <p:cNvCxnSpPr/>
          <p:nvPr/>
        </p:nvCxnSpPr>
        <p:spPr>
          <a:xfrm>
            <a:off x="1944575" y="558670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12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1E1E214-FE50-9442-9C4A-AC9E2BE0F625}"/>
              </a:ext>
            </a:extLst>
          </p:cNvPr>
          <p:cNvGrpSpPr/>
          <p:nvPr/>
        </p:nvGrpSpPr>
        <p:grpSpPr>
          <a:xfrm>
            <a:off x="1996949" y="2742499"/>
            <a:ext cx="3101371" cy="2607979"/>
            <a:chOff x="15366848" y="5034948"/>
            <a:chExt cx="920757" cy="774275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EC6E3D1-9EBA-5D48-8C06-CD744109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6848" y="5034948"/>
              <a:ext cx="920757" cy="770087"/>
            </a:xfrm>
            <a:custGeom>
              <a:avLst/>
              <a:gdLst>
                <a:gd name="T0" fmla="*/ 930 w 972"/>
                <a:gd name="T1" fmla="*/ 222 h 811"/>
                <a:gd name="T2" fmla="*/ 971 w 972"/>
                <a:gd name="T3" fmla="*/ 103 h 811"/>
                <a:gd name="T4" fmla="*/ 942 w 972"/>
                <a:gd name="T5" fmla="*/ 33 h 811"/>
                <a:gd name="T6" fmla="*/ 407 w 972"/>
                <a:gd name="T7" fmla="*/ 0 h 811"/>
                <a:gd name="T8" fmla="*/ 6 w 972"/>
                <a:gd name="T9" fmla="*/ 23 h 811"/>
                <a:gd name="T10" fmla="*/ 0 w 972"/>
                <a:gd name="T11" fmla="*/ 133 h 811"/>
                <a:gd name="T12" fmla="*/ 81 w 972"/>
                <a:gd name="T13" fmla="*/ 297 h 811"/>
                <a:gd name="T14" fmla="*/ 194 w 972"/>
                <a:gd name="T15" fmla="*/ 432 h 811"/>
                <a:gd name="T16" fmla="*/ 292 w 972"/>
                <a:gd name="T17" fmla="*/ 621 h 811"/>
                <a:gd name="T18" fmla="*/ 387 w 972"/>
                <a:gd name="T19" fmla="*/ 810 h 811"/>
                <a:gd name="T20" fmla="*/ 515 w 972"/>
                <a:gd name="T21" fmla="*/ 770 h 811"/>
                <a:gd name="T22" fmla="*/ 604 w 972"/>
                <a:gd name="T23" fmla="*/ 598 h 811"/>
                <a:gd name="T24" fmla="*/ 815 w 972"/>
                <a:gd name="T25" fmla="*/ 398 h 811"/>
                <a:gd name="T26" fmla="*/ 930 w 972"/>
                <a:gd name="T27" fmla="*/ 222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2" h="811">
                  <a:moveTo>
                    <a:pt x="930" y="222"/>
                  </a:moveTo>
                  <a:lnTo>
                    <a:pt x="971" y="103"/>
                  </a:lnTo>
                  <a:lnTo>
                    <a:pt x="942" y="33"/>
                  </a:lnTo>
                  <a:lnTo>
                    <a:pt x="407" y="0"/>
                  </a:lnTo>
                  <a:lnTo>
                    <a:pt x="6" y="23"/>
                  </a:lnTo>
                  <a:lnTo>
                    <a:pt x="0" y="133"/>
                  </a:lnTo>
                  <a:lnTo>
                    <a:pt x="81" y="297"/>
                  </a:lnTo>
                  <a:lnTo>
                    <a:pt x="194" y="432"/>
                  </a:lnTo>
                  <a:lnTo>
                    <a:pt x="292" y="621"/>
                  </a:lnTo>
                  <a:lnTo>
                    <a:pt x="387" y="810"/>
                  </a:lnTo>
                  <a:lnTo>
                    <a:pt x="515" y="770"/>
                  </a:lnTo>
                  <a:lnTo>
                    <a:pt x="604" y="598"/>
                  </a:lnTo>
                  <a:lnTo>
                    <a:pt x="815" y="398"/>
                  </a:lnTo>
                  <a:lnTo>
                    <a:pt x="930" y="222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A88CB81-5164-1A42-8AFE-54BD930A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3722" y="5248398"/>
              <a:ext cx="523158" cy="560825"/>
            </a:xfrm>
            <a:custGeom>
              <a:avLst/>
              <a:gdLst>
                <a:gd name="T0" fmla="*/ 8 w 552"/>
                <a:gd name="T1" fmla="*/ 588 h 589"/>
                <a:gd name="T2" fmla="*/ 8 w 552"/>
                <a:gd name="T3" fmla="*/ 588 h 589"/>
                <a:gd name="T4" fmla="*/ 50 w 552"/>
                <a:gd name="T5" fmla="*/ 356 h 589"/>
                <a:gd name="T6" fmla="*/ 240 w 552"/>
                <a:gd name="T7" fmla="*/ 136 h 589"/>
                <a:gd name="T8" fmla="*/ 551 w 552"/>
                <a:gd name="T9" fmla="*/ 0 h 589"/>
                <a:gd name="T10" fmla="*/ 436 w 552"/>
                <a:gd name="T11" fmla="*/ 176 h 589"/>
                <a:gd name="T12" fmla="*/ 225 w 552"/>
                <a:gd name="T13" fmla="*/ 376 h 589"/>
                <a:gd name="T14" fmla="*/ 135 w 552"/>
                <a:gd name="T15" fmla="*/ 548 h 589"/>
                <a:gd name="T16" fmla="*/ 8 w 552"/>
                <a:gd name="T17" fmla="*/ 58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589">
                  <a:moveTo>
                    <a:pt x="8" y="588"/>
                  </a:moveTo>
                  <a:lnTo>
                    <a:pt x="8" y="588"/>
                  </a:lnTo>
                  <a:cubicBezTo>
                    <a:pt x="0" y="573"/>
                    <a:pt x="50" y="356"/>
                    <a:pt x="50" y="356"/>
                  </a:cubicBezTo>
                  <a:lnTo>
                    <a:pt x="240" y="136"/>
                  </a:lnTo>
                  <a:lnTo>
                    <a:pt x="551" y="0"/>
                  </a:lnTo>
                  <a:lnTo>
                    <a:pt x="436" y="176"/>
                  </a:lnTo>
                  <a:lnTo>
                    <a:pt x="225" y="376"/>
                  </a:lnTo>
                  <a:lnTo>
                    <a:pt x="135" y="548"/>
                  </a:lnTo>
                  <a:lnTo>
                    <a:pt x="8" y="588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01B51EA-5FF8-2047-823F-15E87CFE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6848" y="5034949"/>
              <a:ext cx="920757" cy="125558"/>
            </a:xfrm>
            <a:custGeom>
              <a:avLst/>
              <a:gdLst>
                <a:gd name="T0" fmla="*/ 971 w 972"/>
                <a:gd name="T1" fmla="*/ 103 h 134"/>
                <a:gd name="T2" fmla="*/ 420 w 972"/>
                <a:gd name="T3" fmla="*/ 68 h 134"/>
                <a:gd name="T4" fmla="*/ 0 w 972"/>
                <a:gd name="T5" fmla="*/ 133 h 134"/>
                <a:gd name="T6" fmla="*/ 6 w 972"/>
                <a:gd name="T7" fmla="*/ 23 h 134"/>
                <a:gd name="T8" fmla="*/ 407 w 972"/>
                <a:gd name="T9" fmla="*/ 0 h 134"/>
                <a:gd name="T10" fmla="*/ 942 w 972"/>
                <a:gd name="T11" fmla="*/ 33 h 134"/>
                <a:gd name="T12" fmla="*/ 971 w 972"/>
                <a:gd name="T13" fmla="*/ 10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34">
                  <a:moveTo>
                    <a:pt x="971" y="103"/>
                  </a:moveTo>
                  <a:lnTo>
                    <a:pt x="420" y="68"/>
                  </a:lnTo>
                  <a:lnTo>
                    <a:pt x="0" y="133"/>
                  </a:lnTo>
                  <a:lnTo>
                    <a:pt x="6" y="23"/>
                  </a:lnTo>
                  <a:lnTo>
                    <a:pt x="407" y="0"/>
                  </a:lnTo>
                  <a:lnTo>
                    <a:pt x="942" y="33"/>
                  </a:lnTo>
                  <a:lnTo>
                    <a:pt x="971" y="103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E758D7F-EA15-064A-ABD1-892948D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6848" y="5098854"/>
              <a:ext cx="401784" cy="623604"/>
            </a:xfrm>
            <a:custGeom>
              <a:avLst/>
              <a:gdLst>
                <a:gd name="T0" fmla="*/ 420 w 422"/>
                <a:gd name="T1" fmla="*/ 0 h 655"/>
                <a:gd name="T2" fmla="*/ 421 w 422"/>
                <a:gd name="T3" fmla="*/ 169 h 655"/>
                <a:gd name="T4" fmla="*/ 342 w 422"/>
                <a:gd name="T5" fmla="*/ 326 h 655"/>
                <a:gd name="T6" fmla="*/ 343 w 422"/>
                <a:gd name="T7" fmla="*/ 654 h 655"/>
                <a:gd name="T8" fmla="*/ 194 w 422"/>
                <a:gd name="T9" fmla="*/ 364 h 655"/>
                <a:gd name="T10" fmla="*/ 81 w 422"/>
                <a:gd name="T11" fmla="*/ 229 h 655"/>
                <a:gd name="T12" fmla="*/ 0 w 422"/>
                <a:gd name="T13" fmla="*/ 65 h 655"/>
                <a:gd name="T14" fmla="*/ 420 w 422"/>
                <a:gd name="T1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655">
                  <a:moveTo>
                    <a:pt x="420" y="0"/>
                  </a:moveTo>
                  <a:lnTo>
                    <a:pt x="421" y="169"/>
                  </a:lnTo>
                  <a:lnTo>
                    <a:pt x="342" y="326"/>
                  </a:lnTo>
                  <a:lnTo>
                    <a:pt x="343" y="654"/>
                  </a:lnTo>
                  <a:lnTo>
                    <a:pt x="194" y="364"/>
                  </a:lnTo>
                  <a:lnTo>
                    <a:pt x="81" y="229"/>
                  </a:lnTo>
                  <a:lnTo>
                    <a:pt x="0" y="65"/>
                  </a:lnTo>
                  <a:lnTo>
                    <a:pt x="420" y="0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FD22FC8-6EAC-4A49-871A-61F8A4B0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8633" y="5095016"/>
              <a:ext cx="251115" cy="376673"/>
            </a:xfrm>
            <a:custGeom>
              <a:avLst/>
              <a:gdLst>
                <a:gd name="T0" fmla="*/ 265 w 266"/>
                <a:gd name="T1" fmla="*/ 16 h 399"/>
                <a:gd name="T2" fmla="*/ 227 w 266"/>
                <a:gd name="T3" fmla="*/ 199 h 399"/>
                <a:gd name="T4" fmla="*/ 29 w 266"/>
                <a:gd name="T5" fmla="*/ 398 h 399"/>
                <a:gd name="T6" fmla="*/ 1 w 266"/>
                <a:gd name="T7" fmla="*/ 169 h 399"/>
                <a:gd name="T8" fmla="*/ 0 w 266"/>
                <a:gd name="T9" fmla="*/ 0 h 399"/>
                <a:gd name="T10" fmla="*/ 265 w 266"/>
                <a:gd name="T11" fmla="*/ 1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399">
                  <a:moveTo>
                    <a:pt x="265" y="16"/>
                  </a:moveTo>
                  <a:lnTo>
                    <a:pt x="227" y="199"/>
                  </a:lnTo>
                  <a:lnTo>
                    <a:pt x="29" y="398"/>
                  </a:lnTo>
                  <a:lnTo>
                    <a:pt x="1" y="169"/>
                  </a:lnTo>
                  <a:lnTo>
                    <a:pt x="0" y="0"/>
                  </a:lnTo>
                  <a:lnTo>
                    <a:pt x="265" y="16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9BF68D-5066-1143-93B4-9404672A8B6C}"/>
              </a:ext>
            </a:extLst>
          </p:cNvPr>
          <p:cNvGrpSpPr/>
          <p:nvPr/>
        </p:nvGrpSpPr>
        <p:grpSpPr>
          <a:xfrm>
            <a:off x="7093681" y="2742499"/>
            <a:ext cx="3101371" cy="2607979"/>
            <a:chOff x="15366848" y="5034948"/>
            <a:chExt cx="920757" cy="774275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9985D4F-3E01-4F4E-8F0F-658F0512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6848" y="5034948"/>
              <a:ext cx="920757" cy="770087"/>
            </a:xfrm>
            <a:custGeom>
              <a:avLst/>
              <a:gdLst>
                <a:gd name="T0" fmla="*/ 930 w 972"/>
                <a:gd name="T1" fmla="*/ 222 h 811"/>
                <a:gd name="T2" fmla="*/ 971 w 972"/>
                <a:gd name="T3" fmla="*/ 103 h 811"/>
                <a:gd name="T4" fmla="*/ 942 w 972"/>
                <a:gd name="T5" fmla="*/ 33 h 811"/>
                <a:gd name="T6" fmla="*/ 407 w 972"/>
                <a:gd name="T7" fmla="*/ 0 h 811"/>
                <a:gd name="T8" fmla="*/ 6 w 972"/>
                <a:gd name="T9" fmla="*/ 23 h 811"/>
                <a:gd name="T10" fmla="*/ 0 w 972"/>
                <a:gd name="T11" fmla="*/ 133 h 811"/>
                <a:gd name="T12" fmla="*/ 81 w 972"/>
                <a:gd name="T13" fmla="*/ 297 h 811"/>
                <a:gd name="T14" fmla="*/ 194 w 972"/>
                <a:gd name="T15" fmla="*/ 432 h 811"/>
                <a:gd name="T16" fmla="*/ 292 w 972"/>
                <a:gd name="T17" fmla="*/ 621 h 811"/>
                <a:gd name="T18" fmla="*/ 387 w 972"/>
                <a:gd name="T19" fmla="*/ 810 h 811"/>
                <a:gd name="T20" fmla="*/ 515 w 972"/>
                <a:gd name="T21" fmla="*/ 770 h 811"/>
                <a:gd name="T22" fmla="*/ 604 w 972"/>
                <a:gd name="T23" fmla="*/ 598 h 811"/>
                <a:gd name="T24" fmla="*/ 815 w 972"/>
                <a:gd name="T25" fmla="*/ 398 h 811"/>
                <a:gd name="T26" fmla="*/ 930 w 972"/>
                <a:gd name="T27" fmla="*/ 222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2" h="811">
                  <a:moveTo>
                    <a:pt x="930" y="222"/>
                  </a:moveTo>
                  <a:lnTo>
                    <a:pt x="971" y="103"/>
                  </a:lnTo>
                  <a:lnTo>
                    <a:pt x="942" y="33"/>
                  </a:lnTo>
                  <a:lnTo>
                    <a:pt x="407" y="0"/>
                  </a:lnTo>
                  <a:lnTo>
                    <a:pt x="6" y="23"/>
                  </a:lnTo>
                  <a:lnTo>
                    <a:pt x="0" y="133"/>
                  </a:lnTo>
                  <a:lnTo>
                    <a:pt x="81" y="297"/>
                  </a:lnTo>
                  <a:lnTo>
                    <a:pt x="194" y="432"/>
                  </a:lnTo>
                  <a:lnTo>
                    <a:pt x="292" y="621"/>
                  </a:lnTo>
                  <a:lnTo>
                    <a:pt x="387" y="810"/>
                  </a:lnTo>
                  <a:lnTo>
                    <a:pt x="515" y="770"/>
                  </a:lnTo>
                  <a:lnTo>
                    <a:pt x="604" y="598"/>
                  </a:lnTo>
                  <a:lnTo>
                    <a:pt x="815" y="398"/>
                  </a:lnTo>
                  <a:lnTo>
                    <a:pt x="930" y="222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6501E67-2AF2-044A-8193-44C9D126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3722" y="5248398"/>
              <a:ext cx="523158" cy="560825"/>
            </a:xfrm>
            <a:custGeom>
              <a:avLst/>
              <a:gdLst>
                <a:gd name="T0" fmla="*/ 8 w 552"/>
                <a:gd name="T1" fmla="*/ 588 h 589"/>
                <a:gd name="T2" fmla="*/ 8 w 552"/>
                <a:gd name="T3" fmla="*/ 588 h 589"/>
                <a:gd name="T4" fmla="*/ 50 w 552"/>
                <a:gd name="T5" fmla="*/ 356 h 589"/>
                <a:gd name="T6" fmla="*/ 240 w 552"/>
                <a:gd name="T7" fmla="*/ 136 h 589"/>
                <a:gd name="T8" fmla="*/ 551 w 552"/>
                <a:gd name="T9" fmla="*/ 0 h 589"/>
                <a:gd name="T10" fmla="*/ 436 w 552"/>
                <a:gd name="T11" fmla="*/ 176 h 589"/>
                <a:gd name="T12" fmla="*/ 225 w 552"/>
                <a:gd name="T13" fmla="*/ 376 h 589"/>
                <a:gd name="T14" fmla="*/ 135 w 552"/>
                <a:gd name="T15" fmla="*/ 548 h 589"/>
                <a:gd name="T16" fmla="*/ 8 w 552"/>
                <a:gd name="T17" fmla="*/ 58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589">
                  <a:moveTo>
                    <a:pt x="8" y="588"/>
                  </a:moveTo>
                  <a:lnTo>
                    <a:pt x="8" y="588"/>
                  </a:lnTo>
                  <a:cubicBezTo>
                    <a:pt x="0" y="573"/>
                    <a:pt x="50" y="356"/>
                    <a:pt x="50" y="356"/>
                  </a:cubicBezTo>
                  <a:lnTo>
                    <a:pt x="240" y="136"/>
                  </a:lnTo>
                  <a:lnTo>
                    <a:pt x="551" y="0"/>
                  </a:lnTo>
                  <a:lnTo>
                    <a:pt x="436" y="176"/>
                  </a:lnTo>
                  <a:lnTo>
                    <a:pt x="225" y="376"/>
                  </a:lnTo>
                  <a:lnTo>
                    <a:pt x="135" y="548"/>
                  </a:lnTo>
                  <a:lnTo>
                    <a:pt x="8" y="588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CC7F779-D83D-874B-A459-954C06FE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6848" y="5034949"/>
              <a:ext cx="920757" cy="125558"/>
            </a:xfrm>
            <a:custGeom>
              <a:avLst/>
              <a:gdLst>
                <a:gd name="T0" fmla="*/ 971 w 972"/>
                <a:gd name="T1" fmla="*/ 103 h 134"/>
                <a:gd name="T2" fmla="*/ 420 w 972"/>
                <a:gd name="T3" fmla="*/ 68 h 134"/>
                <a:gd name="T4" fmla="*/ 0 w 972"/>
                <a:gd name="T5" fmla="*/ 133 h 134"/>
                <a:gd name="T6" fmla="*/ 6 w 972"/>
                <a:gd name="T7" fmla="*/ 23 h 134"/>
                <a:gd name="T8" fmla="*/ 407 w 972"/>
                <a:gd name="T9" fmla="*/ 0 h 134"/>
                <a:gd name="T10" fmla="*/ 942 w 972"/>
                <a:gd name="T11" fmla="*/ 33 h 134"/>
                <a:gd name="T12" fmla="*/ 971 w 972"/>
                <a:gd name="T13" fmla="*/ 10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134">
                  <a:moveTo>
                    <a:pt x="971" y="103"/>
                  </a:moveTo>
                  <a:lnTo>
                    <a:pt x="420" y="68"/>
                  </a:lnTo>
                  <a:lnTo>
                    <a:pt x="0" y="133"/>
                  </a:lnTo>
                  <a:lnTo>
                    <a:pt x="6" y="23"/>
                  </a:lnTo>
                  <a:lnTo>
                    <a:pt x="407" y="0"/>
                  </a:lnTo>
                  <a:lnTo>
                    <a:pt x="942" y="33"/>
                  </a:lnTo>
                  <a:lnTo>
                    <a:pt x="971" y="103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D64AEFDA-87A3-CB48-9F1D-C77D66B1A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6848" y="5098854"/>
              <a:ext cx="401784" cy="623604"/>
            </a:xfrm>
            <a:custGeom>
              <a:avLst/>
              <a:gdLst>
                <a:gd name="T0" fmla="*/ 420 w 422"/>
                <a:gd name="T1" fmla="*/ 0 h 655"/>
                <a:gd name="T2" fmla="*/ 421 w 422"/>
                <a:gd name="T3" fmla="*/ 169 h 655"/>
                <a:gd name="T4" fmla="*/ 342 w 422"/>
                <a:gd name="T5" fmla="*/ 326 h 655"/>
                <a:gd name="T6" fmla="*/ 343 w 422"/>
                <a:gd name="T7" fmla="*/ 654 h 655"/>
                <a:gd name="T8" fmla="*/ 194 w 422"/>
                <a:gd name="T9" fmla="*/ 364 h 655"/>
                <a:gd name="T10" fmla="*/ 81 w 422"/>
                <a:gd name="T11" fmla="*/ 229 h 655"/>
                <a:gd name="T12" fmla="*/ 0 w 422"/>
                <a:gd name="T13" fmla="*/ 65 h 655"/>
                <a:gd name="T14" fmla="*/ 420 w 422"/>
                <a:gd name="T1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655">
                  <a:moveTo>
                    <a:pt x="420" y="0"/>
                  </a:moveTo>
                  <a:lnTo>
                    <a:pt x="421" y="169"/>
                  </a:lnTo>
                  <a:lnTo>
                    <a:pt x="342" y="326"/>
                  </a:lnTo>
                  <a:lnTo>
                    <a:pt x="343" y="654"/>
                  </a:lnTo>
                  <a:lnTo>
                    <a:pt x="194" y="364"/>
                  </a:lnTo>
                  <a:lnTo>
                    <a:pt x="81" y="229"/>
                  </a:lnTo>
                  <a:lnTo>
                    <a:pt x="0" y="65"/>
                  </a:lnTo>
                  <a:lnTo>
                    <a:pt x="420" y="0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1A2076C2-83A6-C64D-8109-8406B4AC4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8633" y="5095016"/>
              <a:ext cx="251115" cy="376673"/>
            </a:xfrm>
            <a:custGeom>
              <a:avLst/>
              <a:gdLst>
                <a:gd name="T0" fmla="*/ 265 w 266"/>
                <a:gd name="T1" fmla="*/ 16 h 399"/>
                <a:gd name="T2" fmla="*/ 227 w 266"/>
                <a:gd name="T3" fmla="*/ 199 h 399"/>
                <a:gd name="T4" fmla="*/ 29 w 266"/>
                <a:gd name="T5" fmla="*/ 398 h 399"/>
                <a:gd name="T6" fmla="*/ 1 w 266"/>
                <a:gd name="T7" fmla="*/ 169 h 399"/>
                <a:gd name="T8" fmla="*/ 0 w 266"/>
                <a:gd name="T9" fmla="*/ 0 h 399"/>
                <a:gd name="T10" fmla="*/ 265 w 266"/>
                <a:gd name="T11" fmla="*/ 1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399">
                  <a:moveTo>
                    <a:pt x="265" y="16"/>
                  </a:moveTo>
                  <a:lnTo>
                    <a:pt x="227" y="199"/>
                  </a:lnTo>
                  <a:lnTo>
                    <a:pt x="29" y="398"/>
                  </a:lnTo>
                  <a:lnTo>
                    <a:pt x="1" y="169"/>
                  </a:lnTo>
                  <a:lnTo>
                    <a:pt x="0" y="0"/>
                  </a:lnTo>
                  <a:lnTo>
                    <a:pt x="265" y="16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FDCA177-897B-B545-A918-58A7F09333A0}"/>
              </a:ext>
            </a:extLst>
          </p:cNvPr>
          <p:cNvSpPr/>
          <p:nvPr/>
        </p:nvSpPr>
        <p:spPr>
          <a:xfrm>
            <a:off x="-779" y="3178345"/>
            <a:ext cx="12188825" cy="3689272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Open Sans Light" panose="020B0306030504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750345" y="182692"/>
            <a:ext cx="83359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Orden en que se presenta el </a:t>
            </a:r>
            <a:r>
              <a:rPr lang="es-ES" sz="320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capital contable</a:t>
            </a:r>
            <a:endParaRPr kumimoji="0" lang="es-ES" sz="3200" i="0" u="none" strike="noStrike" kern="1200" normalizeH="0" baseline="0" noProof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64198" y="3089070"/>
            <a:ext cx="3347975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Capital contribuido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453162" y="3034322"/>
            <a:ext cx="3347975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Capital ganado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4419645" y="1771198"/>
            <a:ext cx="334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 contable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009766" y="5246507"/>
            <a:ext cx="517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 de ejercicios anteriores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 legal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 del ejercicio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resultados integrales </a:t>
            </a:r>
          </a:p>
          <a:p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442899" y="4877175"/>
            <a:ext cx="517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 social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Aportación para futuros aumentos de capital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 en venta de acciones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Donaciones</a:t>
            </a:r>
          </a:p>
          <a:p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205345" y="767467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C6961277-3E10-9140-9EC4-75BBC1EB5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522" y="4500718"/>
            <a:ext cx="557433" cy="611936"/>
          </a:xfrm>
          <a:custGeom>
            <a:avLst/>
            <a:gdLst>
              <a:gd name="T0" fmla="*/ 989 w 990"/>
              <a:gd name="T1" fmla="*/ 430 h 1087"/>
              <a:gd name="T2" fmla="*/ 495 w 990"/>
              <a:gd name="T3" fmla="*/ 1086 h 1087"/>
              <a:gd name="T4" fmla="*/ 0 w 990"/>
              <a:gd name="T5" fmla="*/ 430 h 1087"/>
              <a:gd name="T6" fmla="*/ 152 w 990"/>
              <a:gd name="T7" fmla="*/ 430 h 1087"/>
              <a:gd name="T8" fmla="*/ 152 w 990"/>
              <a:gd name="T9" fmla="*/ 0 h 1087"/>
              <a:gd name="T10" fmla="*/ 837 w 990"/>
              <a:gd name="T11" fmla="*/ 0 h 1087"/>
              <a:gd name="T12" fmla="*/ 837 w 990"/>
              <a:gd name="T13" fmla="*/ 430 h 1087"/>
              <a:gd name="T14" fmla="*/ 989 w 990"/>
              <a:gd name="T15" fmla="*/ 430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0" h="1087">
                <a:moveTo>
                  <a:pt x="989" y="430"/>
                </a:moveTo>
                <a:lnTo>
                  <a:pt x="495" y="1086"/>
                </a:lnTo>
                <a:lnTo>
                  <a:pt x="0" y="430"/>
                </a:lnTo>
                <a:lnTo>
                  <a:pt x="152" y="430"/>
                </a:lnTo>
                <a:lnTo>
                  <a:pt x="152" y="0"/>
                </a:lnTo>
                <a:lnTo>
                  <a:pt x="837" y="0"/>
                </a:lnTo>
                <a:lnTo>
                  <a:pt x="837" y="430"/>
                </a:lnTo>
                <a:lnTo>
                  <a:pt x="989" y="430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5B2B1D1-FBD7-414F-97C0-F5DF1ED8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46" y="4059728"/>
            <a:ext cx="1308106" cy="398873"/>
          </a:xfrm>
          <a:custGeom>
            <a:avLst/>
            <a:gdLst>
              <a:gd name="T0" fmla="*/ 2327 w 2328"/>
              <a:gd name="T1" fmla="*/ 0 h 709"/>
              <a:gd name="T2" fmla="*/ 1793 w 2328"/>
              <a:gd name="T3" fmla="*/ 708 h 709"/>
              <a:gd name="T4" fmla="*/ 533 w 2328"/>
              <a:gd name="T5" fmla="*/ 708 h 709"/>
              <a:gd name="T6" fmla="*/ 0 w 2328"/>
              <a:gd name="T7" fmla="*/ 0 h 709"/>
              <a:gd name="T8" fmla="*/ 2327 w 2328"/>
              <a:gd name="T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8" h="709">
                <a:moveTo>
                  <a:pt x="2327" y="0"/>
                </a:moveTo>
                <a:lnTo>
                  <a:pt x="1793" y="708"/>
                </a:lnTo>
                <a:lnTo>
                  <a:pt x="533" y="708"/>
                </a:lnTo>
                <a:lnTo>
                  <a:pt x="0" y="0"/>
                </a:lnTo>
                <a:lnTo>
                  <a:pt x="232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0555491-760E-6C4A-8797-F67D54456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88" y="3611303"/>
            <a:ext cx="1979501" cy="398875"/>
          </a:xfrm>
          <a:custGeom>
            <a:avLst/>
            <a:gdLst>
              <a:gd name="T0" fmla="*/ 3524 w 3525"/>
              <a:gd name="T1" fmla="*/ 0 h 711"/>
              <a:gd name="T2" fmla="*/ 2991 w 3525"/>
              <a:gd name="T3" fmla="*/ 710 h 711"/>
              <a:gd name="T4" fmla="*/ 533 w 3525"/>
              <a:gd name="T5" fmla="*/ 710 h 711"/>
              <a:gd name="T6" fmla="*/ 0 w 3525"/>
              <a:gd name="T7" fmla="*/ 0 h 711"/>
              <a:gd name="T8" fmla="*/ 3524 w 3525"/>
              <a:gd name="T9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5" h="711">
                <a:moveTo>
                  <a:pt x="3524" y="0"/>
                </a:moveTo>
                <a:lnTo>
                  <a:pt x="2991" y="710"/>
                </a:lnTo>
                <a:lnTo>
                  <a:pt x="533" y="710"/>
                </a:lnTo>
                <a:lnTo>
                  <a:pt x="0" y="0"/>
                </a:lnTo>
                <a:lnTo>
                  <a:pt x="352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D58572F1-8AB2-1D42-88BD-F9337316E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52" y="3167837"/>
            <a:ext cx="2653373" cy="398873"/>
          </a:xfrm>
          <a:custGeom>
            <a:avLst/>
            <a:gdLst>
              <a:gd name="T0" fmla="*/ 4722 w 4723"/>
              <a:gd name="T1" fmla="*/ 0 h 708"/>
              <a:gd name="T2" fmla="*/ 4188 w 4723"/>
              <a:gd name="T3" fmla="*/ 707 h 708"/>
              <a:gd name="T4" fmla="*/ 534 w 4723"/>
              <a:gd name="T5" fmla="*/ 707 h 708"/>
              <a:gd name="T6" fmla="*/ 0 w 4723"/>
              <a:gd name="T7" fmla="*/ 0 h 708"/>
              <a:gd name="T8" fmla="*/ 4722 w 4723"/>
              <a:gd name="T9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3" h="708">
                <a:moveTo>
                  <a:pt x="4722" y="0"/>
                </a:moveTo>
                <a:lnTo>
                  <a:pt x="4188" y="707"/>
                </a:lnTo>
                <a:lnTo>
                  <a:pt x="534" y="707"/>
                </a:lnTo>
                <a:lnTo>
                  <a:pt x="0" y="0"/>
                </a:lnTo>
                <a:lnTo>
                  <a:pt x="472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A75DF35-4711-ED45-87BD-A1C9D63A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616" y="2721892"/>
            <a:ext cx="3327246" cy="398873"/>
          </a:xfrm>
          <a:custGeom>
            <a:avLst/>
            <a:gdLst>
              <a:gd name="T0" fmla="*/ 5920 w 5921"/>
              <a:gd name="T1" fmla="*/ 0 h 709"/>
              <a:gd name="T2" fmla="*/ 5386 w 5921"/>
              <a:gd name="T3" fmla="*/ 708 h 709"/>
              <a:gd name="T4" fmla="*/ 534 w 5921"/>
              <a:gd name="T5" fmla="*/ 708 h 709"/>
              <a:gd name="T6" fmla="*/ 0 w 5921"/>
              <a:gd name="T7" fmla="*/ 0 h 709"/>
              <a:gd name="T8" fmla="*/ 5920 w 5921"/>
              <a:gd name="T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1" h="709">
                <a:moveTo>
                  <a:pt x="5920" y="0"/>
                </a:moveTo>
                <a:lnTo>
                  <a:pt x="5386" y="708"/>
                </a:lnTo>
                <a:lnTo>
                  <a:pt x="534" y="708"/>
                </a:lnTo>
                <a:lnTo>
                  <a:pt x="0" y="0"/>
                </a:lnTo>
                <a:lnTo>
                  <a:pt x="592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F2212E64-101F-1945-ADF8-BF29FFB9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589" y="2268512"/>
            <a:ext cx="3983777" cy="398875"/>
          </a:xfrm>
          <a:custGeom>
            <a:avLst/>
            <a:gdLst>
              <a:gd name="T0" fmla="*/ 7088 w 7089"/>
              <a:gd name="T1" fmla="*/ 0 h 709"/>
              <a:gd name="T2" fmla="*/ 6554 w 7089"/>
              <a:gd name="T3" fmla="*/ 708 h 709"/>
              <a:gd name="T4" fmla="*/ 534 w 7089"/>
              <a:gd name="T5" fmla="*/ 708 h 709"/>
              <a:gd name="T6" fmla="*/ 0 w 7089"/>
              <a:gd name="T7" fmla="*/ 0 h 709"/>
              <a:gd name="T8" fmla="*/ 7088 w 7089"/>
              <a:gd name="T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89" h="709">
                <a:moveTo>
                  <a:pt x="7088" y="0"/>
                </a:moveTo>
                <a:lnTo>
                  <a:pt x="6554" y="708"/>
                </a:lnTo>
                <a:lnTo>
                  <a:pt x="534" y="708"/>
                </a:lnTo>
                <a:lnTo>
                  <a:pt x="0" y="0"/>
                </a:lnTo>
                <a:lnTo>
                  <a:pt x="708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16AC81-E151-9547-87D2-7ADB0433FABD}"/>
              </a:ext>
            </a:extLst>
          </p:cNvPr>
          <p:cNvGrpSpPr/>
          <p:nvPr/>
        </p:nvGrpSpPr>
        <p:grpSpPr>
          <a:xfrm>
            <a:off x="5357713" y="4701393"/>
            <a:ext cx="1506304" cy="986035"/>
            <a:chOff x="10712251" y="10140206"/>
            <a:chExt cx="3012608" cy="1972069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56B54E6-DA80-BF46-B93D-F79772C92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251" y="10868585"/>
              <a:ext cx="703603" cy="708555"/>
            </a:xfrm>
            <a:custGeom>
              <a:avLst/>
              <a:gdLst>
                <a:gd name="T0" fmla="*/ 311 w 626"/>
                <a:gd name="T1" fmla="*/ 0 h 629"/>
                <a:gd name="T2" fmla="*/ 311 w 626"/>
                <a:gd name="T3" fmla="*/ 0 h 629"/>
                <a:gd name="T4" fmla="*/ 625 w 626"/>
                <a:gd name="T5" fmla="*/ 314 h 629"/>
                <a:gd name="T6" fmla="*/ 625 w 626"/>
                <a:gd name="T7" fmla="*/ 314 h 629"/>
                <a:gd name="T8" fmla="*/ 311 w 626"/>
                <a:gd name="T9" fmla="*/ 628 h 629"/>
                <a:gd name="T10" fmla="*/ 311 w 626"/>
                <a:gd name="T11" fmla="*/ 628 h 629"/>
                <a:gd name="T12" fmla="*/ 0 w 626"/>
                <a:gd name="T13" fmla="*/ 314 h 629"/>
                <a:gd name="T14" fmla="*/ 0 w 626"/>
                <a:gd name="T15" fmla="*/ 314 h 629"/>
                <a:gd name="T16" fmla="*/ 311 w 626"/>
                <a:gd name="T1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629">
                  <a:moveTo>
                    <a:pt x="311" y="0"/>
                  </a:moveTo>
                  <a:lnTo>
                    <a:pt x="311" y="0"/>
                  </a:lnTo>
                  <a:cubicBezTo>
                    <a:pt x="485" y="0"/>
                    <a:pt x="625" y="140"/>
                    <a:pt x="625" y="314"/>
                  </a:cubicBezTo>
                  <a:lnTo>
                    <a:pt x="625" y="314"/>
                  </a:lnTo>
                  <a:cubicBezTo>
                    <a:pt x="625" y="488"/>
                    <a:pt x="485" y="628"/>
                    <a:pt x="311" y="628"/>
                  </a:cubicBezTo>
                  <a:lnTo>
                    <a:pt x="311" y="628"/>
                  </a:lnTo>
                  <a:cubicBezTo>
                    <a:pt x="140" y="628"/>
                    <a:pt x="0" y="488"/>
                    <a:pt x="0" y="314"/>
                  </a:cubicBezTo>
                  <a:lnTo>
                    <a:pt x="0" y="314"/>
                  </a:lnTo>
                  <a:cubicBezTo>
                    <a:pt x="0" y="140"/>
                    <a:pt x="140" y="0"/>
                    <a:pt x="311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E37B05B-4C59-244B-86EA-9F5CAE3B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9232" y="10925566"/>
              <a:ext cx="589640" cy="594593"/>
            </a:xfrm>
            <a:custGeom>
              <a:avLst/>
              <a:gdLst>
                <a:gd name="T0" fmla="*/ 260 w 524"/>
                <a:gd name="T1" fmla="*/ 0 h 527"/>
                <a:gd name="T2" fmla="*/ 260 w 524"/>
                <a:gd name="T3" fmla="*/ 0 h 527"/>
                <a:gd name="T4" fmla="*/ 523 w 524"/>
                <a:gd name="T5" fmla="*/ 263 h 527"/>
                <a:gd name="T6" fmla="*/ 523 w 524"/>
                <a:gd name="T7" fmla="*/ 263 h 527"/>
                <a:gd name="T8" fmla="*/ 260 w 524"/>
                <a:gd name="T9" fmla="*/ 526 h 527"/>
                <a:gd name="T10" fmla="*/ 260 w 524"/>
                <a:gd name="T11" fmla="*/ 526 h 527"/>
                <a:gd name="T12" fmla="*/ 0 w 524"/>
                <a:gd name="T13" fmla="*/ 263 h 527"/>
                <a:gd name="T14" fmla="*/ 0 w 524"/>
                <a:gd name="T15" fmla="*/ 263 h 527"/>
                <a:gd name="T16" fmla="*/ 260 w 524"/>
                <a:gd name="T1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27">
                  <a:moveTo>
                    <a:pt x="260" y="0"/>
                  </a:moveTo>
                  <a:lnTo>
                    <a:pt x="260" y="0"/>
                  </a:lnTo>
                  <a:cubicBezTo>
                    <a:pt x="405" y="0"/>
                    <a:pt x="523" y="118"/>
                    <a:pt x="523" y="263"/>
                  </a:cubicBezTo>
                  <a:lnTo>
                    <a:pt x="523" y="263"/>
                  </a:lnTo>
                  <a:cubicBezTo>
                    <a:pt x="523" y="408"/>
                    <a:pt x="405" y="526"/>
                    <a:pt x="260" y="526"/>
                  </a:cubicBezTo>
                  <a:lnTo>
                    <a:pt x="260" y="526"/>
                  </a:lnTo>
                  <a:cubicBezTo>
                    <a:pt x="115" y="526"/>
                    <a:pt x="0" y="408"/>
                    <a:pt x="0" y="263"/>
                  </a:cubicBezTo>
                  <a:lnTo>
                    <a:pt x="0" y="263"/>
                  </a:lnTo>
                  <a:cubicBezTo>
                    <a:pt x="0" y="118"/>
                    <a:pt x="115" y="0"/>
                    <a:pt x="26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266E63-0136-E243-8915-1073C273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430" y="11029619"/>
              <a:ext cx="193245" cy="386487"/>
            </a:xfrm>
            <a:custGeom>
              <a:avLst/>
              <a:gdLst>
                <a:gd name="T0" fmla="*/ 34 w 170"/>
                <a:gd name="T1" fmla="*/ 188 h 344"/>
                <a:gd name="T2" fmla="*/ 34 w 170"/>
                <a:gd name="T3" fmla="*/ 188 h 344"/>
                <a:gd name="T4" fmla="*/ 10 w 170"/>
                <a:gd name="T5" fmla="*/ 161 h 344"/>
                <a:gd name="T6" fmla="*/ 10 w 170"/>
                <a:gd name="T7" fmla="*/ 161 h 344"/>
                <a:gd name="T8" fmla="*/ 0 w 170"/>
                <a:gd name="T9" fmla="*/ 118 h 344"/>
                <a:gd name="T10" fmla="*/ 0 w 170"/>
                <a:gd name="T11" fmla="*/ 118 h 344"/>
                <a:gd name="T12" fmla="*/ 15 w 170"/>
                <a:gd name="T13" fmla="*/ 67 h 344"/>
                <a:gd name="T14" fmla="*/ 15 w 170"/>
                <a:gd name="T15" fmla="*/ 67 h 344"/>
                <a:gd name="T16" fmla="*/ 58 w 170"/>
                <a:gd name="T17" fmla="*/ 41 h 344"/>
                <a:gd name="T18" fmla="*/ 58 w 170"/>
                <a:gd name="T19" fmla="*/ 0 h 344"/>
                <a:gd name="T20" fmla="*/ 116 w 170"/>
                <a:gd name="T21" fmla="*/ 0 h 344"/>
                <a:gd name="T22" fmla="*/ 116 w 170"/>
                <a:gd name="T23" fmla="*/ 38 h 344"/>
                <a:gd name="T24" fmla="*/ 116 w 170"/>
                <a:gd name="T25" fmla="*/ 38 h 344"/>
                <a:gd name="T26" fmla="*/ 164 w 170"/>
                <a:gd name="T27" fmla="*/ 45 h 344"/>
                <a:gd name="T28" fmla="*/ 155 w 170"/>
                <a:gd name="T29" fmla="*/ 113 h 344"/>
                <a:gd name="T30" fmla="*/ 155 w 170"/>
                <a:gd name="T31" fmla="*/ 113 h 344"/>
                <a:gd name="T32" fmla="*/ 97 w 170"/>
                <a:gd name="T33" fmla="*/ 104 h 344"/>
                <a:gd name="T34" fmla="*/ 97 w 170"/>
                <a:gd name="T35" fmla="*/ 104 h 344"/>
                <a:gd name="T36" fmla="*/ 78 w 170"/>
                <a:gd name="T37" fmla="*/ 121 h 344"/>
                <a:gd name="T38" fmla="*/ 78 w 170"/>
                <a:gd name="T39" fmla="*/ 121 h 344"/>
                <a:gd name="T40" fmla="*/ 87 w 170"/>
                <a:gd name="T41" fmla="*/ 133 h 344"/>
                <a:gd name="T42" fmla="*/ 87 w 170"/>
                <a:gd name="T43" fmla="*/ 133 h 344"/>
                <a:gd name="T44" fmla="*/ 109 w 170"/>
                <a:gd name="T45" fmla="*/ 145 h 344"/>
                <a:gd name="T46" fmla="*/ 109 w 170"/>
                <a:gd name="T47" fmla="*/ 145 h 344"/>
                <a:gd name="T48" fmla="*/ 138 w 170"/>
                <a:gd name="T49" fmla="*/ 161 h 344"/>
                <a:gd name="T50" fmla="*/ 138 w 170"/>
                <a:gd name="T51" fmla="*/ 161 h 344"/>
                <a:gd name="T52" fmla="*/ 160 w 170"/>
                <a:gd name="T53" fmla="*/ 188 h 344"/>
                <a:gd name="T54" fmla="*/ 160 w 170"/>
                <a:gd name="T55" fmla="*/ 188 h 344"/>
                <a:gd name="T56" fmla="*/ 169 w 170"/>
                <a:gd name="T57" fmla="*/ 232 h 344"/>
                <a:gd name="T58" fmla="*/ 169 w 170"/>
                <a:gd name="T59" fmla="*/ 232 h 344"/>
                <a:gd name="T60" fmla="*/ 157 w 170"/>
                <a:gd name="T61" fmla="*/ 280 h 344"/>
                <a:gd name="T62" fmla="*/ 157 w 170"/>
                <a:gd name="T63" fmla="*/ 280 h 344"/>
                <a:gd name="T64" fmla="*/ 116 w 170"/>
                <a:gd name="T65" fmla="*/ 309 h 344"/>
                <a:gd name="T66" fmla="*/ 116 w 170"/>
                <a:gd name="T67" fmla="*/ 343 h 344"/>
                <a:gd name="T68" fmla="*/ 58 w 170"/>
                <a:gd name="T69" fmla="*/ 343 h 344"/>
                <a:gd name="T70" fmla="*/ 58 w 170"/>
                <a:gd name="T71" fmla="*/ 311 h 344"/>
                <a:gd name="T72" fmla="*/ 58 w 170"/>
                <a:gd name="T73" fmla="*/ 311 h 344"/>
                <a:gd name="T74" fmla="*/ 8 w 170"/>
                <a:gd name="T75" fmla="*/ 299 h 344"/>
                <a:gd name="T76" fmla="*/ 12 w 170"/>
                <a:gd name="T77" fmla="*/ 236 h 344"/>
                <a:gd name="T78" fmla="*/ 12 w 170"/>
                <a:gd name="T79" fmla="*/ 236 h 344"/>
                <a:gd name="T80" fmla="*/ 78 w 170"/>
                <a:gd name="T81" fmla="*/ 248 h 344"/>
                <a:gd name="T82" fmla="*/ 78 w 170"/>
                <a:gd name="T83" fmla="*/ 248 h 344"/>
                <a:gd name="T84" fmla="*/ 95 w 170"/>
                <a:gd name="T85" fmla="*/ 234 h 344"/>
                <a:gd name="T86" fmla="*/ 95 w 170"/>
                <a:gd name="T87" fmla="*/ 234 h 344"/>
                <a:gd name="T88" fmla="*/ 85 w 170"/>
                <a:gd name="T89" fmla="*/ 219 h 344"/>
                <a:gd name="T90" fmla="*/ 85 w 170"/>
                <a:gd name="T91" fmla="*/ 219 h 344"/>
                <a:gd name="T92" fmla="*/ 60 w 170"/>
                <a:gd name="T93" fmla="*/ 205 h 344"/>
                <a:gd name="T94" fmla="*/ 60 w 170"/>
                <a:gd name="T95" fmla="*/ 205 h 344"/>
                <a:gd name="T96" fmla="*/ 34 w 170"/>
                <a:gd name="T97" fmla="*/ 1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344">
                  <a:moveTo>
                    <a:pt x="34" y="188"/>
                  </a:moveTo>
                  <a:lnTo>
                    <a:pt x="34" y="188"/>
                  </a:lnTo>
                  <a:cubicBezTo>
                    <a:pt x="24" y="183"/>
                    <a:pt x="17" y="174"/>
                    <a:pt x="10" y="161"/>
                  </a:cubicBezTo>
                  <a:lnTo>
                    <a:pt x="10" y="161"/>
                  </a:lnTo>
                  <a:cubicBezTo>
                    <a:pt x="2" y="152"/>
                    <a:pt x="0" y="135"/>
                    <a:pt x="0" y="118"/>
                  </a:cubicBezTo>
                  <a:lnTo>
                    <a:pt x="0" y="118"/>
                  </a:lnTo>
                  <a:cubicBezTo>
                    <a:pt x="0" y="99"/>
                    <a:pt x="5" y="82"/>
                    <a:pt x="15" y="67"/>
                  </a:cubicBezTo>
                  <a:lnTo>
                    <a:pt x="15" y="67"/>
                  </a:lnTo>
                  <a:cubicBezTo>
                    <a:pt x="27" y="53"/>
                    <a:pt x="41" y="43"/>
                    <a:pt x="58" y="41"/>
                  </a:cubicBezTo>
                  <a:lnTo>
                    <a:pt x="58" y="0"/>
                  </a:lnTo>
                  <a:lnTo>
                    <a:pt x="116" y="0"/>
                  </a:lnTo>
                  <a:lnTo>
                    <a:pt x="116" y="38"/>
                  </a:lnTo>
                  <a:lnTo>
                    <a:pt x="116" y="38"/>
                  </a:lnTo>
                  <a:cubicBezTo>
                    <a:pt x="130" y="38"/>
                    <a:pt x="145" y="41"/>
                    <a:pt x="164" y="45"/>
                  </a:cubicBezTo>
                  <a:lnTo>
                    <a:pt x="155" y="113"/>
                  </a:lnTo>
                  <a:lnTo>
                    <a:pt x="155" y="113"/>
                  </a:lnTo>
                  <a:cubicBezTo>
                    <a:pt x="126" y="106"/>
                    <a:pt x="106" y="104"/>
                    <a:pt x="97" y="104"/>
                  </a:cubicBezTo>
                  <a:lnTo>
                    <a:pt x="97" y="104"/>
                  </a:lnTo>
                  <a:cubicBezTo>
                    <a:pt x="82" y="104"/>
                    <a:pt x="78" y="108"/>
                    <a:pt x="78" y="121"/>
                  </a:cubicBezTo>
                  <a:lnTo>
                    <a:pt x="78" y="121"/>
                  </a:lnTo>
                  <a:cubicBezTo>
                    <a:pt x="78" y="125"/>
                    <a:pt x="80" y="128"/>
                    <a:pt x="87" y="133"/>
                  </a:cubicBezTo>
                  <a:lnTo>
                    <a:pt x="87" y="133"/>
                  </a:lnTo>
                  <a:cubicBezTo>
                    <a:pt x="92" y="137"/>
                    <a:pt x="99" y="139"/>
                    <a:pt x="109" y="145"/>
                  </a:cubicBezTo>
                  <a:lnTo>
                    <a:pt x="109" y="145"/>
                  </a:lnTo>
                  <a:cubicBezTo>
                    <a:pt x="119" y="149"/>
                    <a:pt x="128" y="154"/>
                    <a:pt x="138" y="161"/>
                  </a:cubicBezTo>
                  <a:lnTo>
                    <a:pt x="138" y="161"/>
                  </a:lnTo>
                  <a:cubicBezTo>
                    <a:pt x="147" y="167"/>
                    <a:pt x="155" y="176"/>
                    <a:pt x="160" y="188"/>
                  </a:cubicBezTo>
                  <a:lnTo>
                    <a:pt x="160" y="188"/>
                  </a:lnTo>
                  <a:cubicBezTo>
                    <a:pt x="167" y="198"/>
                    <a:pt x="169" y="215"/>
                    <a:pt x="169" y="232"/>
                  </a:cubicBezTo>
                  <a:lnTo>
                    <a:pt x="169" y="232"/>
                  </a:lnTo>
                  <a:cubicBezTo>
                    <a:pt x="169" y="251"/>
                    <a:pt x="167" y="265"/>
                    <a:pt x="157" y="280"/>
                  </a:cubicBezTo>
                  <a:lnTo>
                    <a:pt x="157" y="280"/>
                  </a:lnTo>
                  <a:cubicBezTo>
                    <a:pt x="147" y="295"/>
                    <a:pt x="133" y="304"/>
                    <a:pt x="116" y="309"/>
                  </a:cubicBezTo>
                  <a:lnTo>
                    <a:pt x="116" y="343"/>
                  </a:lnTo>
                  <a:lnTo>
                    <a:pt x="58" y="343"/>
                  </a:lnTo>
                  <a:lnTo>
                    <a:pt x="58" y="311"/>
                  </a:lnTo>
                  <a:lnTo>
                    <a:pt x="58" y="311"/>
                  </a:lnTo>
                  <a:cubicBezTo>
                    <a:pt x="41" y="309"/>
                    <a:pt x="24" y="306"/>
                    <a:pt x="8" y="299"/>
                  </a:cubicBezTo>
                  <a:lnTo>
                    <a:pt x="12" y="236"/>
                  </a:lnTo>
                  <a:lnTo>
                    <a:pt x="12" y="236"/>
                  </a:lnTo>
                  <a:cubicBezTo>
                    <a:pt x="44" y="246"/>
                    <a:pt x="65" y="248"/>
                    <a:pt x="78" y="248"/>
                  </a:cubicBezTo>
                  <a:lnTo>
                    <a:pt x="78" y="248"/>
                  </a:lnTo>
                  <a:cubicBezTo>
                    <a:pt x="90" y="248"/>
                    <a:pt x="95" y="244"/>
                    <a:pt x="95" y="234"/>
                  </a:cubicBezTo>
                  <a:lnTo>
                    <a:pt x="95" y="234"/>
                  </a:lnTo>
                  <a:cubicBezTo>
                    <a:pt x="95" y="229"/>
                    <a:pt x="92" y="222"/>
                    <a:pt x="85" y="219"/>
                  </a:cubicBezTo>
                  <a:lnTo>
                    <a:pt x="85" y="219"/>
                  </a:lnTo>
                  <a:cubicBezTo>
                    <a:pt x="78" y="215"/>
                    <a:pt x="70" y="210"/>
                    <a:pt x="60" y="205"/>
                  </a:cubicBezTo>
                  <a:lnTo>
                    <a:pt x="60" y="205"/>
                  </a:lnTo>
                  <a:cubicBezTo>
                    <a:pt x="54" y="200"/>
                    <a:pt x="44" y="195"/>
                    <a:pt x="34" y="188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31B4D54-BE53-BD45-AC88-59B389AC6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5852" y="11165881"/>
              <a:ext cx="946397" cy="946394"/>
            </a:xfrm>
            <a:custGeom>
              <a:avLst/>
              <a:gdLst>
                <a:gd name="T0" fmla="*/ 422 w 843"/>
                <a:gd name="T1" fmla="*/ 0 h 842"/>
                <a:gd name="T2" fmla="*/ 422 w 843"/>
                <a:gd name="T3" fmla="*/ 0 h 842"/>
                <a:gd name="T4" fmla="*/ 842 w 843"/>
                <a:gd name="T5" fmla="*/ 420 h 842"/>
                <a:gd name="T6" fmla="*/ 842 w 843"/>
                <a:gd name="T7" fmla="*/ 420 h 842"/>
                <a:gd name="T8" fmla="*/ 422 w 843"/>
                <a:gd name="T9" fmla="*/ 841 h 842"/>
                <a:gd name="T10" fmla="*/ 422 w 843"/>
                <a:gd name="T11" fmla="*/ 841 h 842"/>
                <a:gd name="T12" fmla="*/ 0 w 843"/>
                <a:gd name="T13" fmla="*/ 420 h 842"/>
                <a:gd name="T14" fmla="*/ 0 w 843"/>
                <a:gd name="T15" fmla="*/ 420 h 842"/>
                <a:gd name="T16" fmla="*/ 422 w 843"/>
                <a:gd name="T17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842">
                  <a:moveTo>
                    <a:pt x="422" y="0"/>
                  </a:moveTo>
                  <a:lnTo>
                    <a:pt x="422" y="0"/>
                  </a:lnTo>
                  <a:cubicBezTo>
                    <a:pt x="654" y="0"/>
                    <a:pt x="842" y="188"/>
                    <a:pt x="842" y="420"/>
                  </a:cubicBezTo>
                  <a:lnTo>
                    <a:pt x="842" y="420"/>
                  </a:lnTo>
                  <a:cubicBezTo>
                    <a:pt x="842" y="652"/>
                    <a:pt x="654" y="841"/>
                    <a:pt x="422" y="841"/>
                  </a:cubicBezTo>
                  <a:lnTo>
                    <a:pt x="422" y="841"/>
                  </a:lnTo>
                  <a:cubicBezTo>
                    <a:pt x="188" y="841"/>
                    <a:pt x="0" y="652"/>
                    <a:pt x="0" y="420"/>
                  </a:cubicBezTo>
                  <a:lnTo>
                    <a:pt x="0" y="420"/>
                  </a:lnTo>
                  <a:cubicBezTo>
                    <a:pt x="0" y="188"/>
                    <a:pt x="188" y="0"/>
                    <a:pt x="422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C88866-E7A4-8848-A9D2-926ED895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5131" y="11242683"/>
              <a:ext cx="787838" cy="792791"/>
            </a:xfrm>
            <a:custGeom>
              <a:avLst/>
              <a:gdLst>
                <a:gd name="T0" fmla="*/ 352 w 702"/>
                <a:gd name="T1" fmla="*/ 0 h 706"/>
                <a:gd name="T2" fmla="*/ 352 w 702"/>
                <a:gd name="T3" fmla="*/ 0 h 706"/>
                <a:gd name="T4" fmla="*/ 701 w 702"/>
                <a:gd name="T5" fmla="*/ 352 h 706"/>
                <a:gd name="T6" fmla="*/ 701 w 702"/>
                <a:gd name="T7" fmla="*/ 352 h 706"/>
                <a:gd name="T8" fmla="*/ 352 w 702"/>
                <a:gd name="T9" fmla="*/ 705 h 706"/>
                <a:gd name="T10" fmla="*/ 352 w 702"/>
                <a:gd name="T11" fmla="*/ 705 h 706"/>
                <a:gd name="T12" fmla="*/ 0 w 702"/>
                <a:gd name="T13" fmla="*/ 352 h 706"/>
                <a:gd name="T14" fmla="*/ 0 w 702"/>
                <a:gd name="T15" fmla="*/ 352 h 706"/>
                <a:gd name="T16" fmla="*/ 352 w 702"/>
                <a:gd name="T1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706">
                  <a:moveTo>
                    <a:pt x="352" y="0"/>
                  </a:moveTo>
                  <a:lnTo>
                    <a:pt x="352" y="0"/>
                  </a:lnTo>
                  <a:cubicBezTo>
                    <a:pt x="546" y="0"/>
                    <a:pt x="701" y="156"/>
                    <a:pt x="701" y="352"/>
                  </a:cubicBezTo>
                  <a:lnTo>
                    <a:pt x="701" y="352"/>
                  </a:lnTo>
                  <a:cubicBezTo>
                    <a:pt x="701" y="545"/>
                    <a:pt x="546" y="705"/>
                    <a:pt x="352" y="705"/>
                  </a:cubicBezTo>
                  <a:lnTo>
                    <a:pt x="352" y="705"/>
                  </a:lnTo>
                  <a:cubicBezTo>
                    <a:pt x="157" y="705"/>
                    <a:pt x="0" y="545"/>
                    <a:pt x="0" y="352"/>
                  </a:cubicBezTo>
                  <a:lnTo>
                    <a:pt x="0" y="352"/>
                  </a:lnTo>
                  <a:cubicBezTo>
                    <a:pt x="0" y="156"/>
                    <a:pt x="157" y="0"/>
                    <a:pt x="35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AC7C631-2370-8E4E-B8A9-E21130A4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21" y="11381421"/>
              <a:ext cx="257658" cy="515314"/>
            </a:xfrm>
            <a:custGeom>
              <a:avLst/>
              <a:gdLst>
                <a:gd name="T0" fmla="*/ 44 w 229"/>
                <a:gd name="T1" fmla="*/ 253 h 460"/>
                <a:gd name="T2" fmla="*/ 44 w 229"/>
                <a:gd name="T3" fmla="*/ 253 h 460"/>
                <a:gd name="T4" fmla="*/ 13 w 229"/>
                <a:gd name="T5" fmla="*/ 217 h 460"/>
                <a:gd name="T6" fmla="*/ 13 w 229"/>
                <a:gd name="T7" fmla="*/ 217 h 460"/>
                <a:gd name="T8" fmla="*/ 0 w 229"/>
                <a:gd name="T9" fmla="*/ 157 h 460"/>
                <a:gd name="T10" fmla="*/ 0 w 229"/>
                <a:gd name="T11" fmla="*/ 157 h 460"/>
                <a:gd name="T12" fmla="*/ 20 w 229"/>
                <a:gd name="T13" fmla="*/ 92 h 460"/>
                <a:gd name="T14" fmla="*/ 20 w 229"/>
                <a:gd name="T15" fmla="*/ 92 h 460"/>
                <a:gd name="T16" fmla="*/ 78 w 229"/>
                <a:gd name="T17" fmla="*/ 53 h 460"/>
                <a:gd name="T18" fmla="*/ 78 w 229"/>
                <a:gd name="T19" fmla="*/ 0 h 460"/>
                <a:gd name="T20" fmla="*/ 155 w 229"/>
                <a:gd name="T21" fmla="*/ 0 h 460"/>
                <a:gd name="T22" fmla="*/ 155 w 229"/>
                <a:gd name="T23" fmla="*/ 51 h 460"/>
                <a:gd name="T24" fmla="*/ 155 w 229"/>
                <a:gd name="T25" fmla="*/ 51 h 460"/>
                <a:gd name="T26" fmla="*/ 218 w 229"/>
                <a:gd name="T27" fmla="*/ 60 h 460"/>
                <a:gd name="T28" fmla="*/ 208 w 229"/>
                <a:gd name="T29" fmla="*/ 152 h 460"/>
                <a:gd name="T30" fmla="*/ 208 w 229"/>
                <a:gd name="T31" fmla="*/ 152 h 460"/>
                <a:gd name="T32" fmla="*/ 128 w 229"/>
                <a:gd name="T33" fmla="*/ 137 h 460"/>
                <a:gd name="T34" fmla="*/ 128 w 229"/>
                <a:gd name="T35" fmla="*/ 137 h 460"/>
                <a:gd name="T36" fmla="*/ 102 w 229"/>
                <a:gd name="T37" fmla="*/ 161 h 460"/>
                <a:gd name="T38" fmla="*/ 102 w 229"/>
                <a:gd name="T39" fmla="*/ 161 h 460"/>
                <a:gd name="T40" fmla="*/ 114 w 229"/>
                <a:gd name="T41" fmla="*/ 178 h 460"/>
                <a:gd name="T42" fmla="*/ 114 w 229"/>
                <a:gd name="T43" fmla="*/ 178 h 460"/>
                <a:gd name="T44" fmla="*/ 145 w 229"/>
                <a:gd name="T45" fmla="*/ 196 h 460"/>
                <a:gd name="T46" fmla="*/ 145 w 229"/>
                <a:gd name="T47" fmla="*/ 196 h 460"/>
                <a:gd name="T48" fmla="*/ 184 w 229"/>
                <a:gd name="T49" fmla="*/ 215 h 460"/>
                <a:gd name="T50" fmla="*/ 184 w 229"/>
                <a:gd name="T51" fmla="*/ 215 h 460"/>
                <a:gd name="T52" fmla="*/ 215 w 229"/>
                <a:gd name="T53" fmla="*/ 251 h 460"/>
                <a:gd name="T54" fmla="*/ 215 w 229"/>
                <a:gd name="T55" fmla="*/ 251 h 460"/>
                <a:gd name="T56" fmla="*/ 228 w 229"/>
                <a:gd name="T57" fmla="*/ 311 h 460"/>
                <a:gd name="T58" fmla="*/ 228 w 229"/>
                <a:gd name="T59" fmla="*/ 311 h 460"/>
                <a:gd name="T60" fmla="*/ 208 w 229"/>
                <a:gd name="T61" fmla="*/ 377 h 460"/>
                <a:gd name="T62" fmla="*/ 208 w 229"/>
                <a:gd name="T63" fmla="*/ 377 h 460"/>
                <a:gd name="T64" fmla="*/ 155 w 229"/>
                <a:gd name="T65" fmla="*/ 415 h 460"/>
                <a:gd name="T66" fmla="*/ 155 w 229"/>
                <a:gd name="T67" fmla="*/ 459 h 460"/>
                <a:gd name="T68" fmla="*/ 78 w 229"/>
                <a:gd name="T69" fmla="*/ 459 h 460"/>
                <a:gd name="T70" fmla="*/ 78 w 229"/>
                <a:gd name="T71" fmla="*/ 418 h 460"/>
                <a:gd name="T72" fmla="*/ 78 w 229"/>
                <a:gd name="T73" fmla="*/ 418 h 460"/>
                <a:gd name="T74" fmla="*/ 10 w 229"/>
                <a:gd name="T75" fmla="*/ 403 h 460"/>
                <a:gd name="T76" fmla="*/ 15 w 229"/>
                <a:gd name="T77" fmla="*/ 316 h 460"/>
                <a:gd name="T78" fmla="*/ 15 w 229"/>
                <a:gd name="T79" fmla="*/ 316 h 460"/>
                <a:gd name="T80" fmla="*/ 102 w 229"/>
                <a:gd name="T81" fmla="*/ 335 h 460"/>
                <a:gd name="T82" fmla="*/ 102 w 229"/>
                <a:gd name="T83" fmla="*/ 335 h 460"/>
                <a:gd name="T84" fmla="*/ 126 w 229"/>
                <a:gd name="T85" fmla="*/ 314 h 460"/>
                <a:gd name="T86" fmla="*/ 126 w 229"/>
                <a:gd name="T87" fmla="*/ 314 h 460"/>
                <a:gd name="T88" fmla="*/ 114 w 229"/>
                <a:gd name="T89" fmla="*/ 292 h 460"/>
                <a:gd name="T90" fmla="*/ 114 w 229"/>
                <a:gd name="T91" fmla="*/ 292 h 460"/>
                <a:gd name="T92" fmla="*/ 80 w 229"/>
                <a:gd name="T93" fmla="*/ 275 h 460"/>
                <a:gd name="T94" fmla="*/ 80 w 229"/>
                <a:gd name="T95" fmla="*/ 275 h 460"/>
                <a:gd name="T96" fmla="*/ 44 w 229"/>
                <a:gd name="T97" fmla="*/ 25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" h="460">
                  <a:moveTo>
                    <a:pt x="44" y="253"/>
                  </a:moveTo>
                  <a:lnTo>
                    <a:pt x="44" y="253"/>
                  </a:lnTo>
                  <a:cubicBezTo>
                    <a:pt x="32" y="246"/>
                    <a:pt x="20" y="234"/>
                    <a:pt x="13" y="217"/>
                  </a:cubicBezTo>
                  <a:lnTo>
                    <a:pt x="13" y="217"/>
                  </a:lnTo>
                  <a:cubicBezTo>
                    <a:pt x="3" y="203"/>
                    <a:pt x="0" y="183"/>
                    <a:pt x="0" y="157"/>
                  </a:cubicBezTo>
                  <a:lnTo>
                    <a:pt x="0" y="157"/>
                  </a:lnTo>
                  <a:cubicBezTo>
                    <a:pt x="0" y="133"/>
                    <a:pt x="5" y="111"/>
                    <a:pt x="20" y="92"/>
                  </a:cubicBezTo>
                  <a:lnTo>
                    <a:pt x="20" y="92"/>
                  </a:lnTo>
                  <a:cubicBezTo>
                    <a:pt x="34" y="72"/>
                    <a:pt x="54" y="60"/>
                    <a:pt x="78" y="53"/>
                  </a:cubicBezTo>
                  <a:lnTo>
                    <a:pt x="78" y="0"/>
                  </a:lnTo>
                  <a:lnTo>
                    <a:pt x="155" y="0"/>
                  </a:lnTo>
                  <a:lnTo>
                    <a:pt x="155" y="51"/>
                  </a:lnTo>
                  <a:lnTo>
                    <a:pt x="155" y="51"/>
                  </a:lnTo>
                  <a:cubicBezTo>
                    <a:pt x="174" y="53"/>
                    <a:pt x="196" y="55"/>
                    <a:pt x="218" y="60"/>
                  </a:cubicBezTo>
                  <a:lnTo>
                    <a:pt x="208" y="152"/>
                  </a:lnTo>
                  <a:lnTo>
                    <a:pt x="208" y="152"/>
                  </a:lnTo>
                  <a:cubicBezTo>
                    <a:pt x="170" y="142"/>
                    <a:pt x="143" y="137"/>
                    <a:pt x="128" y="137"/>
                  </a:cubicBezTo>
                  <a:lnTo>
                    <a:pt x="128" y="137"/>
                  </a:lnTo>
                  <a:cubicBezTo>
                    <a:pt x="111" y="137"/>
                    <a:pt x="102" y="147"/>
                    <a:pt x="102" y="161"/>
                  </a:cubicBezTo>
                  <a:lnTo>
                    <a:pt x="102" y="161"/>
                  </a:lnTo>
                  <a:cubicBezTo>
                    <a:pt x="102" y="166"/>
                    <a:pt x="107" y="171"/>
                    <a:pt x="114" y="178"/>
                  </a:cubicBezTo>
                  <a:lnTo>
                    <a:pt x="114" y="178"/>
                  </a:lnTo>
                  <a:cubicBezTo>
                    <a:pt x="124" y="183"/>
                    <a:pt x="133" y="188"/>
                    <a:pt x="145" y="196"/>
                  </a:cubicBezTo>
                  <a:lnTo>
                    <a:pt x="145" y="196"/>
                  </a:lnTo>
                  <a:cubicBezTo>
                    <a:pt x="157" y="200"/>
                    <a:pt x="170" y="207"/>
                    <a:pt x="184" y="215"/>
                  </a:cubicBezTo>
                  <a:lnTo>
                    <a:pt x="184" y="215"/>
                  </a:lnTo>
                  <a:cubicBezTo>
                    <a:pt x="196" y="224"/>
                    <a:pt x="206" y="236"/>
                    <a:pt x="215" y="251"/>
                  </a:cubicBezTo>
                  <a:lnTo>
                    <a:pt x="215" y="251"/>
                  </a:lnTo>
                  <a:cubicBezTo>
                    <a:pt x="222" y="268"/>
                    <a:pt x="228" y="287"/>
                    <a:pt x="228" y="311"/>
                  </a:cubicBezTo>
                  <a:lnTo>
                    <a:pt x="228" y="311"/>
                  </a:lnTo>
                  <a:cubicBezTo>
                    <a:pt x="228" y="335"/>
                    <a:pt x="220" y="357"/>
                    <a:pt x="208" y="377"/>
                  </a:cubicBezTo>
                  <a:lnTo>
                    <a:pt x="208" y="377"/>
                  </a:lnTo>
                  <a:cubicBezTo>
                    <a:pt x="196" y="396"/>
                    <a:pt x="179" y="408"/>
                    <a:pt x="155" y="415"/>
                  </a:cubicBezTo>
                  <a:lnTo>
                    <a:pt x="155" y="459"/>
                  </a:lnTo>
                  <a:lnTo>
                    <a:pt x="78" y="459"/>
                  </a:lnTo>
                  <a:lnTo>
                    <a:pt x="78" y="418"/>
                  </a:lnTo>
                  <a:lnTo>
                    <a:pt x="78" y="418"/>
                  </a:lnTo>
                  <a:cubicBezTo>
                    <a:pt x="54" y="415"/>
                    <a:pt x="29" y="410"/>
                    <a:pt x="10" y="403"/>
                  </a:cubicBezTo>
                  <a:lnTo>
                    <a:pt x="15" y="316"/>
                  </a:lnTo>
                  <a:lnTo>
                    <a:pt x="15" y="316"/>
                  </a:lnTo>
                  <a:cubicBezTo>
                    <a:pt x="56" y="328"/>
                    <a:pt x="85" y="335"/>
                    <a:pt x="102" y="335"/>
                  </a:cubicBezTo>
                  <a:lnTo>
                    <a:pt x="102" y="335"/>
                  </a:lnTo>
                  <a:cubicBezTo>
                    <a:pt x="119" y="335"/>
                    <a:pt x="126" y="328"/>
                    <a:pt x="126" y="314"/>
                  </a:cubicBezTo>
                  <a:lnTo>
                    <a:pt x="126" y="314"/>
                  </a:lnTo>
                  <a:cubicBezTo>
                    <a:pt x="126" y="307"/>
                    <a:pt x="121" y="299"/>
                    <a:pt x="114" y="292"/>
                  </a:cubicBezTo>
                  <a:lnTo>
                    <a:pt x="114" y="292"/>
                  </a:lnTo>
                  <a:cubicBezTo>
                    <a:pt x="104" y="287"/>
                    <a:pt x="94" y="280"/>
                    <a:pt x="80" y="275"/>
                  </a:cubicBezTo>
                  <a:lnTo>
                    <a:pt x="80" y="275"/>
                  </a:lnTo>
                  <a:cubicBezTo>
                    <a:pt x="68" y="268"/>
                    <a:pt x="56" y="261"/>
                    <a:pt x="44" y="253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D4836124-E89D-0645-981D-2D33DCEA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2521" y="10759577"/>
              <a:ext cx="545044" cy="545044"/>
            </a:xfrm>
            <a:custGeom>
              <a:avLst/>
              <a:gdLst>
                <a:gd name="T0" fmla="*/ 241 w 484"/>
                <a:gd name="T1" fmla="*/ 0 h 486"/>
                <a:gd name="T2" fmla="*/ 241 w 484"/>
                <a:gd name="T3" fmla="*/ 0 h 486"/>
                <a:gd name="T4" fmla="*/ 483 w 484"/>
                <a:gd name="T5" fmla="*/ 241 h 486"/>
                <a:gd name="T6" fmla="*/ 483 w 484"/>
                <a:gd name="T7" fmla="*/ 241 h 486"/>
                <a:gd name="T8" fmla="*/ 241 w 484"/>
                <a:gd name="T9" fmla="*/ 485 h 486"/>
                <a:gd name="T10" fmla="*/ 241 w 484"/>
                <a:gd name="T11" fmla="*/ 485 h 486"/>
                <a:gd name="T12" fmla="*/ 0 w 484"/>
                <a:gd name="T13" fmla="*/ 241 h 486"/>
                <a:gd name="T14" fmla="*/ 0 w 484"/>
                <a:gd name="T15" fmla="*/ 241 h 486"/>
                <a:gd name="T16" fmla="*/ 241 w 484"/>
                <a:gd name="T1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486">
                  <a:moveTo>
                    <a:pt x="241" y="0"/>
                  </a:moveTo>
                  <a:lnTo>
                    <a:pt x="241" y="0"/>
                  </a:lnTo>
                  <a:cubicBezTo>
                    <a:pt x="376" y="0"/>
                    <a:pt x="483" y="108"/>
                    <a:pt x="483" y="241"/>
                  </a:cubicBezTo>
                  <a:lnTo>
                    <a:pt x="483" y="241"/>
                  </a:lnTo>
                  <a:cubicBezTo>
                    <a:pt x="483" y="376"/>
                    <a:pt x="376" y="485"/>
                    <a:pt x="241" y="485"/>
                  </a:cubicBezTo>
                  <a:lnTo>
                    <a:pt x="241" y="485"/>
                  </a:lnTo>
                  <a:cubicBezTo>
                    <a:pt x="109" y="485"/>
                    <a:pt x="0" y="376"/>
                    <a:pt x="0" y="241"/>
                  </a:cubicBezTo>
                  <a:lnTo>
                    <a:pt x="0" y="241"/>
                  </a:lnTo>
                  <a:cubicBezTo>
                    <a:pt x="0" y="108"/>
                    <a:pt x="109" y="0"/>
                    <a:pt x="241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B11AAA2-7B48-084F-BBEF-5A2F6D74D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7116" y="10804171"/>
              <a:ext cx="455855" cy="455856"/>
            </a:xfrm>
            <a:custGeom>
              <a:avLst/>
              <a:gdLst>
                <a:gd name="T0" fmla="*/ 203 w 407"/>
                <a:gd name="T1" fmla="*/ 0 h 406"/>
                <a:gd name="T2" fmla="*/ 203 w 407"/>
                <a:gd name="T3" fmla="*/ 0 h 406"/>
                <a:gd name="T4" fmla="*/ 406 w 407"/>
                <a:gd name="T5" fmla="*/ 202 h 406"/>
                <a:gd name="T6" fmla="*/ 406 w 407"/>
                <a:gd name="T7" fmla="*/ 202 h 406"/>
                <a:gd name="T8" fmla="*/ 203 w 407"/>
                <a:gd name="T9" fmla="*/ 405 h 406"/>
                <a:gd name="T10" fmla="*/ 203 w 407"/>
                <a:gd name="T11" fmla="*/ 405 h 406"/>
                <a:gd name="T12" fmla="*/ 0 w 407"/>
                <a:gd name="T13" fmla="*/ 202 h 406"/>
                <a:gd name="T14" fmla="*/ 0 w 407"/>
                <a:gd name="T15" fmla="*/ 202 h 406"/>
                <a:gd name="T16" fmla="*/ 203 w 407"/>
                <a:gd name="T1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6">
                  <a:moveTo>
                    <a:pt x="203" y="0"/>
                  </a:moveTo>
                  <a:lnTo>
                    <a:pt x="203" y="0"/>
                  </a:lnTo>
                  <a:cubicBezTo>
                    <a:pt x="314" y="0"/>
                    <a:pt x="406" y="91"/>
                    <a:pt x="406" y="202"/>
                  </a:cubicBezTo>
                  <a:lnTo>
                    <a:pt x="406" y="202"/>
                  </a:lnTo>
                  <a:cubicBezTo>
                    <a:pt x="406" y="315"/>
                    <a:pt x="314" y="405"/>
                    <a:pt x="203" y="405"/>
                  </a:cubicBezTo>
                  <a:lnTo>
                    <a:pt x="203" y="405"/>
                  </a:lnTo>
                  <a:cubicBezTo>
                    <a:pt x="92" y="405"/>
                    <a:pt x="0" y="315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2" y="0"/>
                    <a:pt x="20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DE80421-78EF-9446-A553-DF7E20F5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0719" y="10880973"/>
              <a:ext cx="148648" cy="302253"/>
            </a:xfrm>
            <a:custGeom>
              <a:avLst/>
              <a:gdLst>
                <a:gd name="T0" fmla="*/ 26 w 134"/>
                <a:gd name="T1" fmla="*/ 148 h 267"/>
                <a:gd name="T2" fmla="*/ 26 w 134"/>
                <a:gd name="T3" fmla="*/ 148 h 267"/>
                <a:gd name="T4" fmla="*/ 9 w 134"/>
                <a:gd name="T5" fmla="*/ 128 h 267"/>
                <a:gd name="T6" fmla="*/ 9 w 134"/>
                <a:gd name="T7" fmla="*/ 128 h 267"/>
                <a:gd name="T8" fmla="*/ 0 w 134"/>
                <a:gd name="T9" fmla="*/ 92 h 267"/>
                <a:gd name="T10" fmla="*/ 0 w 134"/>
                <a:gd name="T11" fmla="*/ 92 h 267"/>
                <a:gd name="T12" fmla="*/ 12 w 134"/>
                <a:gd name="T13" fmla="*/ 55 h 267"/>
                <a:gd name="T14" fmla="*/ 12 w 134"/>
                <a:gd name="T15" fmla="*/ 55 h 267"/>
                <a:gd name="T16" fmla="*/ 46 w 134"/>
                <a:gd name="T17" fmla="*/ 32 h 267"/>
                <a:gd name="T18" fmla="*/ 46 w 134"/>
                <a:gd name="T19" fmla="*/ 0 h 267"/>
                <a:gd name="T20" fmla="*/ 89 w 134"/>
                <a:gd name="T21" fmla="*/ 0 h 267"/>
                <a:gd name="T22" fmla="*/ 89 w 134"/>
                <a:gd name="T23" fmla="*/ 32 h 267"/>
                <a:gd name="T24" fmla="*/ 89 w 134"/>
                <a:gd name="T25" fmla="*/ 32 h 267"/>
                <a:gd name="T26" fmla="*/ 128 w 134"/>
                <a:gd name="T27" fmla="*/ 37 h 267"/>
                <a:gd name="T28" fmla="*/ 120 w 134"/>
                <a:gd name="T29" fmla="*/ 90 h 267"/>
                <a:gd name="T30" fmla="*/ 120 w 134"/>
                <a:gd name="T31" fmla="*/ 90 h 267"/>
                <a:gd name="T32" fmla="*/ 75 w 134"/>
                <a:gd name="T33" fmla="*/ 83 h 267"/>
                <a:gd name="T34" fmla="*/ 75 w 134"/>
                <a:gd name="T35" fmla="*/ 83 h 267"/>
                <a:gd name="T36" fmla="*/ 61 w 134"/>
                <a:gd name="T37" fmla="*/ 94 h 267"/>
                <a:gd name="T38" fmla="*/ 61 w 134"/>
                <a:gd name="T39" fmla="*/ 94 h 267"/>
                <a:gd name="T40" fmla="*/ 67 w 134"/>
                <a:gd name="T41" fmla="*/ 104 h 267"/>
                <a:gd name="T42" fmla="*/ 67 w 134"/>
                <a:gd name="T43" fmla="*/ 104 h 267"/>
                <a:gd name="T44" fmla="*/ 87 w 134"/>
                <a:gd name="T45" fmla="*/ 114 h 267"/>
                <a:gd name="T46" fmla="*/ 87 w 134"/>
                <a:gd name="T47" fmla="*/ 114 h 267"/>
                <a:gd name="T48" fmla="*/ 106 w 134"/>
                <a:gd name="T49" fmla="*/ 126 h 267"/>
                <a:gd name="T50" fmla="*/ 106 w 134"/>
                <a:gd name="T51" fmla="*/ 126 h 267"/>
                <a:gd name="T52" fmla="*/ 126 w 134"/>
                <a:gd name="T53" fmla="*/ 148 h 267"/>
                <a:gd name="T54" fmla="*/ 126 w 134"/>
                <a:gd name="T55" fmla="*/ 148 h 267"/>
                <a:gd name="T56" fmla="*/ 133 w 134"/>
                <a:gd name="T57" fmla="*/ 181 h 267"/>
                <a:gd name="T58" fmla="*/ 133 w 134"/>
                <a:gd name="T59" fmla="*/ 181 h 267"/>
                <a:gd name="T60" fmla="*/ 120 w 134"/>
                <a:gd name="T61" fmla="*/ 220 h 267"/>
                <a:gd name="T62" fmla="*/ 120 w 134"/>
                <a:gd name="T63" fmla="*/ 220 h 267"/>
                <a:gd name="T64" fmla="*/ 89 w 134"/>
                <a:gd name="T65" fmla="*/ 242 h 267"/>
                <a:gd name="T66" fmla="*/ 89 w 134"/>
                <a:gd name="T67" fmla="*/ 266 h 267"/>
                <a:gd name="T68" fmla="*/ 46 w 134"/>
                <a:gd name="T69" fmla="*/ 266 h 267"/>
                <a:gd name="T70" fmla="*/ 46 w 134"/>
                <a:gd name="T71" fmla="*/ 242 h 267"/>
                <a:gd name="T72" fmla="*/ 46 w 134"/>
                <a:gd name="T73" fmla="*/ 242 h 267"/>
                <a:gd name="T74" fmla="*/ 7 w 134"/>
                <a:gd name="T75" fmla="*/ 235 h 267"/>
                <a:gd name="T76" fmla="*/ 9 w 134"/>
                <a:gd name="T77" fmla="*/ 184 h 267"/>
                <a:gd name="T78" fmla="*/ 9 w 134"/>
                <a:gd name="T79" fmla="*/ 184 h 267"/>
                <a:gd name="T80" fmla="*/ 61 w 134"/>
                <a:gd name="T81" fmla="*/ 196 h 267"/>
                <a:gd name="T82" fmla="*/ 61 w 134"/>
                <a:gd name="T83" fmla="*/ 196 h 267"/>
                <a:gd name="T84" fmla="*/ 75 w 134"/>
                <a:gd name="T85" fmla="*/ 181 h 267"/>
                <a:gd name="T86" fmla="*/ 75 w 134"/>
                <a:gd name="T87" fmla="*/ 181 h 267"/>
                <a:gd name="T88" fmla="*/ 67 w 134"/>
                <a:gd name="T89" fmla="*/ 172 h 267"/>
                <a:gd name="T90" fmla="*/ 67 w 134"/>
                <a:gd name="T91" fmla="*/ 172 h 267"/>
                <a:gd name="T92" fmla="*/ 48 w 134"/>
                <a:gd name="T93" fmla="*/ 159 h 267"/>
                <a:gd name="T94" fmla="*/ 48 w 134"/>
                <a:gd name="T95" fmla="*/ 159 h 267"/>
                <a:gd name="T96" fmla="*/ 26 w 134"/>
                <a:gd name="T97" fmla="*/ 14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267">
                  <a:moveTo>
                    <a:pt x="26" y="148"/>
                  </a:moveTo>
                  <a:lnTo>
                    <a:pt x="26" y="148"/>
                  </a:lnTo>
                  <a:cubicBezTo>
                    <a:pt x="19" y="143"/>
                    <a:pt x="14" y="135"/>
                    <a:pt x="9" y="128"/>
                  </a:cubicBezTo>
                  <a:lnTo>
                    <a:pt x="9" y="128"/>
                  </a:lnTo>
                  <a:cubicBezTo>
                    <a:pt x="5" y="118"/>
                    <a:pt x="0" y="107"/>
                    <a:pt x="0" y="92"/>
                  </a:cubicBezTo>
                  <a:lnTo>
                    <a:pt x="0" y="92"/>
                  </a:lnTo>
                  <a:cubicBezTo>
                    <a:pt x="0" y="78"/>
                    <a:pt x="5" y="65"/>
                    <a:pt x="12" y="55"/>
                  </a:cubicBezTo>
                  <a:lnTo>
                    <a:pt x="12" y="55"/>
                  </a:lnTo>
                  <a:cubicBezTo>
                    <a:pt x="22" y="44"/>
                    <a:pt x="31" y="37"/>
                    <a:pt x="46" y="32"/>
                  </a:cubicBezTo>
                  <a:lnTo>
                    <a:pt x="46" y="0"/>
                  </a:lnTo>
                  <a:lnTo>
                    <a:pt x="89" y="0"/>
                  </a:lnTo>
                  <a:lnTo>
                    <a:pt x="89" y="32"/>
                  </a:lnTo>
                  <a:lnTo>
                    <a:pt x="89" y="32"/>
                  </a:lnTo>
                  <a:cubicBezTo>
                    <a:pt x="101" y="32"/>
                    <a:pt x="113" y="34"/>
                    <a:pt x="128" y="37"/>
                  </a:cubicBezTo>
                  <a:lnTo>
                    <a:pt x="120" y="90"/>
                  </a:lnTo>
                  <a:lnTo>
                    <a:pt x="120" y="90"/>
                  </a:lnTo>
                  <a:cubicBezTo>
                    <a:pt x="99" y="85"/>
                    <a:pt x="85" y="83"/>
                    <a:pt x="75" y="83"/>
                  </a:cubicBezTo>
                  <a:lnTo>
                    <a:pt x="75" y="83"/>
                  </a:lnTo>
                  <a:cubicBezTo>
                    <a:pt x="65" y="83"/>
                    <a:pt x="61" y="87"/>
                    <a:pt x="61" y="94"/>
                  </a:cubicBezTo>
                  <a:lnTo>
                    <a:pt x="61" y="94"/>
                  </a:lnTo>
                  <a:cubicBezTo>
                    <a:pt x="61" y="97"/>
                    <a:pt x="63" y="102"/>
                    <a:pt x="67" y="104"/>
                  </a:cubicBezTo>
                  <a:lnTo>
                    <a:pt x="67" y="104"/>
                  </a:lnTo>
                  <a:cubicBezTo>
                    <a:pt x="72" y="107"/>
                    <a:pt x="79" y="111"/>
                    <a:pt x="87" y="114"/>
                  </a:cubicBezTo>
                  <a:lnTo>
                    <a:pt x="87" y="114"/>
                  </a:lnTo>
                  <a:cubicBezTo>
                    <a:pt x="92" y="118"/>
                    <a:pt x="99" y="121"/>
                    <a:pt x="106" y="126"/>
                  </a:cubicBezTo>
                  <a:lnTo>
                    <a:pt x="106" y="126"/>
                  </a:lnTo>
                  <a:cubicBezTo>
                    <a:pt x="113" y="131"/>
                    <a:pt x="120" y="138"/>
                    <a:pt x="126" y="148"/>
                  </a:cubicBezTo>
                  <a:lnTo>
                    <a:pt x="126" y="148"/>
                  </a:lnTo>
                  <a:cubicBezTo>
                    <a:pt x="130" y="155"/>
                    <a:pt x="133" y="167"/>
                    <a:pt x="133" y="181"/>
                  </a:cubicBezTo>
                  <a:lnTo>
                    <a:pt x="133" y="181"/>
                  </a:lnTo>
                  <a:cubicBezTo>
                    <a:pt x="133" y="196"/>
                    <a:pt x="128" y="208"/>
                    <a:pt x="120" y="220"/>
                  </a:cubicBezTo>
                  <a:lnTo>
                    <a:pt x="120" y="220"/>
                  </a:lnTo>
                  <a:cubicBezTo>
                    <a:pt x="113" y="230"/>
                    <a:pt x="104" y="237"/>
                    <a:pt x="89" y="242"/>
                  </a:cubicBezTo>
                  <a:lnTo>
                    <a:pt x="89" y="266"/>
                  </a:lnTo>
                  <a:lnTo>
                    <a:pt x="46" y="266"/>
                  </a:lnTo>
                  <a:lnTo>
                    <a:pt x="46" y="242"/>
                  </a:lnTo>
                  <a:lnTo>
                    <a:pt x="46" y="242"/>
                  </a:lnTo>
                  <a:cubicBezTo>
                    <a:pt x="31" y="242"/>
                    <a:pt x="19" y="239"/>
                    <a:pt x="7" y="235"/>
                  </a:cubicBezTo>
                  <a:lnTo>
                    <a:pt x="9" y="184"/>
                  </a:lnTo>
                  <a:lnTo>
                    <a:pt x="9" y="184"/>
                  </a:lnTo>
                  <a:cubicBezTo>
                    <a:pt x="34" y="191"/>
                    <a:pt x="51" y="196"/>
                    <a:pt x="61" y="196"/>
                  </a:cubicBezTo>
                  <a:lnTo>
                    <a:pt x="61" y="196"/>
                  </a:lnTo>
                  <a:cubicBezTo>
                    <a:pt x="70" y="196"/>
                    <a:pt x="75" y="191"/>
                    <a:pt x="75" y="181"/>
                  </a:cubicBezTo>
                  <a:lnTo>
                    <a:pt x="75" y="181"/>
                  </a:lnTo>
                  <a:cubicBezTo>
                    <a:pt x="75" y="179"/>
                    <a:pt x="72" y="174"/>
                    <a:pt x="67" y="172"/>
                  </a:cubicBezTo>
                  <a:lnTo>
                    <a:pt x="67" y="172"/>
                  </a:lnTo>
                  <a:cubicBezTo>
                    <a:pt x="63" y="167"/>
                    <a:pt x="55" y="165"/>
                    <a:pt x="48" y="159"/>
                  </a:cubicBezTo>
                  <a:lnTo>
                    <a:pt x="48" y="159"/>
                  </a:lnTo>
                  <a:cubicBezTo>
                    <a:pt x="41" y="157"/>
                    <a:pt x="34" y="153"/>
                    <a:pt x="26" y="148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2135095-9E8E-364C-B3D7-D6717814B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0175" y="10625790"/>
              <a:ext cx="584684" cy="579730"/>
            </a:xfrm>
            <a:custGeom>
              <a:avLst/>
              <a:gdLst>
                <a:gd name="T0" fmla="*/ 261 w 520"/>
                <a:gd name="T1" fmla="*/ 0 h 518"/>
                <a:gd name="T2" fmla="*/ 261 w 520"/>
                <a:gd name="T3" fmla="*/ 0 h 518"/>
                <a:gd name="T4" fmla="*/ 519 w 520"/>
                <a:gd name="T5" fmla="*/ 258 h 518"/>
                <a:gd name="T6" fmla="*/ 519 w 520"/>
                <a:gd name="T7" fmla="*/ 258 h 518"/>
                <a:gd name="T8" fmla="*/ 261 w 520"/>
                <a:gd name="T9" fmla="*/ 517 h 518"/>
                <a:gd name="T10" fmla="*/ 261 w 520"/>
                <a:gd name="T11" fmla="*/ 517 h 518"/>
                <a:gd name="T12" fmla="*/ 0 w 520"/>
                <a:gd name="T13" fmla="*/ 258 h 518"/>
                <a:gd name="T14" fmla="*/ 0 w 520"/>
                <a:gd name="T15" fmla="*/ 258 h 518"/>
                <a:gd name="T16" fmla="*/ 261 w 520"/>
                <a:gd name="T1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518">
                  <a:moveTo>
                    <a:pt x="261" y="0"/>
                  </a:moveTo>
                  <a:lnTo>
                    <a:pt x="261" y="0"/>
                  </a:lnTo>
                  <a:cubicBezTo>
                    <a:pt x="403" y="0"/>
                    <a:pt x="519" y="116"/>
                    <a:pt x="519" y="258"/>
                  </a:cubicBezTo>
                  <a:lnTo>
                    <a:pt x="519" y="258"/>
                  </a:lnTo>
                  <a:cubicBezTo>
                    <a:pt x="519" y="401"/>
                    <a:pt x="403" y="517"/>
                    <a:pt x="261" y="517"/>
                  </a:cubicBezTo>
                  <a:lnTo>
                    <a:pt x="261" y="517"/>
                  </a:lnTo>
                  <a:cubicBezTo>
                    <a:pt x="116" y="517"/>
                    <a:pt x="0" y="401"/>
                    <a:pt x="0" y="258"/>
                  </a:cubicBezTo>
                  <a:lnTo>
                    <a:pt x="0" y="258"/>
                  </a:lnTo>
                  <a:cubicBezTo>
                    <a:pt x="0" y="116"/>
                    <a:pt x="116" y="0"/>
                    <a:pt x="261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77EBC943-BD07-2C42-B4A1-6BB5A9080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9725" y="10670386"/>
              <a:ext cx="485585" cy="490538"/>
            </a:xfrm>
            <a:custGeom>
              <a:avLst/>
              <a:gdLst>
                <a:gd name="T0" fmla="*/ 218 w 434"/>
                <a:gd name="T1" fmla="*/ 0 h 435"/>
                <a:gd name="T2" fmla="*/ 218 w 434"/>
                <a:gd name="T3" fmla="*/ 0 h 435"/>
                <a:gd name="T4" fmla="*/ 433 w 434"/>
                <a:gd name="T5" fmla="*/ 217 h 435"/>
                <a:gd name="T6" fmla="*/ 433 w 434"/>
                <a:gd name="T7" fmla="*/ 217 h 435"/>
                <a:gd name="T8" fmla="*/ 218 w 434"/>
                <a:gd name="T9" fmla="*/ 434 h 435"/>
                <a:gd name="T10" fmla="*/ 218 w 434"/>
                <a:gd name="T11" fmla="*/ 434 h 435"/>
                <a:gd name="T12" fmla="*/ 0 w 434"/>
                <a:gd name="T13" fmla="*/ 217 h 435"/>
                <a:gd name="T14" fmla="*/ 0 w 434"/>
                <a:gd name="T15" fmla="*/ 217 h 435"/>
                <a:gd name="T16" fmla="*/ 218 w 434"/>
                <a:gd name="T1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435">
                  <a:moveTo>
                    <a:pt x="218" y="0"/>
                  </a:moveTo>
                  <a:lnTo>
                    <a:pt x="218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17"/>
                  </a:lnTo>
                  <a:cubicBezTo>
                    <a:pt x="433" y="338"/>
                    <a:pt x="336" y="434"/>
                    <a:pt x="218" y="434"/>
                  </a:cubicBezTo>
                  <a:lnTo>
                    <a:pt x="218" y="434"/>
                  </a:lnTo>
                  <a:cubicBezTo>
                    <a:pt x="97" y="434"/>
                    <a:pt x="0" y="338"/>
                    <a:pt x="0" y="217"/>
                  </a:cubicBezTo>
                  <a:lnTo>
                    <a:pt x="0" y="217"/>
                  </a:lnTo>
                  <a:cubicBezTo>
                    <a:pt x="0" y="97"/>
                    <a:pt x="97" y="0"/>
                    <a:pt x="21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BF0D9DC1-05F4-F64F-AD6E-BB9110ED7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3238" y="10754618"/>
              <a:ext cx="158559" cy="322074"/>
            </a:xfrm>
            <a:custGeom>
              <a:avLst/>
              <a:gdLst>
                <a:gd name="T0" fmla="*/ 29 w 141"/>
                <a:gd name="T1" fmla="*/ 157 h 286"/>
                <a:gd name="T2" fmla="*/ 29 w 141"/>
                <a:gd name="T3" fmla="*/ 157 h 286"/>
                <a:gd name="T4" fmla="*/ 7 w 141"/>
                <a:gd name="T5" fmla="*/ 135 h 286"/>
                <a:gd name="T6" fmla="*/ 7 w 141"/>
                <a:gd name="T7" fmla="*/ 135 h 286"/>
                <a:gd name="T8" fmla="*/ 0 w 141"/>
                <a:gd name="T9" fmla="*/ 99 h 286"/>
                <a:gd name="T10" fmla="*/ 0 w 141"/>
                <a:gd name="T11" fmla="*/ 99 h 286"/>
                <a:gd name="T12" fmla="*/ 12 w 141"/>
                <a:gd name="T13" fmla="*/ 57 h 286"/>
                <a:gd name="T14" fmla="*/ 12 w 141"/>
                <a:gd name="T15" fmla="*/ 57 h 286"/>
                <a:gd name="T16" fmla="*/ 48 w 141"/>
                <a:gd name="T17" fmla="*/ 34 h 286"/>
                <a:gd name="T18" fmla="*/ 48 w 141"/>
                <a:gd name="T19" fmla="*/ 0 h 286"/>
                <a:gd name="T20" fmla="*/ 96 w 141"/>
                <a:gd name="T21" fmla="*/ 0 h 286"/>
                <a:gd name="T22" fmla="*/ 96 w 141"/>
                <a:gd name="T23" fmla="*/ 34 h 286"/>
                <a:gd name="T24" fmla="*/ 96 w 141"/>
                <a:gd name="T25" fmla="*/ 34 h 286"/>
                <a:gd name="T26" fmla="*/ 135 w 141"/>
                <a:gd name="T27" fmla="*/ 38 h 286"/>
                <a:gd name="T28" fmla="*/ 128 w 141"/>
                <a:gd name="T29" fmla="*/ 94 h 286"/>
                <a:gd name="T30" fmla="*/ 128 w 141"/>
                <a:gd name="T31" fmla="*/ 94 h 286"/>
                <a:gd name="T32" fmla="*/ 79 w 141"/>
                <a:gd name="T33" fmla="*/ 87 h 286"/>
                <a:gd name="T34" fmla="*/ 79 w 141"/>
                <a:gd name="T35" fmla="*/ 87 h 286"/>
                <a:gd name="T36" fmla="*/ 63 w 141"/>
                <a:gd name="T37" fmla="*/ 101 h 286"/>
                <a:gd name="T38" fmla="*/ 63 w 141"/>
                <a:gd name="T39" fmla="*/ 101 h 286"/>
                <a:gd name="T40" fmla="*/ 72 w 141"/>
                <a:gd name="T41" fmla="*/ 111 h 286"/>
                <a:gd name="T42" fmla="*/ 72 w 141"/>
                <a:gd name="T43" fmla="*/ 111 h 286"/>
                <a:gd name="T44" fmla="*/ 91 w 141"/>
                <a:gd name="T45" fmla="*/ 120 h 286"/>
                <a:gd name="T46" fmla="*/ 91 w 141"/>
                <a:gd name="T47" fmla="*/ 120 h 286"/>
                <a:gd name="T48" fmla="*/ 113 w 141"/>
                <a:gd name="T49" fmla="*/ 135 h 286"/>
                <a:gd name="T50" fmla="*/ 113 w 141"/>
                <a:gd name="T51" fmla="*/ 135 h 286"/>
                <a:gd name="T52" fmla="*/ 133 w 141"/>
                <a:gd name="T53" fmla="*/ 157 h 286"/>
                <a:gd name="T54" fmla="*/ 133 w 141"/>
                <a:gd name="T55" fmla="*/ 157 h 286"/>
                <a:gd name="T56" fmla="*/ 140 w 141"/>
                <a:gd name="T57" fmla="*/ 193 h 286"/>
                <a:gd name="T58" fmla="*/ 140 w 141"/>
                <a:gd name="T59" fmla="*/ 193 h 286"/>
                <a:gd name="T60" fmla="*/ 130 w 141"/>
                <a:gd name="T61" fmla="*/ 234 h 286"/>
                <a:gd name="T62" fmla="*/ 130 w 141"/>
                <a:gd name="T63" fmla="*/ 234 h 286"/>
                <a:gd name="T64" fmla="*/ 96 w 141"/>
                <a:gd name="T65" fmla="*/ 256 h 286"/>
                <a:gd name="T66" fmla="*/ 96 w 141"/>
                <a:gd name="T67" fmla="*/ 285 h 286"/>
                <a:gd name="T68" fmla="*/ 48 w 141"/>
                <a:gd name="T69" fmla="*/ 285 h 286"/>
                <a:gd name="T70" fmla="*/ 48 w 141"/>
                <a:gd name="T71" fmla="*/ 258 h 286"/>
                <a:gd name="T72" fmla="*/ 48 w 141"/>
                <a:gd name="T73" fmla="*/ 258 h 286"/>
                <a:gd name="T74" fmla="*/ 7 w 141"/>
                <a:gd name="T75" fmla="*/ 248 h 286"/>
                <a:gd name="T76" fmla="*/ 9 w 141"/>
                <a:gd name="T77" fmla="*/ 196 h 286"/>
                <a:gd name="T78" fmla="*/ 9 w 141"/>
                <a:gd name="T79" fmla="*/ 196 h 286"/>
                <a:gd name="T80" fmla="*/ 63 w 141"/>
                <a:gd name="T81" fmla="*/ 207 h 286"/>
                <a:gd name="T82" fmla="*/ 63 w 141"/>
                <a:gd name="T83" fmla="*/ 207 h 286"/>
                <a:gd name="T84" fmla="*/ 77 w 141"/>
                <a:gd name="T85" fmla="*/ 196 h 286"/>
                <a:gd name="T86" fmla="*/ 77 w 141"/>
                <a:gd name="T87" fmla="*/ 196 h 286"/>
                <a:gd name="T88" fmla="*/ 70 w 141"/>
                <a:gd name="T89" fmla="*/ 181 h 286"/>
                <a:gd name="T90" fmla="*/ 70 w 141"/>
                <a:gd name="T91" fmla="*/ 181 h 286"/>
                <a:gd name="T92" fmla="*/ 50 w 141"/>
                <a:gd name="T93" fmla="*/ 171 h 286"/>
                <a:gd name="T94" fmla="*/ 50 w 141"/>
                <a:gd name="T95" fmla="*/ 171 h 286"/>
                <a:gd name="T96" fmla="*/ 29 w 141"/>
                <a:gd name="T97" fmla="*/ 15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286">
                  <a:moveTo>
                    <a:pt x="29" y="157"/>
                  </a:moveTo>
                  <a:lnTo>
                    <a:pt x="29" y="157"/>
                  </a:lnTo>
                  <a:cubicBezTo>
                    <a:pt x="19" y="152"/>
                    <a:pt x="14" y="145"/>
                    <a:pt x="7" y="135"/>
                  </a:cubicBezTo>
                  <a:lnTo>
                    <a:pt x="7" y="135"/>
                  </a:lnTo>
                  <a:cubicBezTo>
                    <a:pt x="2" y="125"/>
                    <a:pt x="0" y="113"/>
                    <a:pt x="0" y="99"/>
                  </a:cubicBezTo>
                  <a:lnTo>
                    <a:pt x="0" y="99"/>
                  </a:lnTo>
                  <a:cubicBezTo>
                    <a:pt x="0" y="85"/>
                    <a:pt x="4" y="70"/>
                    <a:pt x="12" y="57"/>
                  </a:cubicBezTo>
                  <a:lnTo>
                    <a:pt x="12" y="57"/>
                  </a:lnTo>
                  <a:cubicBezTo>
                    <a:pt x="22" y="46"/>
                    <a:pt x="33" y="38"/>
                    <a:pt x="48" y="34"/>
                  </a:cubicBezTo>
                  <a:lnTo>
                    <a:pt x="48" y="0"/>
                  </a:lnTo>
                  <a:lnTo>
                    <a:pt x="96" y="0"/>
                  </a:lnTo>
                  <a:lnTo>
                    <a:pt x="96" y="34"/>
                  </a:lnTo>
                  <a:lnTo>
                    <a:pt x="96" y="34"/>
                  </a:lnTo>
                  <a:cubicBezTo>
                    <a:pt x="108" y="34"/>
                    <a:pt x="120" y="36"/>
                    <a:pt x="135" y="38"/>
                  </a:cubicBezTo>
                  <a:lnTo>
                    <a:pt x="128" y="94"/>
                  </a:lnTo>
                  <a:lnTo>
                    <a:pt x="128" y="94"/>
                  </a:lnTo>
                  <a:cubicBezTo>
                    <a:pt x="104" y="89"/>
                    <a:pt x="89" y="87"/>
                    <a:pt x="79" y="87"/>
                  </a:cubicBezTo>
                  <a:lnTo>
                    <a:pt x="79" y="87"/>
                  </a:lnTo>
                  <a:cubicBezTo>
                    <a:pt x="70" y="87"/>
                    <a:pt x="63" y="92"/>
                    <a:pt x="63" y="101"/>
                  </a:cubicBezTo>
                  <a:lnTo>
                    <a:pt x="63" y="101"/>
                  </a:lnTo>
                  <a:cubicBezTo>
                    <a:pt x="63" y="103"/>
                    <a:pt x="65" y="109"/>
                    <a:pt x="72" y="111"/>
                  </a:cubicBezTo>
                  <a:lnTo>
                    <a:pt x="72" y="111"/>
                  </a:lnTo>
                  <a:cubicBezTo>
                    <a:pt x="77" y="113"/>
                    <a:pt x="82" y="118"/>
                    <a:pt x="91" y="120"/>
                  </a:cubicBezTo>
                  <a:lnTo>
                    <a:pt x="91" y="120"/>
                  </a:lnTo>
                  <a:cubicBezTo>
                    <a:pt x="99" y="125"/>
                    <a:pt x="106" y="130"/>
                    <a:pt x="113" y="135"/>
                  </a:cubicBezTo>
                  <a:lnTo>
                    <a:pt x="113" y="135"/>
                  </a:lnTo>
                  <a:cubicBezTo>
                    <a:pt x="120" y="140"/>
                    <a:pt x="128" y="147"/>
                    <a:pt x="133" y="157"/>
                  </a:cubicBezTo>
                  <a:lnTo>
                    <a:pt x="133" y="157"/>
                  </a:lnTo>
                  <a:cubicBezTo>
                    <a:pt x="137" y="166"/>
                    <a:pt x="140" y="178"/>
                    <a:pt x="140" y="193"/>
                  </a:cubicBezTo>
                  <a:lnTo>
                    <a:pt x="140" y="193"/>
                  </a:lnTo>
                  <a:cubicBezTo>
                    <a:pt x="140" y="207"/>
                    <a:pt x="137" y="222"/>
                    <a:pt x="130" y="234"/>
                  </a:cubicBezTo>
                  <a:lnTo>
                    <a:pt x="130" y="234"/>
                  </a:lnTo>
                  <a:cubicBezTo>
                    <a:pt x="120" y="246"/>
                    <a:pt x="111" y="253"/>
                    <a:pt x="96" y="256"/>
                  </a:cubicBezTo>
                  <a:lnTo>
                    <a:pt x="96" y="285"/>
                  </a:lnTo>
                  <a:lnTo>
                    <a:pt x="48" y="285"/>
                  </a:lnTo>
                  <a:lnTo>
                    <a:pt x="48" y="258"/>
                  </a:lnTo>
                  <a:lnTo>
                    <a:pt x="48" y="258"/>
                  </a:lnTo>
                  <a:cubicBezTo>
                    <a:pt x="33" y="258"/>
                    <a:pt x="19" y="253"/>
                    <a:pt x="7" y="248"/>
                  </a:cubicBezTo>
                  <a:lnTo>
                    <a:pt x="9" y="196"/>
                  </a:lnTo>
                  <a:lnTo>
                    <a:pt x="9" y="196"/>
                  </a:lnTo>
                  <a:cubicBezTo>
                    <a:pt x="36" y="203"/>
                    <a:pt x="53" y="207"/>
                    <a:pt x="63" y="207"/>
                  </a:cubicBezTo>
                  <a:lnTo>
                    <a:pt x="63" y="207"/>
                  </a:lnTo>
                  <a:cubicBezTo>
                    <a:pt x="72" y="207"/>
                    <a:pt x="77" y="203"/>
                    <a:pt x="77" y="196"/>
                  </a:cubicBezTo>
                  <a:lnTo>
                    <a:pt x="77" y="196"/>
                  </a:lnTo>
                  <a:cubicBezTo>
                    <a:pt x="77" y="190"/>
                    <a:pt x="74" y="186"/>
                    <a:pt x="70" y="181"/>
                  </a:cubicBezTo>
                  <a:lnTo>
                    <a:pt x="70" y="181"/>
                  </a:lnTo>
                  <a:cubicBezTo>
                    <a:pt x="65" y="178"/>
                    <a:pt x="57" y="174"/>
                    <a:pt x="50" y="171"/>
                  </a:cubicBezTo>
                  <a:lnTo>
                    <a:pt x="50" y="171"/>
                  </a:lnTo>
                  <a:cubicBezTo>
                    <a:pt x="43" y="166"/>
                    <a:pt x="36" y="161"/>
                    <a:pt x="29" y="15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618A99C4-A6D6-F64C-820F-D02485FF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4500" y="11428493"/>
              <a:ext cx="450901" cy="450901"/>
            </a:xfrm>
            <a:custGeom>
              <a:avLst/>
              <a:gdLst>
                <a:gd name="T0" fmla="*/ 198 w 400"/>
                <a:gd name="T1" fmla="*/ 0 h 402"/>
                <a:gd name="T2" fmla="*/ 198 w 400"/>
                <a:gd name="T3" fmla="*/ 0 h 402"/>
                <a:gd name="T4" fmla="*/ 399 w 400"/>
                <a:gd name="T5" fmla="*/ 200 h 402"/>
                <a:gd name="T6" fmla="*/ 399 w 400"/>
                <a:gd name="T7" fmla="*/ 200 h 402"/>
                <a:gd name="T8" fmla="*/ 198 w 400"/>
                <a:gd name="T9" fmla="*/ 401 h 402"/>
                <a:gd name="T10" fmla="*/ 198 w 400"/>
                <a:gd name="T11" fmla="*/ 401 h 402"/>
                <a:gd name="T12" fmla="*/ 0 w 400"/>
                <a:gd name="T13" fmla="*/ 200 h 402"/>
                <a:gd name="T14" fmla="*/ 0 w 400"/>
                <a:gd name="T15" fmla="*/ 200 h 402"/>
                <a:gd name="T16" fmla="*/ 198 w 40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402">
                  <a:moveTo>
                    <a:pt x="198" y="0"/>
                  </a:moveTo>
                  <a:lnTo>
                    <a:pt x="198" y="0"/>
                  </a:lnTo>
                  <a:cubicBezTo>
                    <a:pt x="310" y="0"/>
                    <a:pt x="399" y="92"/>
                    <a:pt x="399" y="200"/>
                  </a:cubicBezTo>
                  <a:lnTo>
                    <a:pt x="399" y="200"/>
                  </a:lnTo>
                  <a:cubicBezTo>
                    <a:pt x="399" y="311"/>
                    <a:pt x="310" y="401"/>
                    <a:pt x="198" y="401"/>
                  </a:cubicBezTo>
                  <a:lnTo>
                    <a:pt x="198" y="401"/>
                  </a:lnTo>
                  <a:cubicBezTo>
                    <a:pt x="89" y="401"/>
                    <a:pt x="0" y="311"/>
                    <a:pt x="0" y="200"/>
                  </a:cubicBezTo>
                  <a:lnTo>
                    <a:pt x="0" y="200"/>
                  </a:lnTo>
                  <a:cubicBezTo>
                    <a:pt x="0" y="92"/>
                    <a:pt x="89" y="0"/>
                    <a:pt x="198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24CBF638-DA31-7542-9FA9-12A755CA1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1662" y="11465655"/>
              <a:ext cx="376576" cy="376576"/>
            </a:xfrm>
            <a:custGeom>
              <a:avLst/>
              <a:gdLst>
                <a:gd name="T0" fmla="*/ 166 w 334"/>
                <a:gd name="T1" fmla="*/ 0 h 334"/>
                <a:gd name="T2" fmla="*/ 166 w 334"/>
                <a:gd name="T3" fmla="*/ 0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333 h 334"/>
                <a:gd name="T10" fmla="*/ 166 w 334"/>
                <a:gd name="T11" fmla="*/ 333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0"/>
                  </a:moveTo>
                  <a:lnTo>
                    <a:pt x="166" y="0"/>
                  </a:lnTo>
                  <a:cubicBezTo>
                    <a:pt x="258" y="0"/>
                    <a:pt x="333" y="74"/>
                    <a:pt x="333" y="166"/>
                  </a:cubicBezTo>
                  <a:lnTo>
                    <a:pt x="333" y="166"/>
                  </a:lnTo>
                  <a:cubicBezTo>
                    <a:pt x="333" y="258"/>
                    <a:pt x="258" y="333"/>
                    <a:pt x="166" y="333"/>
                  </a:cubicBezTo>
                  <a:lnTo>
                    <a:pt x="166" y="333"/>
                  </a:lnTo>
                  <a:cubicBezTo>
                    <a:pt x="74" y="333"/>
                    <a:pt x="0" y="258"/>
                    <a:pt x="0" y="166"/>
                  </a:cubicBezTo>
                  <a:lnTo>
                    <a:pt x="0" y="166"/>
                  </a:lnTo>
                  <a:cubicBezTo>
                    <a:pt x="0" y="74"/>
                    <a:pt x="74" y="0"/>
                    <a:pt x="16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F90F533-52D4-6746-985D-404116C8A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014" y="11532548"/>
              <a:ext cx="123873" cy="242791"/>
            </a:xfrm>
            <a:custGeom>
              <a:avLst/>
              <a:gdLst>
                <a:gd name="T0" fmla="*/ 22 w 110"/>
                <a:gd name="T1" fmla="*/ 120 h 218"/>
                <a:gd name="T2" fmla="*/ 22 w 110"/>
                <a:gd name="T3" fmla="*/ 120 h 218"/>
                <a:gd name="T4" fmla="*/ 7 w 110"/>
                <a:gd name="T5" fmla="*/ 103 h 218"/>
                <a:gd name="T6" fmla="*/ 7 w 110"/>
                <a:gd name="T7" fmla="*/ 103 h 218"/>
                <a:gd name="T8" fmla="*/ 0 w 110"/>
                <a:gd name="T9" fmla="*/ 74 h 218"/>
                <a:gd name="T10" fmla="*/ 0 w 110"/>
                <a:gd name="T11" fmla="*/ 74 h 218"/>
                <a:gd name="T12" fmla="*/ 9 w 110"/>
                <a:gd name="T13" fmla="*/ 43 h 218"/>
                <a:gd name="T14" fmla="*/ 9 w 110"/>
                <a:gd name="T15" fmla="*/ 43 h 218"/>
                <a:gd name="T16" fmla="*/ 39 w 110"/>
                <a:gd name="T17" fmla="*/ 26 h 218"/>
                <a:gd name="T18" fmla="*/ 39 w 110"/>
                <a:gd name="T19" fmla="*/ 0 h 218"/>
                <a:gd name="T20" fmla="*/ 75 w 110"/>
                <a:gd name="T21" fmla="*/ 0 h 218"/>
                <a:gd name="T22" fmla="*/ 75 w 110"/>
                <a:gd name="T23" fmla="*/ 24 h 218"/>
                <a:gd name="T24" fmla="*/ 75 w 110"/>
                <a:gd name="T25" fmla="*/ 24 h 218"/>
                <a:gd name="T26" fmla="*/ 104 w 110"/>
                <a:gd name="T27" fmla="*/ 28 h 218"/>
                <a:gd name="T28" fmla="*/ 99 w 110"/>
                <a:gd name="T29" fmla="*/ 72 h 218"/>
                <a:gd name="T30" fmla="*/ 99 w 110"/>
                <a:gd name="T31" fmla="*/ 72 h 218"/>
                <a:gd name="T32" fmla="*/ 63 w 110"/>
                <a:gd name="T33" fmla="*/ 65 h 218"/>
                <a:gd name="T34" fmla="*/ 63 w 110"/>
                <a:gd name="T35" fmla="*/ 65 h 218"/>
                <a:gd name="T36" fmla="*/ 48 w 110"/>
                <a:gd name="T37" fmla="*/ 76 h 218"/>
                <a:gd name="T38" fmla="*/ 48 w 110"/>
                <a:gd name="T39" fmla="*/ 76 h 218"/>
                <a:gd name="T40" fmla="*/ 56 w 110"/>
                <a:gd name="T41" fmla="*/ 84 h 218"/>
                <a:gd name="T42" fmla="*/ 56 w 110"/>
                <a:gd name="T43" fmla="*/ 84 h 218"/>
                <a:gd name="T44" fmla="*/ 70 w 110"/>
                <a:gd name="T45" fmla="*/ 91 h 218"/>
                <a:gd name="T46" fmla="*/ 70 w 110"/>
                <a:gd name="T47" fmla="*/ 91 h 218"/>
                <a:gd name="T48" fmla="*/ 87 w 110"/>
                <a:gd name="T49" fmla="*/ 103 h 218"/>
                <a:gd name="T50" fmla="*/ 87 w 110"/>
                <a:gd name="T51" fmla="*/ 103 h 218"/>
                <a:gd name="T52" fmla="*/ 104 w 110"/>
                <a:gd name="T53" fmla="*/ 120 h 218"/>
                <a:gd name="T54" fmla="*/ 104 w 110"/>
                <a:gd name="T55" fmla="*/ 120 h 218"/>
                <a:gd name="T56" fmla="*/ 109 w 110"/>
                <a:gd name="T57" fmla="*/ 147 h 218"/>
                <a:gd name="T58" fmla="*/ 109 w 110"/>
                <a:gd name="T59" fmla="*/ 147 h 218"/>
                <a:gd name="T60" fmla="*/ 102 w 110"/>
                <a:gd name="T61" fmla="*/ 178 h 218"/>
                <a:gd name="T62" fmla="*/ 102 w 110"/>
                <a:gd name="T63" fmla="*/ 178 h 218"/>
                <a:gd name="T64" fmla="*/ 75 w 110"/>
                <a:gd name="T65" fmla="*/ 197 h 218"/>
                <a:gd name="T66" fmla="*/ 75 w 110"/>
                <a:gd name="T67" fmla="*/ 217 h 218"/>
                <a:gd name="T68" fmla="*/ 39 w 110"/>
                <a:gd name="T69" fmla="*/ 217 h 218"/>
                <a:gd name="T70" fmla="*/ 39 w 110"/>
                <a:gd name="T71" fmla="*/ 197 h 218"/>
                <a:gd name="T72" fmla="*/ 39 w 110"/>
                <a:gd name="T73" fmla="*/ 197 h 218"/>
                <a:gd name="T74" fmla="*/ 5 w 110"/>
                <a:gd name="T75" fmla="*/ 191 h 218"/>
                <a:gd name="T76" fmla="*/ 9 w 110"/>
                <a:gd name="T77" fmla="*/ 149 h 218"/>
                <a:gd name="T78" fmla="*/ 9 w 110"/>
                <a:gd name="T79" fmla="*/ 149 h 218"/>
                <a:gd name="T80" fmla="*/ 48 w 110"/>
                <a:gd name="T81" fmla="*/ 159 h 218"/>
                <a:gd name="T82" fmla="*/ 48 w 110"/>
                <a:gd name="T83" fmla="*/ 159 h 218"/>
                <a:gd name="T84" fmla="*/ 61 w 110"/>
                <a:gd name="T85" fmla="*/ 149 h 218"/>
                <a:gd name="T86" fmla="*/ 61 w 110"/>
                <a:gd name="T87" fmla="*/ 149 h 218"/>
                <a:gd name="T88" fmla="*/ 56 w 110"/>
                <a:gd name="T89" fmla="*/ 139 h 218"/>
                <a:gd name="T90" fmla="*/ 56 w 110"/>
                <a:gd name="T91" fmla="*/ 139 h 218"/>
                <a:gd name="T92" fmla="*/ 39 w 110"/>
                <a:gd name="T93" fmla="*/ 130 h 218"/>
                <a:gd name="T94" fmla="*/ 39 w 110"/>
                <a:gd name="T95" fmla="*/ 130 h 218"/>
                <a:gd name="T96" fmla="*/ 22 w 110"/>
                <a:gd name="T97" fmla="*/ 12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" h="218">
                  <a:moveTo>
                    <a:pt x="22" y="120"/>
                  </a:moveTo>
                  <a:lnTo>
                    <a:pt x="22" y="120"/>
                  </a:lnTo>
                  <a:cubicBezTo>
                    <a:pt x="17" y="115"/>
                    <a:pt x="13" y="111"/>
                    <a:pt x="7" y="103"/>
                  </a:cubicBezTo>
                  <a:lnTo>
                    <a:pt x="7" y="103"/>
                  </a:lnTo>
                  <a:cubicBezTo>
                    <a:pt x="3" y="96"/>
                    <a:pt x="0" y="86"/>
                    <a:pt x="0" y="74"/>
                  </a:cubicBezTo>
                  <a:lnTo>
                    <a:pt x="0" y="74"/>
                  </a:lnTo>
                  <a:cubicBezTo>
                    <a:pt x="0" y="63"/>
                    <a:pt x="5" y="53"/>
                    <a:pt x="9" y="43"/>
                  </a:cubicBezTo>
                  <a:lnTo>
                    <a:pt x="9" y="43"/>
                  </a:lnTo>
                  <a:cubicBezTo>
                    <a:pt x="17" y="33"/>
                    <a:pt x="26" y="28"/>
                    <a:pt x="39" y="26"/>
                  </a:cubicBezTo>
                  <a:lnTo>
                    <a:pt x="39" y="0"/>
                  </a:lnTo>
                  <a:lnTo>
                    <a:pt x="75" y="0"/>
                  </a:lnTo>
                  <a:lnTo>
                    <a:pt x="75" y="24"/>
                  </a:lnTo>
                  <a:lnTo>
                    <a:pt x="75" y="24"/>
                  </a:lnTo>
                  <a:cubicBezTo>
                    <a:pt x="85" y="24"/>
                    <a:pt x="94" y="26"/>
                    <a:pt x="104" y="28"/>
                  </a:cubicBezTo>
                  <a:lnTo>
                    <a:pt x="99" y="72"/>
                  </a:lnTo>
                  <a:lnTo>
                    <a:pt x="99" y="72"/>
                  </a:lnTo>
                  <a:cubicBezTo>
                    <a:pt x="82" y="67"/>
                    <a:pt x="70" y="65"/>
                    <a:pt x="63" y="65"/>
                  </a:cubicBezTo>
                  <a:lnTo>
                    <a:pt x="63" y="65"/>
                  </a:lnTo>
                  <a:cubicBezTo>
                    <a:pt x="53" y="65"/>
                    <a:pt x="48" y="70"/>
                    <a:pt x="48" y="76"/>
                  </a:cubicBezTo>
                  <a:lnTo>
                    <a:pt x="48" y="76"/>
                  </a:lnTo>
                  <a:cubicBezTo>
                    <a:pt x="48" y="79"/>
                    <a:pt x="51" y="82"/>
                    <a:pt x="56" y="84"/>
                  </a:cubicBezTo>
                  <a:lnTo>
                    <a:pt x="56" y="84"/>
                  </a:lnTo>
                  <a:cubicBezTo>
                    <a:pt x="61" y="86"/>
                    <a:pt x="65" y="89"/>
                    <a:pt x="70" y="91"/>
                  </a:cubicBezTo>
                  <a:lnTo>
                    <a:pt x="70" y="91"/>
                  </a:lnTo>
                  <a:cubicBezTo>
                    <a:pt x="78" y="96"/>
                    <a:pt x="82" y="98"/>
                    <a:pt x="87" y="103"/>
                  </a:cubicBezTo>
                  <a:lnTo>
                    <a:pt x="87" y="103"/>
                  </a:lnTo>
                  <a:cubicBezTo>
                    <a:pt x="94" y="106"/>
                    <a:pt x="99" y="113"/>
                    <a:pt x="104" y="120"/>
                  </a:cubicBezTo>
                  <a:lnTo>
                    <a:pt x="104" y="120"/>
                  </a:lnTo>
                  <a:cubicBezTo>
                    <a:pt x="106" y="128"/>
                    <a:pt x="109" y="135"/>
                    <a:pt x="109" y="147"/>
                  </a:cubicBezTo>
                  <a:lnTo>
                    <a:pt x="109" y="147"/>
                  </a:lnTo>
                  <a:cubicBezTo>
                    <a:pt x="109" y="159"/>
                    <a:pt x="106" y="169"/>
                    <a:pt x="102" y="178"/>
                  </a:cubicBezTo>
                  <a:lnTo>
                    <a:pt x="102" y="178"/>
                  </a:lnTo>
                  <a:cubicBezTo>
                    <a:pt x="94" y="188"/>
                    <a:pt x="85" y="193"/>
                    <a:pt x="75" y="197"/>
                  </a:cubicBezTo>
                  <a:lnTo>
                    <a:pt x="75" y="217"/>
                  </a:lnTo>
                  <a:lnTo>
                    <a:pt x="39" y="217"/>
                  </a:lnTo>
                  <a:lnTo>
                    <a:pt x="39" y="197"/>
                  </a:lnTo>
                  <a:lnTo>
                    <a:pt x="39" y="197"/>
                  </a:lnTo>
                  <a:cubicBezTo>
                    <a:pt x="26" y="197"/>
                    <a:pt x="15" y="195"/>
                    <a:pt x="5" y="191"/>
                  </a:cubicBezTo>
                  <a:lnTo>
                    <a:pt x="9" y="149"/>
                  </a:lnTo>
                  <a:lnTo>
                    <a:pt x="9" y="149"/>
                  </a:lnTo>
                  <a:cubicBezTo>
                    <a:pt x="29" y="156"/>
                    <a:pt x="41" y="159"/>
                    <a:pt x="48" y="159"/>
                  </a:cubicBezTo>
                  <a:lnTo>
                    <a:pt x="48" y="159"/>
                  </a:lnTo>
                  <a:cubicBezTo>
                    <a:pt x="58" y="159"/>
                    <a:pt x="61" y="154"/>
                    <a:pt x="61" y="149"/>
                  </a:cubicBezTo>
                  <a:lnTo>
                    <a:pt x="61" y="149"/>
                  </a:lnTo>
                  <a:cubicBezTo>
                    <a:pt x="61" y="144"/>
                    <a:pt x="58" y="142"/>
                    <a:pt x="56" y="139"/>
                  </a:cubicBezTo>
                  <a:lnTo>
                    <a:pt x="56" y="139"/>
                  </a:lnTo>
                  <a:cubicBezTo>
                    <a:pt x="51" y="137"/>
                    <a:pt x="46" y="133"/>
                    <a:pt x="39" y="130"/>
                  </a:cubicBezTo>
                  <a:lnTo>
                    <a:pt x="39" y="130"/>
                  </a:lnTo>
                  <a:cubicBezTo>
                    <a:pt x="34" y="128"/>
                    <a:pt x="29" y="123"/>
                    <a:pt x="22" y="12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C46A96DD-D45C-924A-ABC5-FB42A86C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2968" y="10140206"/>
              <a:ext cx="366665" cy="371623"/>
            </a:xfrm>
            <a:custGeom>
              <a:avLst/>
              <a:gdLst>
                <a:gd name="T0" fmla="*/ 164 w 327"/>
                <a:gd name="T1" fmla="*/ 0 h 330"/>
                <a:gd name="T2" fmla="*/ 164 w 327"/>
                <a:gd name="T3" fmla="*/ 0 h 330"/>
                <a:gd name="T4" fmla="*/ 326 w 327"/>
                <a:gd name="T5" fmla="*/ 164 h 330"/>
                <a:gd name="T6" fmla="*/ 326 w 327"/>
                <a:gd name="T7" fmla="*/ 164 h 330"/>
                <a:gd name="T8" fmla="*/ 164 w 327"/>
                <a:gd name="T9" fmla="*/ 329 h 330"/>
                <a:gd name="T10" fmla="*/ 164 w 327"/>
                <a:gd name="T11" fmla="*/ 329 h 330"/>
                <a:gd name="T12" fmla="*/ 0 w 327"/>
                <a:gd name="T13" fmla="*/ 164 h 330"/>
                <a:gd name="T14" fmla="*/ 0 w 327"/>
                <a:gd name="T15" fmla="*/ 164 h 330"/>
                <a:gd name="T16" fmla="*/ 164 w 327"/>
                <a:gd name="T1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30">
                  <a:moveTo>
                    <a:pt x="164" y="0"/>
                  </a:moveTo>
                  <a:lnTo>
                    <a:pt x="164" y="0"/>
                  </a:lnTo>
                  <a:cubicBezTo>
                    <a:pt x="253" y="0"/>
                    <a:pt x="326" y="75"/>
                    <a:pt x="326" y="164"/>
                  </a:cubicBezTo>
                  <a:lnTo>
                    <a:pt x="326" y="164"/>
                  </a:lnTo>
                  <a:cubicBezTo>
                    <a:pt x="326" y="254"/>
                    <a:pt x="253" y="329"/>
                    <a:pt x="164" y="329"/>
                  </a:cubicBezTo>
                  <a:lnTo>
                    <a:pt x="164" y="329"/>
                  </a:lnTo>
                  <a:cubicBezTo>
                    <a:pt x="73" y="329"/>
                    <a:pt x="0" y="254"/>
                    <a:pt x="0" y="164"/>
                  </a:cubicBezTo>
                  <a:lnTo>
                    <a:pt x="0" y="164"/>
                  </a:lnTo>
                  <a:cubicBezTo>
                    <a:pt x="0" y="75"/>
                    <a:pt x="73" y="0"/>
                    <a:pt x="164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1BF8F641-5859-F74F-AF78-EA4B0227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2697" y="10169936"/>
              <a:ext cx="307207" cy="312163"/>
            </a:xfrm>
            <a:custGeom>
              <a:avLst/>
              <a:gdLst>
                <a:gd name="T0" fmla="*/ 138 w 274"/>
                <a:gd name="T1" fmla="*/ 0 h 276"/>
                <a:gd name="T2" fmla="*/ 138 w 274"/>
                <a:gd name="T3" fmla="*/ 0 h 276"/>
                <a:gd name="T4" fmla="*/ 273 w 274"/>
                <a:gd name="T5" fmla="*/ 137 h 276"/>
                <a:gd name="T6" fmla="*/ 273 w 274"/>
                <a:gd name="T7" fmla="*/ 137 h 276"/>
                <a:gd name="T8" fmla="*/ 138 w 274"/>
                <a:gd name="T9" fmla="*/ 275 h 276"/>
                <a:gd name="T10" fmla="*/ 138 w 274"/>
                <a:gd name="T11" fmla="*/ 275 h 276"/>
                <a:gd name="T12" fmla="*/ 0 w 274"/>
                <a:gd name="T13" fmla="*/ 137 h 276"/>
                <a:gd name="T14" fmla="*/ 0 w 274"/>
                <a:gd name="T15" fmla="*/ 137 h 276"/>
                <a:gd name="T16" fmla="*/ 138 w 274"/>
                <a:gd name="T1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6">
                  <a:moveTo>
                    <a:pt x="138" y="0"/>
                  </a:moveTo>
                  <a:lnTo>
                    <a:pt x="138" y="0"/>
                  </a:lnTo>
                  <a:cubicBezTo>
                    <a:pt x="213" y="0"/>
                    <a:pt x="273" y="62"/>
                    <a:pt x="273" y="137"/>
                  </a:cubicBezTo>
                  <a:lnTo>
                    <a:pt x="273" y="137"/>
                  </a:lnTo>
                  <a:cubicBezTo>
                    <a:pt x="273" y="212"/>
                    <a:pt x="213" y="275"/>
                    <a:pt x="138" y="275"/>
                  </a:cubicBezTo>
                  <a:lnTo>
                    <a:pt x="138" y="275"/>
                  </a:lnTo>
                  <a:cubicBezTo>
                    <a:pt x="61" y="275"/>
                    <a:pt x="0" y="212"/>
                    <a:pt x="0" y="137"/>
                  </a:cubicBezTo>
                  <a:lnTo>
                    <a:pt x="0" y="137"/>
                  </a:lnTo>
                  <a:cubicBezTo>
                    <a:pt x="0" y="62"/>
                    <a:pt x="61" y="0"/>
                    <a:pt x="13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3AD1C7F-6D5E-9543-B128-FEF6AAB0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6751" y="10224442"/>
              <a:ext cx="99099" cy="203150"/>
            </a:xfrm>
            <a:custGeom>
              <a:avLst/>
              <a:gdLst>
                <a:gd name="T0" fmla="*/ 17 w 90"/>
                <a:gd name="T1" fmla="*/ 99 h 180"/>
                <a:gd name="T2" fmla="*/ 17 w 90"/>
                <a:gd name="T3" fmla="*/ 99 h 180"/>
                <a:gd name="T4" fmla="*/ 4 w 90"/>
                <a:gd name="T5" fmla="*/ 84 h 180"/>
                <a:gd name="T6" fmla="*/ 4 w 90"/>
                <a:gd name="T7" fmla="*/ 84 h 180"/>
                <a:gd name="T8" fmla="*/ 0 w 90"/>
                <a:gd name="T9" fmla="*/ 60 h 180"/>
                <a:gd name="T10" fmla="*/ 0 w 90"/>
                <a:gd name="T11" fmla="*/ 60 h 180"/>
                <a:gd name="T12" fmla="*/ 7 w 90"/>
                <a:gd name="T13" fmla="*/ 36 h 180"/>
                <a:gd name="T14" fmla="*/ 7 w 90"/>
                <a:gd name="T15" fmla="*/ 36 h 180"/>
                <a:gd name="T16" fmla="*/ 29 w 90"/>
                <a:gd name="T17" fmla="*/ 22 h 180"/>
                <a:gd name="T18" fmla="*/ 29 w 90"/>
                <a:gd name="T19" fmla="*/ 0 h 180"/>
                <a:gd name="T20" fmla="*/ 60 w 90"/>
                <a:gd name="T21" fmla="*/ 0 h 180"/>
                <a:gd name="T22" fmla="*/ 60 w 90"/>
                <a:gd name="T23" fmla="*/ 19 h 180"/>
                <a:gd name="T24" fmla="*/ 60 w 90"/>
                <a:gd name="T25" fmla="*/ 19 h 180"/>
                <a:gd name="T26" fmla="*/ 84 w 90"/>
                <a:gd name="T27" fmla="*/ 24 h 180"/>
                <a:gd name="T28" fmla="*/ 80 w 90"/>
                <a:gd name="T29" fmla="*/ 58 h 180"/>
                <a:gd name="T30" fmla="*/ 80 w 90"/>
                <a:gd name="T31" fmla="*/ 58 h 180"/>
                <a:gd name="T32" fmla="*/ 50 w 90"/>
                <a:gd name="T33" fmla="*/ 53 h 180"/>
                <a:gd name="T34" fmla="*/ 50 w 90"/>
                <a:gd name="T35" fmla="*/ 53 h 180"/>
                <a:gd name="T36" fmla="*/ 39 w 90"/>
                <a:gd name="T37" fmla="*/ 63 h 180"/>
                <a:gd name="T38" fmla="*/ 39 w 90"/>
                <a:gd name="T39" fmla="*/ 63 h 180"/>
                <a:gd name="T40" fmla="*/ 43 w 90"/>
                <a:gd name="T41" fmla="*/ 70 h 180"/>
                <a:gd name="T42" fmla="*/ 43 w 90"/>
                <a:gd name="T43" fmla="*/ 70 h 180"/>
                <a:gd name="T44" fmla="*/ 55 w 90"/>
                <a:gd name="T45" fmla="*/ 74 h 180"/>
                <a:gd name="T46" fmla="*/ 55 w 90"/>
                <a:gd name="T47" fmla="*/ 74 h 180"/>
                <a:gd name="T48" fmla="*/ 70 w 90"/>
                <a:gd name="T49" fmla="*/ 84 h 180"/>
                <a:gd name="T50" fmla="*/ 70 w 90"/>
                <a:gd name="T51" fmla="*/ 84 h 180"/>
                <a:gd name="T52" fmla="*/ 82 w 90"/>
                <a:gd name="T53" fmla="*/ 96 h 180"/>
                <a:gd name="T54" fmla="*/ 82 w 90"/>
                <a:gd name="T55" fmla="*/ 96 h 180"/>
                <a:gd name="T56" fmla="*/ 89 w 90"/>
                <a:gd name="T57" fmla="*/ 120 h 180"/>
                <a:gd name="T58" fmla="*/ 89 w 90"/>
                <a:gd name="T59" fmla="*/ 120 h 180"/>
                <a:gd name="T60" fmla="*/ 82 w 90"/>
                <a:gd name="T61" fmla="*/ 147 h 180"/>
                <a:gd name="T62" fmla="*/ 82 w 90"/>
                <a:gd name="T63" fmla="*/ 147 h 180"/>
                <a:gd name="T64" fmla="*/ 60 w 90"/>
                <a:gd name="T65" fmla="*/ 161 h 180"/>
                <a:gd name="T66" fmla="*/ 60 w 90"/>
                <a:gd name="T67" fmla="*/ 179 h 180"/>
                <a:gd name="T68" fmla="*/ 29 w 90"/>
                <a:gd name="T69" fmla="*/ 179 h 180"/>
                <a:gd name="T70" fmla="*/ 29 w 90"/>
                <a:gd name="T71" fmla="*/ 161 h 180"/>
                <a:gd name="T72" fmla="*/ 29 w 90"/>
                <a:gd name="T73" fmla="*/ 161 h 180"/>
                <a:gd name="T74" fmla="*/ 2 w 90"/>
                <a:gd name="T75" fmla="*/ 157 h 180"/>
                <a:gd name="T76" fmla="*/ 4 w 90"/>
                <a:gd name="T77" fmla="*/ 123 h 180"/>
                <a:gd name="T78" fmla="*/ 4 w 90"/>
                <a:gd name="T79" fmla="*/ 123 h 180"/>
                <a:gd name="T80" fmla="*/ 39 w 90"/>
                <a:gd name="T81" fmla="*/ 130 h 180"/>
                <a:gd name="T82" fmla="*/ 39 w 90"/>
                <a:gd name="T83" fmla="*/ 130 h 180"/>
                <a:gd name="T84" fmla="*/ 48 w 90"/>
                <a:gd name="T85" fmla="*/ 120 h 180"/>
                <a:gd name="T86" fmla="*/ 48 w 90"/>
                <a:gd name="T87" fmla="*/ 120 h 180"/>
                <a:gd name="T88" fmla="*/ 43 w 90"/>
                <a:gd name="T89" fmla="*/ 113 h 180"/>
                <a:gd name="T90" fmla="*/ 43 w 90"/>
                <a:gd name="T91" fmla="*/ 113 h 180"/>
                <a:gd name="T92" fmla="*/ 31 w 90"/>
                <a:gd name="T93" fmla="*/ 106 h 180"/>
                <a:gd name="T94" fmla="*/ 31 w 90"/>
                <a:gd name="T95" fmla="*/ 106 h 180"/>
                <a:gd name="T96" fmla="*/ 17 w 90"/>
                <a:gd name="T97" fmla="*/ 9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" h="180">
                  <a:moveTo>
                    <a:pt x="17" y="99"/>
                  </a:moveTo>
                  <a:lnTo>
                    <a:pt x="17" y="99"/>
                  </a:lnTo>
                  <a:cubicBezTo>
                    <a:pt x="11" y="94"/>
                    <a:pt x="7" y="92"/>
                    <a:pt x="4" y="84"/>
                  </a:cubicBezTo>
                  <a:lnTo>
                    <a:pt x="4" y="84"/>
                  </a:lnTo>
                  <a:cubicBezTo>
                    <a:pt x="2" y="79"/>
                    <a:pt x="0" y="70"/>
                    <a:pt x="0" y="60"/>
                  </a:cubicBezTo>
                  <a:lnTo>
                    <a:pt x="0" y="60"/>
                  </a:lnTo>
                  <a:cubicBezTo>
                    <a:pt x="0" y="50"/>
                    <a:pt x="2" y="43"/>
                    <a:pt x="7" y="36"/>
                  </a:cubicBezTo>
                  <a:lnTo>
                    <a:pt x="7" y="36"/>
                  </a:lnTo>
                  <a:cubicBezTo>
                    <a:pt x="11" y="29"/>
                    <a:pt x="19" y="24"/>
                    <a:pt x="29" y="22"/>
                  </a:cubicBezTo>
                  <a:lnTo>
                    <a:pt x="29" y="0"/>
                  </a:lnTo>
                  <a:lnTo>
                    <a:pt x="60" y="0"/>
                  </a:lnTo>
                  <a:lnTo>
                    <a:pt x="60" y="19"/>
                  </a:lnTo>
                  <a:lnTo>
                    <a:pt x="60" y="19"/>
                  </a:lnTo>
                  <a:cubicBezTo>
                    <a:pt x="67" y="19"/>
                    <a:pt x="74" y="22"/>
                    <a:pt x="84" y="24"/>
                  </a:cubicBezTo>
                  <a:lnTo>
                    <a:pt x="80" y="58"/>
                  </a:lnTo>
                  <a:lnTo>
                    <a:pt x="80" y="58"/>
                  </a:lnTo>
                  <a:cubicBezTo>
                    <a:pt x="65" y="55"/>
                    <a:pt x="55" y="53"/>
                    <a:pt x="50" y="53"/>
                  </a:cubicBezTo>
                  <a:lnTo>
                    <a:pt x="50" y="53"/>
                  </a:lnTo>
                  <a:cubicBezTo>
                    <a:pt x="43" y="53"/>
                    <a:pt x="39" y="58"/>
                    <a:pt x="39" y="63"/>
                  </a:cubicBezTo>
                  <a:lnTo>
                    <a:pt x="39" y="63"/>
                  </a:lnTo>
                  <a:cubicBezTo>
                    <a:pt x="39" y="65"/>
                    <a:pt x="41" y="68"/>
                    <a:pt x="43" y="70"/>
                  </a:cubicBezTo>
                  <a:lnTo>
                    <a:pt x="43" y="70"/>
                  </a:lnTo>
                  <a:cubicBezTo>
                    <a:pt x="48" y="70"/>
                    <a:pt x="50" y="72"/>
                    <a:pt x="55" y="74"/>
                  </a:cubicBezTo>
                  <a:lnTo>
                    <a:pt x="55" y="74"/>
                  </a:lnTo>
                  <a:cubicBezTo>
                    <a:pt x="60" y="77"/>
                    <a:pt x="65" y="79"/>
                    <a:pt x="70" y="84"/>
                  </a:cubicBezTo>
                  <a:lnTo>
                    <a:pt x="70" y="84"/>
                  </a:lnTo>
                  <a:cubicBezTo>
                    <a:pt x="74" y="87"/>
                    <a:pt x="80" y="92"/>
                    <a:pt x="82" y="96"/>
                  </a:cubicBezTo>
                  <a:lnTo>
                    <a:pt x="82" y="96"/>
                  </a:lnTo>
                  <a:cubicBezTo>
                    <a:pt x="87" y="104"/>
                    <a:pt x="89" y="111"/>
                    <a:pt x="89" y="120"/>
                  </a:cubicBezTo>
                  <a:lnTo>
                    <a:pt x="89" y="120"/>
                  </a:lnTo>
                  <a:cubicBezTo>
                    <a:pt x="89" y="130"/>
                    <a:pt x="87" y="137"/>
                    <a:pt x="82" y="147"/>
                  </a:cubicBezTo>
                  <a:lnTo>
                    <a:pt x="82" y="147"/>
                  </a:lnTo>
                  <a:cubicBezTo>
                    <a:pt x="77" y="154"/>
                    <a:pt x="70" y="159"/>
                    <a:pt x="60" y="161"/>
                  </a:cubicBezTo>
                  <a:lnTo>
                    <a:pt x="60" y="179"/>
                  </a:lnTo>
                  <a:lnTo>
                    <a:pt x="29" y="179"/>
                  </a:lnTo>
                  <a:lnTo>
                    <a:pt x="29" y="161"/>
                  </a:lnTo>
                  <a:lnTo>
                    <a:pt x="29" y="161"/>
                  </a:lnTo>
                  <a:cubicBezTo>
                    <a:pt x="21" y="161"/>
                    <a:pt x="11" y="159"/>
                    <a:pt x="2" y="157"/>
                  </a:cubicBezTo>
                  <a:lnTo>
                    <a:pt x="4" y="123"/>
                  </a:lnTo>
                  <a:lnTo>
                    <a:pt x="4" y="123"/>
                  </a:lnTo>
                  <a:cubicBezTo>
                    <a:pt x="21" y="128"/>
                    <a:pt x="33" y="130"/>
                    <a:pt x="39" y="130"/>
                  </a:cubicBezTo>
                  <a:lnTo>
                    <a:pt x="39" y="130"/>
                  </a:lnTo>
                  <a:cubicBezTo>
                    <a:pt x="46" y="130"/>
                    <a:pt x="48" y="128"/>
                    <a:pt x="48" y="120"/>
                  </a:cubicBezTo>
                  <a:lnTo>
                    <a:pt x="48" y="120"/>
                  </a:lnTo>
                  <a:cubicBezTo>
                    <a:pt x="48" y="118"/>
                    <a:pt x="46" y="116"/>
                    <a:pt x="43" y="113"/>
                  </a:cubicBezTo>
                  <a:lnTo>
                    <a:pt x="43" y="113"/>
                  </a:lnTo>
                  <a:cubicBezTo>
                    <a:pt x="41" y="111"/>
                    <a:pt x="36" y="109"/>
                    <a:pt x="31" y="106"/>
                  </a:cubicBezTo>
                  <a:lnTo>
                    <a:pt x="31" y="106"/>
                  </a:lnTo>
                  <a:cubicBezTo>
                    <a:pt x="26" y="104"/>
                    <a:pt x="21" y="102"/>
                    <a:pt x="17" y="99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5F1B09DB-8A68-F148-B99C-730FA066E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7295" y="10397864"/>
              <a:ext cx="485585" cy="485586"/>
            </a:xfrm>
            <a:custGeom>
              <a:avLst/>
              <a:gdLst>
                <a:gd name="T0" fmla="*/ 215 w 431"/>
                <a:gd name="T1" fmla="*/ 0 h 434"/>
                <a:gd name="T2" fmla="*/ 215 w 431"/>
                <a:gd name="T3" fmla="*/ 0 h 434"/>
                <a:gd name="T4" fmla="*/ 430 w 431"/>
                <a:gd name="T5" fmla="*/ 218 h 434"/>
                <a:gd name="T6" fmla="*/ 430 w 431"/>
                <a:gd name="T7" fmla="*/ 218 h 434"/>
                <a:gd name="T8" fmla="*/ 215 w 431"/>
                <a:gd name="T9" fmla="*/ 433 h 434"/>
                <a:gd name="T10" fmla="*/ 215 w 431"/>
                <a:gd name="T11" fmla="*/ 433 h 434"/>
                <a:gd name="T12" fmla="*/ 0 w 431"/>
                <a:gd name="T13" fmla="*/ 218 h 434"/>
                <a:gd name="T14" fmla="*/ 0 w 431"/>
                <a:gd name="T15" fmla="*/ 218 h 434"/>
                <a:gd name="T16" fmla="*/ 215 w 431"/>
                <a:gd name="T1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434">
                  <a:moveTo>
                    <a:pt x="215" y="0"/>
                  </a:moveTo>
                  <a:lnTo>
                    <a:pt x="215" y="0"/>
                  </a:lnTo>
                  <a:cubicBezTo>
                    <a:pt x="333" y="0"/>
                    <a:pt x="430" y="97"/>
                    <a:pt x="430" y="218"/>
                  </a:cubicBezTo>
                  <a:lnTo>
                    <a:pt x="430" y="218"/>
                  </a:lnTo>
                  <a:cubicBezTo>
                    <a:pt x="430" y="336"/>
                    <a:pt x="333" y="433"/>
                    <a:pt x="215" y="433"/>
                  </a:cubicBezTo>
                  <a:lnTo>
                    <a:pt x="215" y="433"/>
                  </a:lnTo>
                  <a:cubicBezTo>
                    <a:pt x="97" y="433"/>
                    <a:pt x="0" y="336"/>
                    <a:pt x="0" y="218"/>
                  </a:cubicBezTo>
                  <a:lnTo>
                    <a:pt x="0" y="218"/>
                  </a:lnTo>
                  <a:cubicBezTo>
                    <a:pt x="0" y="97"/>
                    <a:pt x="97" y="0"/>
                    <a:pt x="215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3B9A6C1-4373-A744-B558-F5F9FA8F9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934" y="10437504"/>
              <a:ext cx="406306" cy="406306"/>
            </a:xfrm>
            <a:custGeom>
              <a:avLst/>
              <a:gdLst>
                <a:gd name="T0" fmla="*/ 181 w 363"/>
                <a:gd name="T1" fmla="*/ 0 h 360"/>
                <a:gd name="T2" fmla="*/ 181 w 363"/>
                <a:gd name="T3" fmla="*/ 0 h 360"/>
                <a:gd name="T4" fmla="*/ 362 w 363"/>
                <a:gd name="T5" fmla="*/ 181 h 360"/>
                <a:gd name="T6" fmla="*/ 362 w 363"/>
                <a:gd name="T7" fmla="*/ 181 h 360"/>
                <a:gd name="T8" fmla="*/ 181 w 363"/>
                <a:gd name="T9" fmla="*/ 359 h 360"/>
                <a:gd name="T10" fmla="*/ 181 w 363"/>
                <a:gd name="T11" fmla="*/ 359 h 360"/>
                <a:gd name="T12" fmla="*/ 0 w 363"/>
                <a:gd name="T13" fmla="*/ 181 h 360"/>
                <a:gd name="T14" fmla="*/ 0 w 363"/>
                <a:gd name="T15" fmla="*/ 181 h 360"/>
                <a:gd name="T16" fmla="*/ 181 w 363"/>
                <a:gd name="T1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0">
                  <a:moveTo>
                    <a:pt x="181" y="0"/>
                  </a:moveTo>
                  <a:lnTo>
                    <a:pt x="181" y="0"/>
                  </a:lnTo>
                  <a:cubicBezTo>
                    <a:pt x="280" y="0"/>
                    <a:pt x="362" y="79"/>
                    <a:pt x="362" y="181"/>
                  </a:cubicBezTo>
                  <a:lnTo>
                    <a:pt x="362" y="181"/>
                  </a:lnTo>
                  <a:cubicBezTo>
                    <a:pt x="362" y="280"/>
                    <a:pt x="280" y="359"/>
                    <a:pt x="181" y="359"/>
                  </a:cubicBezTo>
                  <a:lnTo>
                    <a:pt x="181" y="359"/>
                  </a:lnTo>
                  <a:cubicBezTo>
                    <a:pt x="82" y="359"/>
                    <a:pt x="0" y="280"/>
                    <a:pt x="0" y="181"/>
                  </a:cubicBezTo>
                  <a:lnTo>
                    <a:pt x="0" y="181"/>
                  </a:lnTo>
                  <a:cubicBezTo>
                    <a:pt x="0" y="79"/>
                    <a:pt x="82" y="0"/>
                    <a:pt x="18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1228C2AA-D51F-2D4C-8467-B7E28DAF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3195" y="10509352"/>
              <a:ext cx="133785" cy="262610"/>
            </a:xfrm>
            <a:custGeom>
              <a:avLst/>
              <a:gdLst>
                <a:gd name="T0" fmla="*/ 24 w 119"/>
                <a:gd name="T1" fmla="*/ 130 h 234"/>
                <a:gd name="T2" fmla="*/ 24 w 119"/>
                <a:gd name="T3" fmla="*/ 130 h 234"/>
                <a:gd name="T4" fmla="*/ 7 w 119"/>
                <a:gd name="T5" fmla="*/ 111 h 234"/>
                <a:gd name="T6" fmla="*/ 7 w 119"/>
                <a:gd name="T7" fmla="*/ 111 h 234"/>
                <a:gd name="T8" fmla="*/ 0 w 119"/>
                <a:gd name="T9" fmla="*/ 79 h 234"/>
                <a:gd name="T10" fmla="*/ 0 w 119"/>
                <a:gd name="T11" fmla="*/ 79 h 234"/>
                <a:gd name="T12" fmla="*/ 12 w 119"/>
                <a:gd name="T13" fmla="*/ 46 h 234"/>
                <a:gd name="T14" fmla="*/ 12 w 119"/>
                <a:gd name="T15" fmla="*/ 46 h 234"/>
                <a:gd name="T16" fmla="*/ 41 w 119"/>
                <a:gd name="T17" fmla="*/ 26 h 234"/>
                <a:gd name="T18" fmla="*/ 41 w 119"/>
                <a:gd name="T19" fmla="*/ 0 h 234"/>
                <a:gd name="T20" fmla="*/ 80 w 119"/>
                <a:gd name="T21" fmla="*/ 0 h 234"/>
                <a:gd name="T22" fmla="*/ 80 w 119"/>
                <a:gd name="T23" fmla="*/ 26 h 234"/>
                <a:gd name="T24" fmla="*/ 80 w 119"/>
                <a:gd name="T25" fmla="*/ 26 h 234"/>
                <a:gd name="T26" fmla="*/ 113 w 119"/>
                <a:gd name="T27" fmla="*/ 31 h 234"/>
                <a:gd name="T28" fmla="*/ 106 w 119"/>
                <a:gd name="T29" fmla="*/ 77 h 234"/>
                <a:gd name="T30" fmla="*/ 106 w 119"/>
                <a:gd name="T31" fmla="*/ 77 h 234"/>
                <a:gd name="T32" fmla="*/ 68 w 119"/>
                <a:gd name="T33" fmla="*/ 70 h 234"/>
                <a:gd name="T34" fmla="*/ 68 w 119"/>
                <a:gd name="T35" fmla="*/ 70 h 234"/>
                <a:gd name="T36" fmla="*/ 53 w 119"/>
                <a:gd name="T37" fmla="*/ 81 h 234"/>
                <a:gd name="T38" fmla="*/ 53 w 119"/>
                <a:gd name="T39" fmla="*/ 81 h 234"/>
                <a:gd name="T40" fmla="*/ 60 w 119"/>
                <a:gd name="T41" fmla="*/ 91 h 234"/>
                <a:gd name="T42" fmla="*/ 60 w 119"/>
                <a:gd name="T43" fmla="*/ 91 h 234"/>
                <a:gd name="T44" fmla="*/ 75 w 119"/>
                <a:gd name="T45" fmla="*/ 98 h 234"/>
                <a:gd name="T46" fmla="*/ 75 w 119"/>
                <a:gd name="T47" fmla="*/ 98 h 234"/>
                <a:gd name="T48" fmla="*/ 94 w 119"/>
                <a:gd name="T49" fmla="*/ 111 h 234"/>
                <a:gd name="T50" fmla="*/ 94 w 119"/>
                <a:gd name="T51" fmla="*/ 111 h 234"/>
                <a:gd name="T52" fmla="*/ 111 w 119"/>
                <a:gd name="T53" fmla="*/ 128 h 234"/>
                <a:gd name="T54" fmla="*/ 111 w 119"/>
                <a:gd name="T55" fmla="*/ 128 h 234"/>
                <a:gd name="T56" fmla="*/ 118 w 119"/>
                <a:gd name="T57" fmla="*/ 159 h 234"/>
                <a:gd name="T58" fmla="*/ 118 w 119"/>
                <a:gd name="T59" fmla="*/ 159 h 234"/>
                <a:gd name="T60" fmla="*/ 108 w 119"/>
                <a:gd name="T61" fmla="*/ 193 h 234"/>
                <a:gd name="T62" fmla="*/ 108 w 119"/>
                <a:gd name="T63" fmla="*/ 193 h 234"/>
                <a:gd name="T64" fmla="*/ 80 w 119"/>
                <a:gd name="T65" fmla="*/ 212 h 234"/>
                <a:gd name="T66" fmla="*/ 80 w 119"/>
                <a:gd name="T67" fmla="*/ 233 h 234"/>
                <a:gd name="T68" fmla="*/ 41 w 119"/>
                <a:gd name="T69" fmla="*/ 233 h 234"/>
                <a:gd name="T70" fmla="*/ 41 w 119"/>
                <a:gd name="T71" fmla="*/ 214 h 234"/>
                <a:gd name="T72" fmla="*/ 41 w 119"/>
                <a:gd name="T73" fmla="*/ 214 h 234"/>
                <a:gd name="T74" fmla="*/ 5 w 119"/>
                <a:gd name="T75" fmla="*/ 205 h 234"/>
                <a:gd name="T76" fmla="*/ 10 w 119"/>
                <a:gd name="T77" fmla="*/ 161 h 234"/>
                <a:gd name="T78" fmla="*/ 10 w 119"/>
                <a:gd name="T79" fmla="*/ 161 h 234"/>
                <a:gd name="T80" fmla="*/ 53 w 119"/>
                <a:gd name="T81" fmla="*/ 171 h 234"/>
                <a:gd name="T82" fmla="*/ 53 w 119"/>
                <a:gd name="T83" fmla="*/ 171 h 234"/>
                <a:gd name="T84" fmla="*/ 65 w 119"/>
                <a:gd name="T85" fmla="*/ 159 h 234"/>
                <a:gd name="T86" fmla="*/ 65 w 119"/>
                <a:gd name="T87" fmla="*/ 159 h 234"/>
                <a:gd name="T88" fmla="*/ 58 w 119"/>
                <a:gd name="T89" fmla="*/ 150 h 234"/>
                <a:gd name="T90" fmla="*/ 58 w 119"/>
                <a:gd name="T91" fmla="*/ 150 h 234"/>
                <a:gd name="T92" fmla="*/ 43 w 119"/>
                <a:gd name="T93" fmla="*/ 140 h 234"/>
                <a:gd name="T94" fmla="*/ 43 w 119"/>
                <a:gd name="T95" fmla="*/ 140 h 234"/>
                <a:gd name="T96" fmla="*/ 24 w 119"/>
                <a:gd name="T97" fmla="*/ 1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234">
                  <a:moveTo>
                    <a:pt x="24" y="130"/>
                  </a:moveTo>
                  <a:lnTo>
                    <a:pt x="24" y="130"/>
                  </a:lnTo>
                  <a:cubicBezTo>
                    <a:pt x="17" y="125"/>
                    <a:pt x="12" y="118"/>
                    <a:pt x="7" y="111"/>
                  </a:cubicBezTo>
                  <a:lnTo>
                    <a:pt x="7" y="111"/>
                  </a:lnTo>
                  <a:cubicBezTo>
                    <a:pt x="2" y="103"/>
                    <a:pt x="0" y="94"/>
                    <a:pt x="0" y="79"/>
                  </a:cubicBezTo>
                  <a:lnTo>
                    <a:pt x="0" y="79"/>
                  </a:lnTo>
                  <a:cubicBezTo>
                    <a:pt x="0" y="67"/>
                    <a:pt x="5" y="57"/>
                    <a:pt x="12" y="46"/>
                  </a:cubicBezTo>
                  <a:lnTo>
                    <a:pt x="12" y="46"/>
                  </a:lnTo>
                  <a:cubicBezTo>
                    <a:pt x="19" y="36"/>
                    <a:pt x="29" y="31"/>
                    <a:pt x="41" y="26"/>
                  </a:cubicBezTo>
                  <a:lnTo>
                    <a:pt x="41" y="0"/>
                  </a:lnTo>
                  <a:lnTo>
                    <a:pt x="80" y="0"/>
                  </a:lnTo>
                  <a:lnTo>
                    <a:pt x="80" y="26"/>
                  </a:lnTo>
                  <a:lnTo>
                    <a:pt x="80" y="26"/>
                  </a:lnTo>
                  <a:cubicBezTo>
                    <a:pt x="90" y="26"/>
                    <a:pt x="101" y="28"/>
                    <a:pt x="113" y="31"/>
                  </a:cubicBezTo>
                  <a:lnTo>
                    <a:pt x="106" y="77"/>
                  </a:lnTo>
                  <a:lnTo>
                    <a:pt x="106" y="77"/>
                  </a:lnTo>
                  <a:cubicBezTo>
                    <a:pt x="86" y="72"/>
                    <a:pt x="75" y="70"/>
                    <a:pt x="68" y="70"/>
                  </a:cubicBezTo>
                  <a:lnTo>
                    <a:pt x="68" y="70"/>
                  </a:lnTo>
                  <a:cubicBezTo>
                    <a:pt x="58" y="70"/>
                    <a:pt x="53" y="74"/>
                    <a:pt x="53" y="81"/>
                  </a:cubicBezTo>
                  <a:lnTo>
                    <a:pt x="53" y="81"/>
                  </a:lnTo>
                  <a:cubicBezTo>
                    <a:pt x="53" y="84"/>
                    <a:pt x="55" y="89"/>
                    <a:pt x="60" y="91"/>
                  </a:cubicBezTo>
                  <a:lnTo>
                    <a:pt x="60" y="91"/>
                  </a:lnTo>
                  <a:cubicBezTo>
                    <a:pt x="65" y="94"/>
                    <a:pt x="70" y="96"/>
                    <a:pt x="75" y="98"/>
                  </a:cubicBezTo>
                  <a:lnTo>
                    <a:pt x="75" y="98"/>
                  </a:lnTo>
                  <a:cubicBezTo>
                    <a:pt x="82" y="103"/>
                    <a:pt x="90" y="106"/>
                    <a:pt x="94" y="111"/>
                  </a:cubicBezTo>
                  <a:lnTo>
                    <a:pt x="94" y="111"/>
                  </a:lnTo>
                  <a:cubicBezTo>
                    <a:pt x="101" y="115"/>
                    <a:pt x="106" y="120"/>
                    <a:pt x="111" y="128"/>
                  </a:cubicBezTo>
                  <a:lnTo>
                    <a:pt x="111" y="128"/>
                  </a:lnTo>
                  <a:cubicBezTo>
                    <a:pt x="116" y="137"/>
                    <a:pt x="118" y="147"/>
                    <a:pt x="118" y="159"/>
                  </a:cubicBezTo>
                  <a:lnTo>
                    <a:pt x="118" y="159"/>
                  </a:lnTo>
                  <a:cubicBezTo>
                    <a:pt x="118" y="171"/>
                    <a:pt x="113" y="183"/>
                    <a:pt x="108" y="193"/>
                  </a:cubicBezTo>
                  <a:lnTo>
                    <a:pt x="108" y="193"/>
                  </a:lnTo>
                  <a:cubicBezTo>
                    <a:pt x="101" y="202"/>
                    <a:pt x="92" y="209"/>
                    <a:pt x="80" y="212"/>
                  </a:cubicBezTo>
                  <a:lnTo>
                    <a:pt x="80" y="233"/>
                  </a:lnTo>
                  <a:lnTo>
                    <a:pt x="41" y="233"/>
                  </a:lnTo>
                  <a:lnTo>
                    <a:pt x="41" y="214"/>
                  </a:lnTo>
                  <a:lnTo>
                    <a:pt x="41" y="214"/>
                  </a:lnTo>
                  <a:cubicBezTo>
                    <a:pt x="29" y="212"/>
                    <a:pt x="17" y="209"/>
                    <a:pt x="5" y="205"/>
                  </a:cubicBezTo>
                  <a:lnTo>
                    <a:pt x="10" y="161"/>
                  </a:lnTo>
                  <a:lnTo>
                    <a:pt x="10" y="161"/>
                  </a:lnTo>
                  <a:cubicBezTo>
                    <a:pt x="29" y="168"/>
                    <a:pt x="46" y="171"/>
                    <a:pt x="53" y="171"/>
                  </a:cubicBezTo>
                  <a:lnTo>
                    <a:pt x="53" y="171"/>
                  </a:lnTo>
                  <a:cubicBezTo>
                    <a:pt x="60" y="171"/>
                    <a:pt x="65" y="166"/>
                    <a:pt x="65" y="159"/>
                  </a:cubicBezTo>
                  <a:lnTo>
                    <a:pt x="65" y="159"/>
                  </a:lnTo>
                  <a:cubicBezTo>
                    <a:pt x="65" y="157"/>
                    <a:pt x="62" y="152"/>
                    <a:pt x="58" y="150"/>
                  </a:cubicBezTo>
                  <a:lnTo>
                    <a:pt x="58" y="150"/>
                  </a:lnTo>
                  <a:cubicBezTo>
                    <a:pt x="53" y="147"/>
                    <a:pt x="48" y="144"/>
                    <a:pt x="43" y="140"/>
                  </a:cubicBezTo>
                  <a:lnTo>
                    <a:pt x="43" y="140"/>
                  </a:lnTo>
                  <a:cubicBezTo>
                    <a:pt x="36" y="137"/>
                    <a:pt x="29" y="132"/>
                    <a:pt x="24" y="13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3266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48" name="Freeform 44">
            <a:extLst>
              <a:ext uri="{FF2B5EF4-FFF2-40B4-BE49-F238E27FC236}">
                <a16:creationId xmlns:a16="http://schemas.microsoft.com/office/drawing/2014/main" id="{D9AF112C-EC11-A24C-88C8-3437787EB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667" y="1676397"/>
            <a:ext cx="9934669" cy="1236259"/>
          </a:xfrm>
          <a:custGeom>
            <a:avLst/>
            <a:gdLst>
              <a:gd name="T0" fmla="*/ 16098 w 17683"/>
              <a:gd name="T1" fmla="*/ 2139 h 2201"/>
              <a:gd name="T2" fmla="*/ 16158 w 17683"/>
              <a:gd name="T3" fmla="*/ 2200 h 2201"/>
              <a:gd name="T4" fmla="*/ 16219 w 17683"/>
              <a:gd name="T5" fmla="*/ 2139 h 2201"/>
              <a:gd name="T6" fmla="*/ 17561 w 17683"/>
              <a:gd name="T7" fmla="*/ 120 h 2201"/>
              <a:gd name="T8" fmla="*/ 17561 w 17683"/>
              <a:gd name="T9" fmla="*/ 2139 h 2201"/>
              <a:gd name="T10" fmla="*/ 17622 w 17683"/>
              <a:gd name="T11" fmla="*/ 2200 h 2201"/>
              <a:gd name="T12" fmla="*/ 17682 w 17683"/>
              <a:gd name="T13" fmla="*/ 59 h 2201"/>
              <a:gd name="T14" fmla="*/ 17622 w 17683"/>
              <a:gd name="T15" fmla="*/ 0 h 2201"/>
              <a:gd name="T16" fmla="*/ 14576 w 17683"/>
              <a:gd name="T17" fmla="*/ 0 h 2201"/>
              <a:gd name="T18" fmla="*/ 11642 w 17683"/>
              <a:gd name="T19" fmla="*/ 0 h 2201"/>
              <a:gd name="T20" fmla="*/ 11582 w 17683"/>
              <a:gd name="T21" fmla="*/ 59 h 2201"/>
              <a:gd name="T22" fmla="*/ 11642 w 17683"/>
              <a:gd name="T23" fmla="*/ 120 h 2201"/>
              <a:gd name="T24" fmla="*/ 13055 w 17683"/>
              <a:gd name="T25" fmla="*/ 2139 h 2201"/>
              <a:gd name="T26" fmla="*/ 13115 w 17683"/>
              <a:gd name="T27" fmla="*/ 2200 h 2201"/>
              <a:gd name="T28" fmla="*/ 13176 w 17683"/>
              <a:gd name="T29" fmla="*/ 2139 h 2201"/>
              <a:gd name="T30" fmla="*/ 14516 w 17683"/>
              <a:gd name="T31" fmla="*/ 120 h 2201"/>
              <a:gd name="T32" fmla="*/ 14516 w 17683"/>
              <a:gd name="T33" fmla="*/ 2139 h 2201"/>
              <a:gd name="T34" fmla="*/ 14576 w 17683"/>
              <a:gd name="T35" fmla="*/ 2200 h 2201"/>
              <a:gd name="T36" fmla="*/ 14637 w 17683"/>
              <a:gd name="T37" fmla="*/ 120 h 2201"/>
              <a:gd name="T38" fmla="*/ 1584 w 17683"/>
              <a:gd name="T39" fmla="*/ 120 h 2201"/>
              <a:gd name="T40" fmla="*/ 1584 w 17683"/>
              <a:gd name="T41" fmla="*/ 2139 h 2201"/>
              <a:gd name="T42" fmla="*/ 1524 w 17683"/>
              <a:gd name="T43" fmla="*/ 2200 h 2201"/>
              <a:gd name="T44" fmla="*/ 1463 w 17683"/>
              <a:gd name="T45" fmla="*/ 120 h 2201"/>
              <a:gd name="T46" fmla="*/ 121 w 17683"/>
              <a:gd name="T47" fmla="*/ 2139 h 2201"/>
              <a:gd name="T48" fmla="*/ 60 w 17683"/>
              <a:gd name="T49" fmla="*/ 2200 h 2201"/>
              <a:gd name="T50" fmla="*/ 0 w 17683"/>
              <a:gd name="T51" fmla="*/ 2139 h 2201"/>
              <a:gd name="T52" fmla="*/ 0 w 17683"/>
              <a:gd name="T53" fmla="*/ 59 h 2201"/>
              <a:gd name="T54" fmla="*/ 1524 w 17683"/>
              <a:gd name="T55" fmla="*/ 0 h 2201"/>
              <a:gd name="T56" fmla="*/ 4570 w 17683"/>
              <a:gd name="T57" fmla="*/ 0 h 2201"/>
              <a:gd name="T58" fmla="*/ 6040 w 17683"/>
              <a:gd name="T59" fmla="*/ 0 h 2201"/>
              <a:gd name="T60" fmla="*/ 6101 w 17683"/>
              <a:gd name="T61" fmla="*/ 59 h 2201"/>
              <a:gd name="T62" fmla="*/ 4629 w 17683"/>
              <a:gd name="T63" fmla="*/ 120 h 2201"/>
              <a:gd name="T64" fmla="*/ 4629 w 17683"/>
              <a:gd name="T65" fmla="*/ 2139 h 2201"/>
              <a:gd name="T66" fmla="*/ 4570 w 17683"/>
              <a:gd name="T67" fmla="*/ 2200 h 2201"/>
              <a:gd name="T68" fmla="*/ 4509 w 17683"/>
              <a:gd name="T69" fmla="*/ 120 h 2201"/>
              <a:gd name="T70" fmla="*/ 3166 w 17683"/>
              <a:gd name="T71" fmla="*/ 2139 h 2201"/>
              <a:gd name="T72" fmla="*/ 3106 w 17683"/>
              <a:gd name="T73" fmla="*/ 2200 h 2201"/>
              <a:gd name="T74" fmla="*/ 3046 w 17683"/>
              <a:gd name="T75" fmla="*/ 2139 h 2201"/>
              <a:gd name="T76" fmla="*/ 1584 w 17683"/>
              <a:gd name="T77" fmla="*/ 120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83" h="2201">
                <a:moveTo>
                  <a:pt x="16098" y="120"/>
                </a:moveTo>
                <a:lnTo>
                  <a:pt x="16098" y="2139"/>
                </a:lnTo>
                <a:lnTo>
                  <a:pt x="16098" y="2139"/>
                </a:lnTo>
                <a:cubicBezTo>
                  <a:pt x="16098" y="2173"/>
                  <a:pt x="16125" y="2200"/>
                  <a:pt x="16158" y="2200"/>
                </a:cubicBezTo>
                <a:lnTo>
                  <a:pt x="16158" y="2200"/>
                </a:lnTo>
                <a:cubicBezTo>
                  <a:pt x="16192" y="2200"/>
                  <a:pt x="16219" y="2173"/>
                  <a:pt x="16219" y="2139"/>
                </a:cubicBezTo>
                <a:lnTo>
                  <a:pt x="16219" y="120"/>
                </a:lnTo>
                <a:lnTo>
                  <a:pt x="17561" y="120"/>
                </a:lnTo>
                <a:lnTo>
                  <a:pt x="17561" y="2139"/>
                </a:lnTo>
                <a:lnTo>
                  <a:pt x="17561" y="2139"/>
                </a:lnTo>
                <a:cubicBezTo>
                  <a:pt x="17561" y="2173"/>
                  <a:pt x="17588" y="2200"/>
                  <a:pt x="17622" y="2200"/>
                </a:cubicBezTo>
                <a:lnTo>
                  <a:pt x="17622" y="2200"/>
                </a:lnTo>
                <a:cubicBezTo>
                  <a:pt x="17656" y="2200"/>
                  <a:pt x="17682" y="2173"/>
                  <a:pt x="17682" y="2139"/>
                </a:cubicBezTo>
                <a:lnTo>
                  <a:pt x="17682" y="59"/>
                </a:lnTo>
                <a:lnTo>
                  <a:pt x="17682" y="59"/>
                </a:lnTo>
                <a:cubicBezTo>
                  <a:pt x="17682" y="28"/>
                  <a:pt x="17656" y="0"/>
                  <a:pt x="17622" y="0"/>
                </a:cubicBezTo>
                <a:lnTo>
                  <a:pt x="16158" y="0"/>
                </a:lnTo>
                <a:lnTo>
                  <a:pt x="14576" y="0"/>
                </a:lnTo>
                <a:lnTo>
                  <a:pt x="13115" y="0"/>
                </a:lnTo>
                <a:lnTo>
                  <a:pt x="11642" y="0"/>
                </a:lnTo>
                <a:lnTo>
                  <a:pt x="11642" y="0"/>
                </a:lnTo>
                <a:cubicBezTo>
                  <a:pt x="11608" y="0"/>
                  <a:pt x="11582" y="28"/>
                  <a:pt x="11582" y="59"/>
                </a:cubicBezTo>
                <a:lnTo>
                  <a:pt x="11582" y="59"/>
                </a:lnTo>
                <a:cubicBezTo>
                  <a:pt x="11582" y="93"/>
                  <a:pt x="11608" y="120"/>
                  <a:pt x="11642" y="120"/>
                </a:cubicBezTo>
                <a:lnTo>
                  <a:pt x="13055" y="120"/>
                </a:lnTo>
                <a:lnTo>
                  <a:pt x="13055" y="2139"/>
                </a:lnTo>
                <a:lnTo>
                  <a:pt x="13055" y="2139"/>
                </a:lnTo>
                <a:cubicBezTo>
                  <a:pt x="13055" y="2173"/>
                  <a:pt x="13081" y="2200"/>
                  <a:pt x="13115" y="2200"/>
                </a:cubicBezTo>
                <a:lnTo>
                  <a:pt x="13115" y="2200"/>
                </a:lnTo>
                <a:cubicBezTo>
                  <a:pt x="13146" y="2200"/>
                  <a:pt x="13176" y="2173"/>
                  <a:pt x="13176" y="2139"/>
                </a:cubicBezTo>
                <a:lnTo>
                  <a:pt x="13176" y="120"/>
                </a:lnTo>
                <a:lnTo>
                  <a:pt x="14516" y="120"/>
                </a:lnTo>
                <a:lnTo>
                  <a:pt x="14516" y="2139"/>
                </a:lnTo>
                <a:lnTo>
                  <a:pt x="14516" y="2139"/>
                </a:lnTo>
                <a:cubicBezTo>
                  <a:pt x="14516" y="2173"/>
                  <a:pt x="14543" y="2200"/>
                  <a:pt x="14576" y="2200"/>
                </a:cubicBezTo>
                <a:lnTo>
                  <a:pt x="14576" y="2200"/>
                </a:lnTo>
                <a:cubicBezTo>
                  <a:pt x="14610" y="2200"/>
                  <a:pt x="14637" y="2173"/>
                  <a:pt x="14637" y="2139"/>
                </a:cubicBezTo>
                <a:lnTo>
                  <a:pt x="14637" y="120"/>
                </a:lnTo>
                <a:lnTo>
                  <a:pt x="16098" y="120"/>
                </a:lnTo>
                <a:close/>
                <a:moveTo>
                  <a:pt x="1584" y="120"/>
                </a:moveTo>
                <a:lnTo>
                  <a:pt x="1584" y="2139"/>
                </a:lnTo>
                <a:lnTo>
                  <a:pt x="1584" y="2139"/>
                </a:lnTo>
                <a:cubicBezTo>
                  <a:pt x="1584" y="2173"/>
                  <a:pt x="1558" y="2200"/>
                  <a:pt x="1524" y="2200"/>
                </a:cubicBezTo>
                <a:lnTo>
                  <a:pt x="1524" y="2200"/>
                </a:lnTo>
                <a:cubicBezTo>
                  <a:pt x="1490" y="2200"/>
                  <a:pt x="1463" y="2173"/>
                  <a:pt x="1463" y="2139"/>
                </a:cubicBezTo>
                <a:lnTo>
                  <a:pt x="1463" y="120"/>
                </a:lnTo>
                <a:lnTo>
                  <a:pt x="121" y="120"/>
                </a:lnTo>
                <a:lnTo>
                  <a:pt x="121" y="2139"/>
                </a:lnTo>
                <a:lnTo>
                  <a:pt x="121" y="2139"/>
                </a:lnTo>
                <a:cubicBezTo>
                  <a:pt x="121" y="2173"/>
                  <a:pt x="94" y="2200"/>
                  <a:pt x="60" y="2200"/>
                </a:cubicBezTo>
                <a:lnTo>
                  <a:pt x="60" y="2200"/>
                </a:lnTo>
                <a:cubicBezTo>
                  <a:pt x="29" y="2200"/>
                  <a:pt x="0" y="2173"/>
                  <a:pt x="0" y="2139"/>
                </a:cubicBezTo>
                <a:lnTo>
                  <a:pt x="0" y="59"/>
                </a:lnTo>
                <a:lnTo>
                  <a:pt x="0" y="59"/>
                </a:lnTo>
                <a:cubicBezTo>
                  <a:pt x="0" y="28"/>
                  <a:pt x="29" y="0"/>
                  <a:pt x="60" y="0"/>
                </a:cubicBezTo>
                <a:lnTo>
                  <a:pt x="1524" y="0"/>
                </a:lnTo>
                <a:lnTo>
                  <a:pt x="3106" y="0"/>
                </a:lnTo>
                <a:lnTo>
                  <a:pt x="4570" y="0"/>
                </a:lnTo>
                <a:lnTo>
                  <a:pt x="6040" y="0"/>
                </a:lnTo>
                <a:lnTo>
                  <a:pt x="6040" y="0"/>
                </a:lnTo>
                <a:cubicBezTo>
                  <a:pt x="6074" y="0"/>
                  <a:pt x="6101" y="28"/>
                  <a:pt x="6101" y="59"/>
                </a:cubicBezTo>
                <a:lnTo>
                  <a:pt x="6101" y="59"/>
                </a:lnTo>
                <a:cubicBezTo>
                  <a:pt x="6101" y="93"/>
                  <a:pt x="6074" y="120"/>
                  <a:pt x="6040" y="120"/>
                </a:cubicBezTo>
                <a:lnTo>
                  <a:pt x="4629" y="120"/>
                </a:lnTo>
                <a:lnTo>
                  <a:pt x="4629" y="2139"/>
                </a:lnTo>
                <a:lnTo>
                  <a:pt x="4629" y="2139"/>
                </a:lnTo>
                <a:cubicBezTo>
                  <a:pt x="4629" y="2173"/>
                  <a:pt x="4601" y="2200"/>
                  <a:pt x="4570" y="2200"/>
                </a:cubicBezTo>
                <a:lnTo>
                  <a:pt x="4570" y="2200"/>
                </a:lnTo>
                <a:cubicBezTo>
                  <a:pt x="4536" y="2200"/>
                  <a:pt x="4509" y="2173"/>
                  <a:pt x="4509" y="2139"/>
                </a:cubicBezTo>
                <a:lnTo>
                  <a:pt x="4509" y="120"/>
                </a:lnTo>
                <a:lnTo>
                  <a:pt x="3166" y="120"/>
                </a:lnTo>
                <a:lnTo>
                  <a:pt x="3166" y="2139"/>
                </a:lnTo>
                <a:lnTo>
                  <a:pt x="3166" y="2139"/>
                </a:lnTo>
                <a:cubicBezTo>
                  <a:pt x="3166" y="2173"/>
                  <a:pt x="3139" y="2200"/>
                  <a:pt x="3106" y="2200"/>
                </a:cubicBezTo>
                <a:lnTo>
                  <a:pt x="3106" y="2200"/>
                </a:lnTo>
                <a:cubicBezTo>
                  <a:pt x="3072" y="2200"/>
                  <a:pt x="3046" y="2173"/>
                  <a:pt x="3046" y="2139"/>
                </a:cubicBezTo>
                <a:lnTo>
                  <a:pt x="3046" y="120"/>
                </a:lnTo>
                <a:lnTo>
                  <a:pt x="1584" y="1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78462D14-D440-FE47-B724-096164CD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156" y="1676397"/>
            <a:ext cx="3446165" cy="512837"/>
          </a:xfrm>
          <a:custGeom>
            <a:avLst/>
            <a:gdLst>
              <a:gd name="T0" fmla="*/ 987 w 6132"/>
              <a:gd name="T1" fmla="*/ 432 h 911"/>
              <a:gd name="T2" fmla="*/ 492 w 6132"/>
              <a:gd name="T3" fmla="*/ 910 h 911"/>
              <a:gd name="T4" fmla="*/ 0 w 6132"/>
              <a:gd name="T5" fmla="*/ 432 h 911"/>
              <a:gd name="T6" fmla="*/ 149 w 6132"/>
              <a:gd name="T7" fmla="*/ 432 h 911"/>
              <a:gd name="T8" fmla="*/ 149 w 6132"/>
              <a:gd name="T9" fmla="*/ 0 h 911"/>
              <a:gd name="T10" fmla="*/ 838 w 6132"/>
              <a:gd name="T11" fmla="*/ 0 h 911"/>
              <a:gd name="T12" fmla="*/ 838 w 6132"/>
              <a:gd name="T13" fmla="*/ 432 h 911"/>
              <a:gd name="T14" fmla="*/ 987 w 6132"/>
              <a:gd name="T15" fmla="*/ 432 h 911"/>
              <a:gd name="T16" fmla="*/ 6131 w 6132"/>
              <a:gd name="T17" fmla="*/ 432 h 911"/>
              <a:gd name="T18" fmla="*/ 5636 w 6132"/>
              <a:gd name="T19" fmla="*/ 910 h 911"/>
              <a:gd name="T20" fmla="*/ 5141 w 6132"/>
              <a:gd name="T21" fmla="*/ 432 h 911"/>
              <a:gd name="T22" fmla="*/ 5293 w 6132"/>
              <a:gd name="T23" fmla="*/ 432 h 911"/>
              <a:gd name="T24" fmla="*/ 5293 w 6132"/>
              <a:gd name="T25" fmla="*/ 0 h 911"/>
              <a:gd name="T26" fmla="*/ 5979 w 6132"/>
              <a:gd name="T27" fmla="*/ 0 h 911"/>
              <a:gd name="T28" fmla="*/ 5979 w 6132"/>
              <a:gd name="T29" fmla="*/ 432 h 911"/>
              <a:gd name="T30" fmla="*/ 6131 w 6132"/>
              <a:gd name="T31" fmla="*/ 432 h 911"/>
              <a:gd name="T32" fmla="*/ 4843 w 6132"/>
              <a:gd name="T33" fmla="*/ 432 h 911"/>
              <a:gd name="T34" fmla="*/ 4348 w 6132"/>
              <a:gd name="T35" fmla="*/ 910 h 911"/>
              <a:gd name="T36" fmla="*/ 3856 w 6132"/>
              <a:gd name="T37" fmla="*/ 432 h 911"/>
              <a:gd name="T38" fmla="*/ 4005 w 6132"/>
              <a:gd name="T39" fmla="*/ 432 h 911"/>
              <a:gd name="T40" fmla="*/ 4005 w 6132"/>
              <a:gd name="T41" fmla="*/ 0 h 911"/>
              <a:gd name="T42" fmla="*/ 4694 w 6132"/>
              <a:gd name="T43" fmla="*/ 0 h 911"/>
              <a:gd name="T44" fmla="*/ 4694 w 6132"/>
              <a:gd name="T45" fmla="*/ 432 h 911"/>
              <a:gd name="T46" fmla="*/ 4843 w 6132"/>
              <a:gd name="T47" fmla="*/ 432 h 911"/>
              <a:gd name="T48" fmla="*/ 3559 w 6132"/>
              <a:gd name="T49" fmla="*/ 432 h 911"/>
              <a:gd name="T50" fmla="*/ 3065 w 6132"/>
              <a:gd name="T51" fmla="*/ 910 h 911"/>
              <a:gd name="T52" fmla="*/ 2570 w 6132"/>
              <a:gd name="T53" fmla="*/ 432 h 911"/>
              <a:gd name="T54" fmla="*/ 2722 w 6132"/>
              <a:gd name="T55" fmla="*/ 432 h 911"/>
              <a:gd name="T56" fmla="*/ 2722 w 6132"/>
              <a:gd name="T57" fmla="*/ 0 h 911"/>
              <a:gd name="T58" fmla="*/ 3407 w 6132"/>
              <a:gd name="T59" fmla="*/ 0 h 911"/>
              <a:gd name="T60" fmla="*/ 3407 w 6132"/>
              <a:gd name="T61" fmla="*/ 432 h 911"/>
              <a:gd name="T62" fmla="*/ 3559 w 6132"/>
              <a:gd name="T63" fmla="*/ 432 h 911"/>
              <a:gd name="T64" fmla="*/ 2272 w 6132"/>
              <a:gd name="T65" fmla="*/ 432 h 911"/>
              <a:gd name="T66" fmla="*/ 1780 w 6132"/>
              <a:gd name="T67" fmla="*/ 910 h 911"/>
              <a:gd name="T68" fmla="*/ 1285 w 6132"/>
              <a:gd name="T69" fmla="*/ 432 h 911"/>
              <a:gd name="T70" fmla="*/ 1437 w 6132"/>
              <a:gd name="T71" fmla="*/ 432 h 911"/>
              <a:gd name="T72" fmla="*/ 1437 w 6132"/>
              <a:gd name="T73" fmla="*/ 0 h 911"/>
              <a:gd name="T74" fmla="*/ 2123 w 6132"/>
              <a:gd name="T75" fmla="*/ 0 h 911"/>
              <a:gd name="T76" fmla="*/ 2123 w 6132"/>
              <a:gd name="T77" fmla="*/ 432 h 911"/>
              <a:gd name="T78" fmla="*/ 2272 w 6132"/>
              <a:gd name="T79" fmla="*/ 43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32" h="911">
                <a:moveTo>
                  <a:pt x="987" y="432"/>
                </a:moveTo>
                <a:lnTo>
                  <a:pt x="492" y="910"/>
                </a:lnTo>
                <a:lnTo>
                  <a:pt x="0" y="432"/>
                </a:lnTo>
                <a:lnTo>
                  <a:pt x="149" y="432"/>
                </a:lnTo>
                <a:lnTo>
                  <a:pt x="149" y="0"/>
                </a:lnTo>
                <a:lnTo>
                  <a:pt x="838" y="0"/>
                </a:lnTo>
                <a:lnTo>
                  <a:pt x="838" y="432"/>
                </a:lnTo>
                <a:lnTo>
                  <a:pt x="987" y="432"/>
                </a:lnTo>
                <a:close/>
                <a:moveTo>
                  <a:pt x="6131" y="432"/>
                </a:moveTo>
                <a:lnTo>
                  <a:pt x="5636" y="910"/>
                </a:lnTo>
                <a:lnTo>
                  <a:pt x="5141" y="432"/>
                </a:lnTo>
                <a:lnTo>
                  <a:pt x="5293" y="432"/>
                </a:lnTo>
                <a:lnTo>
                  <a:pt x="5293" y="0"/>
                </a:lnTo>
                <a:lnTo>
                  <a:pt x="5979" y="0"/>
                </a:lnTo>
                <a:lnTo>
                  <a:pt x="5979" y="432"/>
                </a:lnTo>
                <a:lnTo>
                  <a:pt x="6131" y="432"/>
                </a:lnTo>
                <a:close/>
                <a:moveTo>
                  <a:pt x="4843" y="432"/>
                </a:moveTo>
                <a:lnTo>
                  <a:pt x="4348" y="910"/>
                </a:lnTo>
                <a:lnTo>
                  <a:pt x="3856" y="432"/>
                </a:lnTo>
                <a:lnTo>
                  <a:pt x="4005" y="432"/>
                </a:lnTo>
                <a:lnTo>
                  <a:pt x="4005" y="0"/>
                </a:lnTo>
                <a:lnTo>
                  <a:pt x="4694" y="0"/>
                </a:lnTo>
                <a:lnTo>
                  <a:pt x="4694" y="432"/>
                </a:lnTo>
                <a:lnTo>
                  <a:pt x="4843" y="432"/>
                </a:lnTo>
                <a:close/>
                <a:moveTo>
                  <a:pt x="3559" y="432"/>
                </a:moveTo>
                <a:lnTo>
                  <a:pt x="3065" y="910"/>
                </a:lnTo>
                <a:lnTo>
                  <a:pt x="2570" y="432"/>
                </a:lnTo>
                <a:lnTo>
                  <a:pt x="2722" y="432"/>
                </a:lnTo>
                <a:lnTo>
                  <a:pt x="2722" y="0"/>
                </a:lnTo>
                <a:lnTo>
                  <a:pt x="3407" y="0"/>
                </a:lnTo>
                <a:lnTo>
                  <a:pt x="3407" y="432"/>
                </a:lnTo>
                <a:lnTo>
                  <a:pt x="3559" y="432"/>
                </a:lnTo>
                <a:close/>
                <a:moveTo>
                  <a:pt x="2272" y="432"/>
                </a:moveTo>
                <a:lnTo>
                  <a:pt x="1780" y="910"/>
                </a:lnTo>
                <a:lnTo>
                  <a:pt x="1285" y="432"/>
                </a:lnTo>
                <a:lnTo>
                  <a:pt x="1437" y="432"/>
                </a:lnTo>
                <a:lnTo>
                  <a:pt x="1437" y="0"/>
                </a:lnTo>
                <a:lnTo>
                  <a:pt x="2123" y="0"/>
                </a:lnTo>
                <a:lnTo>
                  <a:pt x="2123" y="432"/>
                </a:lnTo>
                <a:lnTo>
                  <a:pt x="2272" y="432"/>
                </a:lnTo>
                <a:close/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3266" dirty="0">
              <a:latin typeface="Open Sans Light" panose="020B0306030504020204" pitchFamily="34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222714" y="240197"/>
            <a:ext cx="97465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 de presentar el estado de situación financiera</a:t>
            </a:r>
            <a:endParaRPr kumimoji="0" lang="es-ES" sz="3200" i="0" u="none" strike="noStrike" kern="1200" normalizeH="0" baseline="0" noProof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01753" y="3117349"/>
            <a:ext cx="4109380" cy="224676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Estado de situación financiera en forma de Cuenta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Tiene un formato horizontal, anotando en la parte izquierda el Activo y en la parte derecha el Pasivo y el Capital Contable. Se basa en la fórmula  </a:t>
            </a:r>
            <a:endParaRPr kumimoji="0" lang="es-ES" altLang="es-MX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26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600" y="3944083"/>
            <a:ext cx="7715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magen 5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27" y="5490715"/>
            <a:ext cx="1787633" cy="5138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CuadroTexto 13"/>
          <p:cNvSpPr txBox="1"/>
          <p:nvPr/>
        </p:nvSpPr>
        <p:spPr>
          <a:xfrm>
            <a:off x="5357713" y="2256205"/>
            <a:ext cx="1506304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Activo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5327169" y="3094019"/>
            <a:ext cx="1506304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342847" y="3955253"/>
            <a:ext cx="1506304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5304488" y="2567385"/>
            <a:ext cx="1506304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5322682" y="3452746"/>
            <a:ext cx="1506304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760862" y="3345024"/>
            <a:ext cx="3897303" cy="16312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Estado de situación financiera en forma de reporte</a:t>
            </a: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Consiste en presentar en forma vertical, las cuentas del Activo, Pasivo y Capital contable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0565736" y="4765419"/>
            <a:ext cx="403557" cy="193899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2400" i="1" dirty="0">
                <a:latin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  <a:p>
            <a:r>
              <a:rPr lang="es-MX" sz="2400" i="1" dirty="0">
                <a:latin typeface="Lato Semibold" panose="020F0502020204030203" pitchFamily="34" charset="0"/>
                <a:cs typeface="Lato Semibold" panose="020F0502020204030203" pitchFamily="34" charset="0"/>
              </a:rPr>
              <a:t>=</a:t>
            </a:r>
          </a:p>
          <a:p>
            <a:r>
              <a:rPr lang="es-MX" sz="2400" i="1" dirty="0">
                <a:latin typeface="Lato Semibold" panose="020F0502020204030203" pitchFamily="34" charset="0"/>
                <a:cs typeface="Lato Semibold" panose="020F0502020204030203" pitchFamily="34" charset="0"/>
              </a:rPr>
              <a:t>P</a:t>
            </a:r>
          </a:p>
          <a:p>
            <a:r>
              <a:rPr lang="es-MX" sz="2400" i="1" dirty="0">
                <a:latin typeface="Lato Semibold" panose="020F0502020204030203" pitchFamily="34" charset="0"/>
                <a:cs typeface="Lato Semibold" panose="020F0502020204030203" pitchFamily="34" charset="0"/>
              </a:rPr>
              <a:t>+</a:t>
            </a:r>
          </a:p>
          <a:p>
            <a:r>
              <a:rPr lang="es-MX" sz="2400" i="1" dirty="0">
                <a:latin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cxnSp>
        <p:nvCxnSpPr>
          <p:cNvPr id="43" name="Conector recto 42"/>
          <p:cNvCxnSpPr/>
          <p:nvPr/>
        </p:nvCxnSpPr>
        <p:spPr>
          <a:xfrm>
            <a:off x="1320763" y="824972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55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4" y="528639"/>
            <a:ext cx="5372099" cy="61864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90786" y="159307"/>
            <a:ext cx="573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Estado de situación financiera en forma de Cuenta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87" y="528639"/>
            <a:ext cx="5612130" cy="61864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6170806" y="159307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Estado de situación financiera en forma de reporte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4975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F99C4B16-E3D8-8A4A-864E-A9668B79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212" y="2798121"/>
            <a:ext cx="4034030" cy="1260260"/>
          </a:xfrm>
          <a:custGeom>
            <a:avLst/>
            <a:gdLst>
              <a:gd name="T0" fmla="*/ 10017 w 11872"/>
              <a:gd name="T1" fmla="*/ 0 h 3708"/>
              <a:gd name="T2" fmla="*/ 1853 w 11872"/>
              <a:gd name="T3" fmla="*/ 0 h 3708"/>
              <a:gd name="T4" fmla="*/ 1853 w 11872"/>
              <a:gd name="T5" fmla="*/ 0 h 3708"/>
              <a:gd name="T6" fmla="*/ 0 w 11872"/>
              <a:gd name="T7" fmla="*/ 1854 h 3708"/>
              <a:gd name="T8" fmla="*/ 0 w 11872"/>
              <a:gd name="T9" fmla="*/ 1854 h 3708"/>
              <a:gd name="T10" fmla="*/ 0 w 11872"/>
              <a:gd name="T11" fmla="*/ 1854 h 3708"/>
              <a:gd name="T12" fmla="*/ 1853 w 11872"/>
              <a:gd name="T13" fmla="*/ 3707 h 3708"/>
              <a:gd name="T14" fmla="*/ 10017 w 11872"/>
              <a:gd name="T15" fmla="*/ 3707 h 3708"/>
              <a:gd name="T16" fmla="*/ 10017 w 11872"/>
              <a:gd name="T17" fmla="*/ 3707 h 3708"/>
              <a:gd name="T18" fmla="*/ 11871 w 11872"/>
              <a:gd name="T19" fmla="*/ 1854 h 3708"/>
              <a:gd name="T20" fmla="*/ 11871 w 11872"/>
              <a:gd name="T21" fmla="*/ 1854 h 3708"/>
              <a:gd name="T22" fmla="*/ 11871 w 11872"/>
              <a:gd name="T23" fmla="*/ 1854 h 3708"/>
              <a:gd name="T24" fmla="*/ 10017 w 11872"/>
              <a:gd name="T25" fmla="*/ 0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72" h="3708">
                <a:moveTo>
                  <a:pt x="10017" y="0"/>
                </a:moveTo>
                <a:lnTo>
                  <a:pt x="1853" y="0"/>
                </a:lnTo>
                <a:lnTo>
                  <a:pt x="1853" y="0"/>
                </a:lnTo>
                <a:cubicBezTo>
                  <a:pt x="830" y="0"/>
                  <a:pt x="0" y="830"/>
                  <a:pt x="0" y="1854"/>
                </a:cubicBezTo>
                <a:lnTo>
                  <a:pt x="0" y="1854"/>
                </a:lnTo>
                <a:lnTo>
                  <a:pt x="0" y="1854"/>
                </a:lnTo>
                <a:cubicBezTo>
                  <a:pt x="0" y="2877"/>
                  <a:pt x="830" y="3707"/>
                  <a:pt x="1853" y="3707"/>
                </a:cubicBezTo>
                <a:lnTo>
                  <a:pt x="10017" y="3707"/>
                </a:lnTo>
                <a:lnTo>
                  <a:pt x="10017" y="3707"/>
                </a:lnTo>
                <a:cubicBezTo>
                  <a:pt x="11042" y="3707"/>
                  <a:pt x="11871" y="2877"/>
                  <a:pt x="11871" y="1854"/>
                </a:cubicBezTo>
                <a:lnTo>
                  <a:pt x="11871" y="1854"/>
                </a:lnTo>
                <a:lnTo>
                  <a:pt x="11871" y="1854"/>
                </a:lnTo>
                <a:cubicBezTo>
                  <a:pt x="11871" y="830"/>
                  <a:pt x="11042" y="0"/>
                  <a:pt x="1001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AB889BF-2B51-6546-AA76-1901E8FF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048" y="2555361"/>
            <a:ext cx="1619905" cy="1747281"/>
          </a:xfrm>
          <a:custGeom>
            <a:avLst/>
            <a:gdLst>
              <a:gd name="T0" fmla="*/ 2194 w 4765"/>
              <a:gd name="T1" fmla="*/ 5139 h 5140"/>
              <a:gd name="T2" fmla="*/ 0 w 4765"/>
              <a:gd name="T3" fmla="*/ 5139 h 5140"/>
              <a:gd name="T4" fmla="*/ 0 w 4765"/>
              <a:gd name="T5" fmla="*/ 4991 h 5140"/>
              <a:gd name="T6" fmla="*/ 2194 w 4765"/>
              <a:gd name="T7" fmla="*/ 4991 h 5140"/>
              <a:gd name="T8" fmla="*/ 2194 w 4765"/>
              <a:gd name="T9" fmla="*/ 4991 h 5140"/>
              <a:gd name="T10" fmla="*/ 4616 w 4765"/>
              <a:gd name="T11" fmla="*/ 2570 h 5140"/>
              <a:gd name="T12" fmla="*/ 4616 w 4765"/>
              <a:gd name="T13" fmla="*/ 2570 h 5140"/>
              <a:gd name="T14" fmla="*/ 2194 w 4765"/>
              <a:gd name="T15" fmla="*/ 148 h 5140"/>
              <a:gd name="T16" fmla="*/ 0 w 4765"/>
              <a:gd name="T17" fmla="*/ 148 h 5140"/>
              <a:gd name="T18" fmla="*/ 0 w 4765"/>
              <a:gd name="T19" fmla="*/ 0 h 5140"/>
              <a:gd name="T20" fmla="*/ 2194 w 4765"/>
              <a:gd name="T21" fmla="*/ 0 h 5140"/>
              <a:gd name="T22" fmla="*/ 2194 w 4765"/>
              <a:gd name="T23" fmla="*/ 0 h 5140"/>
              <a:gd name="T24" fmla="*/ 4764 w 4765"/>
              <a:gd name="T25" fmla="*/ 2570 h 5140"/>
              <a:gd name="T26" fmla="*/ 4764 w 4765"/>
              <a:gd name="T27" fmla="*/ 2570 h 5140"/>
              <a:gd name="T28" fmla="*/ 2194 w 4765"/>
              <a:gd name="T29" fmla="*/ 5139 h 5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5" h="5140">
                <a:moveTo>
                  <a:pt x="2194" y="5139"/>
                </a:moveTo>
                <a:lnTo>
                  <a:pt x="0" y="5139"/>
                </a:lnTo>
                <a:lnTo>
                  <a:pt x="0" y="4991"/>
                </a:lnTo>
                <a:lnTo>
                  <a:pt x="2194" y="4991"/>
                </a:lnTo>
                <a:lnTo>
                  <a:pt x="2194" y="4991"/>
                </a:lnTo>
                <a:cubicBezTo>
                  <a:pt x="3529" y="4991"/>
                  <a:pt x="4616" y="3904"/>
                  <a:pt x="4616" y="2570"/>
                </a:cubicBezTo>
                <a:lnTo>
                  <a:pt x="4616" y="2570"/>
                </a:lnTo>
                <a:cubicBezTo>
                  <a:pt x="4616" y="1235"/>
                  <a:pt x="3529" y="148"/>
                  <a:pt x="2194" y="148"/>
                </a:cubicBezTo>
                <a:lnTo>
                  <a:pt x="0" y="148"/>
                </a:lnTo>
                <a:lnTo>
                  <a:pt x="0" y="0"/>
                </a:lnTo>
                <a:lnTo>
                  <a:pt x="2194" y="0"/>
                </a:lnTo>
                <a:lnTo>
                  <a:pt x="2194" y="0"/>
                </a:lnTo>
                <a:cubicBezTo>
                  <a:pt x="3611" y="0"/>
                  <a:pt x="4764" y="1152"/>
                  <a:pt x="4764" y="2570"/>
                </a:cubicBezTo>
                <a:lnTo>
                  <a:pt x="4764" y="2570"/>
                </a:lnTo>
                <a:cubicBezTo>
                  <a:pt x="4764" y="3986"/>
                  <a:pt x="3611" y="5139"/>
                  <a:pt x="2194" y="5139"/>
                </a:cubicBezTo>
              </a:path>
            </a:pathLst>
          </a:custGeom>
          <a:solidFill>
            <a:schemeClr val="tx2"/>
          </a:solidFill>
          <a:ln w="38100" cap="flat">
            <a:noFill/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BBCBD25-3A6C-074E-BB89-2218983BE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498" y="2555361"/>
            <a:ext cx="1619907" cy="1747281"/>
          </a:xfrm>
          <a:custGeom>
            <a:avLst/>
            <a:gdLst>
              <a:gd name="T0" fmla="*/ 4765 w 4766"/>
              <a:gd name="T1" fmla="*/ 5139 h 5140"/>
              <a:gd name="T2" fmla="*/ 2570 w 4766"/>
              <a:gd name="T3" fmla="*/ 5139 h 5140"/>
              <a:gd name="T4" fmla="*/ 2570 w 4766"/>
              <a:gd name="T5" fmla="*/ 5139 h 5140"/>
              <a:gd name="T6" fmla="*/ 0 w 4766"/>
              <a:gd name="T7" fmla="*/ 2570 h 5140"/>
              <a:gd name="T8" fmla="*/ 0 w 4766"/>
              <a:gd name="T9" fmla="*/ 2570 h 5140"/>
              <a:gd name="T10" fmla="*/ 2570 w 4766"/>
              <a:gd name="T11" fmla="*/ 0 h 5140"/>
              <a:gd name="T12" fmla="*/ 4765 w 4766"/>
              <a:gd name="T13" fmla="*/ 0 h 5140"/>
              <a:gd name="T14" fmla="*/ 4765 w 4766"/>
              <a:gd name="T15" fmla="*/ 148 h 5140"/>
              <a:gd name="T16" fmla="*/ 2570 w 4766"/>
              <a:gd name="T17" fmla="*/ 148 h 5140"/>
              <a:gd name="T18" fmla="*/ 2570 w 4766"/>
              <a:gd name="T19" fmla="*/ 148 h 5140"/>
              <a:gd name="T20" fmla="*/ 149 w 4766"/>
              <a:gd name="T21" fmla="*/ 2570 h 5140"/>
              <a:gd name="T22" fmla="*/ 149 w 4766"/>
              <a:gd name="T23" fmla="*/ 2570 h 5140"/>
              <a:gd name="T24" fmla="*/ 2570 w 4766"/>
              <a:gd name="T25" fmla="*/ 4991 h 5140"/>
              <a:gd name="T26" fmla="*/ 4765 w 4766"/>
              <a:gd name="T27" fmla="*/ 4991 h 5140"/>
              <a:gd name="T28" fmla="*/ 4765 w 4766"/>
              <a:gd name="T29" fmla="*/ 5139 h 5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6" h="5140">
                <a:moveTo>
                  <a:pt x="4765" y="5139"/>
                </a:moveTo>
                <a:lnTo>
                  <a:pt x="2570" y="5139"/>
                </a:lnTo>
                <a:lnTo>
                  <a:pt x="2570" y="5139"/>
                </a:lnTo>
                <a:cubicBezTo>
                  <a:pt x="1153" y="5139"/>
                  <a:pt x="0" y="3986"/>
                  <a:pt x="0" y="2570"/>
                </a:cubicBezTo>
                <a:lnTo>
                  <a:pt x="0" y="2570"/>
                </a:lnTo>
                <a:cubicBezTo>
                  <a:pt x="0" y="1152"/>
                  <a:pt x="1153" y="0"/>
                  <a:pt x="2570" y="0"/>
                </a:cubicBezTo>
                <a:lnTo>
                  <a:pt x="4765" y="0"/>
                </a:lnTo>
                <a:lnTo>
                  <a:pt x="4765" y="148"/>
                </a:lnTo>
                <a:lnTo>
                  <a:pt x="2570" y="148"/>
                </a:lnTo>
                <a:lnTo>
                  <a:pt x="2570" y="148"/>
                </a:lnTo>
                <a:cubicBezTo>
                  <a:pt x="1235" y="148"/>
                  <a:pt x="149" y="1235"/>
                  <a:pt x="149" y="2570"/>
                </a:cubicBezTo>
                <a:lnTo>
                  <a:pt x="149" y="2570"/>
                </a:lnTo>
                <a:cubicBezTo>
                  <a:pt x="149" y="3904"/>
                  <a:pt x="1235" y="4991"/>
                  <a:pt x="2570" y="4991"/>
                </a:cubicBezTo>
                <a:lnTo>
                  <a:pt x="4765" y="4991"/>
                </a:lnTo>
                <a:lnTo>
                  <a:pt x="4765" y="5139"/>
                </a:lnTo>
              </a:path>
            </a:pathLst>
          </a:custGeom>
          <a:solidFill>
            <a:schemeClr val="tx2"/>
          </a:solidFill>
          <a:ln w="38100" cap="flat">
            <a:noFill/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817FAEEB-DCA4-DD4F-97A3-B1E9553B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35" y="4268174"/>
            <a:ext cx="16483" cy="647364"/>
          </a:xfrm>
          <a:custGeom>
            <a:avLst/>
            <a:gdLst>
              <a:gd name="T0" fmla="*/ 25 w 50"/>
              <a:gd name="T1" fmla="*/ 1904 h 1905"/>
              <a:gd name="T2" fmla="*/ 25 w 50"/>
              <a:gd name="T3" fmla="*/ 1904 h 1905"/>
              <a:gd name="T4" fmla="*/ 0 w 50"/>
              <a:gd name="T5" fmla="*/ 1879 h 1905"/>
              <a:gd name="T6" fmla="*/ 0 w 50"/>
              <a:gd name="T7" fmla="*/ 25 h 1905"/>
              <a:gd name="T8" fmla="*/ 0 w 50"/>
              <a:gd name="T9" fmla="*/ 25 h 1905"/>
              <a:gd name="T10" fmla="*/ 25 w 50"/>
              <a:gd name="T11" fmla="*/ 0 h 1905"/>
              <a:gd name="T12" fmla="*/ 25 w 50"/>
              <a:gd name="T13" fmla="*/ 0 h 1905"/>
              <a:gd name="T14" fmla="*/ 49 w 50"/>
              <a:gd name="T15" fmla="*/ 25 h 1905"/>
              <a:gd name="T16" fmla="*/ 49 w 50"/>
              <a:gd name="T17" fmla="*/ 1879 h 1905"/>
              <a:gd name="T18" fmla="*/ 49 w 50"/>
              <a:gd name="T19" fmla="*/ 1879 h 1905"/>
              <a:gd name="T20" fmla="*/ 25 w 50"/>
              <a:gd name="T21" fmla="*/ 1904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1905">
                <a:moveTo>
                  <a:pt x="25" y="1904"/>
                </a:moveTo>
                <a:lnTo>
                  <a:pt x="25" y="1904"/>
                </a:lnTo>
                <a:cubicBezTo>
                  <a:pt x="12" y="1904"/>
                  <a:pt x="0" y="1893"/>
                  <a:pt x="0" y="1879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0"/>
                  <a:pt x="12" y="0"/>
                  <a:pt x="25" y="0"/>
                </a:cubicBezTo>
                <a:lnTo>
                  <a:pt x="25" y="0"/>
                </a:lnTo>
                <a:cubicBezTo>
                  <a:pt x="39" y="0"/>
                  <a:pt x="49" y="10"/>
                  <a:pt x="49" y="25"/>
                </a:cubicBezTo>
                <a:lnTo>
                  <a:pt x="49" y="1879"/>
                </a:lnTo>
                <a:lnTo>
                  <a:pt x="49" y="1879"/>
                </a:lnTo>
                <a:cubicBezTo>
                  <a:pt x="49" y="1893"/>
                  <a:pt x="39" y="1904"/>
                  <a:pt x="25" y="1904"/>
                </a:cubicBezTo>
              </a:path>
            </a:pathLst>
          </a:custGeom>
          <a:solidFill>
            <a:schemeClr val="tx2"/>
          </a:solidFill>
          <a:ln w="38100" cap="flat">
            <a:solidFill>
              <a:schemeClr val="tx2"/>
            </a:solidFill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4ADB3770-717E-CC4A-871E-2AC6DF5E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357" y="4268174"/>
            <a:ext cx="2958092" cy="647364"/>
          </a:xfrm>
          <a:custGeom>
            <a:avLst/>
            <a:gdLst>
              <a:gd name="T0" fmla="*/ 5482 w 5508"/>
              <a:gd name="T1" fmla="*/ 1904 h 1905"/>
              <a:gd name="T2" fmla="*/ 5482 w 5508"/>
              <a:gd name="T3" fmla="*/ 1904 h 1905"/>
              <a:gd name="T4" fmla="*/ 5458 w 5508"/>
              <a:gd name="T5" fmla="*/ 1879 h 1905"/>
              <a:gd name="T6" fmla="*/ 5458 w 5508"/>
              <a:gd name="T7" fmla="*/ 1879 h 1905"/>
              <a:gd name="T8" fmla="*/ 4773 w 5508"/>
              <a:gd name="T9" fmla="*/ 1195 h 1905"/>
              <a:gd name="T10" fmla="*/ 656 w 5508"/>
              <a:gd name="T11" fmla="*/ 1195 h 1905"/>
              <a:gd name="T12" fmla="*/ 656 w 5508"/>
              <a:gd name="T13" fmla="*/ 1195 h 1905"/>
              <a:gd name="T14" fmla="*/ 0 w 5508"/>
              <a:gd name="T15" fmla="*/ 538 h 1905"/>
              <a:gd name="T16" fmla="*/ 0 w 5508"/>
              <a:gd name="T17" fmla="*/ 25 h 1905"/>
              <a:gd name="T18" fmla="*/ 0 w 5508"/>
              <a:gd name="T19" fmla="*/ 25 h 1905"/>
              <a:gd name="T20" fmla="*/ 24 w 5508"/>
              <a:gd name="T21" fmla="*/ 0 h 1905"/>
              <a:gd name="T22" fmla="*/ 24 w 5508"/>
              <a:gd name="T23" fmla="*/ 0 h 1905"/>
              <a:gd name="T24" fmla="*/ 49 w 5508"/>
              <a:gd name="T25" fmla="*/ 25 h 1905"/>
              <a:gd name="T26" fmla="*/ 49 w 5508"/>
              <a:gd name="T27" fmla="*/ 538 h 1905"/>
              <a:gd name="T28" fmla="*/ 49 w 5508"/>
              <a:gd name="T29" fmla="*/ 538 h 1905"/>
              <a:gd name="T30" fmla="*/ 656 w 5508"/>
              <a:gd name="T31" fmla="*/ 1146 h 1905"/>
              <a:gd name="T32" fmla="*/ 4773 w 5508"/>
              <a:gd name="T33" fmla="*/ 1146 h 1905"/>
              <a:gd name="T34" fmla="*/ 4773 w 5508"/>
              <a:gd name="T35" fmla="*/ 1146 h 1905"/>
              <a:gd name="T36" fmla="*/ 5507 w 5508"/>
              <a:gd name="T37" fmla="*/ 1879 h 1905"/>
              <a:gd name="T38" fmla="*/ 5507 w 5508"/>
              <a:gd name="T39" fmla="*/ 1879 h 1905"/>
              <a:gd name="T40" fmla="*/ 5482 w 5508"/>
              <a:gd name="T41" fmla="*/ 1904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08" h="1905">
                <a:moveTo>
                  <a:pt x="5482" y="1904"/>
                </a:moveTo>
                <a:lnTo>
                  <a:pt x="5482" y="1904"/>
                </a:lnTo>
                <a:cubicBezTo>
                  <a:pt x="5468" y="1904"/>
                  <a:pt x="5458" y="1893"/>
                  <a:pt x="5458" y="1879"/>
                </a:cubicBezTo>
                <a:lnTo>
                  <a:pt x="5458" y="1879"/>
                </a:lnTo>
                <a:cubicBezTo>
                  <a:pt x="5458" y="1502"/>
                  <a:pt x="5151" y="1195"/>
                  <a:pt x="4773" y="1195"/>
                </a:cubicBezTo>
                <a:lnTo>
                  <a:pt x="656" y="1195"/>
                </a:lnTo>
                <a:lnTo>
                  <a:pt x="656" y="1195"/>
                </a:lnTo>
                <a:cubicBezTo>
                  <a:pt x="295" y="1195"/>
                  <a:pt x="0" y="900"/>
                  <a:pt x="0" y="538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0"/>
                  <a:pt x="11" y="0"/>
                  <a:pt x="24" y="0"/>
                </a:cubicBezTo>
                <a:lnTo>
                  <a:pt x="24" y="0"/>
                </a:lnTo>
                <a:cubicBezTo>
                  <a:pt x="38" y="0"/>
                  <a:pt x="49" y="10"/>
                  <a:pt x="49" y="25"/>
                </a:cubicBezTo>
                <a:lnTo>
                  <a:pt x="49" y="538"/>
                </a:lnTo>
                <a:lnTo>
                  <a:pt x="49" y="538"/>
                </a:lnTo>
                <a:cubicBezTo>
                  <a:pt x="49" y="873"/>
                  <a:pt x="322" y="1146"/>
                  <a:pt x="656" y="1146"/>
                </a:cubicBezTo>
                <a:lnTo>
                  <a:pt x="4773" y="1146"/>
                </a:lnTo>
                <a:lnTo>
                  <a:pt x="4773" y="1146"/>
                </a:lnTo>
                <a:cubicBezTo>
                  <a:pt x="5177" y="1146"/>
                  <a:pt x="5507" y="1475"/>
                  <a:pt x="5507" y="1879"/>
                </a:cubicBezTo>
                <a:lnTo>
                  <a:pt x="5507" y="1879"/>
                </a:lnTo>
                <a:cubicBezTo>
                  <a:pt x="5507" y="1893"/>
                  <a:pt x="5496" y="1904"/>
                  <a:pt x="5482" y="1904"/>
                </a:cubicBezTo>
              </a:path>
            </a:pathLst>
          </a:custGeom>
          <a:solidFill>
            <a:schemeClr val="tx2"/>
          </a:solidFill>
          <a:ln w="38100" cap="flat">
            <a:solidFill>
              <a:schemeClr val="tx2"/>
            </a:solidFill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B833AB8-2B9F-8844-A65E-00AA2CDF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553" y="4268174"/>
            <a:ext cx="2957542" cy="647364"/>
          </a:xfrm>
          <a:custGeom>
            <a:avLst/>
            <a:gdLst>
              <a:gd name="T0" fmla="*/ 25 w 5509"/>
              <a:gd name="T1" fmla="*/ 1904 h 1905"/>
              <a:gd name="T2" fmla="*/ 25 w 5509"/>
              <a:gd name="T3" fmla="*/ 1904 h 1905"/>
              <a:gd name="T4" fmla="*/ 0 w 5509"/>
              <a:gd name="T5" fmla="*/ 1879 h 1905"/>
              <a:gd name="T6" fmla="*/ 0 w 5509"/>
              <a:gd name="T7" fmla="*/ 1879 h 1905"/>
              <a:gd name="T8" fmla="*/ 734 w 5509"/>
              <a:gd name="T9" fmla="*/ 1146 h 1905"/>
              <a:gd name="T10" fmla="*/ 4851 w 5509"/>
              <a:gd name="T11" fmla="*/ 1146 h 1905"/>
              <a:gd name="T12" fmla="*/ 4851 w 5509"/>
              <a:gd name="T13" fmla="*/ 1146 h 1905"/>
              <a:gd name="T14" fmla="*/ 5458 w 5509"/>
              <a:gd name="T15" fmla="*/ 538 h 1905"/>
              <a:gd name="T16" fmla="*/ 5458 w 5509"/>
              <a:gd name="T17" fmla="*/ 25 h 1905"/>
              <a:gd name="T18" fmla="*/ 5458 w 5509"/>
              <a:gd name="T19" fmla="*/ 25 h 1905"/>
              <a:gd name="T20" fmla="*/ 5483 w 5509"/>
              <a:gd name="T21" fmla="*/ 0 h 1905"/>
              <a:gd name="T22" fmla="*/ 5483 w 5509"/>
              <a:gd name="T23" fmla="*/ 0 h 1905"/>
              <a:gd name="T24" fmla="*/ 5508 w 5509"/>
              <a:gd name="T25" fmla="*/ 25 h 1905"/>
              <a:gd name="T26" fmla="*/ 5508 w 5509"/>
              <a:gd name="T27" fmla="*/ 538 h 1905"/>
              <a:gd name="T28" fmla="*/ 5508 w 5509"/>
              <a:gd name="T29" fmla="*/ 538 h 1905"/>
              <a:gd name="T30" fmla="*/ 4851 w 5509"/>
              <a:gd name="T31" fmla="*/ 1195 h 1905"/>
              <a:gd name="T32" fmla="*/ 734 w 5509"/>
              <a:gd name="T33" fmla="*/ 1195 h 1905"/>
              <a:gd name="T34" fmla="*/ 734 w 5509"/>
              <a:gd name="T35" fmla="*/ 1195 h 1905"/>
              <a:gd name="T36" fmla="*/ 50 w 5509"/>
              <a:gd name="T37" fmla="*/ 1879 h 1905"/>
              <a:gd name="T38" fmla="*/ 50 w 5509"/>
              <a:gd name="T39" fmla="*/ 1879 h 1905"/>
              <a:gd name="T40" fmla="*/ 25 w 5509"/>
              <a:gd name="T41" fmla="*/ 1904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09" h="1905">
                <a:moveTo>
                  <a:pt x="25" y="1904"/>
                </a:moveTo>
                <a:lnTo>
                  <a:pt x="25" y="1904"/>
                </a:lnTo>
                <a:cubicBezTo>
                  <a:pt x="12" y="1904"/>
                  <a:pt x="0" y="1893"/>
                  <a:pt x="0" y="1879"/>
                </a:cubicBezTo>
                <a:lnTo>
                  <a:pt x="0" y="1879"/>
                </a:lnTo>
                <a:cubicBezTo>
                  <a:pt x="0" y="1475"/>
                  <a:pt x="330" y="1146"/>
                  <a:pt x="734" y="1146"/>
                </a:cubicBezTo>
                <a:lnTo>
                  <a:pt x="4851" y="1146"/>
                </a:lnTo>
                <a:lnTo>
                  <a:pt x="4851" y="1146"/>
                </a:lnTo>
                <a:cubicBezTo>
                  <a:pt x="5186" y="1146"/>
                  <a:pt x="5458" y="873"/>
                  <a:pt x="5458" y="538"/>
                </a:cubicBezTo>
                <a:lnTo>
                  <a:pt x="5458" y="25"/>
                </a:lnTo>
                <a:lnTo>
                  <a:pt x="5458" y="25"/>
                </a:lnTo>
                <a:cubicBezTo>
                  <a:pt x="5458" y="10"/>
                  <a:pt x="5469" y="0"/>
                  <a:pt x="5483" y="0"/>
                </a:cubicBezTo>
                <a:lnTo>
                  <a:pt x="5483" y="0"/>
                </a:lnTo>
                <a:cubicBezTo>
                  <a:pt x="5497" y="0"/>
                  <a:pt x="5508" y="10"/>
                  <a:pt x="5508" y="25"/>
                </a:cubicBezTo>
                <a:lnTo>
                  <a:pt x="5508" y="538"/>
                </a:lnTo>
                <a:lnTo>
                  <a:pt x="5508" y="538"/>
                </a:lnTo>
                <a:cubicBezTo>
                  <a:pt x="5508" y="900"/>
                  <a:pt x="5213" y="1195"/>
                  <a:pt x="4851" y="1195"/>
                </a:cubicBezTo>
                <a:lnTo>
                  <a:pt x="734" y="1195"/>
                </a:lnTo>
                <a:lnTo>
                  <a:pt x="734" y="1195"/>
                </a:lnTo>
                <a:cubicBezTo>
                  <a:pt x="357" y="1195"/>
                  <a:pt x="50" y="1502"/>
                  <a:pt x="50" y="1879"/>
                </a:cubicBezTo>
                <a:lnTo>
                  <a:pt x="50" y="1879"/>
                </a:lnTo>
                <a:cubicBezTo>
                  <a:pt x="50" y="1893"/>
                  <a:pt x="39" y="1904"/>
                  <a:pt x="25" y="1904"/>
                </a:cubicBezTo>
              </a:path>
            </a:pathLst>
          </a:custGeom>
          <a:solidFill>
            <a:schemeClr val="tx2"/>
          </a:solidFill>
          <a:ln w="38100" cap="flat">
            <a:solidFill>
              <a:schemeClr val="tx2"/>
            </a:solidFill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A15A1678-AA84-434A-8ADB-2066F31E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630" y="5009011"/>
            <a:ext cx="2902101" cy="138463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B392D603-2D8A-9549-91B9-D0E738A7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268" y="4964989"/>
            <a:ext cx="3057209" cy="1384637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5CA11FD6-1442-C145-A36B-DCAFA3F8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16" y="4955644"/>
            <a:ext cx="3134008" cy="138463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1AFC53DF-5994-7A40-873D-EC3BF81DD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83" y="4848103"/>
            <a:ext cx="116886" cy="116886"/>
          </a:xfrm>
          <a:custGeom>
            <a:avLst/>
            <a:gdLst>
              <a:gd name="T0" fmla="*/ 342 w 343"/>
              <a:gd name="T1" fmla="*/ 171 h 344"/>
              <a:gd name="T2" fmla="*/ 342 w 343"/>
              <a:gd name="T3" fmla="*/ 171 h 344"/>
              <a:gd name="T4" fmla="*/ 171 w 343"/>
              <a:gd name="T5" fmla="*/ 343 h 344"/>
              <a:gd name="T6" fmla="*/ 171 w 343"/>
              <a:gd name="T7" fmla="*/ 343 h 344"/>
              <a:gd name="T8" fmla="*/ 0 w 343"/>
              <a:gd name="T9" fmla="*/ 171 h 344"/>
              <a:gd name="T10" fmla="*/ 0 w 343"/>
              <a:gd name="T11" fmla="*/ 171 h 344"/>
              <a:gd name="T12" fmla="*/ 171 w 343"/>
              <a:gd name="T13" fmla="*/ 0 h 344"/>
              <a:gd name="T14" fmla="*/ 171 w 343"/>
              <a:gd name="T15" fmla="*/ 0 h 344"/>
              <a:gd name="T16" fmla="*/ 342 w 343"/>
              <a:gd name="T17" fmla="*/ 17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344">
                <a:moveTo>
                  <a:pt x="342" y="171"/>
                </a:moveTo>
                <a:lnTo>
                  <a:pt x="342" y="171"/>
                </a:lnTo>
                <a:cubicBezTo>
                  <a:pt x="342" y="266"/>
                  <a:pt x="265" y="343"/>
                  <a:pt x="171" y="343"/>
                </a:cubicBezTo>
                <a:lnTo>
                  <a:pt x="171" y="343"/>
                </a:lnTo>
                <a:cubicBezTo>
                  <a:pt x="77" y="343"/>
                  <a:pt x="0" y="266"/>
                  <a:pt x="0" y="171"/>
                </a:cubicBezTo>
                <a:lnTo>
                  <a:pt x="0" y="171"/>
                </a:lnTo>
                <a:cubicBezTo>
                  <a:pt x="0" y="77"/>
                  <a:pt x="77" y="0"/>
                  <a:pt x="171" y="0"/>
                </a:cubicBezTo>
                <a:lnTo>
                  <a:pt x="171" y="0"/>
                </a:lnTo>
                <a:cubicBezTo>
                  <a:pt x="265" y="0"/>
                  <a:pt x="342" y="77"/>
                  <a:pt x="342" y="1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8AF5D7EA-D84F-BB49-8583-A5E56428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013" y="4848103"/>
            <a:ext cx="116886" cy="116886"/>
          </a:xfrm>
          <a:custGeom>
            <a:avLst/>
            <a:gdLst>
              <a:gd name="T0" fmla="*/ 344 w 345"/>
              <a:gd name="T1" fmla="*/ 171 h 344"/>
              <a:gd name="T2" fmla="*/ 344 w 345"/>
              <a:gd name="T3" fmla="*/ 171 h 344"/>
              <a:gd name="T4" fmla="*/ 172 w 345"/>
              <a:gd name="T5" fmla="*/ 343 h 344"/>
              <a:gd name="T6" fmla="*/ 172 w 345"/>
              <a:gd name="T7" fmla="*/ 343 h 344"/>
              <a:gd name="T8" fmla="*/ 0 w 345"/>
              <a:gd name="T9" fmla="*/ 171 h 344"/>
              <a:gd name="T10" fmla="*/ 0 w 345"/>
              <a:gd name="T11" fmla="*/ 171 h 344"/>
              <a:gd name="T12" fmla="*/ 172 w 345"/>
              <a:gd name="T13" fmla="*/ 0 h 344"/>
              <a:gd name="T14" fmla="*/ 172 w 345"/>
              <a:gd name="T15" fmla="*/ 0 h 344"/>
              <a:gd name="T16" fmla="*/ 344 w 345"/>
              <a:gd name="T17" fmla="*/ 17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4">
                <a:moveTo>
                  <a:pt x="344" y="171"/>
                </a:moveTo>
                <a:lnTo>
                  <a:pt x="344" y="171"/>
                </a:lnTo>
                <a:cubicBezTo>
                  <a:pt x="344" y="266"/>
                  <a:pt x="267" y="343"/>
                  <a:pt x="172" y="343"/>
                </a:cubicBezTo>
                <a:lnTo>
                  <a:pt x="172" y="343"/>
                </a:lnTo>
                <a:cubicBezTo>
                  <a:pt x="77" y="343"/>
                  <a:pt x="0" y="266"/>
                  <a:pt x="0" y="171"/>
                </a:cubicBezTo>
                <a:lnTo>
                  <a:pt x="0" y="171"/>
                </a:lnTo>
                <a:cubicBezTo>
                  <a:pt x="0" y="77"/>
                  <a:pt x="77" y="0"/>
                  <a:pt x="172" y="0"/>
                </a:cubicBezTo>
                <a:lnTo>
                  <a:pt x="172" y="0"/>
                </a:lnTo>
                <a:cubicBezTo>
                  <a:pt x="267" y="0"/>
                  <a:pt x="344" y="77"/>
                  <a:pt x="344" y="17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52D6D050-A3CC-6645-B92C-317E6DE5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103" y="4848103"/>
            <a:ext cx="116886" cy="116886"/>
          </a:xfrm>
          <a:custGeom>
            <a:avLst/>
            <a:gdLst>
              <a:gd name="T0" fmla="*/ 344 w 345"/>
              <a:gd name="T1" fmla="*/ 171 h 344"/>
              <a:gd name="T2" fmla="*/ 344 w 345"/>
              <a:gd name="T3" fmla="*/ 171 h 344"/>
              <a:gd name="T4" fmla="*/ 172 w 345"/>
              <a:gd name="T5" fmla="*/ 343 h 344"/>
              <a:gd name="T6" fmla="*/ 172 w 345"/>
              <a:gd name="T7" fmla="*/ 343 h 344"/>
              <a:gd name="T8" fmla="*/ 0 w 345"/>
              <a:gd name="T9" fmla="*/ 171 h 344"/>
              <a:gd name="T10" fmla="*/ 0 w 345"/>
              <a:gd name="T11" fmla="*/ 171 h 344"/>
              <a:gd name="T12" fmla="*/ 172 w 345"/>
              <a:gd name="T13" fmla="*/ 0 h 344"/>
              <a:gd name="T14" fmla="*/ 172 w 345"/>
              <a:gd name="T15" fmla="*/ 0 h 344"/>
              <a:gd name="T16" fmla="*/ 344 w 345"/>
              <a:gd name="T17" fmla="*/ 17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4">
                <a:moveTo>
                  <a:pt x="344" y="171"/>
                </a:moveTo>
                <a:lnTo>
                  <a:pt x="344" y="171"/>
                </a:lnTo>
                <a:cubicBezTo>
                  <a:pt x="344" y="266"/>
                  <a:pt x="267" y="343"/>
                  <a:pt x="172" y="343"/>
                </a:cubicBezTo>
                <a:lnTo>
                  <a:pt x="172" y="343"/>
                </a:lnTo>
                <a:cubicBezTo>
                  <a:pt x="78" y="343"/>
                  <a:pt x="0" y="266"/>
                  <a:pt x="0" y="171"/>
                </a:cubicBezTo>
                <a:lnTo>
                  <a:pt x="0" y="171"/>
                </a:lnTo>
                <a:cubicBezTo>
                  <a:pt x="0" y="77"/>
                  <a:pt x="78" y="0"/>
                  <a:pt x="172" y="0"/>
                </a:cubicBezTo>
                <a:lnTo>
                  <a:pt x="172" y="0"/>
                </a:lnTo>
                <a:cubicBezTo>
                  <a:pt x="267" y="0"/>
                  <a:pt x="344" y="77"/>
                  <a:pt x="344" y="1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474A4C63-A05D-F24C-A789-52950E62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83" y="4218723"/>
            <a:ext cx="116886" cy="116886"/>
          </a:xfrm>
          <a:custGeom>
            <a:avLst/>
            <a:gdLst>
              <a:gd name="T0" fmla="*/ 342 w 343"/>
              <a:gd name="T1" fmla="*/ 173 h 345"/>
              <a:gd name="T2" fmla="*/ 342 w 343"/>
              <a:gd name="T3" fmla="*/ 173 h 345"/>
              <a:gd name="T4" fmla="*/ 171 w 343"/>
              <a:gd name="T5" fmla="*/ 344 h 345"/>
              <a:gd name="T6" fmla="*/ 171 w 343"/>
              <a:gd name="T7" fmla="*/ 344 h 345"/>
              <a:gd name="T8" fmla="*/ 0 w 343"/>
              <a:gd name="T9" fmla="*/ 173 h 345"/>
              <a:gd name="T10" fmla="*/ 0 w 343"/>
              <a:gd name="T11" fmla="*/ 173 h 345"/>
              <a:gd name="T12" fmla="*/ 171 w 343"/>
              <a:gd name="T13" fmla="*/ 0 h 345"/>
              <a:gd name="T14" fmla="*/ 171 w 343"/>
              <a:gd name="T15" fmla="*/ 0 h 345"/>
              <a:gd name="T16" fmla="*/ 342 w 343"/>
              <a:gd name="T17" fmla="*/ 17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345">
                <a:moveTo>
                  <a:pt x="342" y="173"/>
                </a:moveTo>
                <a:lnTo>
                  <a:pt x="342" y="173"/>
                </a:lnTo>
                <a:cubicBezTo>
                  <a:pt x="342" y="267"/>
                  <a:pt x="265" y="344"/>
                  <a:pt x="171" y="344"/>
                </a:cubicBezTo>
                <a:lnTo>
                  <a:pt x="171" y="344"/>
                </a:lnTo>
                <a:cubicBezTo>
                  <a:pt x="77" y="344"/>
                  <a:pt x="0" y="267"/>
                  <a:pt x="0" y="173"/>
                </a:cubicBezTo>
                <a:lnTo>
                  <a:pt x="0" y="173"/>
                </a:lnTo>
                <a:cubicBezTo>
                  <a:pt x="0" y="77"/>
                  <a:pt x="77" y="0"/>
                  <a:pt x="171" y="0"/>
                </a:cubicBezTo>
                <a:lnTo>
                  <a:pt x="171" y="0"/>
                </a:lnTo>
                <a:cubicBezTo>
                  <a:pt x="265" y="0"/>
                  <a:pt x="342" y="77"/>
                  <a:pt x="342" y="1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6654E5ED-3E74-8548-AADD-79AF4089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407" y="4218723"/>
            <a:ext cx="116886" cy="116886"/>
          </a:xfrm>
          <a:custGeom>
            <a:avLst/>
            <a:gdLst>
              <a:gd name="T0" fmla="*/ 344 w 345"/>
              <a:gd name="T1" fmla="*/ 173 h 345"/>
              <a:gd name="T2" fmla="*/ 344 w 345"/>
              <a:gd name="T3" fmla="*/ 173 h 345"/>
              <a:gd name="T4" fmla="*/ 172 w 345"/>
              <a:gd name="T5" fmla="*/ 344 h 345"/>
              <a:gd name="T6" fmla="*/ 172 w 345"/>
              <a:gd name="T7" fmla="*/ 344 h 345"/>
              <a:gd name="T8" fmla="*/ 0 w 345"/>
              <a:gd name="T9" fmla="*/ 173 h 345"/>
              <a:gd name="T10" fmla="*/ 0 w 345"/>
              <a:gd name="T11" fmla="*/ 173 h 345"/>
              <a:gd name="T12" fmla="*/ 172 w 345"/>
              <a:gd name="T13" fmla="*/ 0 h 345"/>
              <a:gd name="T14" fmla="*/ 172 w 345"/>
              <a:gd name="T15" fmla="*/ 0 h 345"/>
              <a:gd name="T16" fmla="*/ 344 w 345"/>
              <a:gd name="T17" fmla="*/ 17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5">
                <a:moveTo>
                  <a:pt x="344" y="173"/>
                </a:moveTo>
                <a:lnTo>
                  <a:pt x="344" y="173"/>
                </a:lnTo>
                <a:cubicBezTo>
                  <a:pt x="344" y="267"/>
                  <a:pt x="267" y="344"/>
                  <a:pt x="172" y="344"/>
                </a:cubicBezTo>
                <a:lnTo>
                  <a:pt x="172" y="344"/>
                </a:lnTo>
                <a:cubicBezTo>
                  <a:pt x="77" y="344"/>
                  <a:pt x="0" y="267"/>
                  <a:pt x="0" y="173"/>
                </a:cubicBezTo>
                <a:lnTo>
                  <a:pt x="0" y="173"/>
                </a:lnTo>
                <a:cubicBezTo>
                  <a:pt x="0" y="77"/>
                  <a:pt x="77" y="0"/>
                  <a:pt x="172" y="0"/>
                </a:cubicBezTo>
                <a:lnTo>
                  <a:pt x="172" y="0"/>
                </a:lnTo>
                <a:cubicBezTo>
                  <a:pt x="267" y="0"/>
                  <a:pt x="344" y="77"/>
                  <a:pt x="344" y="17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7C771D1E-F285-6045-A606-E145111EA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660" y="4218723"/>
            <a:ext cx="116886" cy="116886"/>
          </a:xfrm>
          <a:custGeom>
            <a:avLst/>
            <a:gdLst>
              <a:gd name="T0" fmla="*/ 344 w 345"/>
              <a:gd name="T1" fmla="*/ 173 h 345"/>
              <a:gd name="T2" fmla="*/ 344 w 345"/>
              <a:gd name="T3" fmla="*/ 173 h 345"/>
              <a:gd name="T4" fmla="*/ 172 w 345"/>
              <a:gd name="T5" fmla="*/ 344 h 345"/>
              <a:gd name="T6" fmla="*/ 172 w 345"/>
              <a:gd name="T7" fmla="*/ 344 h 345"/>
              <a:gd name="T8" fmla="*/ 0 w 345"/>
              <a:gd name="T9" fmla="*/ 173 h 345"/>
              <a:gd name="T10" fmla="*/ 0 w 345"/>
              <a:gd name="T11" fmla="*/ 173 h 345"/>
              <a:gd name="T12" fmla="*/ 172 w 345"/>
              <a:gd name="T13" fmla="*/ 0 h 345"/>
              <a:gd name="T14" fmla="*/ 172 w 345"/>
              <a:gd name="T15" fmla="*/ 0 h 345"/>
              <a:gd name="T16" fmla="*/ 344 w 345"/>
              <a:gd name="T17" fmla="*/ 17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5">
                <a:moveTo>
                  <a:pt x="344" y="173"/>
                </a:moveTo>
                <a:lnTo>
                  <a:pt x="344" y="173"/>
                </a:lnTo>
                <a:cubicBezTo>
                  <a:pt x="344" y="267"/>
                  <a:pt x="267" y="344"/>
                  <a:pt x="172" y="344"/>
                </a:cubicBezTo>
                <a:lnTo>
                  <a:pt x="172" y="344"/>
                </a:lnTo>
                <a:cubicBezTo>
                  <a:pt x="77" y="344"/>
                  <a:pt x="0" y="267"/>
                  <a:pt x="0" y="173"/>
                </a:cubicBezTo>
                <a:lnTo>
                  <a:pt x="0" y="173"/>
                </a:lnTo>
                <a:cubicBezTo>
                  <a:pt x="0" y="77"/>
                  <a:pt x="77" y="0"/>
                  <a:pt x="172" y="0"/>
                </a:cubicBezTo>
                <a:lnTo>
                  <a:pt x="172" y="0"/>
                </a:lnTo>
                <a:cubicBezTo>
                  <a:pt x="267" y="0"/>
                  <a:pt x="344" y="77"/>
                  <a:pt x="344" y="1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92F9DD22-0906-3B49-B8EB-6F1FE6FB4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35" y="1940965"/>
            <a:ext cx="16483" cy="647364"/>
          </a:xfrm>
          <a:custGeom>
            <a:avLst/>
            <a:gdLst>
              <a:gd name="T0" fmla="*/ 25 w 50"/>
              <a:gd name="T1" fmla="*/ 1905 h 1906"/>
              <a:gd name="T2" fmla="*/ 25 w 50"/>
              <a:gd name="T3" fmla="*/ 1905 h 1906"/>
              <a:gd name="T4" fmla="*/ 0 w 50"/>
              <a:gd name="T5" fmla="*/ 1880 h 1906"/>
              <a:gd name="T6" fmla="*/ 0 w 50"/>
              <a:gd name="T7" fmla="*/ 25 h 1906"/>
              <a:gd name="T8" fmla="*/ 0 w 50"/>
              <a:gd name="T9" fmla="*/ 25 h 1906"/>
              <a:gd name="T10" fmla="*/ 25 w 50"/>
              <a:gd name="T11" fmla="*/ 0 h 1906"/>
              <a:gd name="T12" fmla="*/ 25 w 50"/>
              <a:gd name="T13" fmla="*/ 0 h 1906"/>
              <a:gd name="T14" fmla="*/ 49 w 50"/>
              <a:gd name="T15" fmla="*/ 25 h 1906"/>
              <a:gd name="T16" fmla="*/ 49 w 50"/>
              <a:gd name="T17" fmla="*/ 1880 h 1906"/>
              <a:gd name="T18" fmla="*/ 49 w 50"/>
              <a:gd name="T19" fmla="*/ 1880 h 1906"/>
              <a:gd name="T20" fmla="*/ 25 w 50"/>
              <a:gd name="T21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1906">
                <a:moveTo>
                  <a:pt x="25" y="1905"/>
                </a:moveTo>
                <a:lnTo>
                  <a:pt x="25" y="1905"/>
                </a:lnTo>
                <a:cubicBezTo>
                  <a:pt x="12" y="1905"/>
                  <a:pt x="0" y="1893"/>
                  <a:pt x="0" y="1880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2" y="0"/>
                  <a:pt x="25" y="0"/>
                </a:cubicBezTo>
                <a:lnTo>
                  <a:pt x="25" y="0"/>
                </a:lnTo>
                <a:cubicBezTo>
                  <a:pt x="39" y="0"/>
                  <a:pt x="49" y="11"/>
                  <a:pt x="49" y="25"/>
                </a:cubicBezTo>
                <a:lnTo>
                  <a:pt x="49" y="1880"/>
                </a:lnTo>
                <a:lnTo>
                  <a:pt x="49" y="1880"/>
                </a:lnTo>
                <a:cubicBezTo>
                  <a:pt x="49" y="1893"/>
                  <a:pt x="39" y="1905"/>
                  <a:pt x="25" y="1905"/>
                </a:cubicBezTo>
              </a:path>
            </a:pathLst>
          </a:custGeom>
          <a:solidFill>
            <a:schemeClr val="tx2"/>
          </a:solidFill>
          <a:ln w="38100" cap="flat">
            <a:solidFill>
              <a:schemeClr val="tx2"/>
            </a:solidFill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466FD43D-5162-CA4A-8721-67650836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357" y="1940965"/>
            <a:ext cx="2958092" cy="647364"/>
          </a:xfrm>
          <a:custGeom>
            <a:avLst/>
            <a:gdLst>
              <a:gd name="T0" fmla="*/ 24 w 5508"/>
              <a:gd name="T1" fmla="*/ 1905 h 1906"/>
              <a:gd name="T2" fmla="*/ 24 w 5508"/>
              <a:gd name="T3" fmla="*/ 1905 h 1906"/>
              <a:gd name="T4" fmla="*/ 0 w 5508"/>
              <a:gd name="T5" fmla="*/ 1880 h 1906"/>
              <a:gd name="T6" fmla="*/ 0 w 5508"/>
              <a:gd name="T7" fmla="*/ 1366 h 1906"/>
              <a:gd name="T8" fmla="*/ 0 w 5508"/>
              <a:gd name="T9" fmla="*/ 1366 h 1906"/>
              <a:gd name="T10" fmla="*/ 656 w 5508"/>
              <a:gd name="T11" fmla="*/ 709 h 1906"/>
              <a:gd name="T12" fmla="*/ 4773 w 5508"/>
              <a:gd name="T13" fmla="*/ 709 h 1906"/>
              <a:gd name="T14" fmla="*/ 4773 w 5508"/>
              <a:gd name="T15" fmla="*/ 709 h 1906"/>
              <a:gd name="T16" fmla="*/ 5458 w 5508"/>
              <a:gd name="T17" fmla="*/ 25 h 1906"/>
              <a:gd name="T18" fmla="*/ 5458 w 5508"/>
              <a:gd name="T19" fmla="*/ 25 h 1906"/>
              <a:gd name="T20" fmla="*/ 5482 w 5508"/>
              <a:gd name="T21" fmla="*/ 0 h 1906"/>
              <a:gd name="T22" fmla="*/ 5482 w 5508"/>
              <a:gd name="T23" fmla="*/ 0 h 1906"/>
              <a:gd name="T24" fmla="*/ 5507 w 5508"/>
              <a:gd name="T25" fmla="*/ 25 h 1906"/>
              <a:gd name="T26" fmla="*/ 5507 w 5508"/>
              <a:gd name="T27" fmla="*/ 25 h 1906"/>
              <a:gd name="T28" fmla="*/ 4773 w 5508"/>
              <a:gd name="T29" fmla="*/ 758 h 1906"/>
              <a:gd name="T30" fmla="*/ 656 w 5508"/>
              <a:gd name="T31" fmla="*/ 758 h 1906"/>
              <a:gd name="T32" fmla="*/ 656 w 5508"/>
              <a:gd name="T33" fmla="*/ 758 h 1906"/>
              <a:gd name="T34" fmla="*/ 49 w 5508"/>
              <a:gd name="T35" fmla="*/ 1366 h 1906"/>
              <a:gd name="T36" fmla="*/ 49 w 5508"/>
              <a:gd name="T37" fmla="*/ 1880 h 1906"/>
              <a:gd name="T38" fmla="*/ 49 w 5508"/>
              <a:gd name="T39" fmla="*/ 1880 h 1906"/>
              <a:gd name="T40" fmla="*/ 24 w 5508"/>
              <a:gd name="T41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08" h="1906">
                <a:moveTo>
                  <a:pt x="24" y="1905"/>
                </a:moveTo>
                <a:lnTo>
                  <a:pt x="24" y="1905"/>
                </a:lnTo>
                <a:cubicBezTo>
                  <a:pt x="11" y="1905"/>
                  <a:pt x="0" y="1893"/>
                  <a:pt x="0" y="1880"/>
                </a:cubicBezTo>
                <a:lnTo>
                  <a:pt x="0" y="1366"/>
                </a:lnTo>
                <a:lnTo>
                  <a:pt x="0" y="1366"/>
                </a:lnTo>
                <a:cubicBezTo>
                  <a:pt x="0" y="1004"/>
                  <a:pt x="295" y="709"/>
                  <a:pt x="656" y="709"/>
                </a:cubicBezTo>
                <a:lnTo>
                  <a:pt x="4773" y="709"/>
                </a:lnTo>
                <a:lnTo>
                  <a:pt x="4773" y="709"/>
                </a:lnTo>
                <a:cubicBezTo>
                  <a:pt x="5151" y="709"/>
                  <a:pt x="5458" y="402"/>
                  <a:pt x="5458" y="25"/>
                </a:cubicBezTo>
                <a:lnTo>
                  <a:pt x="5458" y="25"/>
                </a:lnTo>
                <a:cubicBezTo>
                  <a:pt x="5458" y="11"/>
                  <a:pt x="5468" y="0"/>
                  <a:pt x="5482" y="0"/>
                </a:cubicBezTo>
                <a:lnTo>
                  <a:pt x="5482" y="0"/>
                </a:lnTo>
                <a:cubicBezTo>
                  <a:pt x="5496" y="0"/>
                  <a:pt x="5507" y="11"/>
                  <a:pt x="5507" y="25"/>
                </a:cubicBezTo>
                <a:lnTo>
                  <a:pt x="5507" y="25"/>
                </a:lnTo>
                <a:cubicBezTo>
                  <a:pt x="5507" y="429"/>
                  <a:pt x="5177" y="758"/>
                  <a:pt x="4773" y="758"/>
                </a:cubicBezTo>
                <a:lnTo>
                  <a:pt x="656" y="758"/>
                </a:lnTo>
                <a:lnTo>
                  <a:pt x="656" y="758"/>
                </a:lnTo>
                <a:cubicBezTo>
                  <a:pt x="322" y="758"/>
                  <a:pt x="49" y="1031"/>
                  <a:pt x="49" y="1366"/>
                </a:cubicBezTo>
                <a:lnTo>
                  <a:pt x="49" y="1880"/>
                </a:lnTo>
                <a:lnTo>
                  <a:pt x="49" y="1880"/>
                </a:lnTo>
                <a:cubicBezTo>
                  <a:pt x="49" y="1893"/>
                  <a:pt x="38" y="1905"/>
                  <a:pt x="24" y="1905"/>
                </a:cubicBezTo>
              </a:path>
            </a:pathLst>
          </a:custGeom>
          <a:solidFill>
            <a:schemeClr val="tx2"/>
          </a:solidFill>
          <a:ln w="38100" cap="flat">
            <a:solidFill>
              <a:schemeClr val="tx2"/>
            </a:solidFill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6D0B63FD-ED29-8340-8DDF-34ED3D2E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553" y="1940965"/>
            <a:ext cx="2957542" cy="647364"/>
          </a:xfrm>
          <a:custGeom>
            <a:avLst/>
            <a:gdLst>
              <a:gd name="T0" fmla="*/ 5483 w 5509"/>
              <a:gd name="T1" fmla="*/ 1905 h 1906"/>
              <a:gd name="T2" fmla="*/ 5483 w 5509"/>
              <a:gd name="T3" fmla="*/ 1905 h 1906"/>
              <a:gd name="T4" fmla="*/ 5458 w 5509"/>
              <a:gd name="T5" fmla="*/ 1880 h 1906"/>
              <a:gd name="T6" fmla="*/ 5458 w 5509"/>
              <a:gd name="T7" fmla="*/ 1366 h 1906"/>
              <a:gd name="T8" fmla="*/ 5458 w 5509"/>
              <a:gd name="T9" fmla="*/ 1366 h 1906"/>
              <a:gd name="T10" fmla="*/ 4851 w 5509"/>
              <a:gd name="T11" fmla="*/ 758 h 1906"/>
              <a:gd name="T12" fmla="*/ 734 w 5509"/>
              <a:gd name="T13" fmla="*/ 758 h 1906"/>
              <a:gd name="T14" fmla="*/ 734 w 5509"/>
              <a:gd name="T15" fmla="*/ 758 h 1906"/>
              <a:gd name="T16" fmla="*/ 0 w 5509"/>
              <a:gd name="T17" fmla="*/ 25 h 1906"/>
              <a:gd name="T18" fmla="*/ 0 w 5509"/>
              <a:gd name="T19" fmla="*/ 25 h 1906"/>
              <a:gd name="T20" fmla="*/ 25 w 5509"/>
              <a:gd name="T21" fmla="*/ 0 h 1906"/>
              <a:gd name="T22" fmla="*/ 25 w 5509"/>
              <a:gd name="T23" fmla="*/ 0 h 1906"/>
              <a:gd name="T24" fmla="*/ 50 w 5509"/>
              <a:gd name="T25" fmla="*/ 25 h 1906"/>
              <a:gd name="T26" fmla="*/ 50 w 5509"/>
              <a:gd name="T27" fmla="*/ 25 h 1906"/>
              <a:gd name="T28" fmla="*/ 734 w 5509"/>
              <a:gd name="T29" fmla="*/ 709 h 1906"/>
              <a:gd name="T30" fmla="*/ 4851 w 5509"/>
              <a:gd name="T31" fmla="*/ 709 h 1906"/>
              <a:gd name="T32" fmla="*/ 4851 w 5509"/>
              <a:gd name="T33" fmla="*/ 709 h 1906"/>
              <a:gd name="T34" fmla="*/ 5508 w 5509"/>
              <a:gd name="T35" fmla="*/ 1366 h 1906"/>
              <a:gd name="T36" fmla="*/ 5508 w 5509"/>
              <a:gd name="T37" fmla="*/ 1880 h 1906"/>
              <a:gd name="T38" fmla="*/ 5508 w 5509"/>
              <a:gd name="T39" fmla="*/ 1880 h 1906"/>
              <a:gd name="T40" fmla="*/ 5483 w 5509"/>
              <a:gd name="T41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09" h="1906">
                <a:moveTo>
                  <a:pt x="5483" y="1905"/>
                </a:moveTo>
                <a:lnTo>
                  <a:pt x="5483" y="1905"/>
                </a:lnTo>
                <a:cubicBezTo>
                  <a:pt x="5469" y="1905"/>
                  <a:pt x="5458" y="1893"/>
                  <a:pt x="5458" y="1880"/>
                </a:cubicBezTo>
                <a:lnTo>
                  <a:pt x="5458" y="1366"/>
                </a:lnTo>
                <a:lnTo>
                  <a:pt x="5458" y="1366"/>
                </a:lnTo>
                <a:cubicBezTo>
                  <a:pt x="5458" y="1031"/>
                  <a:pt x="5186" y="758"/>
                  <a:pt x="4851" y="758"/>
                </a:cubicBezTo>
                <a:lnTo>
                  <a:pt x="734" y="758"/>
                </a:lnTo>
                <a:lnTo>
                  <a:pt x="734" y="758"/>
                </a:lnTo>
                <a:cubicBezTo>
                  <a:pt x="330" y="758"/>
                  <a:pt x="0" y="429"/>
                  <a:pt x="0" y="25"/>
                </a:cubicBezTo>
                <a:lnTo>
                  <a:pt x="0" y="25"/>
                </a:lnTo>
                <a:cubicBezTo>
                  <a:pt x="0" y="11"/>
                  <a:pt x="12" y="0"/>
                  <a:pt x="25" y="0"/>
                </a:cubicBezTo>
                <a:lnTo>
                  <a:pt x="25" y="0"/>
                </a:lnTo>
                <a:cubicBezTo>
                  <a:pt x="39" y="0"/>
                  <a:pt x="50" y="11"/>
                  <a:pt x="50" y="25"/>
                </a:cubicBezTo>
                <a:lnTo>
                  <a:pt x="50" y="25"/>
                </a:lnTo>
                <a:cubicBezTo>
                  <a:pt x="50" y="402"/>
                  <a:pt x="357" y="709"/>
                  <a:pt x="734" y="709"/>
                </a:cubicBezTo>
                <a:lnTo>
                  <a:pt x="4851" y="709"/>
                </a:lnTo>
                <a:lnTo>
                  <a:pt x="4851" y="709"/>
                </a:lnTo>
                <a:cubicBezTo>
                  <a:pt x="5213" y="709"/>
                  <a:pt x="5508" y="1004"/>
                  <a:pt x="5508" y="1366"/>
                </a:cubicBezTo>
                <a:lnTo>
                  <a:pt x="5508" y="1880"/>
                </a:lnTo>
                <a:lnTo>
                  <a:pt x="5508" y="1880"/>
                </a:lnTo>
                <a:cubicBezTo>
                  <a:pt x="5508" y="1893"/>
                  <a:pt x="5497" y="1905"/>
                  <a:pt x="5483" y="1905"/>
                </a:cubicBezTo>
              </a:path>
            </a:pathLst>
          </a:custGeom>
          <a:solidFill>
            <a:schemeClr val="tx2"/>
          </a:solidFill>
          <a:ln w="38100" cap="flat">
            <a:solidFill>
              <a:schemeClr val="tx2"/>
            </a:solidFill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CF239C6D-A589-BC4A-9741-A6DF34B6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51" y="494102"/>
            <a:ext cx="3014382" cy="138463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759794F0-6EBA-0047-9584-E99FE59C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357" y="494174"/>
            <a:ext cx="3016120" cy="138463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9E4A9122-8D91-9740-A64D-E72942F8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89" y="494102"/>
            <a:ext cx="2969737" cy="138463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76B6C3C7-28C9-DC46-AF76-9A4675B4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83" y="1891514"/>
            <a:ext cx="116886" cy="116886"/>
          </a:xfrm>
          <a:custGeom>
            <a:avLst/>
            <a:gdLst>
              <a:gd name="T0" fmla="*/ 342 w 343"/>
              <a:gd name="T1" fmla="*/ 172 h 344"/>
              <a:gd name="T2" fmla="*/ 342 w 343"/>
              <a:gd name="T3" fmla="*/ 172 h 344"/>
              <a:gd name="T4" fmla="*/ 171 w 343"/>
              <a:gd name="T5" fmla="*/ 0 h 344"/>
              <a:gd name="T6" fmla="*/ 171 w 343"/>
              <a:gd name="T7" fmla="*/ 0 h 344"/>
              <a:gd name="T8" fmla="*/ 0 w 343"/>
              <a:gd name="T9" fmla="*/ 172 h 344"/>
              <a:gd name="T10" fmla="*/ 0 w 343"/>
              <a:gd name="T11" fmla="*/ 172 h 344"/>
              <a:gd name="T12" fmla="*/ 171 w 343"/>
              <a:gd name="T13" fmla="*/ 343 h 344"/>
              <a:gd name="T14" fmla="*/ 171 w 343"/>
              <a:gd name="T15" fmla="*/ 343 h 344"/>
              <a:gd name="T16" fmla="*/ 342 w 343"/>
              <a:gd name="T17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344">
                <a:moveTo>
                  <a:pt x="342" y="172"/>
                </a:moveTo>
                <a:lnTo>
                  <a:pt x="342" y="172"/>
                </a:lnTo>
                <a:cubicBezTo>
                  <a:pt x="342" y="76"/>
                  <a:pt x="265" y="0"/>
                  <a:pt x="171" y="0"/>
                </a:cubicBezTo>
                <a:lnTo>
                  <a:pt x="171" y="0"/>
                </a:lnTo>
                <a:cubicBezTo>
                  <a:pt x="77" y="0"/>
                  <a:pt x="0" y="76"/>
                  <a:pt x="0" y="172"/>
                </a:cubicBezTo>
                <a:lnTo>
                  <a:pt x="0" y="172"/>
                </a:lnTo>
                <a:cubicBezTo>
                  <a:pt x="0" y="266"/>
                  <a:pt x="77" y="343"/>
                  <a:pt x="171" y="343"/>
                </a:cubicBezTo>
                <a:lnTo>
                  <a:pt x="171" y="343"/>
                </a:lnTo>
                <a:cubicBezTo>
                  <a:pt x="265" y="343"/>
                  <a:pt x="342" y="266"/>
                  <a:pt x="342" y="1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001C74E2-CA1A-4C47-8ACA-01356D2B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013" y="1891514"/>
            <a:ext cx="116886" cy="116886"/>
          </a:xfrm>
          <a:custGeom>
            <a:avLst/>
            <a:gdLst>
              <a:gd name="T0" fmla="*/ 344 w 345"/>
              <a:gd name="T1" fmla="*/ 172 h 344"/>
              <a:gd name="T2" fmla="*/ 344 w 345"/>
              <a:gd name="T3" fmla="*/ 172 h 344"/>
              <a:gd name="T4" fmla="*/ 172 w 345"/>
              <a:gd name="T5" fmla="*/ 0 h 344"/>
              <a:gd name="T6" fmla="*/ 172 w 345"/>
              <a:gd name="T7" fmla="*/ 0 h 344"/>
              <a:gd name="T8" fmla="*/ 0 w 345"/>
              <a:gd name="T9" fmla="*/ 172 h 344"/>
              <a:gd name="T10" fmla="*/ 0 w 345"/>
              <a:gd name="T11" fmla="*/ 172 h 344"/>
              <a:gd name="T12" fmla="*/ 172 w 345"/>
              <a:gd name="T13" fmla="*/ 343 h 344"/>
              <a:gd name="T14" fmla="*/ 172 w 345"/>
              <a:gd name="T15" fmla="*/ 343 h 344"/>
              <a:gd name="T16" fmla="*/ 344 w 345"/>
              <a:gd name="T17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4">
                <a:moveTo>
                  <a:pt x="344" y="172"/>
                </a:moveTo>
                <a:lnTo>
                  <a:pt x="344" y="172"/>
                </a:lnTo>
                <a:cubicBezTo>
                  <a:pt x="344" y="76"/>
                  <a:pt x="267" y="0"/>
                  <a:pt x="172" y="0"/>
                </a:cubicBezTo>
                <a:lnTo>
                  <a:pt x="172" y="0"/>
                </a:lnTo>
                <a:cubicBezTo>
                  <a:pt x="77" y="0"/>
                  <a:pt x="0" y="76"/>
                  <a:pt x="0" y="172"/>
                </a:cubicBezTo>
                <a:lnTo>
                  <a:pt x="0" y="172"/>
                </a:lnTo>
                <a:cubicBezTo>
                  <a:pt x="0" y="266"/>
                  <a:pt x="77" y="343"/>
                  <a:pt x="172" y="343"/>
                </a:cubicBezTo>
                <a:lnTo>
                  <a:pt x="172" y="343"/>
                </a:lnTo>
                <a:cubicBezTo>
                  <a:pt x="267" y="343"/>
                  <a:pt x="344" y="266"/>
                  <a:pt x="344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29969259-133A-C640-9D08-8C06BA32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103" y="1891514"/>
            <a:ext cx="116886" cy="116886"/>
          </a:xfrm>
          <a:custGeom>
            <a:avLst/>
            <a:gdLst>
              <a:gd name="T0" fmla="*/ 344 w 345"/>
              <a:gd name="T1" fmla="*/ 172 h 344"/>
              <a:gd name="T2" fmla="*/ 344 w 345"/>
              <a:gd name="T3" fmla="*/ 172 h 344"/>
              <a:gd name="T4" fmla="*/ 172 w 345"/>
              <a:gd name="T5" fmla="*/ 0 h 344"/>
              <a:gd name="T6" fmla="*/ 172 w 345"/>
              <a:gd name="T7" fmla="*/ 0 h 344"/>
              <a:gd name="T8" fmla="*/ 0 w 345"/>
              <a:gd name="T9" fmla="*/ 172 h 344"/>
              <a:gd name="T10" fmla="*/ 0 w 345"/>
              <a:gd name="T11" fmla="*/ 172 h 344"/>
              <a:gd name="T12" fmla="*/ 172 w 345"/>
              <a:gd name="T13" fmla="*/ 343 h 344"/>
              <a:gd name="T14" fmla="*/ 172 w 345"/>
              <a:gd name="T15" fmla="*/ 343 h 344"/>
              <a:gd name="T16" fmla="*/ 344 w 345"/>
              <a:gd name="T17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4">
                <a:moveTo>
                  <a:pt x="344" y="172"/>
                </a:moveTo>
                <a:lnTo>
                  <a:pt x="344" y="172"/>
                </a:lnTo>
                <a:cubicBezTo>
                  <a:pt x="344" y="76"/>
                  <a:pt x="267" y="0"/>
                  <a:pt x="172" y="0"/>
                </a:cubicBezTo>
                <a:lnTo>
                  <a:pt x="172" y="0"/>
                </a:lnTo>
                <a:cubicBezTo>
                  <a:pt x="78" y="0"/>
                  <a:pt x="0" y="76"/>
                  <a:pt x="0" y="172"/>
                </a:cubicBezTo>
                <a:lnTo>
                  <a:pt x="0" y="172"/>
                </a:lnTo>
                <a:cubicBezTo>
                  <a:pt x="0" y="266"/>
                  <a:pt x="78" y="343"/>
                  <a:pt x="172" y="343"/>
                </a:cubicBezTo>
                <a:lnTo>
                  <a:pt x="172" y="343"/>
                </a:lnTo>
                <a:cubicBezTo>
                  <a:pt x="267" y="343"/>
                  <a:pt x="344" y="266"/>
                  <a:pt x="344" y="1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6FF54213-1DF7-2D4F-9F6F-71ADE491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83" y="2522393"/>
            <a:ext cx="116886" cy="116886"/>
          </a:xfrm>
          <a:custGeom>
            <a:avLst/>
            <a:gdLst>
              <a:gd name="T0" fmla="*/ 342 w 343"/>
              <a:gd name="T1" fmla="*/ 172 h 345"/>
              <a:gd name="T2" fmla="*/ 342 w 343"/>
              <a:gd name="T3" fmla="*/ 172 h 345"/>
              <a:gd name="T4" fmla="*/ 171 w 343"/>
              <a:gd name="T5" fmla="*/ 0 h 345"/>
              <a:gd name="T6" fmla="*/ 171 w 343"/>
              <a:gd name="T7" fmla="*/ 0 h 345"/>
              <a:gd name="T8" fmla="*/ 0 w 343"/>
              <a:gd name="T9" fmla="*/ 172 h 345"/>
              <a:gd name="T10" fmla="*/ 0 w 343"/>
              <a:gd name="T11" fmla="*/ 172 h 345"/>
              <a:gd name="T12" fmla="*/ 171 w 343"/>
              <a:gd name="T13" fmla="*/ 344 h 345"/>
              <a:gd name="T14" fmla="*/ 171 w 343"/>
              <a:gd name="T15" fmla="*/ 344 h 345"/>
              <a:gd name="T16" fmla="*/ 342 w 343"/>
              <a:gd name="T17" fmla="*/ 17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345">
                <a:moveTo>
                  <a:pt x="342" y="172"/>
                </a:moveTo>
                <a:lnTo>
                  <a:pt x="342" y="172"/>
                </a:lnTo>
                <a:cubicBezTo>
                  <a:pt x="342" y="77"/>
                  <a:pt x="265" y="0"/>
                  <a:pt x="171" y="0"/>
                </a:cubicBezTo>
                <a:lnTo>
                  <a:pt x="171" y="0"/>
                </a:lnTo>
                <a:cubicBezTo>
                  <a:pt x="77" y="0"/>
                  <a:pt x="0" y="77"/>
                  <a:pt x="0" y="172"/>
                </a:cubicBezTo>
                <a:lnTo>
                  <a:pt x="0" y="172"/>
                </a:lnTo>
                <a:cubicBezTo>
                  <a:pt x="0" y="267"/>
                  <a:pt x="77" y="344"/>
                  <a:pt x="171" y="344"/>
                </a:cubicBezTo>
                <a:lnTo>
                  <a:pt x="171" y="344"/>
                </a:lnTo>
                <a:cubicBezTo>
                  <a:pt x="265" y="344"/>
                  <a:pt x="342" y="267"/>
                  <a:pt x="342" y="1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3E224F6A-09C2-F549-9D45-0A52DE8A2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407" y="2522393"/>
            <a:ext cx="116886" cy="116886"/>
          </a:xfrm>
          <a:custGeom>
            <a:avLst/>
            <a:gdLst>
              <a:gd name="T0" fmla="*/ 344 w 345"/>
              <a:gd name="T1" fmla="*/ 172 h 345"/>
              <a:gd name="T2" fmla="*/ 344 w 345"/>
              <a:gd name="T3" fmla="*/ 172 h 345"/>
              <a:gd name="T4" fmla="*/ 172 w 345"/>
              <a:gd name="T5" fmla="*/ 0 h 345"/>
              <a:gd name="T6" fmla="*/ 172 w 345"/>
              <a:gd name="T7" fmla="*/ 0 h 345"/>
              <a:gd name="T8" fmla="*/ 0 w 345"/>
              <a:gd name="T9" fmla="*/ 172 h 345"/>
              <a:gd name="T10" fmla="*/ 0 w 345"/>
              <a:gd name="T11" fmla="*/ 172 h 345"/>
              <a:gd name="T12" fmla="*/ 172 w 345"/>
              <a:gd name="T13" fmla="*/ 344 h 345"/>
              <a:gd name="T14" fmla="*/ 172 w 345"/>
              <a:gd name="T15" fmla="*/ 344 h 345"/>
              <a:gd name="T16" fmla="*/ 344 w 345"/>
              <a:gd name="T17" fmla="*/ 17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5">
                <a:moveTo>
                  <a:pt x="344" y="172"/>
                </a:moveTo>
                <a:lnTo>
                  <a:pt x="344" y="172"/>
                </a:lnTo>
                <a:cubicBezTo>
                  <a:pt x="344" y="77"/>
                  <a:pt x="267" y="0"/>
                  <a:pt x="172" y="0"/>
                </a:cubicBezTo>
                <a:lnTo>
                  <a:pt x="172" y="0"/>
                </a:lnTo>
                <a:cubicBezTo>
                  <a:pt x="77" y="0"/>
                  <a:pt x="0" y="77"/>
                  <a:pt x="0" y="172"/>
                </a:cubicBezTo>
                <a:lnTo>
                  <a:pt x="0" y="172"/>
                </a:lnTo>
                <a:cubicBezTo>
                  <a:pt x="0" y="267"/>
                  <a:pt x="77" y="344"/>
                  <a:pt x="172" y="344"/>
                </a:cubicBezTo>
                <a:lnTo>
                  <a:pt x="172" y="344"/>
                </a:lnTo>
                <a:cubicBezTo>
                  <a:pt x="267" y="344"/>
                  <a:pt x="344" y="267"/>
                  <a:pt x="344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593A74FE-4DB7-EE47-A9CA-21A7209ED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660" y="2522393"/>
            <a:ext cx="116886" cy="116886"/>
          </a:xfrm>
          <a:custGeom>
            <a:avLst/>
            <a:gdLst>
              <a:gd name="T0" fmla="*/ 344 w 345"/>
              <a:gd name="T1" fmla="*/ 172 h 345"/>
              <a:gd name="T2" fmla="*/ 344 w 345"/>
              <a:gd name="T3" fmla="*/ 172 h 345"/>
              <a:gd name="T4" fmla="*/ 172 w 345"/>
              <a:gd name="T5" fmla="*/ 0 h 345"/>
              <a:gd name="T6" fmla="*/ 172 w 345"/>
              <a:gd name="T7" fmla="*/ 0 h 345"/>
              <a:gd name="T8" fmla="*/ 0 w 345"/>
              <a:gd name="T9" fmla="*/ 172 h 345"/>
              <a:gd name="T10" fmla="*/ 0 w 345"/>
              <a:gd name="T11" fmla="*/ 172 h 345"/>
              <a:gd name="T12" fmla="*/ 172 w 345"/>
              <a:gd name="T13" fmla="*/ 344 h 345"/>
              <a:gd name="T14" fmla="*/ 172 w 345"/>
              <a:gd name="T15" fmla="*/ 344 h 345"/>
              <a:gd name="T16" fmla="*/ 344 w 345"/>
              <a:gd name="T17" fmla="*/ 17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5">
                <a:moveTo>
                  <a:pt x="344" y="172"/>
                </a:moveTo>
                <a:lnTo>
                  <a:pt x="344" y="172"/>
                </a:lnTo>
                <a:cubicBezTo>
                  <a:pt x="344" y="77"/>
                  <a:pt x="267" y="0"/>
                  <a:pt x="172" y="0"/>
                </a:cubicBezTo>
                <a:lnTo>
                  <a:pt x="172" y="0"/>
                </a:lnTo>
                <a:cubicBezTo>
                  <a:pt x="77" y="0"/>
                  <a:pt x="0" y="77"/>
                  <a:pt x="0" y="172"/>
                </a:cubicBezTo>
                <a:lnTo>
                  <a:pt x="0" y="172"/>
                </a:lnTo>
                <a:cubicBezTo>
                  <a:pt x="0" y="267"/>
                  <a:pt x="77" y="344"/>
                  <a:pt x="172" y="344"/>
                </a:cubicBezTo>
                <a:lnTo>
                  <a:pt x="172" y="344"/>
                </a:lnTo>
                <a:cubicBezTo>
                  <a:pt x="267" y="344"/>
                  <a:pt x="344" y="267"/>
                  <a:pt x="344" y="1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E064B3-39C7-5E45-818C-2D3CC370E7F7}"/>
              </a:ext>
            </a:extLst>
          </p:cNvPr>
          <p:cNvSpPr txBox="1"/>
          <p:nvPr/>
        </p:nvSpPr>
        <p:spPr>
          <a:xfrm>
            <a:off x="4239842" y="2869873"/>
            <a:ext cx="3661146" cy="111825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Teoría de la </a:t>
            </a:r>
          </a:p>
          <a:p>
            <a:pPr marL="0" marR="0" lvl="0" indent="0" algn="ctr" defTabSz="4572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partida doble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70953" y="657411"/>
            <a:ext cx="2900636" cy="9541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Se fundamenta en el principio de que a todo cargo corresponde uno o más abonos y a todo abono corresponde uno o más cargos.</a:t>
            </a: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80150" y="510321"/>
            <a:ext cx="2870269" cy="11695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Para aplicar la ley de la partida doble, necesitamos lo que en contabilidad se llama cuenta “T”</a:t>
            </a: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87743" y="684598"/>
            <a:ext cx="2635347" cy="7838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cuenta "T", se anota del lado izquierdo el </a:t>
            </a:r>
            <a:r>
              <a:rPr kumimoji="0" lang="es-MX" sz="1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</a:t>
            </a:r>
            <a:r>
              <a:rPr kumimoji="0" lang="es-MX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en el derecho el </a:t>
            </a:r>
            <a:r>
              <a:rPr kumimoji="0" lang="es-MX" sz="1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haber</a:t>
            </a:r>
            <a:endParaRPr kumimoji="0" lang="es-MX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58301" y="4991556"/>
            <a:ext cx="3521849" cy="13221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un </a:t>
            </a: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aumento de activo corresponde:	 </a:t>
            </a:r>
            <a:endParaRPr kumimoji="0" lang="en-US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a) una disminución del mismo  activo</a:t>
            </a:r>
            <a:endParaRPr kumimoji="0" lang="en-US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b) un aumento de  en el pasivo	 </a:t>
            </a:r>
            <a:endParaRPr kumimoji="0" lang="en-US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c) un aumento en el capital</a:t>
            </a:r>
            <a:endParaRPr kumimoji="0" lang="en-US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80150" y="5048685"/>
            <a:ext cx="3418057" cy="13221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una disminución de pasivo corresponde	 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a) un aumento de pasivo	 </a:t>
            </a:r>
            <a:endParaRPr kumimoji="0" lang="en-US" sz="1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b) un aumento de capital	 </a:t>
            </a:r>
            <a:endParaRPr kumimoji="0" lang="en-US" sz="1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c) una disminución  de activo</a:t>
            </a:r>
            <a:endParaRPr kumimoji="0" lang="en-US" sz="1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097357" y="5000246"/>
            <a:ext cx="3459495" cy="13221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una disminución de capital corresponde	 </a:t>
            </a:r>
            <a:endParaRPr kumimoji="0" lang="en-US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a) un aumento  de capital	 </a:t>
            </a:r>
            <a:endParaRPr kumimoji="0" lang="en-US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b) un aumento de pasivo	 </a:t>
            </a:r>
            <a:endParaRPr kumimoji="0" lang="en-US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c) una disminución  del activo</a:t>
            </a:r>
            <a:endParaRPr kumimoji="0" lang="es-MX" sz="14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78787" y="4120623"/>
            <a:ext cx="1792478" cy="4216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Las reglas son: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07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3099" t="4672" r="4005" b="7807"/>
          <a:stretch/>
        </p:blipFill>
        <p:spPr>
          <a:xfrm>
            <a:off x="913271" y="1208768"/>
            <a:ext cx="5264025" cy="29964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grpSp>
        <p:nvGrpSpPr>
          <p:cNvPr id="25" name="Group 57">
            <a:extLst>
              <a:ext uri="{FF2B5EF4-FFF2-40B4-BE49-F238E27FC236}">
                <a16:creationId xmlns:a16="http://schemas.microsoft.com/office/drawing/2014/main" id="{8AD58FBC-F507-6140-9AEE-F986CD962D56}"/>
              </a:ext>
            </a:extLst>
          </p:cNvPr>
          <p:cNvGrpSpPr/>
          <p:nvPr/>
        </p:nvGrpSpPr>
        <p:grpSpPr>
          <a:xfrm>
            <a:off x="6378991" y="5072742"/>
            <a:ext cx="846637" cy="511256"/>
            <a:chOff x="1568591" y="3149596"/>
            <a:chExt cx="2879841" cy="2489139"/>
          </a:xfrm>
        </p:grpSpPr>
        <p:sp>
          <p:nvSpPr>
            <p:cNvPr id="26" name="Freeform 1">
              <a:extLst>
                <a:ext uri="{FF2B5EF4-FFF2-40B4-BE49-F238E27FC236}">
                  <a16:creationId xmlns:a16="http://schemas.microsoft.com/office/drawing/2014/main" id="{8A73DFA2-7CA9-424C-BCDF-EBD6550B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215" y="3149596"/>
              <a:ext cx="1048168" cy="594453"/>
            </a:xfrm>
            <a:custGeom>
              <a:avLst/>
              <a:gdLst>
                <a:gd name="T0" fmla="*/ 1258 w 2703"/>
                <a:gd name="T1" fmla="*/ 0 h 1246"/>
                <a:gd name="T2" fmla="*/ 2702 w 2703"/>
                <a:gd name="T3" fmla="*/ 1245 h 1246"/>
                <a:gd name="T4" fmla="*/ 0 w 2703"/>
                <a:gd name="T5" fmla="*/ 1034 h 1246"/>
                <a:gd name="T6" fmla="*/ 1258 w 2703"/>
                <a:gd name="T7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1246">
                  <a:moveTo>
                    <a:pt x="1258" y="0"/>
                  </a:moveTo>
                  <a:lnTo>
                    <a:pt x="2702" y="1245"/>
                  </a:lnTo>
                  <a:lnTo>
                    <a:pt x="0" y="1034"/>
                  </a:lnTo>
                  <a:lnTo>
                    <a:pt x="125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B2718EF2-C004-F248-887A-DAA4458C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591" y="3548698"/>
              <a:ext cx="2879841" cy="2090037"/>
            </a:xfrm>
            <a:prstGeom prst="roundRect">
              <a:avLst>
                <a:gd name="adj" fmla="val 9085"/>
              </a:avLst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354C8F0A-D531-1F4E-909D-8B931330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2" y="3149596"/>
              <a:ext cx="1699337" cy="2113143"/>
            </a:xfrm>
            <a:custGeom>
              <a:avLst/>
              <a:gdLst>
                <a:gd name="T0" fmla="*/ 3492 w 3566"/>
                <a:gd name="T1" fmla="*/ 4433 h 4434"/>
                <a:gd name="T2" fmla="*/ 73 w 3566"/>
                <a:gd name="T3" fmla="*/ 4433 h 4434"/>
                <a:gd name="T4" fmla="*/ 73 w 3566"/>
                <a:gd name="T5" fmla="*/ 4433 h 4434"/>
                <a:gd name="T6" fmla="*/ 0 w 3566"/>
                <a:gd name="T7" fmla="*/ 4361 h 4434"/>
                <a:gd name="T8" fmla="*/ 0 w 3566"/>
                <a:gd name="T9" fmla="*/ 0 h 4434"/>
                <a:gd name="T10" fmla="*/ 3565 w 3566"/>
                <a:gd name="T11" fmla="*/ 0 h 4434"/>
                <a:gd name="T12" fmla="*/ 3565 w 3566"/>
                <a:gd name="T13" fmla="*/ 4361 h 4434"/>
                <a:gd name="T14" fmla="*/ 3565 w 3566"/>
                <a:gd name="T15" fmla="*/ 4361 h 4434"/>
                <a:gd name="T16" fmla="*/ 3492 w 3566"/>
                <a:gd name="T17" fmla="*/ 4433 h 4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6" h="4434">
                  <a:moveTo>
                    <a:pt x="3492" y="4433"/>
                  </a:moveTo>
                  <a:lnTo>
                    <a:pt x="73" y="4433"/>
                  </a:lnTo>
                  <a:lnTo>
                    <a:pt x="73" y="4433"/>
                  </a:lnTo>
                  <a:cubicBezTo>
                    <a:pt x="33" y="4433"/>
                    <a:pt x="0" y="4401"/>
                    <a:pt x="0" y="4361"/>
                  </a:cubicBezTo>
                  <a:lnTo>
                    <a:pt x="0" y="0"/>
                  </a:lnTo>
                  <a:lnTo>
                    <a:pt x="3565" y="0"/>
                  </a:lnTo>
                  <a:lnTo>
                    <a:pt x="3565" y="4361"/>
                  </a:lnTo>
                  <a:lnTo>
                    <a:pt x="3565" y="4361"/>
                  </a:lnTo>
                  <a:cubicBezTo>
                    <a:pt x="3565" y="4401"/>
                    <a:pt x="3532" y="4433"/>
                    <a:pt x="3492" y="4433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2B7434AC-5933-CD4E-833B-B4F469FF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279" y="3462577"/>
              <a:ext cx="1258225" cy="1487183"/>
            </a:xfrm>
            <a:custGeom>
              <a:avLst/>
              <a:gdLst>
                <a:gd name="T0" fmla="*/ 318 w 2641"/>
                <a:gd name="T1" fmla="*/ 105 h 3123"/>
                <a:gd name="T2" fmla="*/ 318 w 2641"/>
                <a:gd name="T3" fmla="*/ 105 h 3123"/>
                <a:gd name="T4" fmla="*/ 106 w 2641"/>
                <a:gd name="T5" fmla="*/ 318 h 3123"/>
                <a:gd name="T6" fmla="*/ 106 w 2641"/>
                <a:gd name="T7" fmla="*/ 2803 h 3123"/>
                <a:gd name="T8" fmla="*/ 106 w 2641"/>
                <a:gd name="T9" fmla="*/ 2803 h 3123"/>
                <a:gd name="T10" fmla="*/ 318 w 2641"/>
                <a:gd name="T11" fmla="*/ 3016 h 3123"/>
                <a:gd name="T12" fmla="*/ 2322 w 2641"/>
                <a:gd name="T13" fmla="*/ 3016 h 3123"/>
                <a:gd name="T14" fmla="*/ 2322 w 2641"/>
                <a:gd name="T15" fmla="*/ 3016 h 3123"/>
                <a:gd name="T16" fmla="*/ 2535 w 2641"/>
                <a:gd name="T17" fmla="*/ 2803 h 3123"/>
                <a:gd name="T18" fmla="*/ 2535 w 2641"/>
                <a:gd name="T19" fmla="*/ 318 h 3123"/>
                <a:gd name="T20" fmla="*/ 2535 w 2641"/>
                <a:gd name="T21" fmla="*/ 318 h 3123"/>
                <a:gd name="T22" fmla="*/ 2322 w 2641"/>
                <a:gd name="T23" fmla="*/ 105 h 3123"/>
                <a:gd name="T24" fmla="*/ 318 w 2641"/>
                <a:gd name="T25" fmla="*/ 105 h 3123"/>
                <a:gd name="T26" fmla="*/ 2322 w 2641"/>
                <a:gd name="T27" fmla="*/ 3122 h 3123"/>
                <a:gd name="T28" fmla="*/ 318 w 2641"/>
                <a:gd name="T29" fmla="*/ 3122 h 3123"/>
                <a:gd name="T30" fmla="*/ 318 w 2641"/>
                <a:gd name="T31" fmla="*/ 3122 h 3123"/>
                <a:gd name="T32" fmla="*/ 0 w 2641"/>
                <a:gd name="T33" fmla="*/ 2803 h 3123"/>
                <a:gd name="T34" fmla="*/ 0 w 2641"/>
                <a:gd name="T35" fmla="*/ 318 h 3123"/>
                <a:gd name="T36" fmla="*/ 0 w 2641"/>
                <a:gd name="T37" fmla="*/ 318 h 3123"/>
                <a:gd name="T38" fmla="*/ 318 w 2641"/>
                <a:gd name="T39" fmla="*/ 0 h 3123"/>
                <a:gd name="T40" fmla="*/ 2322 w 2641"/>
                <a:gd name="T41" fmla="*/ 0 h 3123"/>
                <a:gd name="T42" fmla="*/ 2322 w 2641"/>
                <a:gd name="T43" fmla="*/ 0 h 3123"/>
                <a:gd name="T44" fmla="*/ 2640 w 2641"/>
                <a:gd name="T45" fmla="*/ 318 h 3123"/>
                <a:gd name="T46" fmla="*/ 2640 w 2641"/>
                <a:gd name="T47" fmla="*/ 2803 h 3123"/>
                <a:gd name="T48" fmla="*/ 2640 w 2641"/>
                <a:gd name="T49" fmla="*/ 2803 h 3123"/>
                <a:gd name="T50" fmla="*/ 2322 w 2641"/>
                <a:gd name="T51" fmla="*/ 3122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1" h="3123">
                  <a:moveTo>
                    <a:pt x="318" y="105"/>
                  </a:moveTo>
                  <a:lnTo>
                    <a:pt x="318" y="105"/>
                  </a:lnTo>
                  <a:cubicBezTo>
                    <a:pt x="201" y="105"/>
                    <a:pt x="106" y="201"/>
                    <a:pt x="106" y="318"/>
                  </a:cubicBezTo>
                  <a:lnTo>
                    <a:pt x="106" y="2803"/>
                  </a:lnTo>
                  <a:lnTo>
                    <a:pt x="106" y="2803"/>
                  </a:lnTo>
                  <a:cubicBezTo>
                    <a:pt x="106" y="2920"/>
                    <a:pt x="201" y="3016"/>
                    <a:pt x="318" y="3016"/>
                  </a:cubicBezTo>
                  <a:lnTo>
                    <a:pt x="2322" y="3016"/>
                  </a:lnTo>
                  <a:lnTo>
                    <a:pt x="2322" y="3016"/>
                  </a:lnTo>
                  <a:cubicBezTo>
                    <a:pt x="2439" y="3016"/>
                    <a:pt x="2535" y="2920"/>
                    <a:pt x="2535" y="2803"/>
                  </a:cubicBezTo>
                  <a:lnTo>
                    <a:pt x="2535" y="318"/>
                  </a:lnTo>
                  <a:lnTo>
                    <a:pt x="2535" y="318"/>
                  </a:lnTo>
                  <a:cubicBezTo>
                    <a:pt x="2535" y="201"/>
                    <a:pt x="2439" y="105"/>
                    <a:pt x="2322" y="105"/>
                  </a:cubicBezTo>
                  <a:lnTo>
                    <a:pt x="318" y="105"/>
                  </a:lnTo>
                  <a:close/>
                  <a:moveTo>
                    <a:pt x="2322" y="3122"/>
                  </a:moveTo>
                  <a:lnTo>
                    <a:pt x="318" y="3122"/>
                  </a:lnTo>
                  <a:lnTo>
                    <a:pt x="318" y="3122"/>
                  </a:lnTo>
                  <a:cubicBezTo>
                    <a:pt x="143" y="3122"/>
                    <a:pt x="0" y="2979"/>
                    <a:pt x="0" y="2803"/>
                  </a:cubicBezTo>
                  <a:lnTo>
                    <a:pt x="0" y="318"/>
                  </a:lnTo>
                  <a:lnTo>
                    <a:pt x="0" y="318"/>
                  </a:lnTo>
                  <a:cubicBezTo>
                    <a:pt x="0" y="143"/>
                    <a:pt x="143" y="0"/>
                    <a:pt x="318" y="0"/>
                  </a:cubicBezTo>
                  <a:lnTo>
                    <a:pt x="2322" y="0"/>
                  </a:lnTo>
                  <a:lnTo>
                    <a:pt x="2322" y="0"/>
                  </a:lnTo>
                  <a:cubicBezTo>
                    <a:pt x="2498" y="0"/>
                    <a:pt x="2640" y="143"/>
                    <a:pt x="2640" y="318"/>
                  </a:cubicBezTo>
                  <a:lnTo>
                    <a:pt x="2640" y="2803"/>
                  </a:lnTo>
                  <a:lnTo>
                    <a:pt x="2640" y="2803"/>
                  </a:lnTo>
                  <a:cubicBezTo>
                    <a:pt x="2640" y="2979"/>
                    <a:pt x="2498" y="3122"/>
                    <a:pt x="2322" y="312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41" name="Rectángulo redondeado 40"/>
          <p:cNvSpPr/>
          <p:nvPr/>
        </p:nvSpPr>
        <p:spPr>
          <a:xfrm>
            <a:off x="7425563" y="1350231"/>
            <a:ext cx="3673679" cy="1021556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Cargo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. Son las cantidades registradas en el lado izquierdo de una cuenta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grpSp>
        <p:nvGrpSpPr>
          <p:cNvPr id="42" name="Group 57">
            <a:extLst>
              <a:ext uri="{FF2B5EF4-FFF2-40B4-BE49-F238E27FC236}">
                <a16:creationId xmlns:a16="http://schemas.microsoft.com/office/drawing/2014/main" id="{8AD58FBC-F507-6140-9AEE-F986CD962D56}"/>
              </a:ext>
            </a:extLst>
          </p:cNvPr>
          <p:cNvGrpSpPr/>
          <p:nvPr/>
        </p:nvGrpSpPr>
        <p:grpSpPr>
          <a:xfrm>
            <a:off x="6459162" y="2736376"/>
            <a:ext cx="846637" cy="511256"/>
            <a:chOff x="1568591" y="3149596"/>
            <a:chExt cx="2879841" cy="2489139"/>
          </a:xfrm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8A73DFA2-7CA9-424C-BCDF-EBD6550B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215" y="3149596"/>
              <a:ext cx="1048168" cy="594453"/>
            </a:xfrm>
            <a:custGeom>
              <a:avLst/>
              <a:gdLst>
                <a:gd name="T0" fmla="*/ 1258 w 2703"/>
                <a:gd name="T1" fmla="*/ 0 h 1246"/>
                <a:gd name="T2" fmla="*/ 2702 w 2703"/>
                <a:gd name="T3" fmla="*/ 1245 h 1246"/>
                <a:gd name="T4" fmla="*/ 0 w 2703"/>
                <a:gd name="T5" fmla="*/ 1034 h 1246"/>
                <a:gd name="T6" fmla="*/ 1258 w 2703"/>
                <a:gd name="T7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1246">
                  <a:moveTo>
                    <a:pt x="1258" y="0"/>
                  </a:moveTo>
                  <a:lnTo>
                    <a:pt x="2702" y="1245"/>
                  </a:lnTo>
                  <a:lnTo>
                    <a:pt x="0" y="1034"/>
                  </a:lnTo>
                  <a:lnTo>
                    <a:pt x="125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rgbClr val="FFC0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B2718EF2-C004-F248-887A-DAA4458C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591" y="3548698"/>
              <a:ext cx="2879841" cy="2090037"/>
            </a:xfrm>
            <a:prstGeom prst="roundRect">
              <a:avLst>
                <a:gd name="adj" fmla="val 9085"/>
              </a:avLst>
            </a:prstGeom>
            <a:solidFill>
              <a:schemeClr val="bg1"/>
            </a:solidFill>
            <a:ln w="76200">
              <a:solidFill>
                <a:srgbClr val="FFC0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54C8F0A-D531-1F4E-909D-8B931330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1" y="3149596"/>
              <a:ext cx="1699338" cy="2113141"/>
            </a:xfrm>
            <a:custGeom>
              <a:avLst/>
              <a:gdLst>
                <a:gd name="T0" fmla="*/ 3492 w 3566"/>
                <a:gd name="T1" fmla="*/ 4433 h 4434"/>
                <a:gd name="T2" fmla="*/ 73 w 3566"/>
                <a:gd name="T3" fmla="*/ 4433 h 4434"/>
                <a:gd name="T4" fmla="*/ 73 w 3566"/>
                <a:gd name="T5" fmla="*/ 4433 h 4434"/>
                <a:gd name="T6" fmla="*/ 0 w 3566"/>
                <a:gd name="T7" fmla="*/ 4361 h 4434"/>
                <a:gd name="T8" fmla="*/ 0 w 3566"/>
                <a:gd name="T9" fmla="*/ 0 h 4434"/>
                <a:gd name="T10" fmla="*/ 3565 w 3566"/>
                <a:gd name="T11" fmla="*/ 0 h 4434"/>
                <a:gd name="T12" fmla="*/ 3565 w 3566"/>
                <a:gd name="T13" fmla="*/ 4361 h 4434"/>
                <a:gd name="T14" fmla="*/ 3565 w 3566"/>
                <a:gd name="T15" fmla="*/ 4361 h 4434"/>
                <a:gd name="T16" fmla="*/ 3492 w 3566"/>
                <a:gd name="T17" fmla="*/ 4433 h 4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6" h="4434">
                  <a:moveTo>
                    <a:pt x="3492" y="4433"/>
                  </a:moveTo>
                  <a:lnTo>
                    <a:pt x="73" y="4433"/>
                  </a:lnTo>
                  <a:lnTo>
                    <a:pt x="73" y="4433"/>
                  </a:lnTo>
                  <a:cubicBezTo>
                    <a:pt x="33" y="4433"/>
                    <a:pt x="0" y="4401"/>
                    <a:pt x="0" y="4361"/>
                  </a:cubicBezTo>
                  <a:lnTo>
                    <a:pt x="0" y="0"/>
                  </a:lnTo>
                  <a:lnTo>
                    <a:pt x="3565" y="0"/>
                  </a:lnTo>
                  <a:lnTo>
                    <a:pt x="3565" y="4361"/>
                  </a:lnTo>
                  <a:lnTo>
                    <a:pt x="3565" y="4361"/>
                  </a:lnTo>
                  <a:cubicBezTo>
                    <a:pt x="3565" y="4401"/>
                    <a:pt x="3532" y="4433"/>
                    <a:pt x="3492" y="4433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rgbClr val="FFC0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2B7434AC-5933-CD4E-833B-B4F469FF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279" y="3462579"/>
              <a:ext cx="1258224" cy="1487185"/>
            </a:xfrm>
            <a:custGeom>
              <a:avLst/>
              <a:gdLst>
                <a:gd name="T0" fmla="*/ 318 w 2641"/>
                <a:gd name="T1" fmla="*/ 105 h 3123"/>
                <a:gd name="T2" fmla="*/ 318 w 2641"/>
                <a:gd name="T3" fmla="*/ 105 h 3123"/>
                <a:gd name="T4" fmla="*/ 106 w 2641"/>
                <a:gd name="T5" fmla="*/ 318 h 3123"/>
                <a:gd name="T6" fmla="*/ 106 w 2641"/>
                <a:gd name="T7" fmla="*/ 2803 h 3123"/>
                <a:gd name="T8" fmla="*/ 106 w 2641"/>
                <a:gd name="T9" fmla="*/ 2803 h 3123"/>
                <a:gd name="T10" fmla="*/ 318 w 2641"/>
                <a:gd name="T11" fmla="*/ 3016 h 3123"/>
                <a:gd name="T12" fmla="*/ 2322 w 2641"/>
                <a:gd name="T13" fmla="*/ 3016 h 3123"/>
                <a:gd name="T14" fmla="*/ 2322 w 2641"/>
                <a:gd name="T15" fmla="*/ 3016 h 3123"/>
                <a:gd name="T16" fmla="*/ 2535 w 2641"/>
                <a:gd name="T17" fmla="*/ 2803 h 3123"/>
                <a:gd name="T18" fmla="*/ 2535 w 2641"/>
                <a:gd name="T19" fmla="*/ 318 h 3123"/>
                <a:gd name="T20" fmla="*/ 2535 w 2641"/>
                <a:gd name="T21" fmla="*/ 318 h 3123"/>
                <a:gd name="T22" fmla="*/ 2322 w 2641"/>
                <a:gd name="T23" fmla="*/ 105 h 3123"/>
                <a:gd name="T24" fmla="*/ 318 w 2641"/>
                <a:gd name="T25" fmla="*/ 105 h 3123"/>
                <a:gd name="T26" fmla="*/ 2322 w 2641"/>
                <a:gd name="T27" fmla="*/ 3122 h 3123"/>
                <a:gd name="T28" fmla="*/ 318 w 2641"/>
                <a:gd name="T29" fmla="*/ 3122 h 3123"/>
                <a:gd name="T30" fmla="*/ 318 w 2641"/>
                <a:gd name="T31" fmla="*/ 3122 h 3123"/>
                <a:gd name="T32" fmla="*/ 0 w 2641"/>
                <a:gd name="T33" fmla="*/ 2803 h 3123"/>
                <a:gd name="T34" fmla="*/ 0 w 2641"/>
                <a:gd name="T35" fmla="*/ 318 h 3123"/>
                <a:gd name="T36" fmla="*/ 0 w 2641"/>
                <a:gd name="T37" fmla="*/ 318 h 3123"/>
                <a:gd name="T38" fmla="*/ 318 w 2641"/>
                <a:gd name="T39" fmla="*/ 0 h 3123"/>
                <a:gd name="T40" fmla="*/ 2322 w 2641"/>
                <a:gd name="T41" fmla="*/ 0 h 3123"/>
                <a:gd name="T42" fmla="*/ 2322 w 2641"/>
                <a:gd name="T43" fmla="*/ 0 h 3123"/>
                <a:gd name="T44" fmla="*/ 2640 w 2641"/>
                <a:gd name="T45" fmla="*/ 318 h 3123"/>
                <a:gd name="T46" fmla="*/ 2640 w 2641"/>
                <a:gd name="T47" fmla="*/ 2803 h 3123"/>
                <a:gd name="T48" fmla="*/ 2640 w 2641"/>
                <a:gd name="T49" fmla="*/ 2803 h 3123"/>
                <a:gd name="T50" fmla="*/ 2322 w 2641"/>
                <a:gd name="T51" fmla="*/ 3122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1" h="3123">
                  <a:moveTo>
                    <a:pt x="318" y="105"/>
                  </a:moveTo>
                  <a:lnTo>
                    <a:pt x="318" y="105"/>
                  </a:lnTo>
                  <a:cubicBezTo>
                    <a:pt x="201" y="105"/>
                    <a:pt x="106" y="201"/>
                    <a:pt x="106" y="318"/>
                  </a:cubicBezTo>
                  <a:lnTo>
                    <a:pt x="106" y="2803"/>
                  </a:lnTo>
                  <a:lnTo>
                    <a:pt x="106" y="2803"/>
                  </a:lnTo>
                  <a:cubicBezTo>
                    <a:pt x="106" y="2920"/>
                    <a:pt x="201" y="3016"/>
                    <a:pt x="318" y="3016"/>
                  </a:cubicBezTo>
                  <a:lnTo>
                    <a:pt x="2322" y="3016"/>
                  </a:lnTo>
                  <a:lnTo>
                    <a:pt x="2322" y="3016"/>
                  </a:lnTo>
                  <a:cubicBezTo>
                    <a:pt x="2439" y="3016"/>
                    <a:pt x="2535" y="2920"/>
                    <a:pt x="2535" y="2803"/>
                  </a:cubicBezTo>
                  <a:lnTo>
                    <a:pt x="2535" y="318"/>
                  </a:lnTo>
                  <a:lnTo>
                    <a:pt x="2535" y="318"/>
                  </a:lnTo>
                  <a:cubicBezTo>
                    <a:pt x="2535" y="201"/>
                    <a:pt x="2439" y="105"/>
                    <a:pt x="2322" y="105"/>
                  </a:cubicBezTo>
                  <a:lnTo>
                    <a:pt x="318" y="105"/>
                  </a:lnTo>
                  <a:close/>
                  <a:moveTo>
                    <a:pt x="2322" y="3122"/>
                  </a:moveTo>
                  <a:lnTo>
                    <a:pt x="318" y="3122"/>
                  </a:lnTo>
                  <a:lnTo>
                    <a:pt x="318" y="3122"/>
                  </a:lnTo>
                  <a:cubicBezTo>
                    <a:pt x="143" y="3122"/>
                    <a:pt x="0" y="2979"/>
                    <a:pt x="0" y="2803"/>
                  </a:cubicBezTo>
                  <a:lnTo>
                    <a:pt x="0" y="318"/>
                  </a:lnTo>
                  <a:lnTo>
                    <a:pt x="0" y="318"/>
                  </a:lnTo>
                  <a:cubicBezTo>
                    <a:pt x="0" y="143"/>
                    <a:pt x="143" y="0"/>
                    <a:pt x="318" y="0"/>
                  </a:cubicBezTo>
                  <a:lnTo>
                    <a:pt x="2322" y="0"/>
                  </a:lnTo>
                  <a:lnTo>
                    <a:pt x="2322" y="0"/>
                  </a:lnTo>
                  <a:cubicBezTo>
                    <a:pt x="2498" y="0"/>
                    <a:pt x="2640" y="143"/>
                    <a:pt x="2640" y="318"/>
                  </a:cubicBezTo>
                  <a:lnTo>
                    <a:pt x="2640" y="2803"/>
                  </a:lnTo>
                  <a:lnTo>
                    <a:pt x="2640" y="2803"/>
                  </a:lnTo>
                  <a:cubicBezTo>
                    <a:pt x="2640" y="2979"/>
                    <a:pt x="2498" y="3122"/>
                    <a:pt x="2322" y="312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C0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47" name="Group 57">
            <a:extLst>
              <a:ext uri="{FF2B5EF4-FFF2-40B4-BE49-F238E27FC236}">
                <a16:creationId xmlns:a16="http://schemas.microsoft.com/office/drawing/2014/main" id="{8AD58FBC-F507-6140-9AEE-F986CD962D56}"/>
              </a:ext>
            </a:extLst>
          </p:cNvPr>
          <p:cNvGrpSpPr/>
          <p:nvPr/>
        </p:nvGrpSpPr>
        <p:grpSpPr>
          <a:xfrm>
            <a:off x="6419121" y="3870617"/>
            <a:ext cx="846637" cy="511256"/>
            <a:chOff x="1568591" y="3149596"/>
            <a:chExt cx="2879841" cy="2489139"/>
          </a:xfrm>
        </p:grpSpPr>
        <p:sp>
          <p:nvSpPr>
            <p:cNvPr id="48" name="Freeform 1">
              <a:extLst>
                <a:ext uri="{FF2B5EF4-FFF2-40B4-BE49-F238E27FC236}">
                  <a16:creationId xmlns:a16="http://schemas.microsoft.com/office/drawing/2014/main" id="{8A73DFA2-7CA9-424C-BCDF-EBD6550B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215" y="3149596"/>
              <a:ext cx="1048168" cy="594453"/>
            </a:xfrm>
            <a:custGeom>
              <a:avLst/>
              <a:gdLst>
                <a:gd name="T0" fmla="*/ 1258 w 2703"/>
                <a:gd name="T1" fmla="*/ 0 h 1246"/>
                <a:gd name="T2" fmla="*/ 2702 w 2703"/>
                <a:gd name="T3" fmla="*/ 1245 h 1246"/>
                <a:gd name="T4" fmla="*/ 0 w 2703"/>
                <a:gd name="T5" fmla="*/ 1034 h 1246"/>
                <a:gd name="T6" fmla="*/ 1258 w 2703"/>
                <a:gd name="T7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1246">
                  <a:moveTo>
                    <a:pt x="1258" y="0"/>
                  </a:moveTo>
                  <a:lnTo>
                    <a:pt x="2702" y="1245"/>
                  </a:lnTo>
                  <a:lnTo>
                    <a:pt x="0" y="1034"/>
                  </a:lnTo>
                  <a:lnTo>
                    <a:pt x="125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rgbClr val="00B05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9" name="Freeform 2">
              <a:extLst>
                <a:ext uri="{FF2B5EF4-FFF2-40B4-BE49-F238E27FC236}">
                  <a16:creationId xmlns:a16="http://schemas.microsoft.com/office/drawing/2014/main" id="{B2718EF2-C004-F248-887A-DAA4458C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591" y="3548698"/>
              <a:ext cx="2879841" cy="2090037"/>
            </a:xfrm>
            <a:prstGeom prst="roundRect">
              <a:avLst>
                <a:gd name="adj" fmla="val 9085"/>
              </a:avLst>
            </a:prstGeom>
            <a:solidFill>
              <a:schemeClr val="bg1"/>
            </a:solidFill>
            <a:ln w="76200">
              <a:solidFill>
                <a:srgbClr val="00B05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354C8F0A-D531-1F4E-909D-8B931330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2" y="3149596"/>
              <a:ext cx="1699337" cy="2113143"/>
            </a:xfrm>
            <a:custGeom>
              <a:avLst/>
              <a:gdLst>
                <a:gd name="T0" fmla="*/ 3492 w 3566"/>
                <a:gd name="T1" fmla="*/ 4433 h 4434"/>
                <a:gd name="T2" fmla="*/ 73 w 3566"/>
                <a:gd name="T3" fmla="*/ 4433 h 4434"/>
                <a:gd name="T4" fmla="*/ 73 w 3566"/>
                <a:gd name="T5" fmla="*/ 4433 h 4434"/>
                <a:gd name="T6" fmla="*/ 0 w 3566"/>
                <a:gd name="T7" fmla="*/ 4361 h 4434"/>
                <a:gd name="T8" fmla="*/ 0 w 3566"/>
                <a:gd name="T9" fmla="*/ 0 h 4434"/>
                <a:gd name="T10" fmla="*/ 3565 w 3566"/>
                <a:gd name="T11" fmla="*/ 0 h 4434"/>
                <a:gd name="T12" fmla="*/ 3565 w 3566"/>
                <a:gd name="T13" fmla="*/ 4361 h 4434"/>
                <a:gd name="T14" fmla="*/ 3565 w 3566"/>
                <a:gd name="T15" fmla="*/ 4361 h 4434"/>
                <a:gd name="T16" fmla="*/ 3492 w 3566"/>
                <a:gd name="T17" fmla="*/ 4433 h 4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6" h="4434">
                  <a:moveTo>
                    <a:pt x="3492" y="4433"/>
                  </a:moveTo>
                  <a:lnTo>
                    <a:pt x="73" y="4433"/>
                  </a:lnTo>
                  <a:lnTo>
                    <a:pt x="73" y="4433"/>
                  </a:lnTo>
                  <a:cubicBezTo>
                    <a:pt x="33" y="4433"/>
                    <a:pt x="0" y="4401"/>
                    <a:pt x="0" y="4361"/>
                  </a:cubicBezTo>
                  <a:lnTo>
                    <a:pt x="0" y="0"/>
                  </a:lnTo>
                  <a:lnTo>
                    <a:pt x="3565" y="0"/>
                  </a:lnTo>
                  <a:lnTo>
                    <a:pt x="3565" y="4361"/>
                  </a:lnTo>
                  <a:lnTo>
                    <a:pt x="3565" y="4361"/>
                  </a:lnTo>
                  <a:cubicBezTo>
                    <a:pt x="3565" y="4401"/>
                    <a:pt x="3532" y="4433"/>
                    <a:pt x="3492" y="4433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rgbClr val="00B05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B7434AC-5933-CD4E-833B-B4F469FF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279" y="3462577"/>
              <a:ext cx="1258225" cy="1487183"/>
            </a:xfrm>
            <a:custGeom>
              <a:avLst/>
              <a:gdLst>
                <a:gd name="T0" fmla="*/ 318 w 2641"/>
                <a:gd name="T1" fmla="*/ 105 h 3123"/>
                <a:gd name="T2" fmla="*/ 318 w 2641"/>
                <a:gd name="T3" fmla="*/ 105 h 3123"/>
                <a:gd name="T4" fmla="*/ 106 w 2641"/>
                <a:gd name="T5" fmla="*/ 318 h 3123"/>
                <a:gd name="T6" fmla="*/ 106 w 2641"/>
                <a:gd name="T7" fmla="*/ 2803 h 3123"/>
                <a:gd name="T8" fmla="*/ 106 w 2641"/>
                <a:gd name="T9" fmla="*/ 2803 h 3123"/>
                <a:gd name="T10" fmla="*/ 318 w 2641"/>
                <a:gd name="T11" fmla="*/ 3016 h 3123"/>
                <a:gd name="T12" fmla="*/ 2322 w 2641"/>
                <a:gd name="T13" fmla="*/ 3016 h 3123"/>
                <a:gd name="T14" fmla="*/ 2322 w 2641"/>
                <a:gd name="T15" fmla="*/ 3016 h 3123"/>
                <a:gd name="T16" fmla="*/ 2535 w 2641"/>
                <a:gd name="T17" fmla="*/ 2803 h 3123"/>
                <a:gd name="T18" fmla="*/ 2535 w 2641"/>
                <a:gd name="T19" fmla="*/ 318 h 3123"/>
                <a:gd name="T20" fmla="*/ 2535 w 2641"/>
                <a:gd name="T21" fmla="*/ 318 h 3123"/>
                <a:gd name="T22" fmla="*/ 2322 w 2641"/>
                <a:gd name="T23" fmla="*/ 105 h 3123"/>
                <a:gd name="T24" fmla="*/ 318 w 2641"/>
                <a:gd name="T25" fmla="*/ 105 h 3123"/>
                <a:gd name="T26" fmla="*/ 2322 w 2641"/>
                <a:gd name="T27" fmla="*/ 3122 h 3123"/>
                <a:gd name="T28" fmla="*/ 318 w 2641"/>
                <a:gd name="T29" fmla="*/ 3122 h 3123"/>
                <a:gd name="T30" fmla="*/ 318 w 2641"/>
                <a:gd name="T31" fmla="*/ 3122 h 3123"/>
                <a:gd name="T32" fmla="*/ 0 w 2641"/>
                <a:gd name="T33" fmla="*/ 2803 h 3123"/>
                <a:gd name="T34" fmla="*/ 0 w 2641"/>
                <a:gd name="T35" fmla="*/ 318 h 3123"/>
                <a:gd name="T36" fmla="*/ 0 w 2641"/>
                <a:gd name="T37" fmla="*/ 318 h 3123"/>
                <a:gd name="T38" fmla="*/ 318 w 2641"/>
                <a:gd name="T39" fmla="*/ 0 h 3123"/>
                <a:gd name="T40" fmla="*/ 2322 w 2641"/>
                <a:gd name="T41" fmla="*/ 0 h 3123"/>
                <a:gd name="T42" fmla="*/ 2322 w 2641"/>
                <a:gd name="T43" fmla="*/ 0 h 3123"/>
                <a:gd name="T44" fmla="*/ 2640 w 2641"/>
                <a:gd name="T45" fmla="*/ 318 h 3123"/>
                <a:gd name="T46" fmla="*/ 2640 w 2641"/>
                <a:gd name="T47" fmla="*/ 2803 h 3123"/>
                <a:gd name="T48" fmla="*/ 2640 w 2641"/>
                <a:gd name="T49" fmla="*/ 2803 h 3123"/>
                <a:gd name="T50" fmla="*/ 2322 w 2641"/>
                <a:gd name="T51" fmla="*/ 3122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1" h="3123">
                  <a:moveTo>
                    <a:pt x="318" y="105"/>
                  </a:moveTo>
                  <a:lnTo>
                    <a:pt x="318" y="105"/>
                  </a:lnTo>
                  <a:cubicBezTo>
                    <a:pt x="201" y="105"/>
                    <a:pt x="106" y="201"/>
                    <a:pt x="106" y="318"/>
                  </a:cubicBezTo>
                  <a:lnTo>
                    <a:pt x="106" y="2803"/>
                  </a:lnTo>
                  <a:lnTo>
                    <a:pt x="106" y="2803"/>
                  </a:lnTo>
                  <a:cubicBezTo>
                    <a:pt x="106" y="2920"/>
                    <a:pt x="201" y="3016"/>
                    <a:pt x="318" y="3016"/>
                  </a:cubicBezTo>
                  <a:lnTo>
                    <a:pt x="2322" y="3016"/>
                  </a:lnTo>
                  <a:lnTo>
                    <a:pt x="2322" y="3016"/>
                  </a:lnTo>
                  <a:cubicBezTo>
                    <a:pt x="2439" y="3016"/>
                    <a:pt x="2535" y="2920"/>
                    <a:pt x="2535" y="2803"/>
                  </a:cubicBezTo>
                  <a:lnTo>
                    <a:pt x="2535" y="318"/>
                  </a:lnTo>
                  <a:lnTo>
                    <a:pt x="2535" y="318"/>
                  </a:lnTo>
                  <a:cubicBezTo>
                    <a:pt x="2535" y="201"/>
                    <a:pt x="2439" y="105"/>
                    <a:pt x="2322" y="105"/>
                  </a:cubicBezTo>
                  <a:lnTo>
                    <a:pt x="318" y="105"/>
                  </a:lnTo>
                  <a:close/>
                  <a:moveTo>
                    <a:pt x="2322" y="3122"/>
                  </a:moveTo>
                  <a:lnTo>
                    <a:pt x="318" y="3122"/>
                  </a:lnTo>
                  <a:lnTo>
                    <a:pt x="318" y="3122"/>
                  </a:lnTo>
                  <a:cubicBezTo>
                    <a:pt x="143" y="3122"/>
                    <a:pt x="0" y="2979"/>
                    <a:pt x="0" y="2803"/>
                  </a:cubicBezTo>
                  <a:lnTo>
                    <a:pt x="0" y="318"/>
                  </a:lnTo>
                  <a:lnTo>
                    <a:pt x="0" y="318"/>
                  </a:lnTo>
                  <a:cubicBezTo>
                    <a:pt x="0" y="143"/>
                    <a:pt x="143" y="0"/>
                    <a:pt x="318" y="0"/>
                  </a:cubicBezTo>
                  <a:lnTo>
                    <a:pt x="2322" y="0"/>
                  </a:lnTo>
                  <a:lnTo>
                    <a:pt x="2322" y="0"/>
                  </a:lnTo>
                  <a:cubicBezTo>
                    <a:pt x="2498" y="0"/>
                    <a:pt x="2640" y="143"/>
                    <a:pt x="2640" y="318"/>
                  </a:cubicBezTo>
                  <a:lnTo>
                    <a:pt x="2640" y="2803"/>
                  </a:lnTo>
                  <a:lnTo>
                    <a:pt x="2640" y="2803"/>
                  </a:lnTo>
                  <a:cubicBezTo>
                    <a:pt x="2640" y="2979"/>
                    <a:pt x="2498" y="3122"/>
                    <a:pt x="2322" y="312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B05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52" name="Group 57">
            <a:extLst>
              <a:ext uri="{FF2B5EF4-FFF2-40B4-BE49-F238E27FC236}">
                <a16:creationId xmlns:a16="http://schemas.microsoft.com/office/drawing/2014/main" id="{8AD58FBC-F507-6140-9AEE-F986CD962D56}"/>
              </a:ext>
            </a:extLst>
          </p:cNvPr>
          <p:cNvGrpSpPr/>
          <p:nvPr/>
        </p:nvGrpSpPr>
        <p:grpSpPr>
          <a:xfrm>
            <a:off x="6443374" y="1491264"/>
            <a:ext cx="846637" cy="511256"/>
            <a:chOff x="1568591" y="3149596"/>
            <a:chExt cx="2879841" cy="2489139"/>
          </a:xfrm>
        </p:grpSpPr>
        <p:sp>
          <p:nvSpPr>
            <p:cNvPr id="53" name="Freeform 1">
              <a:extLst>
                <a:ext uri="{FF2B5EF4-FFF2-40B4-BE49-F238E27FC236}">
                  <a16:creationId xmlns:a16="http://schemas.microsoft.com/office/drawing/2014/main" id="{8A73DFA2-7CA9-424C-BCDF-EBD6550B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215" y="3149596"/>
              <a:ext cx="1048168" cy="594453"/>
            </a:xfrm>
            <a:custGeom>
              <a:avLst/>
              <a:gdLst>
                <a:gd name="T0" fmla="*/ 1258 w 2703"/>
                <a:gd name="T1" fmla="*/ 0 h 1246"/>
                <a:gd name="T2" fmla="*/ 2702 w 2703"/>
                <a:gd name="T3" fmla="*/ 1245 h 1246"/>
                <a:gd name="T4" fmla="*/ 0 w 2703"/>
                <a:gd name="T5" fmla="*/ 1034 h 1246"/>
                <a:gd name="T6" fmla="*/ 1258 w 2703"/>
                <a:gd name="T7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1246">
                  <a:moveTo>
                    <a:pt x="1258" y="0"/>
                  </a:moveTo>
                  <a:lnTo>
                    <a:pt x="2702" y="1245"/>
                  </a:lnTo>
                  <a:lnTo>
                    <a:pt x="0" y="1034"/>
                  </a:lnTo>
                  <a:lnTo>
                    <a:pt x="125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B2718EF2-C004-F248-887A-DAA4458C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591" y="3548698"/>
              <a:ext cx="2879841" cy="2090037"/>
            </a:xfrm>
            <a:prstGeom prst="roundRect">
              <a:avLst>
                <a:gd name="adj" fmla="val 9085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5" name="Freeform 4">
              <a:extLst>
                <a:ext uri="{FF2B5EF4-FFF2-40B4-BE49-F238E27FC236}">
                  <a16:creationId xmlns:a16="http://schemas.microsoft.com/office/drawing/2014/main" id="{354C8F0A-D531-1F4E-909D-8B931330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2" y="3149596"/>
              <a:ext cx="1699337" cy="2113143"/>
            </a:xfrm>
            <a:custGeom>
              <a:avLst/>
              <a:gdLst>
                <a:gd name="T0" fmla="*/ 3492 w 3566"/>
                <a:gd name="T1" fmla="*/ 4433 h 4434"/>
                <a:gd name="T2" fmla="*/ 73 w 3566"/>
                <a:gd name="T3" fmla="*/ 4433 h 4434"/>
                <a:gd name="T4" fmla="*/ 73 w 3566"/>
                <a:gd name="T5" fmla="*/ 4433 h 4434"/>
                <a:gd name="T6" fmla="*/ 0 w 3566"/>
                <a:gd name="T7" fmla="*/ 4361 h 4434"/>
                <a:gd name="T8" fmla="*/ 0 w 3566"/>
                <a:gd name="T9" fmla="*/ 0 h 4434"/>
                <a:gd name="T10" fmla="*/ 3565 w 3566"/>
                <a:gd name="T11" fmla="*/ 0 h 4434"/>
                <a:gd name="T12" fmla="*/ 3565 w 3566"/>
                <a:gd name="T13" fmla="*/ 4361 h 4434"/>
                <a:gd name="T14" fmla="*/ 3565 w 3566"/>
                <a:gd name="T15" fmla="*/ 4361 h 4434"/>
                <a:gd name="T16" fmla="*/ 3492 w 3566"/>
                <a:gd name="T17" fmla="*/ 4433 h 4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6" h="4434">
                  <a:moveTo>
                    <a:pt x="3492" y="4433"/>
                  </a:moveTo>
                  <a:lnTo>
                    <a:pt x="73" y="4433"/>
                  </a:lnTo>
                  <a:lnTo>
                    <a:pt x="73" y="4433"/>
                  </a:lnTo>
                  <a:cubicBezTo>
                    <a:pt x="33" y="4433"/>
                    <a:pt x="0" y="4401"/>
                    <a:pt x="0" y="4361"/>
                  </a:cubicBezTo>
                  <a:lnTo>
                    <a:pt x="0" y="0"/>
                  </a:lnTo>
                  <a:lnTo>
                    <a:pt x="3565" y="0"/>
                  </a:lnTo>
                  <a:lnTo>
                    <a:pt x="3565" y="4361"/>
                  </a:lnTo>
                  <a:lnTo>
                    <a:pt x="3565" y="4361"/>
                  </a:lnTo>
                  <a:cubicBezTo>
                    <a:pt x="3565" y="4401"/>
                    <a:pt x="3532" y="4433"/>
                    <a:pt x="3492" y="44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B7434AC-5933-CD4E-833B-B4F469FF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279" y="3462577"/>
              <a:ext cx="1258225" cy="1487183"/>
            </a:xfrm>
            <a:custGeom>
              <a:avLst/>
              <a:gdLst>
                <a:gd name="T0" fmla="*/ 318 w 2641"/>
                <a:gd name="T1" fmla="*/ 105 h 3123"/>
                <a:gd name="T2" fmla="*/ 318 w 2641"/>
                <a:gd name="T3" fmla="*/ 105 h 3123"/>
                <a:gd name="T4" fmla="*/ 106 w 2641"/>
                <a:gd name="T5" fmla="*/ 318 h 3123"/>
                <a:gd name="T6" fmla="*/ 106 w 2641"/>
                <a:gd name="T7" fmla="*/ 2803 h 3123"/>
                <a:gd name="T8" fmla="*/ 106 w 2641"/>
                <a:gd name="T9" fmla="*/ 2803 h 3123"/>
                <a:gd name="T10" fmla="*/ 318 w 2641"/>
                <a:gd name="T11" fmla="*/ 3016 h 3123"/>
                <a:gd name="T12" fmla="*/ 2322 w 2641"/>
                <a:gd name="T13" fmla="*/ 3016 h 3123"/>
                <a:gd name="T14" fmla="*/ 2322 w 2641"/>
                <a:gd name="T15" fmla="*/ 3016 h 3123"/>
                <a:gd name="T16" fmla="*/ 2535 w 2641"/>
                <a:gd name="T17" fmla="*/ 2803 h 3123"/>
                <a:gd name="T18" fmla="*/ 2535 w 2641"/>
                <a:gd name="T19" fmla="*/ 318 h 3123"/>
                <a:gd name="T20" fmla="*/ 2535 w 2641"/>
                <a:gd name="T21" fmla="*/ 318 h 3123"/>
                <a:gd name="T22" fmla="*/ 2322 w 2641"/>
                <a:gd name="T23" fmla="*/ 105 h 3123"/>
                <a:gd name="T24" fmla="*/ 318 w 2641"/>
                <a:gd name="T25" fmla="*/ 105 h 3123"/>
                <a:gd name="T26" fmla="*/ 2322 w 2641"/>
                <a:gd name="T27" fmla="*/ 3122 h 3123"/>
                <a:gd name="T28" fmla="*/ 318 w 2641"/>
                <a:gd name="T29" fmla="*/ 3122 h 3123"/>
                <a:gd name="T30" fmla="*/ 318 w 2641"/>
                <a:gd name="T31" fmla="*/ 3122 h 3123"/>
                <a:gd name="T32" fmla="*/ 0 w 2641"/>
                <a:gd name="T33" fmla="*/ 2803 h 3123"/>
                <a:gd name="T34" fmla="*/ 0 w 2641"/>
                <a:gd name="T35" fmla="*/ 318 h 3123"/>
                <a:gd name="T36" fmla="*/ 0 w 2641"/>
                <a:gd name="T37" fmla="*/ 318 h 3123"/>
                <a:gd name="T38" fmla="*/ 318 w 2641"/>
                <a:gd name="T39" fmla="*/ 0 h 3123"/>
                <a:gd name="T40" fmla="*/ 2322 w 2641"/>
                <a:gd name="T41" fmla="*/ 0 h 3123"/>
                <a:gd name="T42" fmla="*/ 2322 w 2641"/>
                <a:gd name="T43" fmla="*/ 0 h 3123"/>
                <a:gd name="T44" fmla="*/ 2640 w 2641"/>
                <a:gd name="T45" fmla="*/ 318 h 3123"/>
                <a:gd name="T46" fmla="*/ 2640 w 2641"/>
                <a:gd name="T47" fmla="*/ 2803 h 3123"/>
                <a:gd name="T48" fmla="*/ 2640 w 2641"/>
                <a:gd name="T49" fmla="*/ 2803 h 3123"/>
                <a:gd name="T50" fmla="*/ 2322 w 2641"/>
                <a:gd name="T51" fmla="*/ 3122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1" h="3123">
                  <a:moveTo>
                    <a:pt x="318" y="105"/>
                  </a:moveTo>
                  <a:lnTo>
                    <a:pt x="318" y="105"/>
                  </a:lnTo>
                  <a:cubicBezTo>
                    <a:pt x="201" y="105"/>
                    <a:pt x="106" y="201"/>
                    <a:pt x="106" y="318"/>
                  </a:cubicBezTo>
                  <a:lnTo>
                    <a:pt x="106" y="2803"/>
                  </a:lnTo>
                  <a:lnTo>
                    <a:pt x="106" y="2803"/>
                  </a:lnTo>
                  <a:cubicBezTo>
                    <a:pt x="106" y="2920"/>
                    <a:pt x="201" y="3016"/>
                    <a:pt x="318" y="3016"/>
                  </a:cubicBezTo>
                  <a:lnTo>
                    <a:pt x="2322" y="3016"/>
                  </a:lnTo>
                  <a:lnTo>
                    <a:pt x="2322" y="3016"/>
                  </a:lnTo>
                  <a:cubicBezTo>
                    <a:pt x="2439" y="3016"/>
                    <a:pt x="2535" y="2920"/>
                    <a:pt x="2535" y="2803"/>
                  </a:cubicBezTo>
                  <a:lnTo>
                    <a:pt x="2535" y="318"/>
                  </a:lnTo>
                  <a:lnTo>
                    <a:pt x="2535" y="318"/>
                  </a:lnTo>
                  <a:cubicBezTo>
                    <a:pt x="2535" y="201"/>
                    <a:pt x="2439" y="105"/>
                    <a:pt x="2322" y="105"/>
                  </a:cubicBezTo>
                  <a:lnTo>
                    <a:pt x="318" y="105"/>
                  </a:lnTo>
                  <a:close/>
                  <a:moveTo>
                    <a:pt x="2322" y="3122"/>
                  </a:moveTo>
                  <a:lnTo>
                    <a:pt x="318" y="3122"/>
                  </a:lnTo>
                  <a:lnTo>
                    <a:pt x="318" y="3122"/>
                  </a:lnTo>
                  <a:cubicBezTo>
                    <a:pt x="143" y="3122"/>
                    <a:pt x="0" y="2979"/>
                    <a:pt x="0" y="2803"/>
                  </a:cubicBezTo>
                  <a:lnTo>
                    <a:pt x="0" y="318"/>
                  </a:lnTo>
                  <a:lnTo>
                    <a:pt x="0" y="318"/>
                  </a:lnTo>
                  <a:cubicBezTo>
                    <a:pt x="0" y="143"/>
                    <a:pt x="143" y="0"/>
                    <a:pt x="318" y="0"/>
                  </a:cubicBezTo>
                  <a:lnTo>
                    <a:pt x="2322" y="0"/>
                  </a:lnTo>
                  <a:lnTo>
                    <a:pt x="2322" y="0"/>
                  </a:lnTo>
                  <a:cubicBezTo>
                    <a:pt x="2498" y="0"/>
                    <a:pt x="2640" y="143"/>
                    <a:pt x="2640" y="318"/>
                  </a:cubicBezTo>
                  <a:lnTo>
                    <a:pt x="2640" y="2803"/>
                  </a:lnTo>
                  <a:lnTo>
                    <a:pt x="2640" y="2803"/>
                  </a:lnTo>
                  <a:cubicBezTo>
                    <a:pt x="2640" y="2979"/>
                    <a:pt x="2498" y="3122"/>
                    <a:pt x="2322" y="3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57" name="Group 57">
            <a:extLst>
              <a:ext uri="{FF2B5EF4-FFF2-40B4-BE49-F238E27FC236}">
                <a16:creationId xmlns:a16="http://schemas.microsoft.com/office/drawing/2014/main" id="{8AD58FBC-F507-6140-9AEE-F986CD962D56}"/>
              </a:ext>
            </a:extLst>
          </p:cNvPr>
          <p:cNvGrpSpPr/>
          <p:nvPr/>
        </p:nvGrpSpPr>
        <p:grpSpPr>
          <a:xfrm>
            <a:off x="830879" y="5072742"/>
            <a:ext cx="846637" cy="511256"/>
            <a:chOff x="1568591" y="3149596"/>
            <a:chExt cx="2879841" cy="2489139"/>
          </a:xfrm>
        </p:grpSpPr>
        <p:sp>
          <p:nvSpPr>
            <p:cNvPr id="58" name="Freeform 1">
              <a:extLst>
                <a:ext uri="{FF2B5EF4-FFF2-40B4-BE49-F238E27FC236}">
                  <a16:creationId xmlns:a16="http://schemas.microsoft.com/office/drawing/2014/main" id="{8A73DFA2-7CA9-424C-BCDF-EBD6550B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215" y="3149596"/>
              <a:ext cx="1048168" cy="594453"/>
            </a:xfrm>
            <a:custGeom>
              <a:avLst/>
              <a:gdLst>
                <a:gd name="T0" fmla="*/ 1258 w 2703"/>
                <a:gd name="T1" fmla="*/ 0 h 1246"/>
                <a:gd name="T2" fmla="*/ 2702 w 2703"/>
                <a:gd name="T3" fmla="*/ 1245 h 1246"/>
                <a:gd name="T4" fmla="*/ 0 w 2703"/>
                <a:gd name="T5" fmla="*/ 1034 h 1246"/>
                <a:gd name="T6" fmla="*/ 1258 w 2703"/>
                <a:gd name="T7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1246">
                  <a:moveTo>
                    <a:pt x="1258" y="0"/>
                  </a:moveTo>
                  <a:lnTo>
                    <a:pt x="2702" y="1245"/>
                  </a:lnTo>
                  <a:lnTo>
                    <a:pt x="0" y="1034"/>
                  </a:lnTo>
                  <a:lnTo>
                    <a:pt x="125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9" name="Freeform 2">
              <a:extLst>
                <a:ext uri="{FF2B5EF4-FFF2-40B4-BE49-F238E27FC236}">
                  <a16:creationId xmlns:a16="http://schemas.microsoft.com/office/drawing/2014/main" id="{B2718EF2-C004-F248-887A-DAA4458C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591" y="3548698"/>
              <a:ext cx="2879841" cy="2090037"/>
            </a:xfrm>
            <a:prstGeom prst="roundRect">
              <a:avLst>
                <a:gd name="adj" fmla="val 9085"/>
              </a:avLst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60" name="Freeform 4">
              <a:extLst>
                <a:ext uri="{FF2B5EF4-FFF2-40B4-BE49-F238E27FC236}">
                  <a16:creationId xmlns:a16="http://schemas.microsoft.com/office/drawing/2014/main" id="{354C8F0A-D531-1F4E-909D-8B931330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2" y="3149596"/>
              <a:ext cx="1699337" cy="2113143"/>
            </a:xfrm>
            <a:custGeom>
              <a:avLst/>
              <a:gdLst>
                <a:gd name="T0" fmla="*/ 3492 w 3566"/>
                <a:gd name="T1" fmla="*/ 4433 h 4434"/>
                <a:gd name="T2" fmla="*/ 73 w 3566"/>
                <a:gd name="T3" fmla="*/ 4433 h 4434"/>
                <a:gd name="T4" fmla="*/ 73 w 3566"/>
                <a:gd name="T5" fmla="*/ 4433 h 4434"/>
                <a:gd name="T6" fmla="*/ 0 w 3566"/>
                <a:gd name="T7" fmla="*/ 4361 h 4434"/>
                <a:gd name="T8" fmla="*/ 0 w 3566"/>
                <a:gd name="T9" fmla="*/ 0 h 4434"/>
                <a:gd name="T10" fmla="*/ 3565 w 3566"/>
                <a:gd name="T11" fmla="*/ 0 h 4434"/>
                <a:gd name="T12" fmla="*/ 3565 w 3566"/>
                <a:gd name="T13" fmla="*/ 4361 h 4434"/>
                <a:gd name="T14" fmla="*/ 3565 w 3566"/>
                <a:gd name="T15" fmla="*/ 4361 h 4434"/>
                <a:gd name="T16" fmla="*/ 3492 w 3566"/>
                <a:gd name="T17" fmla="*/ 4433 h 4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6" h="4434">
                  <a:moveTo>
                    <a:pt x="3492" y="4433"/>
                  </a:moveTo>
                  <a:lnTo>
                    <a:pt x="73" y="4433"/>
                  </a:lnTo>
                  <a:lnTo>
                    <a:pt x="73" y="4433"/>
                  </a:lnTo>
                  <a:cubicBezTo>
                    <a:pt x="33" y="4433"/>
                    <a:pt x="0" y="4401"/>
                    <a:pt x="0" y="4361"/>
                  </a:cubicBezTo>
                  <a:lnTo>
                    <a:pt x="0" y="0"/>
                  </a:lnTo>
                  <a:lnTo>
                    <a:pt x="3565" y="0"/>
                  </a:lnTo>
                  <a:lnTo>
                    <a:pt x="3565" y="4361"/>
                  </a:lnTo>
                  <a:lnTo>
                    <a:pt x="3565" y="4361"/>
                  </a:lnTo>
                  <a:cubicBezTo>
                    <a:pt x="3565" y="4401"/>
                    <a:pt x="3532" y="4433"/>
                    <a:pt x="3492" y="4433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B7434AC-5933-CD4E-833B-B4F469FF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279" y="3462577"/>
              <a:ext cx="1258225" cy="1487183"/>
            </a:xfrm>
            <a:custGeom>
              <a:avLst/>
              <a:gdLst>
                <a:gd name="T0" fmla="*/ 318 w 2641"/>
                <a:gd name="T1" fmla="*/ 105 h 3123"/>
                <a:gd name="T2" fmla="*/ 318 w 2641"/>
                <a:gd name="T3" fmla="*/ 105 h 3123"/>
                <a:gd name="T4" fmla="*/ 106 w 2641"/>
                <a:gd name="T5" fmla="*/ 318 h 3123"/>
                <a:gd name="T6" fmla="*/ 106 w 2641"/>
                <a:gd name="T7" fmla="*/ 2803 h 3123"/>
                <a:gd name="T8" fmla="*/ 106 w 2641"/>
                <a:gd name="T9" fmla="*/ 2803 h 3123"/>
                <a:gd name="T10" fmla="*/ 318 w 2641"/>
                <a:gd name="T11" fmla="*/ 3016 h 3123"/>
                <a:gd name="T12" fmla="*/ 2322 w 2641"/>
                <a:gd name="T13" fmla="*/ 3016 h 3123"/>
                <a:gd name="T14" fmla="*/ 2322 w 2641"/>
                <a:gd name="T15" fmla="*/ 3016 h 3123"/>
                <a:gd name="T16" fmla="*/ 2535 w 2641"/>
                <a:gd name="T17" fmla="*/ 2803 h 3123"/>
                <a:gd name="T18" fmla="*/ 2535 w 2641"/>
                <a:gd name="T19" fmla="*/ 318 h 3123"/>
                <a:gd name="T20" fmla="*/ 2535 w 2641"/>
                <a:gd name="T21" fmla="*/ 318 h 3123"/>
                <a:gd name="T22" fmla="*/ 2322 w 2641"/>
                <a:gd name="T23" fmla="*/ 105 h 3123"/>
                <a:gd name="T24" fmla="*/ 318 w 2641"/>
                <a:gd name="T25" fmla="*/ 105 h 3123"/>
                <a:gd name="T26" fmla="*/ 2322 w 2641"/>
                <a:gd name="T27" fmla="*/ 3122 h 3123"/>
                <a:gd name="T28" fmla="*/ 318 w 2641"/>
                <a:gd name="T29" fmla="*/ 3122 h 3123"/>
                <a:gd name="T30" fmla="*/ 318 w 2641"/>
                <a:gd name="T31" fmla="*/ 3122 h 3123"/>
                <a:gd name="T32" fmla="*/ 0 w 2641"/>
                <a:gd name="T33" fmla="*/ 2803 h 3123"/>
                <a:gd name="T34" fmla="*/ 0 w 2641"/>
                <a:gd name="T35" fmla="*/ 318 h 3123"/>
                <a:gd name="T36" fmla="*/ 0 w 2641"/>
                <a:gd name="T37" fmla="*/ 318 h 3123"/>
                <a:gd name="T38" fmla="*/ 318 w 2641"/>
                <a:gd name="T39" fmla="*/ 0 h 3123"/>
                <a:gd name="T40" fmla="*/ 2322 w 2641"/>
                <a:gd name="T41" fmla="*/ 0 h 3123"/>
                <a:gd name="T42" fmla="*/ 2322 w 2641"/>
                <a:gd name="T43" fmla="*/ 0 h 3123"/>
                <a:gd name="T44" fmla="*/ 2640 w 2641"/>
                <a:gd name="T45" fmla="*/ 318 h 3123"/>
                <a:gd name="T46" fmla="*/ 2640 w 2641"/>
                <a:gd name="T47" fmla="*/ 2803 h 3123"/>
                <a:gd name="T48" fmla="*/ 2640 w 2641"/>
                <a:gd name="T49" fmla="*/ 2803 h 3123"/>
                <a:gd name="T50" fmla="*/ 2322 w 2641"/>
                <a:gd name="T51" fmla="*/ 3122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1" h="3123">
                  <a:moveTo>
                    <a:pt x="318" y="105"/>
                  </a:moveTo>
                  <a:lnTo>
                    <a:pt x="318" y="105"/>
                  </a:lnTo>
                  <a:cubicBezTo>
                    <a:pt x="201" y="105"/>
                    <a:pt x="106" y="201"/>
                    <a:pt x="106" y="318"/>
                  </a:cubicBezTo>
                  <a:lnTo>
                    <a:pt x="106" y="2803"/>
                  </a:lnTo>
                  <a:lnTo>
                    <a:pt x="106" y="2803"/>
                  </a:lnTo>
                  <a:cubicBezTo>
                    <a:pt x="106" y="2920"/>
                    <a:pt x="201" y="3016"/>
                    <a:pt x="318" y="3016"/>
                  </a:cubicBezTo>
                  <a:lnTo>
                    <a:pt x="2322" y="3016"/>
                  </a:lnTo>
                  <a:lnTo>
                    <a:pt x="2322" y="3016"/>
                  </a:lnTo>
                  <a:cubicBezTo>
                    <a:pt x="2439" y="3016"/>
                    <a:pt x="2535" y="2920"/>
                    <a:pt x="2535" y="2803"/>
                  </a:cubicBezTo>
                  <a:lnTo>
                    <a:pt x="2535" y="318"/>
                  </a:lnTo>
                  <a:lnTo>
                    <a:pt x="2535" y="318"/>
                  </a:lnTo>
                  <a:cubicBezTo>
                    <a:pt x="2535" y="201"/>
                    <a:pt x="2439" y="105"/>
                    <a:pt x="2322" y="105"/>
                  </a:cubicBezTo>
                  <a:lnTo>
                    <a:pt x="318" y="105"/>
                  </a:lnTo>
                  <a:close/>
                  <a:moveTo>
                    <a:pt x="2322" y="3122"/>
                  </a:moveTo>
                  <a:lnTo>
                    <a:pt x="318" y="3122"/>
                  </a:lnTo>
                  <a:lnTo>
                    <a:pt x="318" y="3122"/>
                  </a:lnTo>
                  <a:cubicBezTo>
                    <a:pt x="143" y="3122"/>
                    <a:pt x="0" y="2979"/>
                    <a:pt x="0" y="2803"/>
                  </a:cubicBezTo>
                  <a:lnTo>
                    <a:pt x="0" y="318"/>
                  </a:lnTo>
                  <a:lnTo>
                    <a:pt x="0" y="318"/>
                  </a:lnTo>
                  <a:cubicBezTo>
                    <a:pt x="0" y="143"/>
                    <a:pt x="143" y="0"/>
                    <a:pt x="318" y="0"/>
                  </a:cubicBezTo>
                  <a:lnTo>
                    <a:pt x="2322" y="0"/>
                  </a:lnTo>
                  <a:lnTo>
                    <a:pt x="2322" y="0"/>
                  </a:lnTo>
                  <a:cubicBezTo>
                    <a:pt x="2498" y="0"/>
                    <a:pt x="2640" y="143"/>
                    <a:pt x="2640" y="318"/>
                  </a:cubicBezTo>
                  <a:lnTo>
                    <a:pt x="2640" y="2803"/>
                  </a:lnTo>
                  <a:lnTo>
                    <a:pt x="2640" y="2803"/>
                  </a:lnTo>
                  <a:cubicBezTo>
                    <a:pt x="2640" y="2979"/>
                    <a:pt x="2498" y="3122"/>
                    <a:pt x="2322" y="312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62" name="Rectángulo redondeado 61"/>
          <p:cNvSpPr/>
          <p:nvPr/>
        </p:nvSpPr>
        <p:spPr>
          <a:xfrm>
            <a:off x="7469520" y="2548152"/>
            <a:ext cx="3585766" cy="102155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Abono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. Son las cantidades registradas en el lado derecho de una cuenta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7436048" y="3791661"/>
            <a:ext cx="3610012" cy="71508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Movimiento deudor (MD).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Es la suma de cargos de una cuenta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7437424" y="4778978"/>
            <a:ext cx="3530867" cy="102155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Movimiento acreedor (MA)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. Es la suma de abonos de una cuenta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1833953" y="4380975"/>
            <a:ext cx="4111465" cy="194095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Saldo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. Es el resultado, en términos monetarios, de la cuenta a una fecha determinada (cierre), después de haberse restado los movimientos deudores de los acreedores o viceversa.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693852" y="1526706"/>
            <a:ext cx="31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C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693852" y="2818349"/>
            <a:ext cx="41976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58216" y="3989679"/>
            <a:ext cx="55539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MD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527199" y="5137438"/>
            <a:ext cx="555397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MA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051076" y="5105090"/>
            <a:ext cx="3124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496027" y="240197"/>
            <a:ext cx="9199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Elementos que conforman la cuenta “T” de mayor</a:t>
            </a:r>
            <a:endParaRPr kumimoji="0" lang="es-ES" sz="3200" i="0" u="none" strike="noStrike" kern="1200" normalizeH="0" baseline="0" noProof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63511" y="824972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DE55AEEB-4CC8-9C47-8EF2-B10DDADA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552" y="2263292"/>
            <a:ext cx="6441675" cy="1076393"/>
          </a:xfrm>
          <a:custGeom>
            <a:avLst/>
            <a:gdLst>
              <a:gd name="T0" fmla="*/ 1185 w 13950"/>
              <a:gd name="T1" fmla="*/ 0 h 3650"/>
              <a:gd name="T2" fmla="*/ 13949 w 13950"/>
              <a:gd name="T3" fmla="*/ 0 h 3650"/>
              <a:gd name="T4" fmla="*/ 12764 w 13950"/>
              <a:gd name="T5" fmla="*/ 1871 h 3650"/>
              <a:gd name="T6" fmla="*/ 13949 w 13950"/>
              <a:gd name="T7" fmla="*/ 3649 h 3650"/>
              <a:gd name="T8" fmla="*/ 1185 w 13950"/>
              <a:gd name="T9" fmla="*/ 3649 h 3650"/>
              <a:gd name="T10" fmla="*/ 0 w 13950"/>
              <a:gd name="T11" fmla="*/ 1871 h 3650"/>
              <a:gd name="T12" fmla="*/ 1185 w 13950"/>
              <a:gd name="T13" fmla="*/ 0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50" h="3650">
                <a:moveTo>
                  <a:pt x="1185" y="0"/>
                </a:moveTo>
                <a:lnTo>
                  <a:pt x="13949" y="0"/>
                </a:lnTo>
                <a:lnTo>
                  <a:pt x="12764" y="1871"/>
                </a:lnTo>
                <a:lnTo>
                  <a:pt x="13949" y="3649"/>
                </a:lnTo>
                <a:lnTo>
                  <a:pt x="1185" y="3649"/>
                </a:lnTo>
                <a:lnTo>
                  <a:pt x="0" y="1871"/>
                </a:lnTo>
                <a:lnTo>
                  <a:pt x="118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E394536-0212-7841-9B92-7072DEA0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15" y="5308947"/>
            <a:ext cx="6225148" cy="957779"/>
          </a:xfrm>
          <a:custGeom>
            <a:avLst/>
            <a:gdLst>
              <a:gd name="T0" fmla="*/ 1185 w 13950"/>
              <a:gd name="T1" fmla="*/ 0 h 3649"/>
              <a:gd name="T2" fmla="*/ 13949 w 13950"/>
              <a:gd name="T3" fmla="*/ 0 h 3649"/>
              <a:gd name="T4" fmla="*/ 12764 w 13950"/>
              <a:gd name="T5" fmla="*/ 1871 h 3649"/>
              <a:gd name="T6" fmla="*/ 13949 w 13950"/>
              <a:gd name="T7" fmla="*/ 3648 h 3649"/>
              <a:gd name="T8" fmla="*/ 1185 w 13950"/>
              <a:gd name="T9" fmla="*/ 3648 h 3649"/>
              <a:gd name="T10" fmla="*/ 0 w 13950"/>
              <a:gd name="T11" fmla="*/ 1871 h 3649"/>
              <a:gd name="T12" fmla="*/ 1185 w 13950"/>
              <a:gd name="T13" fmla="*/ 0 h 3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50" h="3649">
                <a:moveTo>
                  <a:pt x="1185" y="0"/>
                </a:moveTo>
                <a:lnTo>
                  <a:pt x="13949" y="0"/>
                </a:lnTo>
                <a:lnTo>
                  <a:pt x="12764" y="1871"/>
                </a:lnTo>
                <a:lnTo>
                  <a:pt x="13949" y="3648"/>
                </a:lnTo>
                <a:lnTo>
                  <a:pt x="1185" y="3648"/>
                </a:lnTo>
                <a:lnTo>
                  <a:pt x="0" y="1871"/>
                </a:lnTo>
                <a:lnTo>
                  <a:pt x="118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49DCD045-599F-7B43-A2E2-2BBAC344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194" y="592418"/>
            <a:ext cx="6464444" cy="1637680"/>
          </a:xfrm>
          <a:custGeom>
            <a:avLst/>
            <a:gdLst>
              <a:gd name="T0" fmla="*/ 12764 w 13950"/>
              <a:gd name="T1" fmla="*/ 0 h 3649"/>
              <a:gd name="T2" fmla="*/ 0 w 13950"/>
              <a:gd name="T3" fmla="*/ 0 h 3649"/>
              <a:gd name="T4" fmla="*/ 1185 w 13950"/>
              <a:gd name="T5" fmla="*/ 1871 h 3649"/>
              <a:gd name="T6" fmla="*/ 0 w 13950"/>
              <a:gd name="T7" fmla="*/ 3648 h 3649"/>
              <a:gd name="T8" fmla="*/ 12764 w 13950"/>
              <a:gd name="T9" fmla="*/ 3648 h 3649"/>
              <a:gd name="T10" fmla="*/ 13949 w 13950"/>
              <a:gd name="T11" fmla="*/ 1871 h 3649"/>
              <a:gd name="T12" fmla="*/ 12764 w 13950"/>
              <a:gd name="T13" fmla="*/ 0 h 3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50" h="3649">
                <a:moveTo>
                  <a:pt x="12764" y="0"/>
                </a:moveTo>
                <a:lnTo>
                  <a:pt x="0" y="0"/>
                </a:lnTo>
                <a:lnTo>
                  <a:pt x="1185" y="1871"/>
                </a:lnTo>
                <a:lnTo>
                  <a:pt x="0" y="3648"/>
                </a:lnTo>
                <a:lnTo>
                  <a:pt x="12764" y="3648"/>
                </a:lnTo>
                <a:lnTo>
                  <a:pt x="13949" y="1871"/>
                </a:lnTo>
                <a:lnTo>
                  <a:pt x="127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582E97B-1FC4-7D4D-A4EC-AE6C8F43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741" y="3747235"/>
            <a:ext cx="6464444" cy="1476983"/>
          </a:xfrm>
          <a:custGeom>
            <a:avLst/>
            <a:gdLst>
              <a:gd name="T0" fmla="*/ 12764 w 13950"/>
              <a:gd name="T1" fmla="*/ 0 h 3650"/>
              <a:gd name="T2" fmla="*/ 0 w 13950"/>
              <a:gd name="T3" fmla="*/ 0 h 3650"/>
              <a:gd name="T4" fmla="*/ 1185 w 13950"/>
              <a:gd name="T5" fmla="*/ 1872 h 3650"/>
              <a:gd name="T6" fmla="*/ 0 w 13950"/>
              <a:gd name="T7" fmla="*/ 3649 h 3650"/>
              <a:gd name="T8" fmla="*/ 12764 w 13950"/>
              <a:gd name="T9" fmla="*/ 3649 h 3650"/>
              <a:gd name="T10" fmla="*/ 13949 w 13950"/>
              <a:gd name="T11" fmla="*/ 1872 h 3650"/>
              <a:gd name="T12" fmla="*/ 12764 w 13950"/>
              <a:gd name="T13" fmla="*/ 0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50" h="3650">
                <a:moveTo>
                  <a:pt x="12764" y="0"/>
                </a:moveTo>
                <a:lnTo>
                  <a:pt x="0" y="0"/>
                </a:lnTo>
                <a:lnTo>
                  <a:pt x="1185" y="1872"/>
                </a:lnTo>
                <a:lnTo>
                  <a:pt x="0" y="3649"/>
                </a:lnTo>
                <a:lnTo>
                  <a:pt x="12764" y="3649"/>
                </a:lnTo>
                <a:lnTo>
                  <a:pt x="13949" y="1872"/>
                </a:lnTo>
                <a:lnTo>
                  <a:pt x="1276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E4C8F-37F3-7A4F-B42D-049B8461A063}"/>
              </a:ext>
            </a:extLst>
          </p:cNvPr>
          <p:cNvSpPr txBox="1"/>
          <p:nvPr/>
        </p:nvSpPr>
        <p:spPr>
          <a:xfrm>
            <a:off x="3842304" y="834177"/>
            <a:ext cx="715260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D60A0-DE14-774F-A1FE-53A1667FB04A}"/>
              </a:ext>
            </a:extLst>
          </p:cNvPr>
          <p:cNvSpPr txBox="1"/>
          <p:nvPr/>
        </p:nvSpPr>
        <p:spPr>
          <a:xfrm>
            <a:off x="3790552" y="3908644"/>
            <a:ext cx="715260" cy="1154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2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18313" y="2230098"/>
            <a:ext cx="285206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saldo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puede ser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02866" y="671900"/>
            <a:ext cx="5468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Saldo deudor (SD). Aquel que resulta cuando las cantidades registradas en él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debe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suman una cantidad mayor que las registradas en el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haber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. No debes olvidar que las cuentas de activo son de naturaleza deudora, lo que significa que siempre tendrán como resultado un saldo deudor.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426356" y="255340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Deudor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si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pic>
        <p:nvPicPr>
          <p:cNvPr id="32" name="Imagen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89" y="2450739"/>
            <a:ext cx="1492434" cy="5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4774308" y="3824006"/>
            <a:ext cx="547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Saldo acreedor (SA). Aquel que resulta cuando las cantidades registradas en el haber suman una cantidad mayor que las registradas en el debe. Recuerda que las cuentas de pasivo y capital contable son de naturaleza acreedora, es decir siempre tendrán un saldo acreedor.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426356" y="563176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Acreedor si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33" y="5529380"/>
            <a:ext cx="1319799" cy="487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61082E7-4B88-3D4A-9188-CB7C1BA107E2}"/>
              </a:ext>
            </a:extLst>
          </p:cNvPr>
          <p:cNvSpPr/>
          <p:nvPr/>
        </p:nvSpPr>
        <p:spPr>
          <a:xfrm>
            <a:off x="766190" y="854075"/>
            <a:ext cx="3011980" cy="76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latin typeface="Source Sans Pro Light" panose="020B0403030403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506203-020E-3A4A-B9C8-0732C0D6F3D8}"/>
              </a:ext>
            </a:extLst>
          </p:cNvPr>
          <p:cNvSpPr txBox="1"/>
          <p:nvPr/>
        </p:nvSpPr>
        <p:spPr>
          <a:xfrm>
            <a:off x="876662" y="1751215"/>
            <a:ext cx="96731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49809E-EAE1-184D-8CBE-C2929D38F498}"/>
              </a:ext>
            </a:extLst>
          </p:cNvPr>
          <p:cNvSpPr txBox="1"/>
          <p:nvPr/>
        </p:nvSpPr>
        <p:spPr>
          <a:xfrm>
            <a:off x="865633" y="3334933"/>
            <a:ext cx="9893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FC9BB0-E658-6745-B280-AFD4161E94AB}"/>
              </a:ext>
            </a:extLst>
          </p:cNvPr>
          <p:cNvSpPr txBox="1"/>
          <p:nvPr/>
        </p:nvSpPr>
        <p:spPr>
          <a:xfrm>
            <a:off x="880861" y="4921533"/>
            <a:ext cx="9893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C46C74-E612-A748-98E4-051163640222}"/>
              </a:ext>
            </a:extLst>
          </p:cNvPr>
          <p:cNvSpPr txBox="1"/>
          <p:nvPr/>
        </p:nvSpPr>
        <p:spPr>
          <a:xfrm>
            <a:off x="6035463" y="1772193"/>
            <a:ext cx="144020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2.3.1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696BFE-22AF-6848-BEB0-71F37DE21310}"/>
              </a:ext>
            </a:extLst>
          </p:cNvPr>
          <p:cNvSpPr txBox="1"/>
          <p:nvPr/>
        </p:nvSpPr>
        <p:spPr>
          <a:xfrm>
            <a:off x="6013405" y="3334933"/>
            <a:ext cx="146226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2.3.2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042987" y="246004"/>
            <a:ext cx="33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Contenidos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7970" y="1863671"/>
            <a:ext cx="38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información financiera 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001354" y="3334933"/>
            <a:ext cx="429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Las normas de información financieras (NIF)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044634" y="5109108"/>
            <a:ext cx="399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Estados financieros básicos  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542601" y="1926080"/>
            <a:ext cx="433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Estado de situación financiera (Balance general) 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7542601" y="3488820"/>
            <a:ext cx="38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Estado de resultados  </a:t>
            </a:r>
          </a:p>
        </p:txBody>
      </p:sp>
    </p:spTree>
    <p:extLst>
      <p:ext uri="{BB962C8B-B14F-4D97-AF65-F5344CB8AC3E}">
        <p14:creationId xmlns:p14="http://schemas.microsoft.com/office/powerpoint/2010/main" val="3096485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37">
            <a:extLst>
              <a:ext uri="{FF2B5EF4-FFF2-40B4-BE49-F238E27FC236}">
                <a16:creationId xmlns:a16="http://schemas.microsoft.com/office/drawing/2014/main" id="{38B35066-FB9A-4EC5-87FA-3F80CE29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374" y="2681643"/>
            <a:ext cx="434233" cy="434233"/>
          </a:xfrm>
          <a:custGeom>
            <a:avLst/>
            <a:gdLst>
              <a:gd name="T0" fmla="*/ 350477 w 975"/>
              <a:gd name="T1" fmla="*/ 175239 h 975"/>
              <a:gd name="T2" fmla="*/ 350477 w 975"/>
              <a:gd name="T3" fmla="*/ 175239 h 975"/>
              <a:gd name="T4" fmla="*/ 175239 w 975"/>
              <a:gd name="T5" fmla="*/ 0 h 975"/>
              <a:gd name="T6" fmla="*/ 175239 w 975"/>
              <a:gd name="T7" fmla="*/ 0 h 975"/>
              <a:gd name="T8" fmla="*/ 0 w 975"/>
              <a:gd name="T9" fmla="*/ 175239 h 975"/>
              <a:gd name="T10" fmla="*/ 0 w 975"/>
              <a:gd name="T11" fmla="*/ 175239 h 975"/>
              <a:gd name="T12" fmla="*/ 175239 w 975"/>
              <a:gd name="T13" fmla="*/ 350477 h 975"/>
              <a:gd name="T14" fmla="*/ 175239 w 975"/>
              <a:gd name="T15" fmla="*/ 350477 h 975"/>
              <a:gd name="T16" fmla="*/ 350477 w 975"/>
              <a:gd name="T17" fmla="*/ 175239 h 9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5" h="975">
                <a:moveTo>
                  <a:pt x="974" y="487"/>
                </a:moveTo>
                <a:lnTo>
                  <a:pt x="974" y="487"/>
                </a:lnTo>
                <a:cubicBezTo>
                  <a:pt x="974" y="218"/>
                  <a:pt x="756" y="0"/>
                  <a:pt x="487" y="0"/>
                </a:cubicBezTo>
                <a:cubicBezTo>
                  <a:pt x="218" y="0"/>
                  <a:pt x="0" y="218"/>
                  <a:pt x="0" y="487"/>
                </a:cubicBezTo>
                <a:cubicBezTo>
                  <a:pt x="0" y="756"/>
                  <a:pt x="218" y="974"/>
                  <a:pt x="487" y="974"/>
                </a:cubicBezTo>
                <a:cubicBezTo>
                  <a:pt x="756" y="974"/>
                  <a:pt x="974" y="756"/>
                  <a:pt x="974" y="487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6" name="Freeform 37">
            <a:extLst>
              <a:ext uri="{FF2B5EF4-FFF2-40B4-BE49-F238E27FC236}">
                <a16:creationId xmlns:a16="http://schemas.microsoft.com/office/drawing/2014/main" id="{38B35066-FB9A-4EC5-87FA-3F80CE29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11" y="2630613"/>
            <a:ext cx="434233" cy="434233"/>
          </a:xfrm>
          <a:custGeom>
            <a:avLst/>
            <a:gdLst>
              <a:gd name="T0" fmla="*/ 350477 w 975"/>
              <a:gd name="T1" fmla="*/ 175239 h 975"/>
              <a:gd name="T2" fmla="*/ 350477 w 975"/>
              <a:gd name="T3" fmla="*/ 175239 h 975"/>
              <a:gd name="T4" fmla="*/ 175239 w 975"/>
              <a:gd name="T5" fmla="*/ 0 h 975"/>
              <a:gd name="T6" fmla="*/ 175239 w 975"/>
              <a:gd name="T7" fmla="*/ 0 h 975"/>
              <a:gd name="T8" fmla="*/ 0 w 975"/>
              <a:gd name="T9" fmla="*/ 175239 h 975"/>
              <a:gd name="T10" fmla="*/ 0 w 975"/>
              <a:gd name="T11" fmla="*/ 175239 h 975"/>
              <a:gd name="T12" fmla="*/ 175239 w 975"/>
              <a:gd name="T13" fmla="*/ 350477 h 975"/>
              <a:gd name="T14" fmla="*/ 175239 w 975"/>
              <a:gd name="T15" fmla="*/ 350477 h 975"/>
              <a:gd name="T16" fmla="*/ 350477 w 975"/>
              <a:gd name="T17" fmla="*/ 175239 h 9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5" h="975">
                <a:moveTo>
                  <a:pt x="974" y="487"/>
                </a:moveTo>
                <a:lnTo>
                  <a:pt x="974" y="487"/>
                </a:lnTo>
                <a:cubicBezTo>
                  <a:pt x="974" y="218"/>
                  <a:pt x="756" y="0"/>
                  <a:pt x="487" y="0"/>
                </a:cubicBezTo>
                <a:cubicBezTo>
                  <a:pt x="218" y="0"/>
                  <a:pt x="0" y="218"/>
                  <a:pt x="0" y="487"/>
                </a:cubicBezTo>
                <a:cubicBezTo>
                  <a:pt x="0" y="756"/>
                  <a:pt x="218" y="974"/>
                  <a:pt x="487" y="974"/>
                </a:cubicBezTo>
                <a:cubicBezTo>
                  <a:pt x="756" y="974"/>
                  <a:pt x="974" y="756"/>
                  <a:pt x="974" y="48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38B35066-FB9A-4EC5-87FA-3F80CE29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181" y="2650547"/>
            <a:ext cx="434233" cy="434233"/>
          </a:xfrm>
          <a:custGeom>
            <a:avLst/>
            <a:gdLst>
              <a:gd name="T0" fmla="*/ 350477 w 975"/>
              <a:gd name="T1" fmla="*/ 175239 h 975"/>
              <a:gd name="T2" fmla="*/ 350477 w 975"/>
              <a:gd name="T3" fmla="*/ 175239 h 975"/>
              <a:gd name="T4" fmla="*/ 175239 w 975"/>
              <a:gd name="T5" fmla="*/ 0 h 975"/>
              <a:gd name="T6" fmla="*/ 175239 w 975"/>
              <a:gd name="T7" fmla="*/ 0 h 975"/>
              <a:gd name="T8" fmla="*/ 0 w 975"/>
              <a:gd name="T9" fmla="*/ 175239 h 975"/>
              <a:gd name="T10" fmla="*/ 0 w 975"/>
              <a:gd name="T11" fmla="*/ 175239 h 975"/>
              <a:gd name="T12" fmla="*/ 175239 w 975"/>
              <a:gd name="T13" fmla="*/ 350477 h 975"/>
              <a:gd name="T14" fmla="*/ 175239 w 975"/>
              <a:gd name="T15" fmla="*/ 350477 h 975"/>
              <a:gd name="T16" fmla="*/ 350477 w 975"/>
              <a:gd name="T17" fmla="*/ 175239 h 9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5" h="975">
                <a:moveTo>
                  <a:pt x="974" y="487"/>
                </a:moveTo>
                <a:lnTo>
                  <a:pt x="974" y="487"/>
                </a:lnTo>
                <a:cubicBezTo>
                  <a:pt x="974" y="218"/>
                  <a:pt x="756" y="0"/>
                  <a:pt x="487" y="0"/>
                </a:cubicBezTo>
                <a:cubicBezTo>
                  <a:pt x="218" y="0"/>
                  <a:pt x="0" y="218"/>
                  <a:pt x="0" y="487"/>
                </a:cubicBezTo>
                <a:cubicBezTo>
                  <a:pt x="0" y="756"/>
                  <a:pt x="218" y="974"/>
                  <a:pt x="487" y="974"/>
                </a:cubicBezTo>
                <a:cubicBezTo>
                  <a:pt x="756" y="974"/>
                  <a:pt x="974" y="756"/>
                  <a:pt x="974" y="4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4" name="Freeform 37">
            <a:extLst>
              <a:ext uri="{FF2B5EF4-FFF2-40B4-BE49-F238E27FC236}">
                <a16:creationId xmlns:a16="http://schemas.microsoft.com/office/drawing/2014/main" id="{38B35066-FB9A-4EC5-87FA-3F80CE29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35" y="2656154"/>
            <a:ext cx="434233" cy="434233"/>
          </a:xfrm>
          <a:custGeom>
            <a:avLst/>
            <a:gdLst>
              <a:gd name="T0" fmla="*/ 350477 w 975"/>
              <a:gd name="T1" fmla="*/ 175239 h 975"/>
              <a:gd name="T2" fmla="*/ 350477 w 975"/>
              <a:gd name="T3" fmla="*/ 175239 h 975"/>
              <a:gd name="T4" fmla="*/ 175239 w 975"/>
              <a:gd name="T5" fmla="*/ 0 h 975"/>
              <a:gd name="T6" fmla="*/ 175239 w 975"/>
              <a:gd name="T7" fmla="*/ 0 h 975"/>
              <a:gd name="T8" fmla="*/ 0 w 975"/>
              <a:gd name="T9" fmla="*/ 175239 h 975"/>
              <a:gd name="T10" fmla="*/ 0 w 975"/>
              <a:gd name="T11" fmla="*/ 175239 h 975"/>
              <a:gd name="T12" fmla="*/ 175239 w 975"/>
              <a:gd name="T13" fmla="*/ 350477 h 975"/>
              <a:gd name="T14" fmla="*/ 175239 w 975"/>
              <a:gd name="T15" fmla="*/ 350477 h 975"/>
              <a:gd name="T16" fmla="*/ 350477 w 975"/>
              <a:gd name="T17" fmla="*/ 175239 h 9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5" h="975">
                <a:moveTo>
                  <a:pt x="974" y="487"/>
                </a:moveTo>
                <a:lnTo>
                  <a:pt x="974" y="487"/>
                </a:lnTo>
                <a:cubicBezTo>
                  <a:pt x="974" y="218"/>
                  <a:pt x="756" y="0"/>
                  <a:pt x="487" y="0"/>
                </a:cubicBezTo>
                <a:cubicBezTo>
                  <a:pt x="218" y="0"/>
                  <a:pt x="0" y="218"/>
                  <a:pt x="0" y="487"/>
                </a:cubicBezTo>
                <a:cubicBezTo>
                  <a:pt x="0" y="756"/>
                  <a:pt x="218" y="974"/>
                  <a:pt x="487" y="974"/>
                </a:cubicBezTo>
                <a:cubicBezTo>
                  <a:pt x="756" y="974"/>
                  <a:pt x="974" y="756"/>
                  <a:pt x="974" y="4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9F0CD98-FC84-4243-839B-4D0FA90FC68B}"/>
              </a:ext>
            </a:extLst>
          </p:cNvPr>
          <p:cNvGrpSpPr/>
          <p:nvPr/>
        </p:nvGrpSpPr>
        <p:grpSpPr>
          <a:xfrm>
            <a:off x="706958" y="1239277"/>
            <a:ext cx="2795064" cy="1830718"/>
            <a:chOff x="4439181" y="2498569"/>
            <a:chExt cx="5590126" cy="3661435"/>
          </a:xfrm>
        </p:grpSpPr>
        <p:sp>
          <p:nvSpPr>
            <p:cNvPr id="34" name="TextBox 90">
              <a:extLst>
                <a:ext uri="{FF2B5EF4-FFF2-40B4-BE49-F238E27FC236}">
                  <a16:creationId xmlns:a16="http://schemas.microsoft.com/office/drawing/2014/main" id="{1D641562-7ECF-4EE6-9B58-DBBF4268AB96}"/>
                </a:ext>
              </a:extLst>
            </p:cNvPr>
            <p:cNvSpPr txBox="1"/>
            <p:nvPr/>
          </p:nvSpPr>
          <p:spPr>
            <a:xfrm>
              <a:off x="4439181" y="5439086"/>
              <a:ext cx="863056" cy="67710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SV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 SemiBold" pitchFamily="2" charset="77"/>
                  <a:ea typeface="League Spartan" charset="0"/>
                  <a:cs typeface="Poppins SemiBold" pitchFamily="2" charset="77"/>
                </a:rPr>
                <a:t>01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endParaRP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2DFA8CA4-9F26-42AB-9AF1-C387C4AC5865}"/>
                </a:ext>
              </a:extLst>
            </p:cNvPr>
            <p:cNvSpPr/>
            <p:nvPr/>
          </p:nvSpPr>
          <p:spPr>
            <a:xfrm>
              <a:off x="6395912" y="2498569"/>
              <a:ext cx="2970629" cy="2799741"/>
            </a:xfrm>
            <a:custGeom>
              <a:avLst/>
              <a:gdLst>
                <a:gd name="connsiteX0" fmla="*/ 1371600 w 2743200"/>
                <a:gd name="connsiteY0" fmla="*/ 262556 h 2743200"/>
                <a:gd name="connsiteX1" fmla="*/ 262556 w 2743200"/>
                <a:gd name="connsiteY1" fmla="*/ 1371600 h 2743200"/>
                <a:gd name="connsiteX2" fmla="*/ 1371600 w 2743200"/>
                <a:gd name="connsiteY2" fmla="*/ 2480644 h 2743200"/>
                <a:gd name="connsiteX3" fmla="*/ 2480644 w 2743200"/>
                <a:gd name="connsiteY3" fmla="*/ 1371600 h 2743200"/>
                <a:gd name="connsiteX4" fmla="*/ 1371600 w 2743200"/>
                <a:gd name="connsiteY4" fmla="*/ 262556 h 2743200"/>
                <a:gd name="connsiteX5" fmla="*/ 1371600 w 2743200"/>
                <a:gd name="connsiteY5" fmla="*/ 0 h 2743200"/>
                <a:gd name="connsiteX6" fmla="*/ 2743200 w 2743200"/>
                <a:gd name="connsiteY6" fmla="*/ 1371600 h 2743200"/>
                <a:gd name="connsiteX7" fmla="*/ 1371600 w 2743200"/>
                <a:gd name="connsiteY7" fmla="*/ 2743200 h 2743200"/>
                <a:gd name="connsiteX8" fmla="*/ 0 w 2743200"/>
                <a:gd name="connsiteY8" fmla="*/ 1371600 h 2743200"/>
                <a:gd name="connsiteX9" fmla="*/ 1371600 w 2743200"/>
                <a:gd name="connsiteY9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00" h="2743200">
                  <a:moveTo>
                    <a:pt x="1371600" y="262556"/>
                  </a:moveTo>
                  <a:cubicBezTo>
                    <a:pt x="759092" y="262556"/>
                    <a:pt x="262556" y="759092"/>
                    <a:pt x="262556" y="1371600"/>
                  </a:cubicBezTo>
                  <a:cubicBezTo>
                    <a:pt x="262556" y="1984108"/>
                    <a:pt x="759092" y="2480644"/>
                    <a:pt x="1371600" y="2480644"/>
                  </a:cubicBezTo>
                  <a:cubicBezTo>
                    <a:pt x="1984108" y="2480644"/>
                    <a:pt x="2480644" y="1984108"/>
                    <a:pt x="2480644" y="1371600"/>
                  </a:cubicBezTo>
                  <a:cubicBezTo>
                    <a:pt x="2480644" y="759092"/>
                    <a:pt x="1984108" y="262556"/>
                    <a:pt x="1371600" y="262556"/>
                  </a:cubicBezTo>
                  <a:close/>
                  <a:moveTo>
                    <a:pt x="1371600" y="0"/>
                  </a:moveTo>
                  <a:cubicBezTo>
                    <a:pt x="2129114" y="0"/>
                    <a:pt x="2743200" y="614086"/>
                    <a:pt x="2743200" y="1371600"/>
                  </a:cubicBezTo>
                  <a:cubicBezTo>
                    <a:pt x="2743200" y="2129114"/>
                    <a:pt x="212911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9974DF1-DAC3-4051-9F8B-5D2BA6E55813}"/>
                </a:ext>
              </a:extLst>
            </p:cNvPr>
            <p:cNvSpPr/>
            <p:nvPr/>
          </p:nvSpPr>
          <p:spPr>
            <a:xfrm>
              <a:off x="5496071" y="5429540"/>
              <a:ext cx="4533236" cy="73046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995C1944-73D6-443F-8034-901548A08DAB}"/>
              </a:ext>
            </a:extLst>
          </p:cNvPr>
          <p:cNvSpPr/>
          <p:nvPr/>
        </p:nvSpPr>
        <p:spPr>
          <a:xfrm>
            <a:off x="4074912" y="2670280"/>
            <a:ext cx="2173103" cy="36523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B8424CE-4FA4-4940-AB44-0B2FA5940470}"/>
              </a:ext>
            </a:extLst>
          </p:cNvPr>
          <p:cNvSpPr/>
          <p:nvPr/>
        </p:nvSpPr>
        <p:spPr>
          <a:xfrm>
            <a:off x="6844868" y="2593554"/>
            <a:ext cx="2229545" cy="541891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F6D9048-5090-4BA7-AEC1-11AE1282FA2E}"/>
              </a:ext>
            </a:extLst>
          </p:cNvPr>
          <p:cNvSpPr/>
          <p:nvPr/>
        </p:nvSpPr>
        <p:spPr>
          <a:xfrm>
            <a:off x="9626211" y="2648371"/>
            <a:ext cx="2023412" cy="49925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802143-01E9-40A0-8EF7-F32AF0DB4927}"/>
              </a:ext>
            </a:extLst>
          </p:cNvPr>
          <p:cNvGrpSpPr/>
          <p:nvPr/>
        </p:nvGrpSpPr>
        <p:grpSpPr>
          <a:xfrm>
            <a:off x="2068004" y="3227598"/>
            <a:ext cx="2102459" cy="1055947"/>
            <a:chOff x="4957737" y="6455196"/>
            <a:chExt cx="4204918" cy="2111894"/>
          </a:xfrm>
        </p:grpSpPr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5BC832C7-7502-4BFA-AE2E-229C507D4943}"/>
                </a:ext>
              </a:extLst>
            </p:cNvPr>
            <p:cNvSpPr txBox="1">
              <a:spLocks/>
            </p:cNvSpPr>
            <p:nvPr/>
          </p:nvSpPr>
          <p:spPr>
            <a:xfrm>
              <a:off x="4957737" y="6455196"/>
              <a:ext cx="4204918" cy="570028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ts val="205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</p:txBody>
        </p:sp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9060E573-BC41-495A-9106-CDE3C35F7009}"/>
                </a:ext>
              </a:extLst>
            </p:cNvPr>
            <p:cNvSpPr txBox="1">
              <a:spLocks/>
            </p:cNvSpPr>
            <p:nvPr/>
          </p:nvSpPr>
          <p:spPr>
            <a:xfrm>
              <a:off x="4957737" y="7997062"/>
              <a:ext cx="4204918" cy="570028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ts val="205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6AF55C-515E-42B4-B0AA-90C1BCE3AAAA}"/>
              </a:ext>
            </a:extLst>
          </p:cNvPr>
          <p:cNvSpPr/>
          <p:nvPr/>
        </p:nvSpPr>
        <p:spPr>
          <a:xfrm>
            <a:off x="800049" y="3811919"/>
            <a:ext cx="10571786" cy="6372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1866D0D-023A-43F1-B680-E3770AC31BDF}"/>
              </a:ext>
            </a:extLst>
          </p:cNvPr>
          <p:cNvSpPr/>
          <p:nvPr/>
        </p:nvSpPr>
        <p:spPr>
          <a:xfrm>
            <a:off x="834740" y="4850920"/>
            <a:ext cx="10571786" cy="6372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791837" y="89445"/>
            <a:ext cx="6657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Clasificación de las cuentas:</a:t>
            </a:r>
            <a:endParaRPr kumimoji="0" lang="es-MX" sz="40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90">
            <a:extLst>
              <a:ext uri="{FF2B5EF4-FFF2-40B4-BE49-F238E27FC236}">
                <a16:creationId xmlns:a16="http://schemas.microsoft.com/office/drawing/2014/main" id="{1D641562-7ECF-4EE6-9B58-DBBF4268AB96}"/>
              </a:ext>
            </a:extLst>
          </p:cNvPr>
          <p:cNvSpPr txBox="1"/>
          <p:nvPr/>
        </p:nvSpPr>
        <p:spPr>
          <a:xfrm>
            <a:off x="3609886" y="2704763"/>
            <a:ext cx="43152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SV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55" name="TextBox 90">
            <a:extLst>
              <a:ext uri="{FF2B5EF4-FFF2-40B4-BE49-F238E27FC236}">
                <a16:creationId xmlns:a16="http://schemas.microsoft.com/office/drawing/2014/main" id="{1D641562-7ECF-4EE6-9B58-DBBF4268AB96}"/>
              </a:ext>
            </a:extLst>
          </p:cNvPr>
          <p:cNvSpPr txBox="1"/>
          <p:nvPr/>
        </p:nvSpPr>
        <p:spPr>
          <a:xfrm>
            <a:off x="6380111" y="2696958"/>
            <a:ext cx="4315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SV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56" name="TextBox 90">
            <a:extLst>
              <a:ext uri="{FF2B5EF4-FFF2-40B4-BE49-F238E27FC236}">
                <a16:creationId xmlns:a16="http://schemas.microsoft.com/office/drawing/2014/main" id="{1D641562-7ECF-4EE6-9B58-DBBF4268AB96}"/>
              </a:ext>
            </a:extLst>
          </p:cNvPr>
          <p:cNvSpPr txBox="1"/>
          <p:nvPr/>
        </p:nvSpPr>
        <p:spPr>
          <a:xfrm>
            <a:off x="9177079" y="2740423"/>
            <a:ext cx="4315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SV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92593" y="2722857"/>
            <a:ext cx="1965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Cuentas de Activo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46573" y="2681643"/>
            <a:ext cx="200728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Cuentas de Pasivo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07664" y="2619506"/>
            <a:ext cx="1843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Cuentas de Capital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contable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099863" y="2624739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Cuentas 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Resultados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235403" y="3116836"/>
            <a:ext cx="2438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Bienes y derechos a favor de la empresa.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96608" y="4031172"/>
            <a:ext cx="2387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Activos circulantes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Liquidez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857344" y="4867860"/>
            <a:ext cx="3139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Activos  no circulantes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adquieren para el uso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las actividades de la empresa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Son tangibles y depreciables.     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032216" y="3102813"/>
            <a:ext cx="2607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Deudas y obligaciones con terceros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73891" y="3876336"/>
            <a:ext cx="2169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Pasivo </a:t>
            </a:r>
            <a:r>
              <a:rPr lang="es-MX" altLang="es-MX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corto plazo</a:t>
            </a:r>
            <a:endParaRPr kumimoji="0" lang="es-MX" altLang="es-MX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849974" y="4269468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Deudas de 1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año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 menos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252769" y="5055337"/>
            <a:ext cx="2157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Pasivo a largo plazo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4088989" y="5606011"/>
            <a:ext cx="2476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Deudas a mas de un año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030978" y="3134200"/>
            <a:ext cx="203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Derechos de los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Accionistas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7229066" y="3794505"/>
            <a:ext cx="1566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Capital social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850846" y="4033268"/>
            <a:ext cx="2629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Aportaciones de los socios ya sea en dinero o en especie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160028" y="5224614"/>
            <a:ext cx="2466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Capital ganado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utilidades o ganancias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</a:t>
            </a:r>
            <a:endParaRPr kumimoji="0" lang="es-MX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997269" y="3185658"/>
            <a:ext cx="1560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Ingresos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(ventas)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10306162" y="4071837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Costos </a:t>
            </a:r>
            <a:endParaRPr kumimoji="0" lang="es-MX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0363386" y="5267457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Gastos  </a:t>
            </a:r>
            <a:endParaRPr kumimoji="0" lang="es-MX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945271" y="1511632"/>
            <a:ext cx="963725" cy="890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de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situación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financiera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orma libre: forma 22">
            <a:extLst>
              <a:ext uri="{FF2B5EF4-FFF2-40B4-BE49-F238E27FC236}">
                <a16:creationId xmlns:a16="http://schemas.microsoft.com/office/drawing/2014/main" id="{2DFA8CA4-9F26-42AB-9AF1-C387C4AC5865}"/>
              </a:ext>
            </a:extLst>
          </p:cNvPr>
          <p:cNvSpPr/>
          <p:nvPr/>
        </p:nvSpPr>
        <p:spPr>
          <a:xfrm>
            <a:off x="4430848" y="1197989"/>
            <a:ext cx="1485315" cy="1411535"/>
          </a:xfrm>
          <a:custGeom>
            <a:avLst/>
            <a:gdLst>
              <a:gd name="connsiteX0" fmla="*/ 1371600 w 2743200"/>
              <a:gd name="connsiteY0" fmla="*/ 262556 h 2743200"/>
              <a:gd name="connsiteX1" fmla="*/ 262556 w 2743200"/>
              <a:gd name="connsiteY1" fmla="*/ 1371600 h 2743200"/>
              <a:gd name="connsiteX2" fmla="*/ 1371600 w 2743200"/>
              <a:gd name="connsiteY2" fmla="*/ 2480644 h 2743200"/>
              <a:gd name="connsiteX3" fmla="*/ 2480644 w 2743200"/>
              <a:gd name="connsiteY3" fmla="*/ 1371600 h 2743200"/>
              <a:gd name="connsiteX4" fmla="*/ 1371600 w 2743200"/>
              <a:gd name="connsiteY4" fmla="*/ 262556 h 2743200"/>
              <a:gd name="connsiteX5" fmla="*/ 1371600 w 2743200"/>
              <a:gd name="connsiteY5" fmla="*/ 0 h 2743200"/>
              <a:gd name="connsiteX6" fmla="*/ 2743200 w 2743200"/>
              <a:gd name="connsiteY6" fmla="*/ 1371600 h 2743200"/>
              <a:gd name="connsiteX7" fmla="*/ 1371600 w 2743200"/>
              <a:gd name="connsiteY7" fmla="*/ 2743200 h 2743200"/>
              <a:gd name="connsiteX8" fmla="*/ 0 w 2743200"/>
              <a:gd name="connsiteY8" fmla="*/ 1371600 h 2743200"/>
              <a:gd name="connsiteX9" fmla="*/ 1371600 w 2743200"/>
              <a:gd name="connsiteY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0" h="2743200">
                <a:moveTo>
                  <a:pt x="1371600" y="262556"/>
                </a:moveTo>
                <a:cubicBezTo>
                  <a:pt x="759092" y="262556"/>
                  <a:pt x="262556" y="759092"/>
                  <a:pt x="262556" y="1371600"/>
                </a:cubicBezTo>
                <a:cubicBezTo>
                  <a:pt x="262556" y="1984108"/>
                  <a:pt x="759092" y="2480644"/>
                  <a:pt x="1371600" y="2480644"/>
                </a:cubicBezTo>
                <a:cubicBezTo>
                  <a:pt x="1984108" y="2480644"/>
                  <a:pt x="2480644" y="1984108"/>
                  <a:pt x="2480644" y="1371600"/>
                </a:cubicBezTo>
                <a:cubicBezTo>
                  <a:pt x="2480644" y="759092"/>
                  <a:pt x="1984108" y="262556"/>
                  <a:pt x="1371600" y="262556"/>
                </a:cubicBezTo>
                <a:close/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699657" y="1464185"/>
            <a:ext cx="947695" cy="890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de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situación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financiera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orma libre: forma 22">
            <a:extLst>
              <a:ext uri="{FF2B5EF4-FFF2-40B4-BE49-F238E27FC236}">
                <a16:creationId xmlns:a16="http://schemas.microsoft.com/office/drawing/2014/main" id="{2DFA8CA4-9F26-42AB-9AF1-C387C4AC5865}"/>
              </a:ext>
            </a:extLst>
          </p:cNvPr>
          <p:cNvSpPr/>
          <p:nvPr/>
        </p:nvSpPr>
        <p:spPr>
          <a:xfrm>
            <a:off x="7269636" y="1181123"/>
            <a:ext cx="1485315" cy="1399871"/>
          </a:xfrm>
          <a:custGeom>
            <a:avLst/>
            <a:gdLst>
              <a:gd name="connsiteX0" fmla="*/ 1371600 w 2743200"/>
              <a:gd name="connsiteY0" fmla="*/ 262556 h 2743200"/>
              <a:gd name="connsiteX1" fmla="*/ 262556 w 2743200"/>
              <a:gd name="connsiteY1" fmla="*/ 1371600 h 2743200"/>
              <a:gd name="connsiteX2" fmla="*/ 1371600 w 2743200"/>
              <a:gd name="connsiteY2" fmla="*/ 2480644 h 2743200"/>
              <a:gd name="connsiteX3" fmla="*/ 2480644 w 2743200"/>
              <a:gd name="connsiteY3" fmla="*/ 1371600 h 2743200"/>
              <a:gd name="connsiteX4" fmla="*/ 1371600 w 2743200"/>
              <a:gd name="connsiteY4" fmla="*/ 262556 h 2743200"/>
              <a:gd name="connsiteX5" fmla="*/ 1371600 w 2743200"/>
              <a:gd name="connsiteY5" fmla="*/ 0 h 2743200"/>
              <a:gd name="connsiteX6" fmla="*/ 2743200 w 2743200"/>
              <a:gd name="connsiteY6" fmla="*/ 1371600 h 2743200"/>
              <a:gd name="connsiteX7" fmla="*/ 1371600 w 2743200"/>
              <a:gd name="connsiteY7" fmla="*/ 2743200 h 2743200"/>
              <a:gd name="connsiteX8" fmla="*/ 0 w 2743200"/>
              <a:gd name="connsiteY8" fmla="*/ 1371600 h 2743200"/>
              <a:gd name="connsiteX9" fmla="*/ 1371600 w 2743200"/>
              <a:gd name="connsiteY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0" h="2743200">
                <a:moveTo>
                  <a:pt x="1371600" y="262556"/>
                </a:moveTo>
                <a:cubicBezTo>
                  <a:pt x="759092" y="262556"/>
                  <a:pt x="262556" y="759092"/>
                  <a:pt x="262556" y="1371600"/>
                </a:cubicBezTo>
                <a:cubicBezTo>
                  <a:pt x="262556" y="1984108"/>
                  <a:pt x="759092" y="2480644"/>
                  <a:pt x="1371600" y="2480644"/>
                </a:cubicBezTo>
                <a:cubicBezTo>
                  <a:pt x="1984108" y="2480644"/>
                  <a:pt x="2480644" y="1984108"/>
                  <a:pt x="2480644" y="1371600"/>
                </a:cubicBezTo>
                <a:cubicBezTo>
                  <a:pt x="2480644" y="759092"/>
                  <a:pt x="1984108" y="262556"/>
                  <a:pt x="1371600" y="262556"/>
                </a:cubicBezTo>
                <a:close/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3" name="Forma libre: forma 22">
            <a:extLst>
              <a:ext uri="{FF2B5EF4-FFF2-40B4-BE49-F238E27FC236}">
                <a16:creationId xmlns:a16="http://schemas.microsoft.com/office/drawing/2014/main" id="{2DFA8CA4-9F26-42AB-9AF1-C387C4AC5865}"/>
              </a:ext>
            </a:extLst>
          </p:cNvPr>
          <p:cNvSpPr/>
          <p:nvPr/>
        </p:nvSpPr>
        <p:spPr>
          <a:xfrm>
            <a:off x="9681303" y="1180841"/>
            <a:ext cx="1485315" cy="1399871"/>
          </a:xfrm>
          <a:custGeom>
            <a:avLst/>
            <a:gdLst>
              <a:gd name="connsiteX0" fmla="*/ 1371600 w 2743200"/>
              <a:gd name="connsiteY0" fmla="*/ 262556 h 2743200"/>
              <a:gd name="connsiteX1" fmla="*/ 262556 w 2743200"/>
              <a:gd name="connsiteY1" fmla="*/ 1371600 h 2743200"/>
              <a:gd name="connsiteX2" fmla="*/ 1371600 w 2743200"/>
              <a:gd name="connsiteY2" fmla="*/ 2480644 h 2743200"/>
              <a:gd name="connsiteX3" fmla="*/ 2480644 w 2743200"/>
              <a:gd name="connsiteY3" fmla="*/ 1371600 h 2743200"/>
              <a:gd name="connsiteX4" fmla="*/ 1371600 w 2743200"/>
              <a:gd name="connsiteY4" fmla="*/ 262556 h 2743200"/>
              <a:gd name="connsiteX5" fmla="*/ 1371600 w 2743200"/>
              <a:gd name="connsiteY5" fmla="*/ 0 h 2743200"/>
              <a:gd name="connsiteX6" fmla="*/ 2743200 w 2743200"/>
              <a:gd name="connsiteY6" fmla="*/ 1371600 h 2743200"/>
              <a:gd name="connsiteX7" fmla="*/ 1371600 w 2743200"/>
              <a:gd name="connsiteY7" fmla="*/ 2743200 h 2743200"/>
              <a:gd name="connsiteX8" fmla="*/ 0 w 2743200"/>
              <a:gd name="connsiteY8" fmla="*/ 1371600 h 2743200"/>
              <a:gd name="connsiteX9" fmla="*/ 1371600 w 2743200"/>
              <a:gd name="connsiteY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0" h="2743200">
                <a:moveTo>
                  <a:pt x="1371600" y="262556"/>
                </a:moveTo>
                <a:cubicBezTo>
                  <a:pt x="759092" y="262556"/>
                  <a:pt x="262556" y="759092"/>
                  <a:pt x="262556" y="1371600"/>
                </a:cubicBezTo>
                <a:cubicBezTo>
                  <a:pt x="262556" y="1984108"/>
                  <a:pt x="759092" y="2480644"/>
                  <a:pt x="1371600" y="2480644"/>
                </a:cubicBezTo>
                <a:cubicBezTo>
                  <a:pt x="1984108" y="2480644"/>
                  <a:pt x="2480644" y="1984108"/>
                  <a:pt x="2480644" y="1371600"/>
                </a:cubicBezTo>
                <a:cubicBezTo>
                  <a:pt x="2480644" y="759092"/>
                  <a:pt x="1984108" y="262556"/>
                  <a:pt x="1371600" y="262556"/>
                </a:cubicBezTo>
                <a:close/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530430" y="1474312"/>
            <a:ext cx="963725" cy="890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de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situación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financiera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9946536" y="1592625"/>
            <a:ext cx="1005403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de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C6AF55C-515E-42B4-B0AA-90C1BCE3AAAA}"/>
              </a:ext>
            </a:extLst>
          </p:cNvPr>
          <p:cNvSpPr/>
          <p:nvPr/>
        </p:nvSpPr>
        <p:spPr>
          <a:xfrm>
            <a:off x="2823092" y="700605"/>
            <a:ext cx="6657592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22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999EE8B4-CB7C-DC43-8CCC-87643BAB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73" y="1521279"/>
            <a:ext cx="373497" cy="454762"/>
          </a:xfrm>
          <a:custGeom>
            <a:avLst/>
            <a:gdLst>
              <a:gd name="T0" fmla="*/ 1055 w 1056"/>
              <a:gd name="T1" fmla="*/ 0 h 1282"/>
              <a:gd name="T2" fmla="*/ 78 w 1056"/>
              <a:gd name="T3" fmla="*/ 0 h 1282"/>
              <a:gd name="T4" fmla="*/ 78 w 1056"/>
              <a:gd name="T5" fmla="*/ 0 h 1282"/>
              <a:gd name="T6" fmla="*/ 0 w 1056"/>
              <a:gd name="T7" fmla="*/ 78 h 1282"/>
              <a:gd name="T8" fmla="*/ 0 w 1056"/>
              <a:gd name="T9" fmla="*/ 1281 h 1282"/>
              <a:gd name="T10" fmla="*/ 1055 w 1056"/>
              <a:gd name="T11" fmla="*/ 1281 h 1282"/>
              <a:gd name="T12" fmla="*/ 1055 w 1056"/>
              <a:gd name="T13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1282">
                <a:moveTo>
                  <a:pt x="1055" y="0"/>
                </a:moveTo>
                <a:lnTo>
                  <a:pt x="78" y="0"/>
                </a:lnTo>
                <a:lnTo>
                  <a:pt x="78" y="0"/>
                </a:lnTo>
                <a:cubicBezTo>
                  <a:pt x="35" y="0"/>
                  <a:pt x="0" y="35"/>
                  <a:pt x="0" y="78"/>
                </a:cubicBezTo>
                <a:lnTo>
                  <a:pt x="0" y="1281"/>
                </a:lnTo>
                <a:lnTo>
                  <a:pt x="1055" y="1281"/>
                </a:lnTo>
                <a:lnTo>
                  <a:pt x="1055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4C84337-86F9-BC4D-86B0-37B5A567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8" y="1749441"/>
            <a:ext cx="4903535" cy="1104867"/>
          </a:xfrm>
          <a:prstGeom prst="round2DiagRect">
            <a:avLst>
              <a:gd name="adj1" fmla="val 0"/>
              <a:gd name="adj2" fmla="val 343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12312812-EC0E-7F4E-9150-9DFD47E9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91" y="1521279"/>
            <a:ext cx="3241233" cy="504770"/>
          </a:xfrm>
          <a:custGeom>
            <a:avLst/>
            <a:gdLst>
              <a:gd name="T0" fmla="*/ 564 w 8212"/>
              <a:gd name="T1" fmla="*/ 1424 h 1425"/>
              <a:gd name="T2" fmla="*/ 7744 w 8212"/>
              <a:gd name="T3" fmla="*/ 1424 h 1425"/>
              <a:gd name="T4" fmla="*/ 7744 w 8212"/>
              <a:gd name="T5" fmla="*/ 1424 h 1425"/>
              <a:gd name="T6" fmla="*/ 8211 w 8212"/>
              <a:gd name="T7" fmla="*/ 958 h 1425"/>
              <a:gd name="T8" fmla="*/ 8211 w 8212"/>
              <a:gd name="T9" fmla="*/ 650 h 1425"/>
              <a:gd name="T10" fmla="*/ 8211 w 8212"/>
              <a:gd name="T11" fmla="*/ 650 h 1425"/>
              <a:gd name="T12" fmla="*/ 7562 w 8212"/>
              <a:gd name="T13" fmla="*/ 0 h 1425"/>
              <a:gd name="T14" fmla="*/ 0 w 8212"/>
              <a:gd name="T15" fmla="*/ 0 h 1425"/>
              <a:gd name="T16" fmla="*/ 0 w 8212"/>
              <a:gd name="T17" fmla="*/ 0 h 1425"/>
              <a:gd name="T18" fmla="*/ 213 w 8212"/>
              <a:gd name="T19" fmla="*/ 650 h 1425"/>
              <a:gd name="T20" fmla="*/ 213 w 8212"/>
              <a:gd name="T21" fmla="*/ 1073 h 1425"/>
              <a:gd name="T22" fmla="*/ 213 w 8212"/>
              <a:gd name="T23" fmla="*/ 1073 h 1425"/>
              <a:gd name="T24" fmla="*/ 564 w 8212"/>
              <a:gd name="T25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12" h="1425">
                <a:moveTo>
                  <a:pt x="564" y="1424"/>
                </a:moveTo>
                <a:lnTo>
                  <a:pt x="7744" y="1424"/>
                </a:lnTo>
                <a:lnTo>
                  <a:pt x="7744" y="1424"/>
                </a:lnTo>
                <a:cubicBezTo>
                  <a:pt x="8002" y="1424"/>
                  <a:pt x="8211" y="1216"/>
                  <a:pt x="8211" y="958"/>
                </a:cubicBezTo>
                <a:lnTo>
                  <a:pt x="8211" y="650"/>
                </a:lnTo>
                <a:lnTo>
                  <a:pt x="8211" y="650"/>
                </a:lnTo>
                <a:cubicBezTo>
                  <a:pt x="8211" y="291"/>
                  <a:pt x="7920" y="0"/>
                  <a:pt x="7562" y="0"/>
                </a:cubicBezTo>
                <a:lnTo>
                  <a:pt x="0" y="0"/>
                </a:lnTo>
                <a:lnTo>
                  <a:pt x="0" y="0"/>
                </a:lnTo>
                <a:cubicBezTo>
                  <a:pt x="134" y="182"/>
                  <a:pt x="213" y="407"/>
                  <a:pt x="213" y="650"/>
                </a:cubicBezTo>
                <a:lnTo>
                  <a:pt x="213" y="1073"/>
                </a:lnTo>
                <a:lnTo>
                  <a:pt x="213" y="1073"/>
                </a:lnTo>
                <a:cubicBezTo>
                  <a:pt x="213" y="1267"/>
                  <a:pt x="370" y="1424"/>
                  <a:pt x="564" y="14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608D2DF-C4B5-E74F-B9C2-B8E102CA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451" y="2122940"/>
            <a:ext cx="959530" cy="959530"/>
          </a:xfrm>
          <a:custGeom>
            <a:avLst/>
            <a:gdLst>
              <a:gd name="T0" fmla="*/ 2706 w 2707"/>
              <a:gd name="T1" fmla="*/ 1353 h 2708"/>
              <a:gd name="T2" fmla="*/ 2706 w 2707"/>
              <a:gd name="T3" fmla="*/ 1353 h 2708"/>
              <a:gd name="T4" fmla="*/ 1353 w 2707"/>
              <a:gd name="T5" fmla="*/ 0 h 2708"/>
              <a:gd name="T6" fmla="*/ 1353 w 2707"/>
              <a:gd name="T7" fmla="*/ 0 h 2708"/>
              <a:gd name="T8" fmla="*/ 0 w 2707"/>
              <a:gd name="T9" fmla="*/ 1353 h 2708"/>
              <a:gd name="T10" fmla="*/ 0 w 2707"/>
              <a:gd name="T11" fmla="*/ 1353 h 2708"/>
              <a:gd name="T12" fmla="*/ 1353 w 2707"/>
              <a:gd name="T13" fmla="*/ 2707 h 2708"/>
              <a:gd name="T14" fmla="*/ 1353 w 2707"/>
              <a:gd name="T15" fmla="*/ 2707 h 2708"/>
              <a:gd name="T16" fmla="*/ 2706 w 2707"/>
              <a:gd name="T17" fmla="*/ 1353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8">
                <a:moveTo>
                  <a:pt x="2706" y="1353"/>
                </a:moveTo>
                <a:lnTo>
                  <a:pt x="2706" y="1353"/>
                </a:lnTo>
                <a:cubicBezTo>
                  <a:pt x="2706" y="606"/>
                  <a:pt x="2101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6"/>
                  <a:pt x="0" y="1353"/>
                </a:cubicBezTo>
                <a:lnTo>
                  <a:pt x="0" y="1353"/>
                </a:lnTo>
                <a:cubicBezTo>
                  <a:pt x="0" y="2101"/>
                  <a:pt x="605" y="2707"/>
                  <a:pt x="1353" y="2707"/>
                </a:cubicBezTo>
                <a:lnTo>
                  <a:pt x="1353" y="2707"/>
                </a:lnTo>
                <a:cubicBezTo>
                  <a:pt x="2101" y="2707"/>
                  <a:pt x="2706" y="2101"/>
                  <a:pt x="2706" y="1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6" name="Freeform 1">
            <a:extLst>
              <a:ext uri="{FF2B5EF4-FFF2-40B4-BE49-F238E27FC236}">
                <a16:creationId xmlns:a16="http://schemas.microsoft.com/office/drawing/2014/main" id="{9DB54B19-AD81-B544-BDF1-464186EA5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73" y="3817638"/>
            <a:ext cx="373497" cy="454762"/>
          </a:xfrm>
          <a:custGeom>
            <a:avLst/>
            <a:gdLst>
              <a:gd name="T0" fmla="*/ 1055 w 1056"/>
              <a:gd name="T1" fmla="*/ 0 h 1282"/>
              <a:gd name="T2" fmla="*/ 78 w 1056"/>
              <a:gd name="T3" fmla="*/ 0 h 1282"/>
              <a:gd name="T4" fmla="*/ 78 w 1056"/>
              <a:gd name="T5" fmla="*/ 0 h 1282"/>
              <a:gd name="T6" fmla="*/ 0 w 1056"/>
              <a:gd name="T7" fmla="*/ 78 h 1282"/>
              <a:gd name="T8" fmla="*/ 0 w 1056"/>
              <a:gd name="T9" fmla="*/ 1281 h 1282"/>
              <a:gd name="T10" fmla="*/ 1055 w 1056"/>
              <a:gd name="T11" fmla="*/ 1281 h 1282"/>
              <a:gd name="T12" fmla="*/ 1055 w 1056"/>
              <a:gd name="T13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1282">
                <a:moveTo>
                  <a:pt x="1055" y="0"/>
                </a:moveTo>
                <a:lnTo>
                  <a:pt x="78" y="0"/>
                </a:lnTo>
                <a:lnTo>
                  <a:pt x="78" y="0"/>
                </a:lnTo>
                <a:cubicBezTo>
                  <a:pt x="35" y="0"/>
                  <a:pt x="0" y="35"/>
                  <a:pt x="0" y="78"/>
                </a:cubicBezTo>
                <a:lnTo>
                  <a:pt x="0" y="1281"/>
                </a:lnTo>
                <a:lnTo>
                  <a:pt x="1055" y="1281"/>
                </a:lnTo>
                <a:lnTo>
                  <a:pt x="1055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B7224D52-CF20-C04C-B168-AF04EE71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36" y="4248590"/>
            <a:ext cx="4895944" cy="1104867"/>
          </a:xfrm>
          <a:prstGeom prst="round2DiagRect">
            <a:avLst>
              <a:gd name="adj1" fmla="val 0"/>
              <a:gd name="adj2" fmla="val 343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3B080F4B-8553-9D4B-97B3-7D9017E65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91" y="3817638"/>
            <a:ext cx="3786559" cy="504770"/>
          </a:xfrm>
          <a:custGeom>
            <a:avLst/>
            <a:gdLst>
              <a:gd name="T0" fmla="*/ 564 w 8212"/>
              <a:gd name="T1" fmla="*/ 1424 h 1425"/>
              <a:gd name="T2" fmla="*/ 7744 w 8212"/>
              <a:gd name="T3" fmla="*/ 1424 h 1425"/>
              <a:gd name="T4" fmla="*/ 7744 w 8212"/>
              <a:gd name="T5" fmla="*/ 1424 h 1425"/>
              <a:gd name="T6" fmla="*/ 8211 w 8212"/>
              <a:gd name="T7" fmla="*/ 958 h 1425"/>
              <a:gd name="T8" fmla="*/ 8211 w 8212"/>
              <a:gd name="T9" fmla="*/ 650 h 1425"/>
              <a:gd name="T10" fmla="*/ 8211 w 8212"/>
              <a:gd name="T11" fmla="*/ 650 h 1425"/>
              <a:gd name="T12" fmla="*/ 7562 w 8212"/>
              <a:gd name="T13" fmla="*/ 0 h 1425"/>
              <a:gd name="T14" fmla="*/ 0 w 8212"/>
              <a:gd name="T15" fmla="*/ 0 h 1425"/>
              <a:gd name="T16" fmla="*/ 0 w 8212"/>
              <a:gd name="T17" fmla="*/ 0 h 1425"/>
              <a:gd name="T18" fmla="*/ 213 w 8212"/>
              <a:gd name="T19" fmla="*/ 650 h 1425"/>
              <a:gd name="T20" fmla="*/ 213 w 8212"/>
              <a:gd name="T21" fmla="*/ 1073 h 1425"/>
              <a:gd name="T22" fmla="*/ 213 w 8212"/>
              <a:gd name="T23" fmla="*/ 1073 h 1425"/>
              <a:gd name="T24" fmla="*/ 564 w 8212"/>
              <a:gd name="T25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12" h="1425">
                <a:moveTo>
                  <a:pt x="564" y="1424"/>
                </a:moveTo>
                <a:lnTo>
                  <a:pt x="7744" y="1424"/>
                </a:lnTo>
                <a:lnTo>
                  <a:pt x="7744" y="1424"/>
                </a:lnTo>
                <a:cubicBezTo>
                  <a:pt x="8002" y="1424"/>
                  <a:pt x="8211" y="1216"/>
                  <a:pt x="8211" y="958"/>
                </a:cubicBezTo>
                <a:lnTo>
                  <a:pt x="8211" y="650"/>
                </a:lnTo>
                <a:lnTo>
                  <a:pt x="8211" y="650"/>
                </a:lnTo>
                <a:cubicBezTo>
                  <a:pt x="8211" y="291"/>
                  <a:pt x="7920" y="0"/>
                  <a:pt x="7562" y="0"/>
                </a:cubicBezTo>
                <a:lnTo>
                  <a:pt x="0" y="0"/>
                </a:lnTo>
                <a:lnTo>
                  <a:pt x="0" y="0"/>
                </a:lnTo>
                <a:cubicBezTo>
                  <a:pt x="134" y="182"/>
                  <a:pt x="213" y="407"/>
                  <a:pt x="213" y="650"/>
                </a:cubicBezTo>
                <a:lnTo>
                  <a:pt x="213" y="1073"/>
                </a:lnTo>
                <a:lnTo>
                  <a:pt x="213" y="1073"/>
                </a:lnTo>
                <a:cubicBezTo>
                  <a:pt x="213" y="1267"/>
                  <a:pt x="370" y="1424"/>
                  <a:pt x="564" y="1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704765F-513D-BA4C-ABCD-60CE3B65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884" y="4932577"/>
            <a:ext cx="959530" cy="959530"/>
          </a:xfrm>
          <a:custGeom>
            <a:avLst/>
            <a:gdLst>
              <a:gd name="T0" fmla="*/ 2706 w 2707"/>
              <a:gd name="T1" fmla="*/ 1353 h 2708"/>
              <a:gd name="T2" fmla="*/ 2706 w 2707"/>
              <a:gd name="T3" fmla="*/ 1353 h 2708"/>
              <a:gd name="T4" fmla="*/ 1353 w 2707"/>
              <a:gd name="T5" fmla="*/ 0 h 2708"/>
              <a:gd name="T6" fmla="*/ 1353 w 2707"/>
              <a:gd name="T7" fmla="*/ 0 h 2708"/>
              <a:gd name="T8" fmla="*/ 0 w 2707"/>
              <a:gd name="T9" fmla="*/ 1353 h 2708"/>
              <a:gd name="T10" fmla="*/ 0 w 2707"/>
              <a:gd name="T11" fmla="*/ 1353 h 2708"/>
              <a:gd name="T12" fmla="*/ 1353 w 2707"/>
              <a:gd name="T13" fmla="*/ 2707 h 2708"/>
              <a:gd name="T14" fmla="*/ 1353 w 2707"/>
              <a:gd name="T15" fmla="*/ 2707 h 2708"/>
              <a:gd name="T16" fmla="*/ 2706 w 2707"/>
              <a:gd name="T17" fmla="*/ 1353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8">
                <a:moveTo>
                  <a:pt x="2706" y="1353"/>
                </a:moveTo>
                <a:lnTo>
                  <a:pt x="2706" y="1353"/>
                </a:lnTo>
                <a:cubicBezTo>
                  <a:pt x="2706" y="606"/>
                  <a:pt x="2101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6"/>
                  <a:pt x="0" y="1353"/>
                </a:cubicBezTo>
                <a:lnTo>
                  <a:pt x="0" y="1353"/>
                </a:lnTo>
                <a:cubicBezTo>
                  <a:pt x="0" y="2101"/>
                  <a:pt x="605" y="2707"/>
                  <a:pt x="1353" y="2707"/>
                </a:cubicBezTo>
                <a:lnTo>
                  <a:pt x="1353" y="2707"/>
                </a:lnTo>
                <a:cubicBezTo>
                  <a:pt x="2101" y="2707"/>
                  <a:pt x="2706" y="2101"/>
                  <a:pt x="2706" y="13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24119-C931-DE42-8D69-56856A7B31D3}"/>
              </a:ext>
            </a:extLst>
          </p:cNvPr>
          <p:cNvSpPr txBox="1"/>
          <p:nvPr/>
        </p:nvSpPr>
        <p:spPr>
          <a:xfrm>
            <a:off x="1529081" y="3851151"/>
            <a:ext cx="379285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IVA causado, trasladado o por pagar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45" name="Freeform 1">
            <a:extLst>
              <a:ext uri="{FF2B5EF4-FFF2-40B4-BE49-F238E27FC236}">
                <a16:creationId xmlns:a16="http://schemas.microsoft.com/office/drawing/2014/main" id="{F846B2BA-C63A-7642-B00B-5D475DCB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801" y="2669459"/>
            <a:ext cx="373497" cy="454762"/>
          </a:xfrm>
          <a:custGeom>
            <a:avLst/>
            <a:gdLst>
              <a:gd name="T0" fmla="*/ 1055 w 1056"/>
              <a:gd name="T1" fmla="*/ 0 h 1282"/>
              <a:gd name="T2" fmla="*/ 78 w 1056"/>
              <a:gd name="T3" fmla="*/ 0 h 1282"/>
              <a:gd name="T4" fmla="*/ 78 w 1056"/>
              <a:gd name="T5" fmla="*/ 0 h 1282"/>
              <a:gd name="T6" fmla="*/ 0 w 1056"/>
              <a:gd name="T7" fmla="*/ 78 h 1282"/>
              <a:gd name="T8" fmla="*/ 0 w 1056"/>
              <a:gd name="T9" fmla="*/ 1281 h 1282"/>
              <a:gd name="T10" fmla="*/ 1055 w 1056"/>
              <a:gd name="T11" fmla="*/ 1281 h 1282"/>
              <a:gd name="T12" fmla="*/ 1055 w 1056"/>
              <a:gd name="T13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1282">
                <a:moveTo>
                  <a:pt x="1055" y="0"/>
                </a:moveTo>
                <a:lnTo>
                  <a:pt x="78" y="0"/>
                </a:lnTo>
                <a:lnTo>
                  <a:pt x="78" y="0"/>
                </a:lnTo>
                <a:cubicBezTo>
                  <a:pt x="35" y="0"/>
                  <a:pt x="0" y="35"/>
                  <a:pt x="0" y="78"/>
                </a:cubicBezTo>
                <a:lnTo>
                  <a:pt x="0" y="1281"/>
                </a:lnTo>
                <a:lnTo>
                  <a:pt x="1055" y="1281"/>
                </a:lnTo>
                <a:lnTo>
                  <a:pt x="105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4F3CF72F-1712-4A47-BD5A-CDFF6EB5C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603" y="2897621"/>
            <a:ext cx="4762468" cy="1104867"/>
          </a:xfrm>
          <a:prstGeom prst="round2DiagRect">
            <a:avLst>
              <a:gd name="adj1" fmla="val 0"/>
              <a:gd name="adj2" fmla="val 3431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8330EAC2-2485-7D49-9C57-04CAB775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720" y="2669459"/>
            <a:ext cx="2909844" cy="504770"/>
          </a:xfrm>
          <a:custGeom>
            <a:avLst/>
            <a:gdLst>
              <a:gd name="T0" fmla="*/ 564 w 8212"/>
              <a:gd name="T1" fmla="*/ 1424 h 1425"/>
              <a:gd name="T2" fmla="*/ 7744 w 8212"/>
              <a:gd name="T3" fmla="*/ 1424 h 1425"/>
              <a:gd name="T4" fmla="*/ 7744 w 8212"/>
              <a:gd name="T5" fmla="*/ 1424 h 1425"/>
              <a:gd name="T6" fmla="*/ 8211 w 8212"/>
              <a:gd name="T7" fmla="*/ 958 h 1425"/>
              <a:gd name="T8" fmla="*/ 8211 w 8212"/>
              <a:gd name="T9" fmla="*/ 650 h 1425"/>
              <a:gd name="T10" fmla="*/ 8211 w 8212"/>
              <a:gd name="T11" fmla="*/ 650 h 1425"/>
              <a:gd name="T12" fmla="*/ 7562 w 8212"/>
              <a:gd name="T13" fmla="*/ 0 h 1425"/>
              <a:gd name="T14" fmla="*/ 0 w 8212"/>
              <a:gd name="T15" fmla="*/ 0 h 1425"/>
              <a:gd name="T16" fmla="*/ 0 w 8212"/>
              <a:gd name="T17" fmla="*/ 0 h 1425"/>
              <a:gd name="T18" fmla="*/ 213 w 8212"/>
              <a:gd name="T19" fmla="*/ 650 h 1425"/>
              <a:gd name="T20" fmla="*/ 213 w 8212"/>
              <a:gd name="T21" fmla="*/ 1073 h 1425"/>
              <a:gd name="T22" fmla="*/ 213 w 8212"/>
              <a:gd name="T23" fmla="*/ 1073 h 1425"/>
              <a:gd name="T24" fmla="*/ 564 w 8212"/>
              <a:gd name="T25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12" h="1425">
                <a:moveTo>
                  <a:pt x="564" y="1424"/>
                </a:moveTo>
                <a:lnTo>
                  <a:pt x="7744" y="1424"/>
                </a:lnTo>
                <a:lnTo>
                  <a:pt x="7744" y="1424"/>
                </a:lnTo>
                <a:cubicBezTo>
                  <a:pt x="8002" y="1424"/>
                  <a:pt x="8211" y="1216"/>
                  <a:pt x="8211" y="958"/>
                </a:cubicBezTo>
                <a:lnTo>
                  <a:pt x="8211" y="650"/>
                </a:lnTo>
                <a:lnTo>
                  <a:pt x="8211" y="650"/>
                </a:lnTo>
                <a:cubicBezTo>
                  <a:pt x="8211" y="291"/>
                  <a:pt x="7920" y="0"/>
                  <a:pt x="7562" y="0"/>
                </a:cubicBezTo>
                <a:lnTo>
                  <a:pt x="0" y="0"/>
                </a:lnTo>
                <a:lnTo>
                  <a:pt x="0" y="0"/>
                </a:lnTo>
                <a:cubicBezTo>
                  <a:pt x="134" y="182"/>
                  <a:pt x="213" y="407"/>
                  <a:pt x="213" y="650"/>
                </a:cubicBezTo>
                <a:lnTo>
                  <a:pt x="213" y="1073"/>
                </a:lnTo>
                <a:lnTo>
                  <a:pt x="213" y="1073"/>
                </a:lnTo>
                <a:cubicBezTo>
                  <a:pt x="213" y="1267"/>
                  <a:pt x="370" y="1424"/>
                  <a:pt x="564" y="14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D3DCEA7E-F35D-604E-8E29-02AC4A79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78" y="3279770"/>
            <a:ext cx="959530" cy="959530"/>
          </a:xfrm>
          <a:custGeom>
            <a:avLst/>
            <a:gdLst>
              <a:gd name="T0" fmla="*/ 2706 w 2707"/>
              <a:gd name="T1" fmla="*/ 1353 h 2708"/>
              <a:gd name="T2" fmla="*/ 2706 w 2707"/>
              <a:gd name="T3" fmla="*/ 1353 h 2708"/>
              <a:gd name="T4" fmla="*/ 1353 w 2707"/>
              <a:gd name="T5" fmla="*/ 0 h 2708"/>
              <a:gd name="T6" fmla="*/ 1353 w 2707"/>
              <a:gd name="T7" fmla="*/ 0 h 2708"/>
              <a:gd name="T8" fmla="*/ 0 w 2707"/>
              <a:gd name="T9" fmla="*/ 1353 h 2708"/>
              <a:gd name="T10" fmla="*/ 0 w 2707"/>
              <a:gd name="T11" fmla="*/ 1353 h 2708"/>
              <a:gd name="T12" fmla="*/ 1353 w 2707"/>
              <a:gd name="T13" fmla="*/ 2707 h 2708"/>
              <a:gd name="T14" fmla="*/ 1353 w 2707"/>
              <a:gd name="T15" fmla="*/ 2707 h 2708"/>
              <a:gd name="T16" fmla="*/ 2706 w 2707"/>
              <a:gd name="T17" fmla="*/ 1353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8">
                <a:moveTo>
                  <a:pt x="2706" y="1353"/>
                </a:moveTo>
                <a:lnTo>
                  <a:pt x="2706" y="1353"/>
                </a:lnTo>
                <a:cubicBezTo>
                  <a:pt x="2706" y="606"/>
                  <a:pt x="2101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6"/>
                  <a:pt x="0" y="1353"/>
                </a:cubicBezTo>
                <a:lnTo>
                  <a:pt x="0" y="1353"/>
                </a:lnTo>
                <a:cubicBezTo>
                  <a:pt x="0" y="2101"/>
                  <a:pt x="605" y="2707"/>
                  <a:pt x="1353" y="2707"/>
                </a:cubicBezTo>
                <a:lnTo>
                  <a:pt x="1353" y="2707"/>
                </a:lnTo>
                <a:cubicBezTo>
                  <a:pt x="2101" y="2707"/>
                  <a:pt x="2706" y="2101"/>
                  <a:pt x="2706" y="13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B78C1F-DD72-354D-859A-FDEE8E26B281}"/>
              </a:ext>
            </a:extLst>
          </p:cNvPr>
          <p:cNvSpPr txBox="1"/>
          <p:nvPr/>
        </p:nvSpPr>
        <p:spPr>
          <a:xfrm>
            <a:off x="7406620" y="2737178"/>
            <a:ext cx="201843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IVA por acreditar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3" name="Freeform 1">
            <a:extLst>
              <a:ext uri="{FF2B5EF4-FFF2-40B4-BE49-F238E27FC236}">
                <a16:creationId xmlns:a16="http://schemas.microsoft.com/office/drawing/2014/main" id="{417D2018-C14A-EE4C-9D84-C43FAFC50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801" y="4965818"/>
            <a:ext cx="373497" cy="454762"/>
          </a:xfrm>
          <a:custGeom>
            <a:avLst/>
            <a:gdLst>
              <a:gd name="T0" fmla="*/ 1055 w 1056"/>
              <a:gd name="T1" fmla="*/ 0 h 1282"/>
              <a:gd name="T2" fmla="*/ 78 w 1056"/>
              <a:gd name="T3" fmla="*/ 0 h 1282"/>
              <a:gd name="T4" fmla="*/ 78 w 1056"/>
              <a:gd name="T5" fmla="*/ 0 h 1282"/>
              <a:gd name="T6" fmla="*/ 0 w 1056"/>
              <a:gd name="T7" fmla="*/ 78 h 1282"/>
              <a:gd name="T8" fmla="*/ 0 w 1056"/>
              <a:gd name="T9" fmla="*/ 1281 h 1282"/>
              <a:gd name="T10" fmla="*/ 1055 w 1056"/>
              <a:gd name="T11" fmla="*/ 1281 h 1282"/>
              <a:gd name="T12" fmla="*/ 1055 w 1056"/>
              <a:gd name="T13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1282">
                <a:moveTo>
                  <a:pt x="1055" y="0"/>
                </a:moveTo>
                <a:lnTo>
                  <a:pt x="78" y="0"/>
                </a:lnTo>
                <a:lnTo>
                  <a:pt x="78" y="0"/>
                </a:lnTo>
                <a:cubicBezTo>
                  <a:pt x="35" y="0"/>
                  <a:pt x="0" y="35"/>
                  <a:pt x="0" y="78"/>
                </a:cubicBezTo>
                <a:lnTo>
                  <a:pt x="0" y="1281"/>
                </a:lnTo>
                <a:lnTo>
                  <a:pt x="1055" y="1281"/>
                </a:lnTo>
                <a:lnTo>
                  <a:pt x="1055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2105204D-62D9-6D42-92E1-9B57AC5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396" y="5151475"/>
            <a:ext cx="4996881" cy="1104867"/>
          </a:xfrm>
          <a:prstGeom prst="round2DiagRect">
            <a:avLst>
              <a:gd name="adj1" fmla="val 0"/>
              <a:gd name="adj2" fmla="val 3431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8FE8F337-1EF7-A846-AB4C-CD4430F0B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720" y="4965818"/>
            <a:ext cx="2909844" cy="504770"/>
          </a:xfrm>
          <a:custGeom>
            <a:avLst/>
            <a:gdLst>
              <a:gd name="T0" fmla="*/ 564 w 8212"/>
              <a:gd name="T1" fmla="*/ 1424 h 1425"/>
              <a:gd name="T2" fmla="*/ 7744 w 8212"/>
              <a:gd name="T3" fmla="*/ 1424 h 1425"/>
              <a:gd name="T4" fmla="*/ 7744 w 8212"/>
              <a:gd name="T5" fmla="*/ 1424 h 1425"/>
              <a:gd name="T6" fmla="*/ 8211 w 8212"/>
              <a:gd name="T7" fmla="*/ 958 h 1425"/>
              <a:gd name="T8" fmla="*/ 8211 w 8212"/>
              <a:gd name="T9" fmla="*/ 650 h 1425"/>
              <a:gd name="T10" fmla="*/ 8211 w 8212"/>
              <a:gd name="T11" fmla="*/ 650 h 1425"/>
              <a:gd name="T12" fmla="*/ 7562 w 8212"/>
              <a:gd name="T13" fmla="*/ 0 h 1425"/>
              <a:gd name="T14" fmla="*/ 0 w 8212"/>
              <a:gd name="T15" fmla="*/ 0 h 1425"/>
              <a:gd name="T16" fmla="*/ 0 w 8212"/>
              <a:gd name="T17" fmla="*/ 0 h 1425"/>
              <a:gd name="T18" fmla="*/ 213 w 8212"/>
              <a:gd name="T19" fmla="*/ 650 h 1425"/>
              <a:gd name="T20" fmla="*/ 213 w 8212"/>
              <a:gd name="T21" fmla="*/ 1073 h 1425"/>
              <a:gd name="T22" fmla="*/ 213 w 8212"/>
              <a:gd name="T23" fmla="*/ 1073 h 1425"/>
              <a:gd name="T24" fmla="*/ 564 w 8212"/>
              <a:gd name="T25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12" h="1425">
                <a:moveTo>
                  <a:pt x="564" y="1424"/>
                </a:moveTo>
                <a:lnTo>
                  <a:pt x="7744" y="1424"/>
                </a:lnTo>
                <a:lnTo>
                  <a:pt x="7744" y="1424"/>
                </a:lnTo>
                <a:cubicBezTo>
                  <a:pt x="8002" y="1424"/>
                  <a:pt x="8211" y="1216"/>
                  <a:pt x="8211" y="958"/>
                </a:cubicBezTo>
                <a:lnTo>
                  <a:pt x="8211" y="650"/>
                </a:lnTo>
                <a:lnTo>
                  <a:pt x="8211" y="650"/>
                </a:lnTo>
                <a:cubicBezTo>
                  <a:pt x="8211" y="291"/>
                  <a:pt x="7920" y="0"/>
                  <a:pt x="7562" y="0"/>
                </a:cubicBezTo>
                <a:lnTo>
                  <a:pt x="0" y="0"/>
                </a:lnTo>
                <a:lnTo>
                  <a:pt x="0" y="0"/>
                </a:lnTo>
                <a:cubicBezTo>
                  <a:pt x="134" y="182"/>
                  <a:pt x="213" y="407"/>
                  <a:pt x="213" y="650"/>
                </a:cubicBezTo>
                <a:lnTo>
                  <a:pt x="213" y="1073"/>
                </a:lnTo>
                <a:lnTo>
                  <a:pt x="213" y="1073"/>
                </a:lnTo>
                <a:cubicBezTo>
                  <a:pt x="213" y="1267"/>
                  <a:pt x="370" y="1424"/>
                  <a:pt x="564" y="14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5EEC743-2276-1944-BC4C-0382CC180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959" y="4919103"/>
            <a:ext cx="959530" cy="959530"/>
          </a:xfrm>
          <a:custGeom>
            <a:avLst/>
            <a:gdLst>
              <a:gd name="T0" fmla="*/ 2706 w 2707"/>
              <a:gd name="T1" fmla="*/ 1353 h 2708"/>
              <a:gd name="T2" fmla="*/ 2706 w 2707"/>
              <a:gd name="T3" fmla="*/ 1353 h 2708"/>
              <a:gd name="T4" fmla="*/ 1353 w 2707"/>
              <a:gd name="T5" fmla="*/ 0 h 2708"/>
              <a:gd name="T6" fmla="*/ 1353 w 2707"/>
              <a:gd name="T7" fmla="*/ 0 h 2708"/>
              <a:gd name="T8" fmla="*/ 0 w 2707"/>
              <a:gd name="T9" fmla="*/ 1353 h 2708"/>
              <a:gd name="T10" fmla="*/ 0 w 2707"/>
              <a:gd name="T11" fmla="*/ 1353 h 2708"/>
              <a:gd name="T12" fmla="*/ 1353 w 2707"/>
              <a:gd name="T13" fmla="*/ 2707 h 2708"/>
              <a:gd name="T14" fmla="*/ 1353 w 2707"/>
              <a:gd name="T15" fmla="*/ 2707 h 2708"/>
              <a:gd name="T16" fmla="*/ 2706 w 2707"/>
              <a:gd name="T17" fmla="*/ 1353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8">
                <a:moveTo>
                  <a:pt x="2706" y="1353"/>
                </a:moveTo>
                <a:lnTo>
                  <a:pt x="2706" y="1353"/>
                </a:lnTo>
                <a:cubicBezTo>
                  <a:pt x="2706" y="606"/>
                  <a:pt x="2101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6"/>
                  <a:pt x="0" y="1353"/>
                </a:cubicBezTo>
                <a:lnTo>
                  <a:pt x="0" y="1353"/>
                </a:lnTo>
                <a:cubicBezTo>
                  <a:pt x="0" y="2101"/>
                  <a:pt x="605" y="2707"/>
                  <a:pt x="1353" y="2707"/>
                </a:cubicBezTo>
                <a:lnTo>
                  <a:pt x="1353" y="2707"/>
                </a:lnTo>
                <a:cubicBezTo>
                  <a:pt x="2101" y="2707"/>
                  <a:pt x="2706" y="2101"/>
                  <a:pt x="2706" y="13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38721" y="1588082"/>
            <a:ext cx="3102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IVA Acreditable o IVA a favor</a:t>
            </a:r>
            <a:endParaRPr kumimoji="0" lang="es-MX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7349" y="2045439"/>
            <a:ext cx="47342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Lara (2010), afirma que el IVA acreditable es una cuenta de activo circulante en la que se registra el IVA que el contribuyente paga a sus proveedores y acreedores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74323" y="2275513"/>
            <a:ext cx="367408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1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18053" y="3200977"/>
            <a:ext cx="4057549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Cuenta del activo circulante que representa el IVA pendiente de acreditar, en razón de que se origina por compras a crédito que realiza el negocio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0744007" y="3423692"/>
            <a:ext cx="40107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95686" y="4441509"/>
            <a:ext cx="4804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 una cuenta de pasivo circulante de naturaleza acreedora. En ella se registra el IVA que el contribuyente cobra a sus clientes. 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201377" y="5051678"/>
            <a:ext cx="40107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3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0981314" y="5065121"/>
            <a:ext cx="40107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4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487670" y="5005511"/>
            <a:ext cx="201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IVA por trasladar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09769" y="5520860"/>
            <a:ext cx="4523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Importe del IVA pendiente de trasladar cuyo origen son las ventas que se realizaron a crédito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066838" y="297136"/>
            <a:ext cx="5935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contable del IVA</a:t>
            </a:r>
            <a:endParaRPr kumimoji="0" lang="es-MX" sz="40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684107" y="1795840"/>
            <a:ext cx="29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 Compro 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951160" y="5597804"/>
            <a:ext cx="29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 Vendo 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C6AF55C-515E-42B4-B0AA-90C1BCE3AAAA}"/>
              </a:ext>
            </a:extLst>
          </p:cNvPr>
          <p:cNvSpPr/>
          <p:nvPr/>
        </p:nvSpPr>
        <p:spPr>
          <a:xfrm>
            <a:off x="2881745" y="896452"/>
            <a:ext cx="6120116" cy="45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16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6" y="1808647"/>
            <a:ext cx="5010150" cy="44796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4" y="1808647"/>
            <a:ext cx="5045611" cy="447961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318057" y="446192"/>
            <a:ext cx="8787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contable del IVA como activo</a:t>
            </a:r>
            <a:endParaRPr kumimoji="0" lang="es-MX" sz="40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021962" y="1154078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0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51" r="3814"/>
          <a:stretch/>
        </p:blipFill>
        <p:spPr>
          <a:xfrm>
            <a:off x="1094509" y="1607076"/>
            <a:ext cx="4530436" cy="37804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22144"/>
          <a:stretch/>
        </p:blipFill>
        <p:spPr>
          <a:xfrm>
            <a:off x="1088961" y="5010327"/>
            <a:ext cx="4524048" cy="11391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97" y="1607076"/>
            <a:ext cx="4702775" cy="454237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707194" y="410110"/>
            <a:ext cx="8930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contable del IVA como pasivo</a:t>
            </a:r>
            <a:endParaRPr kumimoji="0" lang="es-MX" sz="40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1482436" y="1185564"/>
            <a:ext cx="93795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07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9D768-F79A-C846-8004-0F4DF887C509}"/>
              </a:ext>
            </a:extLst>
          </p:cNvPr>
          <p:cNvGrpSpPr/>
          <p:nvPr/>
        </p:nvGrpSpPr>
        <p:grpSpPr>
          <a:xfrm>
            <a:off x="549477" y="1636903"/>
            <a:ext cx="5739894" cy="1825719"/>
            <a:chOff x="1844807" y="3445014"/>
            <a:chExt cx="11619871" cy="36514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A9CDBD-44BD-CF4A-B564-9790F1759A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8793" y="3445014"/>
              <a:ext cx="9855885" cy="3651438"/>
            </a:xfrm>
            <a:prstGeom prst="roundRect">
              <a:avLst>
                <a:gd name="adj" fmla="val 10598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B894656-C119-B84A-B1F8-79FF22A5F0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11392" y="4187926"/>
              <a:ext cx="3594240" cy="2112264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F234A50-1AD6-614A-AD36-2D1B1BE85A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84815" y="3844140"/>
              <a:ext cx="2680370" cy="2679926"/>
            </a:xfrm>
            <a:custGeom>
              <a:avLst/>
              <a:gdLst>
                <a:gd name="T0" fmla="*/ 1772 w 3544"/>
                <a:gd name="T1" fmla="*/ 3543 h 3544"/>
                <a:gd name="T2" fmla="*/ 1772 w 3544"/>
                <a:gd name="T3" fmla="*/ 3543 h 3544"/>
                <a:gd name="T4" fmla="*/ 3543 w 3544"/>
                <a:gd name="T5" fmla="*/ 1771 h 3544"/>
                <a:gd name="T6" fmla="*/ 3543 w 3544"/>
                <a:gd name="T7" fmla="*/ 1771 h 3544"/>
                <a:gd name="T8" fmla="*/ 1772 w 3544"/>
                <a:gd name="T9" fmla="*/ 0 h 3544"/>
                <a:gd name="T10" fmla="*/ 1772 w 3544"/>
                <a:gd name="T11" fmla="*/ 0 h 3544"/>
                <a:gd name="T12" fmla="*/ 0 w 3544"/>
                <a:gd name="T13" fmla="*/ 1771 h 3544"/>
                <a:gd name="T14" fmla="*/ 0 w 3544"/>
                <a:gd name="T15" fmla="*/ 1771 h 3544"/>
                <a:gd name="T16" fmla="*/ 1772 w 3544"/>
                <a:gd name="T17" fmla="*/ 3543 h 3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4" h="3544">
                  <a:moveTo>
                    <a:pt x="1772" y="3543"/>
                  </a:moveTo>
                  <a:lnTo>
                    <a:pt x="1772" y="3543"/>
                  </a:lnTo>
                  <a:cubicBezTo>
                    <a:pt x="2750" y="3543"/>
                    <a:pt x="3543" y="2750"/>
                    <a:pt x="3543" y="1771"/>
                  </a:cubicBezTo>
                  <a:lnTo>
                    <a:pt x="3543" y="1771"/>
                  </a:lnTo>
                  <a:cubicBezTo>
                    <a:pt x="3543" y="793"/>
                    <a:pt x="2750" y="0"/>
                    <a:pt x="1772" y="0"/>
                  </a:cubicBezTo>
                  <a:lnTo>
                    <a:pt x="1772" y="0"/>
                  </a:lnTo>
                  <a:cubicBezTo>
                    <a:pt x="793" y="0"/>
                    <a:pt x="0" y="793"/>
                    <a:pt x="0" y="1771"/>
                  </a:cubicBezTo>
                  <a:lnTo>
                    <a:pt x="0" y="1771"/>
                  </a:lnTo>
                  <a:cubicBezTo>
                    <a:pt x="0" y="2750"/>
                    <a:pt x="793" y="3543"/>
                    <a:pt x="1772" y="35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5948132-051C-2141-B2B5-ABD5A5A81E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44807" y="3804138"/>
              <a:ext cx="2760384" cy="2759926"/>
            </a:xfrm>
            <a:custGeom>
              <a:avLst/>
              <a:gdLst>
                <a:gd name="T0" fmla="*/ 3542 w 3653"/>
                <a:gd name="T1" fmla="*/ 1825 h 3652"/>
                <a:gd name="T2" fmla="*/ 3542 w 3653"/>
                <a:gd name="T3" fmla="*/ 1825 h 3652"/>
                <a:gd name="T4" fmla="*/ 1826 w 3653"/>
                <a:gd name="T5" fmla="*/ 108 h 3652"/>
                <a:gd name="T6" fmla="*/ 1826 w 3653"/>
                <a:gd name="T7" fmla="*/ 108 h 3652"/>
                <a:gd name="T8" fmla="*/ 109 w 3653"/>
                <a:gd name="T9" fmla="*/ 1825 h 3652"/>
                <a:gd name="T10" fmla="*/ 109 w 3653"/>
                <a:gd name="T11" fmla="*/ 1825 h 3652"/>
                <a:gd name="T12" fmla="*/ 1826 w 3653"/>
                <a:gd name="T13" fmla="*/ 3543 h 3652"/>
                <a:gd name="T14" fmla="*/ 1826 w 3653"/>
                <a:gd name="T15" fmla="*/ 3543 h 3652"/>
                <a:gd name="T16" fmla="*/ 3542 w 3653"/>
                <a:gd name="T17" fmla="*/ 1825 h 3652"/>
                <a:gd name="T18" fmla="*/ 0 w 3653"/>
                <a:gd name="T19" fmla="*/ 1825 h 3652"/>
                <a:gd name="T20" fmla="*/ 0 w 3653"/>
                <a:gd name="T21" fmla="*/ 1825 h 3652"/>
                <a:gd name="T22" fmla="*/ 1826 w 3653"/>
                <a:gd name="T23" fmla="*/ 0 h 3652"/>
                <a:gd name="T24" fmla="*/ 1826 w 3653"/>
                <a:gd name="T25" fmla="*/ 0 h 3652"/>
                <a:gd name="T26" fmla="*/ 3652 w 3653"/>
                <a:gd name="T27" fmla="*/ 1825 h 3652"/>
                <a:gd name="T28" fmla="*/ 3652 w 3653"/>
                <a:gd name="T29" fmla="*/ 1825 h 3652"/>
                <a:gd name="T30" fmla="*/ 1826 w 3653"/>
                <a:gd name="T31" fmla="*/ 3651 h 3652"/>
                <a:gd name="T32" fmla="*/ 1826 w 3653"/>
                <a:gd name="T33" fmla="*/ 3651 h 3652"/>
                <a:gd name="T34" fmla="*/ 0 w 3653"/>
                <a:gd name="T35" fmla="*/ 1825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3" h="3652">
                  <a:moveTo>
                    <a:pt x="3542" y="1825"/>
                  </a:moveTo>
                  <a:lnTo>
                    <a:pt x="3542" y="1825"/>
                  </a:lnTo>
                  <a:cubicBezTo>
                    <a:pt x="3542" y="878"/>
                    <a:pt x="2772" y="108"/>
                    <a:pt x="1826" y="108"/>
                  </a:cubicBezTo>
                  <a:lnTo>
                    <a:pt x="1826" y="108"/>
                  </a:lnTo>
                  <a:cubicBezTo>
                    <a:pt x="879" y="108"/>
                    <a:pt x="109" y="878"/>
                    <a:pt x="109" y="1825"/>
                  </a:cubicBezTo>
                  <a:lnTo>
                    <a:pt x="109" y="1825"/>
                  </a:lnTo>
                  <a:cubicBezTo>
                    <a:pt x="109" y="2772"/>
                    <a:pt x="879" y="3543"/>
                    <a:pt x="1826" y="3543"/>
                  </a:cubicBezTo>
                  <a:lnTo>
                    <a:pt x="1826" y="3543"/>
                  </a:lnTo>
                  <a:cubicBezTo>
                    <a:pt x="2772" y="3543"/>
                    <a:pt x="3542" y="2772"/>
                    <a:pt x="3542" y="1825"/>
                  </a:cubicBezTo>
                  <a:close/>
                  <a:moveTo>
                    <a:pt x="0" y="1825"/>
                  </a:moveTo>
                  <a:lnTo>
                    <a:pt x="0" y="1825"/>
                  </a:lnTo>
                  <a:cubicBezTo>
                    <a:pt x="0" y="819"/>
                    <a:pt x="819" y="0"/>
                    <a:pt x="1826" y="0"/>
                  </a:cubicBezTo>
                  <a:lnTo>
                    <a:pt x="1826" y="0"/>
                  </a:lnTo>
                  <a:cubicBezTo>
                    <a:pt x="2832" y="0"/>
                    <a:pt x="3652" y="819"/>
                    <a:pt x="3652" y="1825"/>
                  </a:cubicBezTo>
                  <a:lnTo>
                    <a:pt x="3652" y="1825"/>
                  </a:lnTo>
                  <a:cubicBezTo>
                    <a:pt x="3652" y="2832"/>
                    <a:pt x="2832" y="3651"/>
                    <a:pt x="1826" y="3651"/>
                  </a:cubicBezTo>
                  <a:lnTo>
                    <a:pt x="1826" y="3651"/>
                  </a:lnTo>
                  <a:cubicBezTo>
                    <a:pt x="819" y="3651"/>
                    <a:pt x="0" y="2832"/>
                    <a:pt x="0" y="18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6DEBB-ED35-7C42-82BE-4B72A9B2646E}"/>
              </a:ext>
            </a:extLst>
          </p:cNvPr>
          <p:cNvSpPr txBox="1"/>
          <p:nvPr/>
        </p:nvSpPr>
        <p:spPr>
          <a:xfrm>
            <a:off x="712733" y="2137866"/>
            <a:ext cx="848310" cy="7848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D2D9B7-471C-E54E-8C32-62C75C223CF1}"/>
              </a:ext>
            </a:extLst>
          </p:cNvPr>
          <p:cNvGrpSpPr/>
          <p:nvPr/>
        </p:nvGrpSpPr>
        <p:grpSpPr>
          <a:xfrm>
            <a:off x="977775" y="4321809"/>
            <a:ext cx="4601664" cy="1798082"/>
            <a:chOff x="1952375" y="8643618"/>
            <a:chExt cx="9203327" cy="3596164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CCB0D6F-EB65-6D40-8D3A-D6F956F31D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52375" y="8643618"/>
              <a:ext cx="9203327" cy="3596164"/>
            </a:xfrm>
            <a:prstGeom prst="roundRect">
              <a:avLst>
                <a:gd name="adj" fmla="val 10598"/>
              </a:avLst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045373D-51A2-D74E-B420-296AD4AC0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11392" y="9385568"/>
              <a:ext cx="3594240" cy="2112264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C1FFBF96-79D0-5B43-AD61-D17C843C00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90999" y="9023790"/>
              <a:ext cx="2680370" cy="2679926"/>
            </a:xfrm>
            <a:custGeom>
              <a:avLst/>
              <a:gdLst>
                <a:gd name="T0" fmla="*/ 1772 w 3544"/>
                <a:gd name="T1" fmla="*/ 3543 h 3544"/>
                <a:gd name="T2" fmla="*/ 1772 w 3544"/>
                <a:gd name="T3" fmla="*/ 3543 h 3544"/>
                <a:gd name="T4" fmla="*/ 3543 w 3544"/>
                <a:gd name="T5" fmla="*/ 1771 h 3544"/>
                <a:gd name="T6" fmla="*/ 3543 w 3544"/>
                <a:gd name="T7" fmla="*/ 1771 h 3544"/>
                <a:gd name="T8" fmla="*/ 1772 w 3544"/>
                <a:gd name="T9" fmla="*/ 0 h 3544"/>
                <a:gd name="T10" fmla="*/ 1772 w 3544"/>
                <a:gd name="T11" fmla="*/ 0 h 3544"/>
                <a:gd name="T12" fmla="*/ 0 w 3544"/>
                <a:gd name="T13" fmla="*/ 1771 h 3544"/>
                <a:gd name="T14" fmla="*/ 0 w 3544"/>
                <a:gd name="T15" fmla="*/ 1771 h 3544"/>
                <a:gd name="T16" fmla="*/ 1772 w 3544"/>
                <a:gd name="T17" fmla="*/ 3543 h 3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4" h="3544">
                  <a:moveTo>
                    <a:pt x="1772" y="3543"/>
                  </a:moveTo>
                  <a:lnTo>
                    <a:pt x="1772" y="3543"/>
                  </a:lnTo>
                  <a:cubicBezTo>
                    <a:pt x="2750" y="3543"/>
                    <a:pt x="3543" y="2750"/>
                    <a:pt x="3543" y="1771"/>
                  </a:cubicBezTo>
                  <a:lnTo>
                    <a:pt x="3543" y="1771"/>
                  </a:lnTo>
                  <a:cubicBezTo>
                    <a:pt x="3543" y="793"/>
                    <a:pt x="2750" y="0"/>
                    <a:pt x="1772" y="0"/>
                  </a:cubicBezTo>
                  <a:lnTo>
                    <a:pt x="1772" y="0"/>
                  </a:lnTo>
                  <a:cubicBezTo>
                    <a:pt x="793" y="0"/>
                    <a:pt x="0" y="793"/>
                    <a:pt x="0" y="1771"/>
                  </a:cubicBezTo>
                  <a:lnTo>
                    <a:pt x="0" y="1771"/>
                  </a:lnTo>
                  <a:cubicBezTo>
                    <a:pt x="0" y="2750"/>
                    <a:pt x="793" y="3543"/>
                    <a:pt x="1772" y="35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5F2648E5-7EF4-E042-898D-19E89F2A39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79743" y="8983788"/>
              <a:ext cx="2760384" cy="2759926"/>
            </a:xfrm>
            <a:custGeom>
              <a:avLst/>
              <a:gdLst>
                <a:gd name="T0" fmla="*/ 3542 w 3653"/>
                <a:gd name="T1" fmla="*/ 1825 h 3652"/>
                <a:gd name="T2" fmla="*/ 3542 w 3653"/>
                <a:gd name="T3" fmla="*/ 1825 h 3652"/>
                <a:gd name="T4" fmla="*/ 1826 w 3653"/>
                <a:gd name="T5" fmla="*/ 108 h 3652"/>
                <a:gd name="T6" fmla="*/ 1826 w 3653"/>
                <a:gd name="T7" fmla="*/ 108 h 3652"/>
                <a:gd name="T8" fmla="*/ 109 w 3653"/>
                <a:gd name="T9" fmla="*/ 1825 h 3652"/>
                <a:gd name="T10" fmla="*/ 109 w 3653"/>
                <a:gd name="T11" fmla="*/ 1825 h 3652"/>
                <a:gd name="T12" fmla="*/ 1826 w 3653"/>
                <a:gd name="T13" fmla="*/ 3543 h 3652"/>
                <a:gd name="T14" fmla="*/ 1826 w 3653"/>
                <a:gd name="T15" fmla="*/ 3543 h 3652"/>
                <a:gd name="T16" fmla="*/ 3542 w 3653"/>
                <a:gd name="T17" fmla="*/ 1825 h 3652"/>
                <a:gd name="T18" fmla="*/ 0 w 3653"/>
                <a:gd name="T19" fmla="*/ 1825 h 3652"/>
                <a:gd name="T20" fmla="*/ 0 w 3653"/>
                <a:gd name="T21" fmla="*/ 1825 h 3652"/>
                <a:gd name="T22" fmla="*/ 1826 w 3653"/>
                <a:gd name="T23" fmla="*/ 0 h 3652"/>
                <a:gd name="T24" fmla="*/ 1826 w 3653"/>
                <a:gd name="T25" fmla="*/ 0 h 3652"/>
                <a:gd name="T26" fmla="*/ 3652 w 3653"/>
                <a:gd name="T27" fmla="*/ 1825 h 3652"/>
                <a:gd name="T28" fmla="*/ 3652 w 3653"/>
                <a:gd name="T29" fmla="*/ 1825 h 3652"/>
                <a:gd name="T30" fmla="*/ 1826 w 3653"/>
                <a:gd name="T31" fmla="*/ 3651 h 3652"/>
                <a:gd name="T32" fmla="*/ 1826 w 3653"/>
                <a:gd name="T33" fmla="*/ 3651 h 3652"/>
                <a:gd name="T34" fmla="*/ 0 w 3653"/>
                <a:gd name="T35" fmla="*/ 1825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3" h="3652">
                  <a:moveTo>
                    <a:pt x="3542" y="1825"/>
                  </a:moveTo>
                  <a:lnTo>
                    <a:pt x="3542" y="1825"/>
                  </a:lnTo>
                  <a:cubicBezTo>
                    <a:pt x="3542" y="878"/>
                    <a:pt x="2772" y="108"/>
                    <a:pt x="1826" y="108"/>
                  </a:cubicBezTo>
                  <a:lnTo>
                    <a:pt x="1826" y="108"/>
                  </a:lnTo>
                  <a:cubicBezTo>
                    <a:pt x="879" y="108"/>
                    <a:pt x="109" y="878"/>
                    <a:pt x="109" y="1825"/>
                  </a:cubicBezTo>
                  <a:lnTo>
                    <a:pt x="109" y="1825"/>
                  </a:lnTo>
                  <a:cubicBezTo>
                    <a:pt x="109" y="2772"/>
                    <a:pt x="879" y="3543"/>
                    <a:pt x="1826" y="3543"/>
                  </a:cubicBezTo>
                  <a:lnTo>
                    <a:pt x="1826" y="3543"/>
                  </a:lnTo>
                  <a:cubicBezTo>
                    <a:pt x="2772" y="3543"/>
                    <a:pt x="3542" y="2772"/>
                    <a:pt x="3542" y="1825"/>
                  </a:cubicBezTo>
                  <a:close/>
                  <a:moveTo>
                    <a:pt x="0" y="1825"/>
                  </a:moveTo>
                  <a:lnTo>
                    <a:pt x="0" y="1825"/>
                  </a:lnTo>
                  <a:cubicBezTo>
                    <a:pt x="0" y="819"/>
                    <a:pt x="819" y="0"/>
                    <a:pt x="1826" y="0"/>
                  </a:cubicBezTo>
                  <a:lnTo>
                    <a:pt x="1826" y="0"/>
                  </a:lnTo>
                  <a:cubicBezTo>
                    <a:pt x="2832" y="0"/>
                    <a:pt x="3652" y="819"/>
                    <a:pt x="3652" y="1825"/>
                  </a:cubicBezTo>
                  <a:lnTo>
                    <a:pt x="3652" y="1825"/>
                  </a:lnTo>
                  <a:cubicBezTo>
                    <a:pt x="3652" y="2832"/>
                    <a:pt x="2832" y="3651"/>
                    <a:pt x="1826" y="3651"/>
                  </a:cubicBezTo>
                  <a:lnTo>
                    <a:pt x="1826" y="3651"/>
                  </a:lnTo>
                  <a:cubicBezTo>
                    <a:pt x="819" y="3651"/>
                    <a:pt x="0" y="2832"/>
                    <a:pt x="0" y="18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B34EEEA-8857-1C4E-986B-BF3D64FC8E2A}"/>
              </a:ext>
            </a:extLst>
          </p:cNvPr>
          <p:cNvSpPr txBox="1"/>
          <p:nvPr/>
        </p:nvSpPr>
        <p:spPr>
          <a:xfrm>
            <a:off x="1257400" y="4817586"/>
            <a:ext cx="848310" cy="7848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6FE69D-0D7A-B24C-9DDF-0E0F7AAAFEDD}"/>
              </a:ext>
            </a:extLst>
          </p:cNvPr>
          <p:cNvGrpSpPr/>
          <p:nvPr/>
        </p:nvGrpSpPr>
        <p:grpSpPr>
          <a:xfrm>
            <a:off x="6398887" y="1722989"/>
            <a:ext cx="5235096" cy="1798082"/>
            <a:chOff x="13166037" y="3445976"/>
            <a:chExt cx="9814931" cy="3596164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2B7DF5F-CEE0-DF4C-A013-91918F8507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21948" y="3445976"/>
              <a:ext cx="9759020" cy="3596164"/>
            </a:xfrm>
            <a:prstGeom prst="roundRect">
              <a:avLst>
                <a:gd name="adj" fmla="val 10598"/>
              </a:avLst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A1DEA60D-A1D5-CC41-913F-2EAF377C8D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2480965" y="4187926"/>
              <a:ext cx="3594240" cy="2112264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45E68A6-17B1-CB44-A72A-323A417EBC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188154" y="3984096"/>
              <a:ext cx="2680370" cy="2679926"/>
            </a:xfrm>
            <a:custGeom>
              <a:avLst/>
              <a:gdLst>
                <a:gd name="T0" fmla="*/ 1772 w 3544"/>
                <a:gd name="T1" fmla="*/ 3543 h 3544"/>
                <a:gd name="T2" fmla="*/ 1772 w 3544"/>
                <a:gd name="T3" fmla="*/ 3543 h 3544"/>
                <a:gd name="T4" fmla="*/ 3543 w 3544"/>
                <a:gd name="T5" fmla="*/ 1771 h 3544"/>
                <a:gd name="T6" fmla="*/ 3543 w 3544"/>
                <a:gd name="T7" fmla="*/ 1771 h 3544"/>
                <a:gd name="T8" fmla="*/ 1772 w 3544"/>
                <a:gd name="T9" fmla="*/ 0 h 3544"/>
                <a:gd name="T10" fmla="*/ 1772 w 3544"/>
                <a:gd name="T11" fmla="*/ 0 h 3544"/>
                <a:gd name="T12" fmla="*/ 0 w 3544"/>
                <a:gd name="T13" fmla="*/ 1771 h 3544"/>
                <a:gd name="T14" fmla="*/ 0 w 3544"/>
                <a:gd name="T15" fmla="*/ 1771 h 3544"/>
                <a:gd name="T16" fmla="*/ 1772 w 3544"/>
                <a:gd name="T17" fmla="*/ 3543 h 3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4" h="3544">
                  <a:moveTo>
                    <a:pt x="1772" y="3543"/>
                  </a:moveTo>
                  <a:lnTo>
                    <a:pt x="1772" y="3543"/>
                  </a:lnTo>
                  <a:cubicBezTo>
                    <a:pt x="2750" y="3543"/>
                    <a:pt x="3543" y="2750"/>
                    <a:pt x="3543" y="1771"/>
                  </a:cubicBezTo>
                  <a:lnTo>
                    <a:pt x="3543" y="1771"/>
                  </a:lnTo>
                  <a:cubicBezTo>
                    <a:pt x="3543" y="793"/>
                    <a:pt x="2750" y="0"/>
                    <a:pt x="1772" y="0"/>
                  </a:cubicBezTo>
                  <a:lnTo>
                    <a:pt x="1772" y="0"/>
                  </a:lnTo>
                  <a:cubicBezTo>
                    <a:pt x="793" y="0"/>
                    <a:pt x="0" y="793"/>
                    <a:pt x="0" y="1771"/>
                  </a:cubicBezTo>
                  <a:lnTo>
                    <a:pt x="0" y="1771"/>
                  </a:lnTo>
                  <a:cubicBezTo>
                    <a:pt x="0" y="2750"/>
                    <a:pt x="793" y="3543"/>
                    <a:pt x="1772" y="35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13BE808-A59E-7249-813C-C5B723FFFB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166037" y="3984096"/>
              <a:ext cx="2760384" cy="2759926"/>
            </a:xfrm>
            <a:custGeom>
              <a:avLst/>
              <a:gdLst>
                <a:gd name="T0" fmla="*/ 3542 w 3653"/>
                <a:gd name="T1" fmla="*/ 1825 h 3652"/>
                <a:gd name="T2" fmla="*/ 3542 w 3653"/>
                <a:gd name="T3" fmla="*/ 1825 h 3652"/>
                <a:gd name="T4" fmla="*/ 1826 w 3653"/>
                <a:gd name="T5" fmla="*/ 108 h 3652"/>
                <a:gd name="T6" fmla="*/ 1826 w 3653"/>
                <a:gd name="T7" fmla="*/ 108 h 3652"/>
                <a:gd name="T8" fmla="*/ 109 w 3653"/>
                <a:gd name="T9" fmla="*/ 1825 h 3652"/>
                <a:gd name="T10" fmla="*/ 109 w 3653"/>
                <a:gd name="T11" fmla="*/ 1825 h 3652"/>
                <a:gd name="T12" fmla="*/ 1826 w 3653"/>
                <a:gd name="T13" fmla="*/ 3543 h 3652"/>
                <a:gd name="T14" fmla="*/ 1826 w 3653"/>
                <a:gd name="T15" fmla="*/ 3543 h 3652"/>
                <a:gd name="T16" fmla="*/ 3542 w 3653"/>
                <a:gd name="T17" fmla="*/ 1825 h 3652"/>
                <a:gd name="T18" fmla="*/ 0 w 3653"/>
                <a:gd name="T19" fmla="*/ 1825 h 3652"/>
                <a:gd name="T20" fmla="*/ 0 w 3653"/>
                <a:gd name="T21" fmla="*/ 1825 h 3652"/>
                <a:gd name="T22" fmla="*/ 1826 w 3653"/>
                <a:gd name="T23" fmla="*/ 0 h 3652"/>
                <a:gd name="T24" fmla="*/ 1826 w 3653"/>
                <a:gd name="T25" fmla="*/ 0 h 3652"/>
                <a:gd name="T26" fmla="*/ 3652 w 3653"/>
                <a:gd name="T27" fmla="*/ 1825 h 3652"/>
                <a:gd name="T28" fmla="*/ 3652 w 3653"/>
                <a:gd name="T29" fmla="*/ 1825 h 3652"/>
                <a:gd name="T30" fmla="*/ 1826 w 3653"/>
                <a:gd name="T31" fmla="*/ 3651 h 3652"/>
                <a:gd name="T32" fmla="*/ 1826 w 3653"/>
                <a:gd name="T33" fmla="*/ 3651 h 3652"/>
                <a:gd name="T34" fmla="*/ 0 w 3653"/>
                <a:gd name="T35" fmla="*/ 1825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3" h="3652">
                  <a:moveTo>
                    <a:pt x="3542" y="1825"/>
                  </a:moveTo>
                  <a:lnTo>
                    <a:pt x="3542" y="1825"/>
                  </a:lnTo>
                  <a:cubicBezTo>
                    <a:pt x="3542" y="878"/>
                    <a:pt x="2772" y="108"/>
                    <a:pt x="1826" y="108"/>
                  </a:cubicBezTo>
                  <a:lnTo>
                    <a:pt x="1826" y="108"/>
                  </a:lnTo>
                  <a:cubicBezTo>
                    <a:pt x="879" y="108"/>
                    <a:pt x="109" y="878"/>
                    <a:pt x="109" y="1825"/>
                  </a:cubicBezTo>
                  <a:lnTo>
                    <a:pt x="109" y="1825"/>
                  </a:lnTo>
                  <a:cubicBezTo>
                    <a:pt x="109" y="2772"/>
                    <a:pt x="879" y="3543"/>
                    <a:pt x="1826" y="3543"/>
                  </a:cubicBezTo>
                  <a:lnTo>
                    <a:pt x="1826" y="3543"/>
                  </a:lnTo>
                  <a:cubicBezTo>
                    <a:pt x="2772" y="3543"/>
                    <a:pt x="3542" y="2772"/>
                    <a:pt x="3542" y="1825"/>
                  </a:cubicBezTo>
                  <a:close/>
                  <a:moveTo>
                    <a:pt x="0" y="1825"/>
                  </a:moveTo>
                  <a:lnTo>
                    <a:pt x="0" y="1825"/>
                  </a:lnTo>
                  <a:cubicBezTo>
                    <a:pt x="0" y="819"/>
                    <a:pt x="819" y="0"/>
                    <a:pt x="1826" y="0"/>
                  </a:cubicBezTo>
                  <a:lnTo>
                    <a:pt x="1826" y="0"/>
                  </a:lnTo>
                  <a:cubicBezTo>
                    <a:pt x="2832" y="0"/>
                    <a:pt x="3652" y="819"/>
                    <a:pt x="3652" y="1825"/>
                  </a:cubicBezTo>
                  <a:lnTo>
                    <a:pt x="3652" y="1825"/>
                  </a:lnTo>
                  <a:cubicBezTo>
                    <a:pt x="3652" y="2832"/>
                    <a:pt x="2832" y="3651"/>
                    <a:pt x="1826" y="3651"/>
                  </a:cubicBezTo>
                  <a:lnTo>
                    <a:pt x="1826" y="3651"/>
                  </a:lnTo>
                  <a:cubicBezTo>
                    <a:pt x="819" y="3651"/>
                    <a:pt x="0" y="2832"/>
                    <a:pt x="0" y="18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9067392-D47C-DC49-9141-CE81C61BF66B}"/>
              </a:ext>
            </a:extLst>
          </p:cNvPr>
          <p:cNvSpPr txBox="1"/>
          <p:nvPr/>
        </p:nvSpPr>
        <p:spPr>
          <a:xfrm>
            <a:off x="6642624" y="2259056"/>
            <a:ext cx="848310" cy="7848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B6A2422-C997-4940-B184-7534661C1051}"/>
              </a:ext>
            </a:extLst>
          </p:cNvPr>
          <p:cNvGrpSpPr/>
          <p:nvPr/>
        </p:nvGrpSpPr>
        <p:grpSpPr>
          <a:xfrm>
            <a:off x="6410682" y="3897346"/>
            <a:ext cx="5223300" cy="2129285"/>
            <a:chOff x="13026611" y="7794690"/>
            <a:chExt cx="10202133" cy="4258569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B0E32319-8672-A546-87D7-94E94F9456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026611" y="7794690"/>
              <a:ext cx="10202133" cy="4258567"/>
            </a:xfrm>
            <a:prstGeom prst="roundRect">
              <a:avLst>
                <a:gd name="adj" fmla="val 10598"/>
              </a:avLst>
            </a:prstGeom>
            <a:solidFill>
              <a:srgbClr val="C00000">
                <a:alpha val="5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23C2789-B1DE-F44C-AA75-0ADA06877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1988672" y="8867845"/>
              <a:ext cx="4258564" cy="2112263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3D996C54-09BA-D34C-8995-CF6CB07AAA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101268" y="8676790"/>
              <a:ext cx="2680370" cy="2679926"/>
            </a:xfrm>
            <a:custGeom>
              <a:avLst/>
              <a:gdLst>
                <a:gd name="T0" fmla="*/ 1772 w 3544"/>
                <a:gd name="T1" fmla="*/ 3543 h 3544"/>
                <a:gd name="T2" fmla="*/ 1772 w 3544"/>
                <a:gd name="T3" fmla="*/ 3543 h 3544"/>
                <a:gd name="T4" fmla="*/ 3543 w 3544"/>
                <a:gd name="T5" fmla="*/ 1771 h 3544"/>
                <a:gd name="T6" fmla="*/ 3543 w 3544"/>
                <a:gd name="T7" fmla="*/ 1771 h 3544"/>
                <a:gd name="T8" fmla="*/ 1772 w 3544"/>
                <a:gd name="T9" fmla="*/ 0 h 3544"/>
                <a:gd name="T10" fmla="*/ 1772 w 3544"/>
                <a:gd name="T11" fmla="*/ 0 h 3544"/>
                <a:gd name="T12" fmla="*/ 0 w 3544"/>
                <a:gd name="T13" fmla="*/ 1771 h 3544"/>
                <a:gd name="T14" fmla="*/ 0 w 3544"/>
                <a:gd name="T15" fmla="*/ 1771 h 3544"/>
                <a:gd name="T16" fmla="*/ 1772 w 3544"/>
                <a:gd name="T17" fmla="*/ 3543 h 3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4" h="3544">
                  <a:moveTo>
                    <a:pt x="1772" y="3543"/>
                  </a:moveTo>
                  <a:lnTo>
                    <a:pt x="1772" y="3543"/>
                  </a:lnTo>
                  <a:cubicBezTo>
                    <a:pt x="2750" y="3543"/>
                    <a:pt x="3543" y="2750"/>
                    <a:pt x="3543" y="1771"/>
                  </a:cubicBezTo>
                  <a:lnTo>
                    <a:pt x="3543" y="1771"/>
                  </a:lnTo>
                  <a:cubicBezTo>
                    <a:pt x="3543" y="793"/>
                    <a:pt x="2750" y="0"/>
                    <a:pt x="1772" y="0"/>
                  </a:cubicBezTo>
                  <a:lnTo>
                    <a:pt x="1772" y="0"/>
                  </a:lnTo>
                  <a:cubicBezTo>
                    <a:pt x="793" y="0"/>
                    <a:pt x="0" y="793"/>
                    <a:pt x="0" y="1771"/>
                  </a:cubicBezTo>
                  <a:lnTo>
                    <a:pt x="0" y="1771"/>
                  </a:lnTo>
                  <a:cubicBezTo>
                    <a:pt x="0" y="2750"/>
                    <a:pt x="793" y="3543"/>
                    <a:pt x="1772" y="35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DFDA52C6-1051-6140-BC8C-714EC93CEE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044526" y="8636792"/>
              <a:ext cx="2760385" cy="2759926"/>
            </a:xfrm>
            <a:custGeom>
              <a:avLst/>
              <a:gdLst>
                <a:gd name="T0" fmla="*/ 3542 w 3653"/>
                <a:gd name="T1" fmla="*/ 1825 h 3652"/>
                <a:gd name="T2" fmla="*/ 3542 w 3653"/>
                <a:gd name="T3" fmla="*/ 1825 h 3652"/>
                <a:gd name="T4" fmla="*/ 1826 w 3653"/>
                <a:gd name="T5" fmla="*/ 108 h 3652"/>
                <a:gd name="T6" fmla="*/ 1826 w 3653"/>
                <a:gd name="T7" fmla="*/ 108 h 3652"/>
                <a:gd name="T8" fmla="*/ 109 w 3653"/>
                <a:gd name="T9" fmla="*/ 1825 h 3652"/>
                <a:gd name="T10" fmla="*/ 109 w 3653"/>
                <a:gd name="T11" fmla="*/ 1825 h 3652"/>
                <a:gd name="T12" fmla="*/ 1826 w 3653"/>
                <a:gd name="T13" fmla="*/ 3543 h 3652"/>
                <a:gd name="T14" fmla="*/ 1826 w 3653"/>
                <a:gd name="T15" fmla="*/ 3543 h 3652"/>
                <a:gd name="T16" fmla="*/ 3542 w 3653"/>
                <a:gd name="T17" fmla="*/ 1825 h 3652"/>
                <a:gd name="T18" fmla="*/ 0 w 3653"/>
                <a:gd name="T19" fmla="*/ 1825 h 3652"/>
                <a:gd name="T20" fmla="*/ 0 w 3653"/>
                <a:gd name="T21" fmla="*/ 1825 h 3652"/>
                <a:gd name="T22" fmla="*/ 1826 w 3653"/>
                <a:gd name="T23" fmla="*/ 0 h 3652"/>
                <a:gd name="T24" fmla="*/ 1826 w 3653"/>
                <a:gd name="T25" fmla="*/ 0 h 3652"/>
                <a:gd name="T26" fmla="*/ 3652 w 3653"/>
                <a:gd name="T27" fmla="*/ 1825 h 3652"/>
                <a:gd name="T28" fmla="*/ 3652 w 3653"/>
                <a:gd name="T29" fmla="*/ 1825 h 3652"/>
                <a:gd name="T30" fmla="*/ 1826 w 3653"/>
                <a:gd name="T31" fmla="*/ 3651 h 3652"/>
                <a:gd name="T32" fmla="*/ 1826 w 3653"/>
                <a:gd name="T33" fmla="*/ 3651 h 3652"/>
                <a:gd name="T34" fmla="*/ 0 w 3653"/>
                <a:gd name="T35" fmla="*/ 1825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3" h="3652">
                  <a:moveTo>
                    <a:pt x="3542" y="1825"/>
                  </a:moveTo>
                  <a:lnTo>
                    <a:pt x="3542" y="1825"/>
                  </a:lnTo>
                  <a:cubicBezTo>
                    <a:pt x="3542" y="878"/>
                    <a:pt x="2772" y="108"/>
                    <a:pt x="1826" y="108"/>
                  </a:cubicBezTo>
                  <a:lnTo>
                    <a:pt x="1826" y="108"/>
                  </a:lnTo>
                  <a:cubicBezTo>
                    <a:pt x="879" y="108"/>
                    <a:pt x="109" y="878"/>
                    <a:pt x="109" y="1825"/>
                  </a:cubicBezTo>
                  <a:lnTo>
                    <a:pt x="109" y="1825"/>
                  </a:lnTo>
                  <a:cubicBezTo>
                    <a:pt x="109" y="2772"/>
                    <a:pt x="879" y="3543"/>
                    <a:pt x="1826" y="3543"/>
                  </a:cubicBezTo>
                  <a:lnTo>
                    <a:pt x="1826" y="3543"/>
                  </a:lnTo>
                  <a:cubicBezTo>
                    <a:pt x="2772" y="3543"/>
                    <a:pt x="3542" y="2772"/>
                    <a:pt x="3542" y="1825"/>
                  </a:cubicBezTo>
                  <a:close/>
                  <a:moveTo>
                    <a:pt x="0" y="1825"/>
                  </a:moveTo>
                  <a:lnTo>
                    <a:pt x="0" y="1825"/>
                  </a:lnTo>
                  <a:cubicBezTo>
                    <a:pt x="0" y="819"/>
                    <a:pt x="819" y="0"/>
                    <a:pt x="1826" y="0"/>
                  </a:cubicBezTo>
                  <a:lnTo>
                    <a:pt x="1826" y="0"/>
                  </a:lnTo>
                  <a:cubicBezTo>
                    <a:pt x="2832" y="0"/>
                    <a:pt x="3652" y="819"/>
                    <a:pt x="3652" y="1825"/>
                  </a:cubicBezTo>
                  <a:lnTo>
                    <a:pt x="3652" y="1825"/>
                  </a:lnTo>
                  <a:cubicBezTo>
                    <a:pt x="3652" y="2832"/>
                    <a:pt x="2832" y="3651"/>
                    <a:pt x="1826" y="3651"/>
                  </a:cubicBezTo>
                  <a:lnTo>
                    <a:pt x="1826" y="3651"/>
                  </a:lnTo>
                  <a:cubicBezTo>
                    <a:pt x="819" y="3651"/>
                    <a:pt x="0" y="2832"/>
                    <a:pt x="0" y="18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96634EB-1207-3647-B86B-2278AF58FF1A}"/>
              </a:ext>
            </a:extLst>
          </p:cNvPr>
          <p:cNvSpPr txBox="1"/>
          <p:nvPr/>
        </p:nvSpPr>
        <p:spPr>
          <a:xfrm>
            <a:off x="6675190" y="4665248"/>
            <a:ext cx="848310" cy="7848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931055" y="1636903"/>
            <a:ext cx="4358316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estado de resultados o estado de perdidas y ganancias es eminentemente dinámico en cuanto a que expresa en forma acumulativa, las cifras de ingresos, costos y gastos resultantes en un periodo determinado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79681" y="1744865"/>
            <a:ext cx="3552430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 estado muestra los ingresos que obtiene la empresa comparados con los costos y los gastos, de tal manera que la diferencia  da una pérdida o una utilidad (ganancia).</a:t>
            </a:r>
            <a:endParaRPr kumimoji="0" lang="es-ES" alt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84500" y="4643887"/>
            <a:ext cx="2986366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el  estado financiero que muestra si se cumplió o no el objetivo económico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833119" y="4041694"/>
            <a:ext cx="3698992" cy="20313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García y Mendoza, 2013 definen al estado de resultados como el estado financiero que muestra cómo se ha obtenido la utilidad o la pérdida del ejercicio de una entidad, durante un período determinado.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495945" y="446192"/>
            <a:ext cx="6431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2.3.2 Estado de resultados </a:t>
            </a:r>
            <a:endParaRPr kumimoji="0" lang="es-MX" sz="40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C6AF55C-515E-42B4-B0AA-90C1BCE3AAAA}"/>
              </a:ext>
            </a:extLst>
          </p:cNvPr>
          <p:cNvSpPr/>
          <p:nvPr/>
        </p:nvSpPr>
        <p:spPr>
          <a:xfrm>
            <a:off x="2337272" y="1068863"/>
            <a:ext cx="65902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715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67672219-C276-7345-8E3F-7A2A87576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17" y="1692187"/>
            <a:ext cx="1623554" cy="716222"/>
          </a:xfrm>
          <a:custGeom>
            <a:avLst/>
            <a:gdLst>
              <a:gd name="T0" fmla="*/ 0 w 4007"/>
              <a:gd name="T1" fmla="*/ 221 h 1767"/>
              <a:gd name="T2" fmla="*/ 0 w 4007"/>
              <a:gd name="T3" fmla="*/ 0 h 1767"/>
              <a:gd name="T4" fmla="*/ 0 w 4007"/>
              <a:gd name="T5" fmla="*/ 0 h 1767"/>
              <a:gd name="T6" fmla="*/ 4006 w 4007"/>
              <a:gd name="T7" fmla="*/ 1627 h 1767"/>
              <a:gd name="T8" fmla="*/ 4006 w 4007"/>
              <a:gd name="T9" fmla="*/ 1627 h 1767"/>
              <a:gd name="T10" fmla="*/ 3855 w 4007"/>
              <a:gd name="T11" fmla="*/ 1766 h 1767"/>
              <a:gd name="T12" fmla="*/ 3855 w 4007"/>
              <a:gd name="T13" fmla="*/ 1766 h 1767"/>
              <a:gd name="T14" fmla="*/ 0 w 4007"/>
              <a:gd name="T15" fmla="*/ 221 h 1767"/>
              <a:gd name="T16" fmla="*/ 0 w 4007"/>
              <a:gd name="T17" fmla="*/ 221 h 1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7" h="1767">
                <a:moveTo>
                  <a:pt x="0" y="221"/>
                </a:moveTo>
                <a:lnTo>
                  <a:pt x="0" y="0"/>
                </a:lnTo>
                <a:lnTo>
                  <a:pt x="0" y="0"/>
                </a:lnTo>
                <a:cubicBezTo>
                  <a:pt x="1572" y="34"/>
                  <a:pt x="2988" y="651"/>
                  <a:pt x="4006" y="1627"/>
                </a:cubicBezTo>
                <a:lnTo>
                  <a:pt x="4006" y="1627"/>
                </a:lnTo>
                <a:lnTo>
                  <a:pt x="3855" y="1766"/>
                </a:lnTo>
                <a:lnTo>
                  <a:pt x="3855" y="1766"/>
                </a:lnTo>
                <a:cubicBezTo>
                  <a:pt x="2915" y="861"/>
                  <a:pt x="1463" y="256"/>
                  <a:pt x="0" y="221"/>
                </a:cubicBezTo>
                <a:lnTo>
                  <a:pt x="0" y="2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707B07A-085E-7647-83D9-C3169C19F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486" y="2207225"/>
            <a:ext cx="202148" cy="19647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C87B0C08-DCF3-C04E-8669-B8C1AED6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724" y="1693974"/>
            <a:ext cx="623345" cy="623345"/>
          </a:xfrm>
          <a:custGeom>
            <a:avLst/>
            <a:gdLst>
              <a:gd name="T0" fmla="*/ 0 w 1540"/>
              <a:gd name="T1" fmla="*/ 770 h 1540"/>
              <a:gd name="T2" fmla="*/ 770 w 1540"/>
              <a:gd name="T3" fmla="*/ 0 h 1540"/>
              <a:gd name="T4" fmla="*/ 770 w 1540"/>
              <a:gd name="T5" fmla="*/ 0 h 1540"/>
              <a:gd name="T6" fmla="*/ 770 w 1540"/>
              <a:gd name="T7" fmla="*/ 0 h 1540"/>
              <a:gd name="T8" fmla="*/ 1539 w 1540"/>
              <a:gd name="T9" fmla="*/ 770 h 1540"/>
              <a:gd name="T10" fmla="*/ 1539 w 1540"/>
              <a:gd name="T11" fmla="*/ 770 h 1540"/>
              <a:gd name="T12" fmla="*/ 1539 w 1540"/>
              <a:gd name="T13" fmla="*/ 770 h 1540"/>
              <a:gd name="T14" fmla="*/ 770 w 1540"/>
              <a:gd name="T15" fmla="*/ 1539 h 1540"/>
              <a:gd name="T16" fmla="*/ 770 w 1540"/>
              <a:gd name="T17" fmla="*/ 1539 h 1540"/>
              <a:gd name="T18" fmla="*/ 770 w 1540"/>
              <a:gd name="T19" fmla="*/ 1539 h 1540"/>
              <a:gd name="T20" fmla="*/ 0 w 1540"/>
              <a:gd name="T21" fmla="*/ 770 h 1540"/>
              <a:gd name="T22" fmla="*/ 0 w 1540"/>
              <a:gd name="T23" fmla="*/ 77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0" h="1540">
                <a:moveTo>
                  <a:pt x="0" y="770"/>
                </a:moveTo>
                <a:cubicBezTo>
                  <a:pt x="0" y="345"/>
                  <a:pt x="345" y="0"/>
                  <a:pt x="770" y="0"/>
                </a:cubicBezTo>
                <a:lnTo>
                  <a:pt x="770" y="0"/>
                </a:lnTo>
                <a:lnTo>
                  <a:pt x="770" y="0"/>
                </a:lnTo>
                <a:cubicBezTo>
                  <a:pt x="1195" y="0"/>
                  <a:pt x="1539" y="345"/>
                  <a:pt x="1539" y="770"/>
                </a:cubicBezTo>
                <a:lnTo>
                  <a:pt x="1539" y="770"/>
                </a:lnTo>
                <a:lnTo>
                  <a:pt x="1539" y="770"/>
                </a:lnTo>
                <a:cubicBezTo>
                  <a:pt x="1539" y="1195"/>
                  <a:pt x="1195" y="1539"/>
                  <a:pt x="770" y="1539"/>
                </a:cubicBezTo>
                <a:lnTo>
                  <a:pt x="770" y="1539"/>
                </a:lnTo>
                <a:lnTo>
                  <a:pt x="770" y="1539"/>
                </a:lnTo>
                <a:cubicBezTo>
                  <a:pt x="345" y="1539"/>
                  <a:pt x="0" y="1195"/>
                  <a:pt x="0" y="770"/>
                </a:cubicBezTo>
                <a:lnTo>
                  <a:pt x="0" y="7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2A34E34E-3018-3340-A3D0-B56AE191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17" y="1906519"/>
            <a:ext cx="1941478" cy="1734292"/>
          </a:xfrm>
          <a:custGeom>
            <a:avLst/>
            <a:gdLst>
              <a:gd name="T0" fmla="*/ 0 w 5194"/>
              <a:gd name="T1" fmla="*/ 232 h 5063"/>
              <a:gd name="T2" fmla="*/ 0 w 5194"/>
              <a:gd name="T3" fmla="*/ 0 h 5063"/>
              <a:gd name="T4" fmla="*/ 0 w 5194"/>
              <a:gd name="T5" fmla="*/ 0 h 5063"/>
              <a:gd name="T6" fmla="*/ 3647 w 5194"/>
              <a:gd name="T7" fmla="*/ 1504 h 5063"/>
              <a:gd name="T8" fmla="*/ 3647 w 5194"/>
              <a:gd name="T9" fmla="*/ 1504 h 5063"/>
              <a:gd name="T10" fmla="*/ 3647 w 5194"/>
              <a:gd name="T11" fmla="*/ 1504 h 5063"/>
              <a:gd name="T12" fmla="*/ 5193 w 5194"/>
              <a:gd name="T13" fmla="*/ 4933 h 5063"/>
              <a:gd name="T14" fmla="*/ 5193 w 5194"/>
              <a:gd name="T15" fmla="*/ 4933 h 5063"/>
              <a:gd name="T16" fmla="*/ 5193 w 5194"/>
              <a:gd name="T17" fmla="*/ 4933 h 5063"/>
              <a:gd name="T18" fmla="*/ 5191 w 5194"/>
              <a:gd name="T19" fmla="*/ 5062 h 5063"/>
              <a:gd name="T20" fmla="*/ 5191 w 5194"/>
              <a:gd name="T21" fmla="*/ 5062 h 5063"/>
              <a:gd name="T22" fmla="*/ 5191 w 5194"/>
              <a:gd name="T23" fmla="*/ 5062 h 5063"/>
              <a:gd name="T24" fmla="*/ 4964 w 5194"/>
              <a:gd name="T25" fmla="*/ 5003 h 5063"/>
              <a:gd name="T26" fmla="*/ 4964 w 5194"/>
              <a:gd name="T27" fmla="*/ 5003 h 5063"/>
              <a:gd name="T28" fmla="*/ 4964 w 5194"/>
              <a:gd name="T29" fmla="*/ 5003 h 5063"/>
              <a:gd name="T30" fmla="*/ 3547 w 5194"/>
              <a:gd name="T31" fmla="*/ 1689 h 5063"/>
              <a:gd name="T32" fmla="*/ 3547 w 5194"/>
              <a:gd name="T33" fmla="*/ 1689 h 5063"/>
              <a:gd name="T34" fmla="*/ 3547 w 5194"/>
              <a:gd name="T35" fmla="*/ 1689 h 5063"/>
              <a:gd name="T36" fmla="*/ 0 w 5194"/>
              <a:gd name="T37" fmla="*/ 232 h 5063"/>
              <a:gd name="T38" fmla="*/ 0 w 5194"/>
              <a:gd name="T39" fmla="*/ 232 h 5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94" h="5063">
                <a:moveTo>
                  <a:pt x="0" y="232"/>
                </a:moveTo>
                <a:lnTo>
                  <a:pt x="0" y="0"/>
                </a:lnTo>
                <a:lnTo>
                  <a:pt x="0" y="0"/>
                </a:lnTo>
                <a:cubicBezTo>
                  <a:pt x="1431" y="76"/>
                  <a:pt x="2714" y="638"/>
                  <a:pt x="3647" y="1504"/>
                </a:cubicBezTo>
                <a:lnTo>
                  <a:pt x="3647" y="1504"/>
                </a:lnTo>
                <a:lnTo>
                  <a:pt x="3647" y="1504"/>
                </a:lnTo>
                <a:cubicBezTo>
                  <a:pt x="4605" y="2393"/>
                  <a:pt x="5193" y="3602"/>
                  <a:pt x="5193" y="4933"/>
                </a:cubicBezTo>
                <a:lnTo>
                  <a:pt x="5193" y="4933"/>
                </a:lnTo>
                <a:lnTo>
                  <a:pt x="5193" y="4933"/>
                </a:lnTo>
                <a:cubicBezTo>
                  <a:pt x="5193" y="4976"/>
                  <a:pt x="5193" y="5019"/>
                  <a:pt x="5191" y="5062"/>
                </a:cubicBezTo>
                <a:lnTo>
                  <a:pt x="5191" y="5062"/>
                </a:lnTo>
                <a:lnTo>
                  <a:pt x="5191" y="5062"/>
                </a:lnTo>
                <a:cubicBezTo>
                  <a:pt x="5191" y="5062"/>
                  <a:pt x="4964" y="5046"/>
                  <a:pt x="4964" y="5003"/>
                </a:cubicBezTo>
                <a:lnTo>
                  <a:pt x="4964" y="5003"/>
                </a:lnTo>
                <a:lnTo>
                  <a:pt x="4964" y="5003"/>
                </a:lnTo>
                <a:cubicBezTo>
                  <a:pt x="4964" y="3812"/>
                  <a:pt x="4401" y="2486"/>
                  <a:pt x="3547" y="1689"/>
                </a:cubicBezTo>
                <a:lnTo>
                  <a:pt x="3547" y="1689"/>
                </a:lnTo>
                <a:lnTo>
                  <a:pt x="3547" y="1689"/>
                </a:lnTo>
                <a:cubicBezTo>
                  <a:pt x="2716" y="914"/>
                  <a:pt x="1315" y="319"/>
                  <a:pt x="0" y="232"/>
                </a:cubicBezTo>
                <a:lnTo>
                  <a:pt x="0" y="2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E0FDAA1-CA10-C24A-947F-8FA70F420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642" y="3619921"/>
            <a:ext cx="196107" cy="20889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37AA506E-7141-9B4A-9B7A-BF259670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859" y="3425361"/>
            <a:ext cx="623345" cy="623345"/>
          </a:xfrm>
          <a:custGeom>
            <a:avLst/>
            <a:gdLst>
              <a:gd name="T0" fmla="*/ 0 w 1541"/>
              <a:gd name="T1" fmla="*/ 769 h 1539"/>
              <a:gd name="T2" fmla="*/ 770 w 1541"/>
              <a:gd name="T3" fmla="*/ 0 h 1539"/>
              <a:gd name="T4" fmla="*/ 770 w 1541"/>
              <a:gd name="T5" fmla="*/ 0 h 1539"/>
              <a:gd name="T6" fmla="*/ 770 w 1541"/>
              <a:gd name="T7" fmla="*/ 0 h 1539"/>
              <a:gd name="T8" fmla="*/ 1540 w 1541"/>
              <a:gd name="T9" fmla="*/ 769 h 1539"/>
              <a:gd name="T10" fmla="*/ 1540 w 1541"/>
              <a:gd name="T11" fmla="*/ 769 h 1539"/>
              <a:gd name="T12" fmla="*/ 1540 w 1541"/>
              <a:gd name="T13" fmla="*/ 769 h 1539"/>
              <a:gd name="T14" fmla="*/ 770 w 1541"/>
              <a:gd name="T15" fmla="*/ 1538 h 1539"/>
              <a:gd name="T16" fmla="*/ 770 w 1541"/>
              <a:gd name="T17" fmla="*/ 1538 h 1539"/>
              <a:gd name="T18" fmla="*/ 770 w 1541"/>
              <a:gd name="T19" fmla="*/ 1538 h 1539"/>
              <a:gd name="T20" fmla="*/ 0 w 1541"/>
              <a:gd name="T21" fmla="*/ 769 h 1539"/>
              <a:gd name="T22" fmla="*/ 0 w 1541"/>
              <a:gd name="T23" fmla="*/ 769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1" h="1539">
                <a:moveTo>
                  <a:pt x="0" y="769"/>
                </a:moveTo>
                <a:cubicBezTo>
                  <a:pt x="0" y="344"/>
                  <a:pt x="345" y="0"/>
                  <a:pt x="770" y="0"/>
                </a:cubicBezTo>
                <a:lnTo>
                  <a:pt x="770" y="0"/>
                </a:lnTo>
                <a:lnTo>
                  <a:pt x="770" y="0"/>
                </a:lnTo>
                <a:cubicBezTo>
                  <a:pt x="1195" y="0"/>
                  <a:pt x="1540" y="344"/>
                  <a:pt x="1540" y="769"/>
                </a:cubicBezTo>
                <a:lnTo>
                  <a:pt x="1540" y="769"/>
                </a:lnTo>
                <a:lnTo>
                  <a:pt x="1540" y="769"/>
                </a:lnTo>
                <a:cubicBezTo>
                  <a:pt x="1540" y="1193"/>
                  <a:pt x="1195" y="1538"/>
                  <a:pt x="770" y="1538"/>
                </a:cubicBezTo>
                <a:lnTo>
                  <a:pt x="770" y="1538"/>
                </a:lnTo>
                <a:lnTo>
                  <a:pt x="770" y="1538"/>
                </a:lnTo>
                <a:cubicBezTo>
                  <a:pt x="345" y="1538"/>
                  <a:pt x="0" y="1193"/>
                  <a:pt x="0" y="769"/>
                </a:cubicBezTo>
                <a:lnTo>
                  <a:pt x="0" y="7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6D70636A-FA68-954B-AEA2-955E374C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17" y="2111919"/>
            <a:ext cx="1857532" cy="3088146"/>
          </a:xfrm>
          <a:custGeom>
            <a:avLst/>
            <a:gdLst>
              <a:gd name="T0" fmla="*/ 0 w 4585"/>
              <a:gd name="T1" fmla="*/ 225 h 7626"/>
              <a:gd name="T2" fmla="*/ 0 w 4585"/>
              <a:gd name="T3" fmla="*/ 0 h 7626"/>
              <a:gd name="T4" fmla="*/ 0 w 4585"/>
              <a:gd name="T5" fmla="*/ 0 h 7626"/>
              <a:gd name="T6" fmla="*/ 3252 w 4585"/>
              <a:gd name="T7" fmla="*/ 1359 h 7626"/>
              <a:gd name="T8" fmla="*/ 3252 w 4585"/>
              <a:gd name="T9" fmla="*/ 1359 h 7626"/>
              <a:gd name="T10" fmla="*/ 3252 w 4585"/>
              <a:gd name="T11" fmla="*/ 1359 h 7626"/>
              <a:gd name="T12" fmla="*/ 4584 w 4585"/>
              <a:gd name="T13" fmla="*/ 4428 h 7626"/>
              <a:gd name="T14" fmla="*/ 4584 w 4585"/>
              <a:gd name="T15" fmla="*/ 4428 h 7626"/>
              <a:gd name="T16" fmla="*/ 4584 w 4585"/>
              <a:gd name="T17" fmla="*/ 4428 h 7626"/>
              <a:gd name="T18" fmla="*/ 4582 w 4585"/>
              <a:gd name="T19" fmla="*/ 4558 h 7626"/>
              <a:gd name="T20" fmla="*/ 4582 w 4585"/>
              <a:gd name="T21" fmla="*/ 4558 h 7626"/>
              <a:gd name="T22" fmla="*/ 4582 w 4585"/>
              <a:gd name="T23" fmla="*/ 4558 h 7626"/>
              <a:gd name="T24" fmla="*/ 3113 w 4585"/>
              <a:gd name="T25" fmla="*/ 7625 h 7626"/>
              <a:gd name="T26" fmla="*/ 3113 w 4585"/>
              <a:gd name="T27" fmla="*/ 7625 h 7626"/>
              <a:gd name="T28" fmla="*/ 2945 w 4585"/>
              <a:gd name="T29" fmla="*/ 7478 h 7626"/>
              <a:gd name="T30" fmla="*/ 2945 w 4585"/>
              <a:gd name="T31" fmla="*/ 7478 h 7626"/>
              <a:gd name="T32" fmla="*/ 4309 w 4585"/>
              <a:gd name="T33" fmla="*/ 4593 h 7626"/>
              <a:gd name="T34" fmla="*/ 4309 w 4585"/>
              <a:gd name="T35" fmla="*/ 4593 h 7626"/>
              <a:gd name="T36" fmla="*/ 4309 w 4585"/>
              <a:gd name="T37" fmla="*/ 4593 h 7626"/>
              <a:gd name="T38" fmla="*/ 4312 w 4585"/>
              <a:gd name="T39" fmla="*/ 4464 h 7626"/>
              <a:gd name="T40" fmla="*/ 4312 w 4585"/>
              <a:gd name="T41" fmla="*/ 4464 h 7626"/>
              <a:gd name="T42" fmla="*/ 4312 w 4585"/>
              <a:gd name="T43" fmla="*/ 4464 h 7626"/>
              <a:gd name="T44" fmla="*/ 3063 w 4585"/>
              <a:gd name="T45" fmla="*/ 1529 h 7626"/>
              <a:gd name="T46" fmla="*/ 3063 w 4585"/>
              <a:gd name="T47" fmla="*/ 1529 h 7626"/>
              <a:gd name="T48" fmla="*/ 3063 w 4585"/>
              <a:gd name="T49" fmla="*/ 1529 h 7626"/>
              <a:gd name="T50" fmla="*/ 0 w 4585"/>
              <a:gd name="T51" fmla="*/ 225 h 7626"/>
              <a:gd name="T52" fmla="*/ 0 w 4585"/>
              <a:gd name="T53" fmla="*/ 225 h 7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85" h="7626">
                <a:moveTo>
                  <a:pt x="0" y="225"/>
                </a:moveTo>
                <a:lnTo>
                  <a:pt x="0" y="0"/>
                </a:lnTo>
                <a:lnTo>
                  <a:pt x="0" y="0"/>
                </a:lnTo>
                <a:cubicBezTo>
                  <a:pt x="1277" y="48"/>
                  <a:pt x="2425" y="560"/>
                  <a:pt x="3252" y="1359"/>
                </a:cubicBezTo>
                <a:lnTo>
                  <a:pt x="3252" y="1359"/>
                </a:lnTo>
                <a:lnTo>
                  <a:pt x="3252" y="1359"/>
                </a:lnTo>
                <a:cubicBezTo>
                  <a:pt x="4077" y="2156"/>
                  <a:pt x="4584" y="3237"/>
                  <a:pt x="4584" y="4428"/>
                </a:cubicBezTo>
                <a:lnTo>
                  <a:pt x="4584" y="4428"/>
                </a:lnTo>
                <a:lnTo>
                  <a:pt x="4584" y="4428"/>
                </a:lnTo>
                <a:cubicBezTo>
                  <a:pt x="4584" y="4472"/>
                  <a:pt x="4583" y="4515"/>
                  <a:pt x="4582" y="4558"/>
                </a:cubicBezTo>
                <a:lnTo>
                  <a:pt x="4582" y="4558"/>
                </a:lnTo>
                <a:lnTo>
                  <a:pt x="4582" y="4558"/>
                </a:lnTo>
                <a:cubicBezTo>
                  <a:pt x="4544" y="5762"/>
                  <a:pt x="3988" y="6846"/>
                  <a:pt x="3113" y="7625"/>
                </a:cubicBezTo>
                <a:lnTo>
                  <a:pt x="3113" y="7625"/>
                </a:lnTo>
                <a:lnTo>
                  <a:pt x="2945" y="7478"/>
                </a:lnTo>
                <a:lnTo>
                  <a:pt x="2945" y="7478"/>
                </a:lnTo>
                <a:cubicBezTo>
                  <a:pt x="3728" y="6785"/>
                  <a:pt x="4272" y="5665"/>
                  <a:pt x="4309" y="4593"/>
                </a:cubicBezTo>
                <a:lnTo>
                  <a:pt x="4309" y="4593"/>
                </a:lnTo>
                <a:lnTo>
                  <a:pt x="4309" y="4593"/>
                </a:lnTo>
                <a:cubicBezTo>
                  <a:pt x="4311" y="4550"/>
                  <a:pt x="4312" y="4506"/>
                  <a:pt x="4312" y="4464"/>
                </a:cubicBezTo>
                <a:lnTo>
                  <a:pt x="4312" y="4464"/>
                </a:lnTo>
                <a:lnTo>
                  <a:pt x="4312" y="4464"/>
                </a:lnTo>
                <a:cubicBezTo>
                  <a:pt x="4312" y="3404"/>
                  <a:pt x="3795" y="2239"/>
                  <a:pt x="3063" y="1529"/>
                </a:cubicBezTo>
                <a:lnTo>
                  <a:pt x="3063" y="1529"/>
                </a:lnTo>
                <a:lnTo>
                  <a:pt x="3063" y="1529"/>
                </a:lnTo>
                <a:cubicBezTo>
                  <a:pt x="2328" y="816"/>
                  <a:pt x="1152" y="282"/>
                  <a:pt x="0" y="225"/>
                </a:cubicBezTo>
                <a:lnTo>
                  <a:pt x="0" y="2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F0A4E243-9C8F-C041-B264-7650FBB84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3977" y="5141125"/>
            <a:ext cx="223686" cy="194684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6DDAF052-3431-D04C-A12E-3103BD79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441" y="5217925"/>
            <a:ext cx="623346" cy="623345"/>
          </a:xfrm>
          <a:custGeom>
            <a:avLst/>
            <a:gdLst>
              <a:gd name="T0" fmla="*/ 0 w 1540"/>
              <a:gd name="T1" fmla="*/ 770 h 1541"/>
              <a:gd name="T2" fmla="*/ 770 w 1540"/>
              <a:gd name="T3" fmla="*/ 0 h 1541"/>
              <a:gd name="T4" fmla="*/ 770 w 1540"/>
              <a:gd name="T5" fmla="*/ 0 h 1541"/>
              <a:gd name="T6" fmla="*/ 770 w 1540"/>
              <a:gd name="T7" fmla="*/ 0 h 1541"/>
              <a:gd name="T8" fmla="*/ 1539 w 1540"/>
              <a:gd name="T9" fmla="*/ 770 h 1541"/>
              <a:gd name="T10" fmla="*/ 1539 w 1540"/>
              <a:gd name="T11" fmla="*/ 770 h 1541"/>
              <a:gd name="T12" fmla="*/ 1539 w 1540"/>
              <a:gd name="T13" fmla="*/ 770 h 1541"/>
              <a:gd name="T14" fmla="*/ 770 w 1540"/>
              <a:gd name="T15" fmla="*/ 1540 h 1541"/>
              <a:gd name="T16" fmla="*/ 770 w 1540"/>
              <a:gd name="T17" fmla="*/ 1540 h 1541"/>
              <a:gd name="T18" fmla="*/ 770 w 1540"/>
              <a:gd name="T19" fmla="*/ 1540 h 1541"/>
              <a:gd name="T20" fmla="*/ 0 w 1540"/>
              <a:gd name="T21" fmla="*/ 770 h 1541"/>
              <a:gd name="T22" fmla="*/ 0 w 1540"/>
              <a:gd name="T23" fmla="*/ 77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0" h="1541">
                <a:moveTo>
                  <a:pt x="0" y="770"/>
                </a:moveTo>
                <a:cubicBezTo>
                  <a:pt x="0" y="345"/>
                  <a:pt x="345" y="0"/>
                  <a:pt x="770" y="0"/>
                </a:cubicBezTo>
                <a:lnTo>
                  <a:pt x="770" y="0"/>
                </a:lnTo>
                <a:lnTo>
                  <a:pt x="770" y="0"/>
                </a:lnTo>
                <a:cubicBezTo>
                  <a:pt x="1195" y="0"/>
                  <a:pt x="1539" y="345"/>
                  <a:pt x="1539" y="770"/>
                </a:cubicBezTo>
                <a:lnTo>
                  <a:pt x="1539" y="770"/>
                </a:lnTo>
                <a:lnTo>
                  <a:pt x="1539" y="770"/>
                </a:lnTo>
                <a:cubicBezTo>
                  <a:pt x="1539" y="1196"/>
                  <a:pt x="1195" y="1540"/>
                  <a:pt x="770" y="1540"/>
                </a:cubicBezTo>
                <a:lnTo>
                  <a:pt x="770" y="1540"/>
                </a:lnTo>
                <a:lnTo>
                  <a:pt x="770" y="1540"/>
                </a:lnTo>
                <a:cubicBezTo>
                  <a:pt x="345" y="1540"/>
                  <a:pt x="0" y="1196"/>
                  <a:pt x="0" y="770"/>
                </a:cubicBezTo>
                <a:lnTo>
                  <a:pt x="0" y="7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C8A9F11C-59BA-DE46-A11C-F8A34CF4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068" y="2347682"/>
            <a:ext cx="1684281" cy="3091718"/>
          </a:xfrm>
          <a:custGeom>
            <a:avLst/>
            <a:gdLst>
              <a:gd name="T0" fmla="*/ 238 w 4160"/>
              <a:gd name="T1" fmla="*/ 232 h 7634"/>
              <a:gd name="T2" fmla="*/ 238 w 4160"/>
              <a:gd name="T3" fmla="*/ 0 h 7634"/>
              <a:gd name="T4" fmla="*/ 238 w 4160"/>
              <a:gd name="T5" fmla="*/ 0 h 7634"/>
              <a:gd name="T6" fmla="*/ 3008 w 4160"/>
              <a:gd name="T7" fmla="*/ 1176 h 7634"/>
              <a:gd name="T8" fmla="*/ 3008 w 4160"/>
              <a:gd name="T9" fmla="*/ 1176 h 7634"/>
              <a:gd name="T10" fmla="*/ 3008 w 4160"/>
              <a:gd name="T11" fmla="*/ 1176 h 7634"/>
              <a:gd name="T12" fmla="*/ 4159 w 4160"/>
              <a:gd name="T13" fmla="*/ 3814 h 7634"/>
              <a:gd name="T14" fmla="*/ 4159 w 4160"/>
              <a:gd name="T15" fmla="*/ 3814 h 7634"/>
              <a:gd name="T16" fmla="*/ 4159 w 4160"/>
              <a:gd name="T17" fmla="*/ 3814 h 7634"/>
              <a:gd name="T18" fmla="*/ 4156 w 4160"/>
              <a:gd name="T19" fmla="*/ 3939 h 7634"/>
              <a:gd name="T20" fmla="*/ 4156 w 4160"/>
              <a:gd name="T21" fmla="*/ 3939 h 7634"/>
              <a:gd name="T22" fmla="*/ 4156 w 4160"/>
              <a:gd name="T23" fmla="*/ 3939 h 7634"/>
              <a:gd name="T24" fmla="*/ 2871 w 4160"/>
              <a:gd name="T25" fmla="*/ 6576 h 7634"/>
              <a:gd name="T26" fmla="*/ 2871 w 4160"/>
              <a:gd name="T27" fmla="*/ 6576 h 7634"/>
              <a:gd name="T28" fmla="*/ 2871 w 4160"/>
              <a:gd name="T29" fmla="*/ 6576 h 7634"/>
              <a:gd name="T30" fmla="*/ 0 w 4160"/>
              <a:gd name="T31" fmla="*/ 7633 h 7634"/>
              <a:gd name="T32" fmla="*/ 0 w 4160"/>
              <a:gd name="T33" fmla="*/ 7633 h 7634"/>
              <a:gd name="T34" fmla="*/ 0 w 4160"/>
              <a:gd name="T35" fmla="*/ 7438 h 7634"/>
              <a:gd name="T36" fmla="*/ 0 w 4160"/>
              <a:gd name="T37" fmla="*/ 7438 h 7634"/>
              <a:gd name="T38" fmla="*/ 3908 w 4160"/>
              <a:gd name="T39" fmla="*/ 3814 h 7634"/>
              <a:gd name="T40" fmla="*/ 3908 w 4160"/>
              <a:gd name="T41" fmla="*/ 3814 h 7634"/>
              <a:gd name="T42" fmla="*/ 3908 w 4160"/>
              <a:gd name="T43" fmla="*/ 3814 h 7634"/>
              <a:gd name="T44" fmla="*/ 238 w 4160"/>
              <a:gd name="T45" fmla="*/ 232 h 7634"/>
              <a:gd name="T46" fmla="*/ 238 w 4160"/>
              <a:gd name="T47" fmla="*/ 232 h 7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60" h="7634">
                <a:moveTo>
                  <a:pt x="238" y="232"/>
                </a:moveTo>
                <a:lnTo>
                  <a:pt x="238" y="0"/>
                </a:lnTo>
                <a:lnTo>
                  <a:pt x="238" y="0"/>
                </a:lnTo>
                <a:cubicBezTo>
                  <a:pt x="1326" y="57"/>
                  <a:pt x="2301" y="497"/>
                  <a:pt x="3008" y="1176"/>
                </a:cubicBezTo>
                <a:lnTo>
                  <a:pt x="3008" y="1176"/>
                </a:lnTo>
                <a:lnTo>
                  <a:pt x="3008" y="1176"/>
                </a:lnTo>
                <a:cubicBezTo>
                  <a:pt x="3721" y="1862"/>
                  <a:pt x="4159" y="2791"/>
                  <a:pt x="4159" y="3814"/>
                </a:cubicBezTo>
                <a:lnTo>
                  <a:pt x="4159" y="3814"/>
                </a:lnTo>
                <a:lnTo>
                  <a:pt x="4159" y="3814"/>
                </a:lnTo>
                <a:cubicBezTo>
                  <a:pt x="4159" y="3856"/>
                  <a:pt x="4158" y="3898"/>
                  <a:pt x="4156" y="3939"/>
                </a:cubicBezTo>
                <a:lnTo>
                  <a:pt x="4156" y="3939"/>
                </a:lnTo>
                <a:lnTo>
                  <a:pt x="4156" y="3939"/>
                </a:lnTo>
                <a:cubicBezTo>
                  <a:pt x="4120" y="4975"/>
                  <a:pt x="3634" y="5907"/>
                  <a:pt x="2871" y="6576"/>
                </a:cubicBezTo>
                <a:lnTo>
                  <a:pt x="2871" y="6576"/>
                </a:lnTo>
                <a:lnTo>
                  <a:pt x="2871" y="6576"/>
                </a:lnTo>
                <a:cubicBezTo>
                  <a:pt x="2125" y="7231"/>
                  <a:pt x="1113" y="7633"/>
                  <a:pt x="0" y="7633"/>
                </a:cubicBezTo>
                <a:lnTo>
                  <a:pt x="0" y="7633"/>
                </a:lnTo>
                <a:lnTo>
                  <a:pt x="0" y="7438"/>
                </a:lnTo>
                <a:lnTo>
                  <a:pt x="0" y="7438"/>
                </a:lnTo>
                <a:cubicBezTo>
                  <a:pt x="2074" y="7438"/>
                  <a:pt x="3908" y="5719"/>
                  <a:pt x="3908" y="3814"/>
                </a:cubicBezTo>
                <a:lnTo>
                  <a:pt x="3908" y="3814"/>
                </a:lnTo>
                <a:lnTo>
                  <a:pt x="3908" y="3814"/>
                </a:lnTo>
                <a:cubicBezTo>
                  <a:pt x="3908" y="1982"/>
                  <a:pt x="2213" y="354"/>
                  <a:pt x="238" y="232"/>
                </a:cubicBezTo>
                <a:lnTo>
                  <a:pt x="238" y="2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E254F7DE-E4D8-B141-AD0F-EF8ECD71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48" y="5689629"/>
            <a:ext cx="623345" cy="623345"/>
          </a:xfrm>
          <a:custGeom>
            <a:avLst/>
            <a:gdLst>
              <a:gd name="T0" fmla="*/ 0 w 1541"/>
              <a:gd name="T1" fmla="*/ 770 h 1541"/>
              <a:gd name="T2" fmla="*/ 770 w 1541"/>
              <a:gd name="T3" fmla="*/ 0 h 1541"/>
              <a:gd name="T4" fmla="*/ 770 w 1541"/>
              <a:gd name="T5" fmla="*/ 0 h 1541"/>
              <a:gd name="T6" fmla="*/ 770 w 1541"/>
              <a:gd name="T7" fmla="*/ 0 h 1541"/>
              <a:gd name="T8" fmla="*/ 1540 w 1541"/>
              <a:gd name="T9" fmla="*/ 770 h 1541"/>
              <a:gd name="T10" fmla="*/ 1540 w 1541"/>
              <a:gd name="T11" fmla="*/ 770 h 1541"/>
              <a:gd name="T12" fmla="*/ 1540 w 1541"/>
              <a:gd name="T13" fmla="*/ 770 h 1541"/>
              <a:gd name="T14" fmla="*/ 770 w 1541"/>
              <a:gd name="T15" fmla="*/ 1540 h 1541"/>
              <a:gd name="T16" fmla="*/ 770 w 1541"/>
              <a:gd name="T17" fmla="*/ 1540 h 1541"/>
              <a:gd name="T18" fmla="*/ 770 w 1541"/>
              <a:gd name="T19" fmla="*/ 1540 h 1541"/>
              <a:gd name="T20" fmla="*/ 0 w 1541"/>
              <a:gd name="T21" fmla="*/ 770 h 1541"/>
              <a:gd name="T22" fmla="*/ 0 w 1541"/>
              <a:gd name="T23" fmla="*/ 77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1" h="1541">
                <a:moveTo>
                  <a:pt x="0" y="770"/>
                </a:moveTo>
                <a:cubicBezTo>
                  <a:pt x="0" y="345"/>
                  <a:pt x="344" y="0"/>
                  <a:pt x="770" y="0"/>
                </a:cubicBezTo>
                <a:lnTo>
                  <a:pt x="770" y="0"/>
                </a:lnTo>
                <a:lnTo>
                  <a:pt x="770" y="0"/>
                </a:lnTo>
                <a:cubicBezTo>
                  <a:pt x="1195" y="0"/>
                  <a:pt x="1540" y="345"/>
                  <a:pt x="1540" y="770"/>
                </a:cubicBezTo>
                <a:lnTo>
                  <a:pt x="1540" y="770"/>
                </a:lnTo>
                <a:lnTo>
                  <a:pt x="1540" y="770"/>
                </a:lnTo>
                <a:cubicBezTo>
                  <a:pt x="1540" y="1195"/>
                  <a:pt x="1195" y="1540"/>
                  <a:pt x="770" y="1540"/>
                </a:cubicBezTo>
                <a:lnTo>
                  <a:pt x="770" y="1540"/>
                </a:lnTo>
                <a:lnTo>
                  <a:pt x="770" y="1540"/>
                </a:lnTo>
                <a:cubicBezTo>
                  <a:pt x="344" y="1540"/>
                  <a:pt x="0" y="1195"/>
                  <a:pt x="0" y="770"/>
                </a:cubicBezTo>
                <a:lnTo>
                  <a:pt x="0" y="7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28" name="Line 20">
            <a:extLst>
              <a:ext uri="{FF2B5EF4-FFF2-40B4-BE49-F238E27FC236}">
                <a16:creationId xmlns:a16="http://schemas.microsoft.com/office/drawing/2014/main" id="{21DE99F4-0ED5-0B49-8438-DD99DF206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068" y="5360012"/>
            <a:ext cx="1" cy="400534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6DAA9FD3-4787-5C40-A3FC-FF0356A35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484" y="784054"/>
            <a:ext cx="4680421" cy="11214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 cuentas del estado de resultados se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clasifican en dos grupos:</a:t>
            </a:r>
            <a:endParaRPr kumimoji="0" lang="en-US" sz="3266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08E1F25-8032-A04C-9DF8-2E5EB541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482" y="2207225"/>
            <a:ext cx="4680423" cy="112141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95EFA46-B4C3-4C46-B404-43EBF974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156" y="2629536"/>
            <a:ext cx="544142" cy="544068"/>
          </a:xfrm>
          <a:custGeom>
            <a:avLst/>
            <a:gdLst>
              <a:gd name="T0" fmla="*/ 0 w 1292"/>
              <a:gd name="T1" fmla="*/ 646 h 1293"/>
              <a:gd name="T2" fmla="*/ 645 w 1292"/>
              <a:gd name="T3" fmla="*/ 0 h 1293"/>
              <a:gd name="T4" fmla="*/ 645 w 1292"/>
              <a:gd name="T5" fmla="*/ 0 h 1293"/>
              <a:gd name="T6" fmla="*/ 645 w 1292"/>
              <a:gd name="T7" fmla="*/ 0 h 1293"/>
              <a:gd name="T8" fmla="*/ 1291 w 1292"/>
              <a:gd name="T9" fmla="*/ 646 h 1293"/>
              <a:gd name="T10" fmla="*/ 1291 w 1292"/>
              <a:gd name="T11" fmla="*/ 646 h 1293"/>
              <a:gd name="T12" fmla="*/ 1291 w 1292"/>
              <a:gd name="T13" fmla="*/ 646 h 1293"/>
              <a:gd name="T14" fmla="*/ 645 w 1292"/>
              <a:gd name="T15" fmla="*/ 1292 h 1293"/>
              <a:gd name="T16" fmla="*/ 645 w 1292"/>
              <a:gd name="T17" fmla="*/ 1292 h 1293"/>
              <a:gd name="T18" fmla="*/ 645 w 1292"/>
              <a:gd name="T19" fmla="*/ 1292 h 1293"/>
              <a:gd name="T20" fmla="*/ 0 w 1292"/>
              <a:gd name="T21" fmla="*/ 646 h 1293"/>
              <a:gd name="T22" fmla="*/ 0 w 1292"/>
              <a:gd name="T23" fmla="*/ 646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93">
                <a:moveTo>
                  <a:pt x="0" y="646"/>
                </a:moveTo>
                <a:cubicBezTo>
                  <a:pt x="0" y="289"/>
                  <a:pt x="288" y="0"/>
                  <a:pt x="645" y="0"/>
                </a:cubicBezTo>
                <a:lnTo>
                  <a:pt x="645" y="0"/>
                </a:lnTo>
                <a:lnTo>
                  <a:pt x="645" y="0"/>
                </a:lnTo>
                <a:cubicBezTo>
                  <a:pt x="1002" y="0"/>
                  <a:pt x="1291" y="289"/>
                  <a:pt x="1291" y="646"/>
                </a:cubicBezTo>
                <a:lnTo>
                  <a:pt x="1291" y="646"/>
                </a:lnTo>
                <a:lnTo>
                  <a:pt x="1291" y="646"/>
                </a:lnTo>
                <a:cubicBezTo>
                  <a:pt x="1291" y="1003"/>
                  <a:pt x="1002" y="1292"/>
                  <a:pt x="645" y="1292"/>
                </a:cubicBezTo>
                <a:lnTo>
                  <a:pt x="645" y="1292"/>
                </a:lnTo>
                <a:lnTo>
                  <a:pt x="645" y="1292"/>
                </a:lnTo>
                <a:cubicBezTo>
                  <a:pt x="288" y="1292"/>
                  <a:pt x="0" y="1003"/>
                  <a:pt x="0" y="646"/>
                </a:cubicBezTo>
                <a:lnTo>
                  <a:pt x="0" y="6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66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/>
                <a:ea typeface="+mn-ea"/>
                <a:cs typeface="+mn-cs"/>
              </a:rPr>
              <a:t>1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B42E212-CD19-0546-ACBD-4952EA27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482" y="3606476"/>
            <a:ext cx="4680423" cy="1121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5FD9C96-A8FD-EA44-8C71-FCB7773F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156" y="3840741"/>
            <a:ext cx="544142" cy="544068"/>
          </a:xfrm>
          <a:custGeom>
            <a:avLst/>
            <a:gdLst>
              <a:gd name="T0" fmla="*/ 0 w 1292"/>
              <a:gd name="T1" fmla="*/ 646 h 1292"/>
              <a:gd name="T2" fmla="*/ 645 w 1292"/>
              <a:gd name="T3" fmla="*/ 0 h 1292"/>
              <a:gd name="T4" fmla="*/ 645 w 1292"/>
              <a:gd name="T5" fmla="*/ 0 h 1292"/>
              <a:gd name="T6" fmla="*/ 645 w 1292"/>
              <a:gd name="T7" fmla="*/ 0 h 1292"/>
              <a:gd name="T8" fmla="*/ 1291 w 1292"/>
              <a:gd name="T9" fmla="*/ 646 h 1292"/>
              <a:gd name="T10" fmla="*/ 1291 w 1292"/>
              <a:gd name="T11" fmla="*/ 646 h 1292"/>
              <a:gd name="T12" fmla="*/ 1291 w 1292"/>
              <a:gd name="T13" fmla="*/ 646 h 1292"/>
              <a:gd name="T14" fmla="*/ 645 w 1292"/>
              <a:gd name="T15" fmla="*/ 1291 h 1292"/>
              <a:gd name="T16" fmla="*/ 645 w 1292"/>
              <a:gd name="T17" fmla="*/ 1291 h 1292"/>
              <a:gd name="T18" fmla="*/ 645 w 1292"/>
              <a:gd name="T19" fmla="*/ 1291 h 1292"/>
              <a:gd name="T20" fmla="*/ 0 w 1292"/>
              <a:gd name="T21" fmla="*/ 646 h 1292"/>
              <a:gd name="T22" fmla="*/ 0 w 1292"/>
              <a:gd name="T23" fmla="*/ 646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92">
                <a:moveTo>
                  <a:pt x="0" y="646"/>
                </a:moveTo>
                <a:cubicBezTo>
                  <a:pt x="0" y="289"/>
                  <a:pt x="288" y="0"/>
                  <a:pt x="645" y="0"/>
                </a:cubicBezTo>
                <a:lnTo>
                  <a:pt x="645" y="0"/>
                </a:lnTo>
                <a:lnTo>
                  <a:pt x="645" y="0"/>
                </a:lnTo>
                <a:cubicBezTo>
                  <a:pt x="1001" y="0"/>
                  <a:pt x="1291" y="289"/>
                  <a:pt x="1291" y="646"/>
                </a:cubicBezTo>
                <a:lnTo>
                  <a:pt x="1291" y="646"/>
                </a:lnTo>
                <a:lnTo>
                  <a:pt x="1291" y="646"/>
                </a:lnTo>
                <a:cubicBezTo>
                  <a:pt x="1291" y="1002"/>
                  <a:pt x="1001" y="1291"/>
                  <a:pt x="645" y="1291"/>
                </a:cubicBezTo>
                <a:lnTo>
                  <a:pt x="645" y="1291"/>
                </a:lnTo>
                <a:lnTo>
                  <a:pt x="645" y="1291"/>
                </a:lnTo>
                <a:cubicBezTo>
                  <a:pt x="288" y="1291"/>
                  <a:pt x="0" y="1002"/>
                  <a:pt x="0" y="646"/>
                </a:cubicBezTo>
                <a:lnTo>
                  <a:pt x="0" y="6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66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/>
                <a:ea typeface="+mn-ea"/>
                <a:cs typeface="+mn-cs"/>
              </a:rPr>
              <a:t>2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9E71F01F-D2F7-9F40-AAE3-4446DFB88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482" y="4824046"/>
            <a:ext cx="4680423" cy="163217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44B6737D-E623-4542-A5C3-AE961CDE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287" y="5324919"/>
            <a:ext cx="544142" cy="544068"/>
          </a:xfrm>
          <a:custGeom>
            <a:avLst/>
            <a:gdLst>
              <a:gd name="T0" fmla="*/ 0 w 1291"/>
              <a:gd name="T1" fmla="*/ 645 h 1292"/>
              <a:gd name="T2" fmla="*/ 644 w 1291"/>
              <a:gd name="T3" fmla="*/ 0 h 1292"/>
              <a:gd name="T4" fmla="*/ 644 w 1291"/>
              <a:gd name="T5" fmla="*/ 0 h 1292"/>
              <a:gd name="T6" fmla="*/ 644 w 1291"/>
              <a:gd name="T7" fmla="*/ 0 h 1292"/>
              <a:gd name="T8" fmla="*/ 1290 w 1291"/>
              <a:gd name="T9" fmla="*/ 645 h 1292"/>
              <a:gd name="T10" fmla="*/ 1290 w 1291"/>
              <a:gd name="T11" fmla="*/ 645 h 1292"/>
              <a:gd name="T12" fmla="*/ 1290 w 1291"/>
              <a:gd name="T13" fmla="*/ 645 h 1292"/>
              <a:gd name="T14" fmla="*/ 644 w 1291"/>
              <a:gd name="T15" fmla="*/ 1291 h 1292"/>
              <a:gd name="T16" fmla="*/ 644 w 1291"/>
              <a:gd name="T17" fmla="*/ 1291 h 1292"/>
              <a:gd name="T18" fmla="*/ 644 w 1291"/>
              <a:gd name="T19" fmla="*/ 1291 h 1292"/>
              <a:gd name="T20" fmla="*/ 0 w 1291"/>
              <a:gd name="T21" fmla="*/ 645 h 1292"/>
              <a:gd name="T22" fmla="*/ 0 w 1291"/>
              <a:gd name="T23" fmla="*/ 645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1" h="1292">
                <a:moveTo>
                  <a:pt x="0" y="645"/>
                </a:moveTo>
                <a:cubicBezTo>
                  <a:pt x="0" y="289"/>
                  <a:pt x="287" y="0"/>
                  <a:pt x="644" y="0"/>
                </a:cubicBezTo>
                <a:lnTo>
                  <a:pt x="644" y="0"/>
                </a:lnTo>
                <a:lnTo>
                  <a:pt x="644" y="0"/>
                </a:lnTo>
                <a:cubicBezTo>
                  <a:pt x="1001" y="0"/>
                  <a:pt x="1290" y="289"/>
                  <a:pt x="1290" y="645"/>
                </a:cubicBezTo>
                <a:lnTo>
                  <a:pt x="1290" y="645"/>
                </a:lnTo>
                <a:lnTo>
                  <a:pt x="1290" y="645"/>
                </a:lnTo>
                <a:cubicBezTo>
                  <a:pt x="1290" y="1002"/>
                  <a:pt x="1001" y="1291"/>
                  <a:pt x="644" y="1291"/>
                </a:cubicBezTo>
                <a:lnTo>
                  <a:pt x="644" y="1291"/>
                </a:lnTo>
                <a:lnTo>
                  <a:pt x="644" y="1291"/>
                </a:lnTo>
                <a:cubicBezTo>
                  <a:pt x="287" y="1291"/>
                  <a:pt x="0" y="1002"/>
                  <a:pt x="0" y="645"/>
                </a:cubicBezTo>
                <a:lnTo>
                  <a:pt x="0" y="6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66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/>
                <a:ea typeface="+mn-ea"/>
                <a:cs typeface="+mn-cs"/>
              </a:rPr>
              <a:t>=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59440" y="2952203"/>
            <a:ext cx="33714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Estado de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resultados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86993" y="2496762"/>
            <a:ext cx="3095719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Cuentas de ingresos 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80675" y="3840741"/>
            <a:ext cx="3403496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Cuentas de egresos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96848" y="4892112"/>
            <a:ext cx="4337549" cy="14096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la suma de los ingresos es mayor que la suma de los egresos se tendrá una utilidad y por el contrario si la suma de los egresos es mayor que la suma de los ingresos entonces se tendrá una pérdida.</a:t>
            </a:r>
          </a:p>
        </p:txBody>
      </p:sp>
      <p:sp>
        <p:nvSpPr>
          <p:cNvPr id="31" name="Freeform 253"/>
          <p:cNvSpPr>
            <a:spLocks noEditPoints="1"/>
          </p:cNvSpPr>
          <p:nvPr/>
        </p:nvSpPr>
        <p:spPr bwMode="auto">
          <a:xfrm>
            <a:off x="3868183" y="1862698"/>
            <a:ext cx="335898" cy="197969"/>
          </a:xfrm>
          <a:custGeom>
            <a:avLst/>
            <a:gdLst>
              <a:gd name="T0" fmla="*/ 36 w 176"/>
              <a:gd name="T1" fmla="*/ 48 h 112"/>
              <a:gd name="T2" fmla="*/ 66 w 176"/>
              <a:gd name="T3" fmla="*/ 60 h 112"/>
              <a:gd name="T4" fmla="*/ 69 w 176"/>
              <a:gd name="T5" fmla="*/ 64 h 112"/>
              <a:gd name="T6" fmla="*/ 67 w 176"/>
              <a:gd name="T7" fmla="*/ 56 h 112"/>
              <a:gd name="T8" fmla="*/ 8 w 176"/>
              <a:gd name="T9" fmla="*/ 24 h 112"/>
              <a:gd name="T10" fmla="*/ 8 w 176"/>
              <a:gd name="T11" fmla="*/ 112 h 112"/>
              <a:gd name="T12" fmla="*/ 144 w 176"/>
              <a:gd name="T13" fmla="*/ 32 h 112"/>
              <a:gd name="T14" fmla="*/ 16 w 176"/>
              <a:gd name="T15" fmla="*/ 36 h 112"/>
              <a:gd name="T16" fmla="*/ 12 w 176"/>
              <a:gd name="T17" fmla="*/ 32 h 112"/>
              <a:gd name="T18" fmla="*/ 12 w 176"/>
              <a:gd name="T19" fmla="*/ 96 h 112"/>
              <a:gd name="T20" fmla="*/ 132 w 176"/>
              <a:gd name="T21" fmla="*/ 104 h 112"/>
              <a:gd name="T22" fmla="*/ 136 w 176"/>
              <a:gd name="T23" fmla="*/ 100 h 112"/>
              <a:gd name="T24" fmla="*/ 132 w 176"/>
              <a:gd name="T25" fmla="*/ 88 h 112"/>
              <a:gd name="T26" fmla="*/ 23 w 176"/>
              <a:gd name="T27" fmla="*/ 104 h 112"/>
              <a:gd name="T28" fmla="*/ 8 w 176"/>
              <a:gd name="T29" fmla="*/ 89 h 112"/>
              <a:gd name="T30" fmla="*/ 24 w 176"/>
              <a:gd name="T31" fmla="*/ 36 h 112"/>
              <a:gd name="T32" fmla="*/ 120 w 176"/>
              <a:gd name="T33" fmla="*/ 36 h 112"/>
              <a:gd name="T34" fmla="*/ 136 w 176"/>
              <a:gd name="T35" fmla="*/ 89 h 112"/>
              <a:gd name="T36" fmla="*/ 132 w 176"/>
              <a:gd name="T37" fmla="*/ 32 h 112"/>
              <a:gd name="T38" fmla="*/ 108 w 176"/>
              <a:gd name="T39" fmla="*/ 88 h 112"/>
              <a:gd name="T40" fmla="*/ 112 w 176"/>
              <a:gd name="T41" fmla="*/ 92 h 112"/>
              <a:gd name="T42" fmla="*/ 75 w 176"/>
              <a:gd name="T43" fmla="*/ 71 h 112"/>
              <a:gd name="T44" fmla="*/ 77 w 176"/>
              <a:gd name="T45" fmla="*/ 79 h 112"/>
              <a:gd name="T46" fmla="*/ 77 w 176"/>
              <a:gd name="T47" fmla="*/ 72 h 112"/>
              <a:gd name="T48" fmla="*/ 32 w 176"/>
              <a:gd name="T49" fmla="*/ 8 h 112"/>
              <a:gd name="T50" fmla="*/ 40 w 176"/>
              <a:gd name="T51" fmla="*/ 12 h 112"/>
              <a:gd name="T52" fmla="*/ 168 w 176"/>
              <a:gd name="T53" fmla="*/ 80 h 112"/>
              <a:gd name="T54" fmla="*/ 156 w 176"/>
              <a:gd name="T55" fmla="*/ 88 h 112"/>
              <a:gd name="T56" fmla="*/ 176 w 176"/>
              <a:gd name="T57" fmla="*/ 8 h 112"/>
              <a:gd name="T58" fmla="*/ 44 w 176"/>
              <a:gd name="T59" fmla="*/ 68 h 112"/>
              <a:gd name="T60" fmla="*/ 72 w 176"/>
              <a:gd name="T61" fmla="*/ 40 h 112"/>
              <a:gd name="T62" fmla="*/ 77 w 176"/>
              <a:gd name="T63" fmla="*/ 84 h 112"/>
              <a:gd name="T64" fmla="*/ 70 w 176"/>
              <a:gd name="T65" fmla="*/ 88 h 112"/>
              <a:gd name="T66" fmla="*/ 63 w 176"/>
              <a:gd name="T67" fmla="*/ 82 h 112"/>
              <a:gd name="T68" fmla="*/ 65 w 176"/>
              <a:gd name="T69" fmla="*/ 74 h 112"/>
              <a:gd name="T70" fmla="*/ 70 w 176"/>
              <a:gd name="T71" fmla="*/ 70 h 112"/>
              <a:gd name="T72" fmla="*/ 62 w 176"/>
              <a:gd name="T73" fmla="*/ 64 h 112"/>
              <a:gd name="T74" fmla="*/ 64 w 176"/>
              <a:gd name="T75" fmla="*/ 53 h 112"/>
              <a:gd name="T76" fmla="*/ 70 w 176"/>
              <a:gd name="T77" fmla="*/ 48 h 112"/>
              <a:gd name="T78" fmla="*/ 77 w 176"/>
              <a:gd name="T79" fmla="*/ 52 h 112"/>
              <a:gd name="T80" fmla="*/ 83 w 176"/>
              <a:gd name="T81" fmla="*/ 60 h 112"/>
              <a:gd name="T82" fmla="*/ 74 w 176"/>
              <a:gd name="T83" fmla="*/ 55 h 112"/>
              <a:gd name="T84" fmla="*/ 81 w 176"/>
              <a:gd name="T85" fmla="*/ 68 h 112"/>
              <a:gd name="T86" fmla="*/ 83 w 176"/>
              <a:gd name="T87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12">
                <a:moveTo>
                  <a:pt x="36" y="40"/>
                </a:moveTo>
                <a:cubicBezTo>
                  <a:pt x="34" y="40"/>
                  <a:pt x="32" y="42"/>
                  <a:pt x="32" y="44"/>
                </a:cubicBezTo>
                <a:cubicBezTo>
                  <a:pt x="32" y="46"/>
                  <a:pt x="34" y="48"/>
                  <a:pt x="36" y="48"/>
                </a:cubicBezTo>
                <a:cubicBezTo>
                  <a:pt x="38" y="48"/>
                  <a:pt x="40" y="46"/>
                  <a:pt x="40" y="44"/>
                </a:cubicBezTo>
                <a:cubicBezTo>
                  <a:pt x="40" y="42"/>
                  <a:pt x="38" y="40"/>
                  <a:pt x="36" y="40"/>
                </a:cubicBezTo>
                <a:moveTo>
                  <a:pt x="66" y="60"/>
                </a:moveTo>
                <a:cubicBezTo>
                  <a:pt x="66" y="60"/>
                  <a:pt x="66" y="61"/>
                  <a:pt x="66" y="61"/>
                </a:cubicBezTo>
                <a:cubicBezTo>
                  <a:pt x="67" y="62"/>
                  <a:pt x="67" y="62"/>
                  <a:pt x="68" y="63"/>
                </a:cubicBezTo>
                <a:cubicBezTo>
                  <a:pt x="68" y="63"/>
                  <a:pt x="69" y="63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55"/>
                  <a:pt x="70" y="55"/>
                  <a:pt x="70" y="55"/>
                </a:cubicBezTo>
                <a:cubicBezTo>
                  <a:pt x="69" y="55"/>
                  <a:pt x="68" y="56"/>
                  <a:pt x="67" y="56"/>
                </a:cubicBezTo>
                <a:cubicBezTo>
                  <a:pt x="66" y="57"/>
                  <a:pt x="66" y="58"/>
                  <a:pt x="66" y="60"/>
                </a:cubicBezTo>
                <a:moveTo>
                  <a:pt x="136" y="24"/>
                </a:move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8"/>
                  <a:pt x="4" y="112"/>
                  <a:pt x="8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0" y="112"/>
                  <a:pt x="144" y="108"/>
                  <a:pt x="144" y="104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8"/>
                  <a:pt x="140" y="24"/>
                  <a:pt x="136" y="24"/>
                </a:cubicBezTo>
                <a:moveTo>
                  <a:pt x="12" y="32"/>
                </a:moveTo>
                <a:cubicBezTo>
                  <a:pt x="14" y="32"/>
                  <a:pt x="16" y="34"/>
                  <a:pt x="16" y="36"/>
                </a:cubicBezTo>
                <a:cubicBezTo>
                  <a:pt x="16" y="38"/>
                  <a:pt x="14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34"/>
                  <a:pt x="10" y="32"/>
                  <a:pt x="12" y="32"/>
                </a:cubicBezTo>
                <a:moveTo>
                  <a:pt x="12" y="104"/>
                </a:moveTo>
                <a:cubicBezTo>
                  <a:pt x="10" y="104"/>
                  <a:pt x="8" y="102"/>
                  <a:pt x="8" y="100"/>
                </a:cubicBezTo>
                <a:cubicBezTo>
                  <a:pt x="8" y="98"/>
                  <a:pt x="10" y="96"/>
                  <a:pt x="12" y="96"/>
                </a:cubicBezTo>
                <a:cubicBezTo>
                  <a:pt x="14" y="96"/>
                  <a:pt x="16" y="98"/>
                  <a:pt x="16" y="100"/>
                </a:cubicBezTo>
                <a:cubicBezTo>
                  <a:pt x="16" y="102"/>
                  <a:pt x="14" y="104"/>
                  <a:pt x="12" y="104"/>
                </a:cubicBezTo>
                <a:moveTo>
                  <a:pt x="132" y="104"/>
                </a:moveTo>
                <a:cubicBezTo>
                  <a:pt x="130" y="104"/>
                  <a:pt x="128" y="102"/>
                  <a:pt x="128" y="100"/>
                </a:cubicBezTo>
                <a:cubicBezTo>
                  <a:pt x="128" y="98"/>
                  <a:pt x="130" y="96"/>
                  <a:pt x="132" y="96"/>
                </a:cubicBezTo>
                <a:cubicBezTo>
                  <a:pt x="134" y="96"/>
                  <a:pt x="136" y="98"/>
                  <a:pt x="136" y="100"/>
                </a:cubicBezTo>
                <a:cubicBezTo>
                  <a:pt x="136" y="102"/>
                  <a:pt x="134" y="104"/>
                  <a:pt x="132" y="104"/>
                </a:cubicBezTo>
                <a:moveTo>
                  <a:pt x="136" y="89"/>
                </a:moveTo>
                <a:cubicBezTo>
                  <a:pt x="135" y="88"/>
                  <a:pt x="133" y="88"/>
                  <a:pt x="132" y="88"/>
                </a:cubicBezTo>
                <a:cubicBezTo>
                  <a:pt x="125" y="88"/>
                  <a:pt x="120" y="93"/>
                  <a:pt x="120" y="100"/>
                </a:cubicBezTo>
                <a:cubicBezTo>
                  <a:pt x="120" y="101"/>
                  <a:pt x="120" y="103"/>
                  <a:pt x="121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4" y="103"/>
                  <a:pt x="24" y="101"/>
                  <a:pt x="24" y="100"/>
                </a:cubicBezTo>
                <a:cubicBezTo>
                  <a:pt x="24" y="93"/>
                  <a:pt x="19" y="88"/>
                  <a:pt x="12" y="88"/>
                </a:cubicBezTo>
                <a:cubicBezTo>
                  <a:pt x="11" y="88"/>
                  <a:pt x="9" y="88"/>
                  <a:pt x="8" y="89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8"/>
                  <a:pt x="11" y="48"/>
                  <a:pt x="12" y="48"/>
                </a:cubicBezTo>
                <a:cubicBezTo>
                  <a:pt x="19" y="48"/>
                  <a:pt x="24" y="43"/>
                  <a:pt x="24" y="36"/>
                </a:cubicBezTo>
                <a:cubicBezTo>
                  <a:pt x="24" y="35"/>
                  <a:pt x="24" y="33"/>
                  <a:pt x="23" y="32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0" y="33"/>
                  <a:pt x="120" y="35"/>
                  <a:pt x="120" y="36"/>
                </a:cubicBezTo>
                <a:cubicBezTo>
                  <a:pt x="120" y="43"/>
                  <a:pt x="125" y="48"/>
                  <a:pt x="132" y="48"/>
                </a:cubicBezTo>
                <a:cubicBezTo>
                  <a:pt x="133" y="48"/>
                  <a:pt x="135" y="48"/>
                  <a:pt x="136" y="47"/>
                </a:cubicBezTo>
                <a:lnTo>
                  <a:pt x="136" y="89"/>
                </a:lnTo>
                <a:close/>
                <a:moveTo>
                  <a:pt x="132" y="40"/>
                </a:moveTo>
                <a:cubicBezTo>
                  <a:pt x="130" y="40"/>
                  <a:pt x="128" y="38"/>
                  <a:pt x="128" y="36"/>
                </a:cubicBezTo>
                <a:cubicBezTo>
                  <a:pt x="128" y="34"/>
                  <a:pt x="130" y="32"/>
                  <a:pt x="132" y="32"/>
                </a:cubicBezTo>
                <a:cubicBezTo>
                  <a:pt x="134" y="32"/>
                  <a:pt x="136" y="34"/>
                  <a:pt x="136" y="36"/>
                </a:cubicBezTo>
                <a:cubicBezTo>
                  <a:pt x="136" y="38"/>
                  <a:pt x="134" y="40"/>
                  <a:pt x="132" y="40"/>
                </a:cubicBezTo>
                <a:moveTo>
                  <a:pt x="108" y="88"/>
                </a:move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moveTo>
                  <a:pt x="77" y="72"/>
                </a:moveTo>
                <a:cubicBezTo>
                  <a:pt x="76" y="71"/>
                  <a:pt x="76" y="71"/>
                  <a:pt x="75" y="71"/>
                </a:cubicBezTo>
                <a:cubicBezTo>
                  <a:pt x="75" y="71"/>
                  <a:pt x="74" y="71"/>
                  <a:pt x="74" y="70"/>
                </a:cubicBezTo>
                <a:cubicBezTo>
                  <a:pt x="74" y="81"/>
                  <a:pt x="74" y="81"/>
                  <a:pt x="74" y="81"/>
                </a:cubicBezTo>
                <a:cubicBezTo>
                  <a:pt x="75" y="80"/>
                  <a:pt x="76" y="80"/>
                  <a:pt x="77" y="79"/>
                </a:cubicBezTo>
                <a:cubicBezTo>
                  <a:pt x="78" y="79"/>
                  <a:pt x="79" y="77"/>
                  <a:pt x="79" y="75"/>
                </a:cubicBezTo>
                <a:cubicBezTo>
                  <a:pt x="79" y="75"/>
                  <a:pt x="79" y="74"/>
                  <a:pt x="78" y="73"/>
                </a:cubicBezTo>
                <a:cubicBezTo>
                  <a:pt x="78" y="73"/>
                  <a:pt x="78" y="72"/>
                  <a:pt x="77" y="72"/>
                </a:cubicBezTo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4" y="80"/>
                  <a:pt x="152" y="82"/>
                  <a:pt x="152" y="84"/>
                </a:cubicBezTo>
                <a:cubicBezTo>
                  <a:pt x="152" y="86"/>
                  <a:pt x="154" y="88"/>
                  <a:pt x="156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6" y="84"/>
                  <a:pt x="176" y="8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72" y="40"/>
                </a:moveTo>
                <a:cubicBezTo>
                  <a:pt x="57" y="40"/>
                  <a:pt x="44" y="53"/>
                  <a:pt x="44" y="68"/>
                </a:cubicBezTo>
                <a:cubicBezTo>
                  <a:pt x="44" y="83"/>
                  <a:pt x="57" y="96"/>
                  <a:pt x="72" y="96"/>
                </a:cubicBezTo>
                <a:cubicBezTo>
                  <a:pt x="87" y="96"/>
                  <a:pt x="100" y="83"/>
                  <a:pt x="100" y="68"/>
                </a:cubicBezTo>
                <a:cubicBezTo>
                  <a:pt x="100" y="53"/>
                  <a:pt x="87" y="40"/>
                  <a:pt x="72" y="40"/>
                </a:cubicBezTo>
                <a:moveTo>
                  <a:pt x="83" y="79"/>
                </a:moveTo>
                <a:cubicBezTo>
                  <a:pt x="83" y="80"/>
                  <a:pt x="82" y="81"/>
                  <a:pt x="81" y="82"/>
                </a:cubicBezTo>
                <a:cubicBezTo>
                  <a:pt x="80" y="83"/>
                  <a:pt x="79" y="84"/>
                  <a:pt x="77" y="84"/>
                </a:cubicBezTo>
                <a:cubicBezTo>
                  <a:pt x="76" y="85"/>
                  <a:pt x="75" y="85"/>
                  <a:pt x="74" y="85"/>
                </a:cubicBezTo>
                <a:cubicBezTo>
                  <a:pt x="74" y="88"/>
                  <a:pt x="74" y="88"/>
                  <a:pt x="74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69" y="85"/>
                  <a:pt x="68" y="85"/>
                  <a:pt x="67" y="84"/>
                </a:cubicBezTo>
                <a:cubicBezTo>
                  <a:pt x="65" y="84"/>
                  <a:pt x="64" y="83"/>
                  <a:pt x="63" y="82"/>
                </a:cubicBezTo>
                <a:cubicBezTo>
                  <a:pt x="62" y="81"/>
                  <a:pt x="61" y="80"/>
                  <a:pt x="61" y="79"/>
                </a:cubicBezTo>
                <a:cubicBezTo>
                  <a:pt x="60" y="77"/>
                  <a:pt x="60" y="76"/>
                  <a:pt x="60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6"/>
                  <a:pt x="66" y="78"/>
                  <a:pt x="67" y="79"/>
                </a:cubicBezTo>
                <a:cubicBezTo>
                  <a:pt x="67" y="80"/>
                  <a:pt x="68" y="81"/>
                  <a:pt x="70" y="81"/>
                </a:cubicBezTo>
                <a:cubicBezTo>
                  <a:pt x="70" y="70"/>
                  <a:pt x="70" y="70"/>
                  <a:pt x="70" y="70"/>
                </a:cubicBezTo>
                <a:cubicBezTo>
                  <a:pt x="69" y="69"/>
                  <a:pt x="68" y="69"/>
                  <a:pt x="67" y="69"/>
                </a:cubicBezTo>
                <a:cubicBezTo>
                  <a:pt x="66" y="68"/>
                  <a:pt x="65" y="68"/>
                  <a:pt x="64" y="67"/>
                </a:cubicBezTo>
                <a:cubicBezTo>
                  <a:pt x="63" y="66"/>
                  <a:pt x="62" y="65"/>
                  <a:pt x="62" y="64"/>
                </a:cubicBezTo>
                <a:cubicBezTo>
                  <a:pt x="61" y="63"/>
                  <a:pt x="61" y="62"/>
                  <a:pt x="61" y="60"/>
                </a:cubicBezTo>
                <a:cubicBezTo>
                  <a:pt x="61" y="58"/>
                  <a:pt x="61" y="57"/>
                  <a:pt x="62" y="56"/>
                </a:cubicBezTo>
                <a:cubicBezTo>
                  <a:pt x="62" y="55"/>
                  <a:pt x="63" y="54"/>
                  <a:pt x="64" y="53"/>
                </a:cubicBezTo>
                <a:cubicBezTo>
                  <a:pt x="65" y="53"/>
                  <a:pt x="66" y="52"/>
                  <a:pt x="67" y="52"/>
                </a:cubicBezTo>
                <a:cubicBezTo>
                  <a:pt x="68" y="51"/>
                  <a:pt x="69" y="51"/>
                  <a:pt x="70" y="51"/>
                </a:cubicBezTo>
                <a:cubicBezTo>
                  <a:pt x="70" y="48"/>
                  <a:pt x="70" y="48"/>
                  <a:pt x="70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6" y="51"/>
                  <a:pt x="77" y="52"/>
                </a:cubicBezTo>
                <a:cubicBezTo>
                  <a:pt x="78" y="52"/>
                  <a:pt x="79" y="52"/>
                  <a:pt x="80" y="53"/>
                </a:cubicBezTo>
                <a:cubicBezTo>
                  <a:pt x="81" y="54"/>
                  <a:pt x="82" y="55"/>
                  <a:pt x="82" y="56"/>
                </a:cubicBezTo>
                <a:cubicBezTo>
                  <a:pt x="83" y="57"/>
                  <a:pt x="83" y="58"/>
                  <a:pt x="83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58"/>
                  <a:pt x="77" y="57"/>
                  <a:pt x="77" y="56"/>
                </a:cubicBezTo>
                <a:cubicBezTo>
                  <a:pt x="76" y="56"/>
                  <a:pt x="75" y="55"/>
                  <a:pt x="74" y="5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6" y="66"/>
                  <a:pt x="77" y="66"/>
                </a:cubicBezTo>
                <a:cubicBezTo>
                  <a:pt x="78" y="66"/>
                  <a:pt x="80" y="67"/>
                  <a:pt x="81" y="68"/>
                </a:cubicBezTo>
                <a:cubicBezTo>
                  <a:pt x="82" y="69"/>
                  <a:pt x="82" y="69"/>
                  <a:pt x="83" y="71"/>
                </a:cubicBezTo>
                <a:cubicBezTo>
                  <a:pt x="84" y="72"/>
                  <a:pt x="84" y="73"/>
                  <a:pt x="84" y="75"/>
                </a:cubicBezTo>
                <a:cubicBezTo>
                  <a:pt x="84" y="76"/>
                  <a:pt x="84" y="78"/>
                  <a:pt x="83" y="79"/>
                </a:cubicBezTo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53"/>
          <p:cNvSpPr>
            <a:spLocks noEditPoints="1"/>
          </p:cNvSpPr>
          <p:nvPr/>
        </p:nvSpPr>
        <p:spPr bwMode="auto">
          <a:xfrm>
            <a:off x="4318582" y="3612012"/>
            <a:ext cx="335898" cy="197969"/>
          </a:xfrm>
          <a:custGeom>
            <a:avLst/>
            <a:gdLst>
              <a:gd name="T0" fmla="*/ 36 w 176"/>
              <a:gd name="T1" fmla="*/ 48 h 112"/>
              <a:gd name="T2" fmla="*/ 66 w 176"/>
              <a:gd name="T3" fmla="*/ 60 h 112"/>
              <a:gd name="T4" fmla="*/ 69 w 176"/>
              <a:gd name="T5" fmla="*/ 64 h 112"/>
              <a:gd name="T6" fmla="*/ 67 w 176"/>
              <a:gd name="T7" fmla="*/ 56 h 112"/>
              <a:gd name="T8" fmla="*/ 8 w 176"/>
              <a:gd name="T9" fmla="*/ 24 h 112"/>
              <a:gd name="T10" fmla="*/ 8 w 176"/>
              <a:gd name="T11" fmla="*/ 112 h 112"/>
              <a:gd name="T12" fmla="*/ 144 w 176"/>
              <a:gd name="T13" fmla="*/ 32 h 112"/>
              <a:gd name="T14" fmla="*/ 16 w 176"/>
              <a:gd name="T15" fmla="*/ 36 h 112"/>
              <a:gd name="T16" fmla="*/ 12 w 176"/>
              <a:gd name="T17" fmla="*/ 32 h 112"/>
              <a:gd name="T18" fmla="*/ 12 w 176"/>
              <a:gd name="T19" fmla="*/ 96 h 112"/>
              <a:gd name="T20" fmla="*/ 132 w 176"/>
              <a:gd name="T21" fmla="*/ 104 h 112"/>
              <a:gd name="T22" fmla="*/ 136 w 176"/>
              <a:gd name="T23" fmla="*/ 100 h 112"/>
              <a:gd name="T24" fmla="*/ 132 w 176"/>
              <a:gd name="T25" fmla="*/ 88 h 112"/>
              <a:gd name="T26" fmla="*/ 23 w 176"/>
              <a:gd name="T27" fmla="*/ 104 h 112"/>
              <a:gd name="T28" fmla="*/ 8 w 176"/>
              <a:gd name="T29" fmla="*/ 89 h 112"/>
              <a:gd name="T30" fmla="*/ 24 w 176"/>
              <a:gd name="T31" fmla="*/ 36 h 112"/>
              <a:gd name="T32" fmla="*/ 120 w 176"/>
              <a:gd name="T33" fmla="*/ 36 h 112"/>
              <a:gd name="T34" fmla="*/ 136 w 176"/>
              <a:gd name="T35" fmla="*/ 89 h 112"/>
              <a:gd name="T36" fmla="*/ 132 w 176"/>
              <a:gd name="T37" fmla="*/ 32 h 112"/>
              <a:gd name="T38" fmla="*/ 108 w 176"/>
              <a:gd name="T39" fmla="*/ 88 h 112"/>
              <a:gd name="T40" fmla="*/ 112 w 176"/>
              <a:gd name="T41" fmla="*/ 92 h 112"/>
              <a:gd name="T42" fmla="*/ 75 w 176"/>
              <a:gd name="T43" fmla="*/ 71 h 112"/>
              <a:gd name="T44" fmla="*/ 77 w 176"/>
              <a:gd name="T45" fmla="*/ 79 h 112"/>
              <a:gd name="T46" fmla="*/ 77 w 176"/>
              <a:gd name="T47" fmla="*/ 72 h 112"/>
              <a:gd name="T48" fmla="*/ 32 w 176"/>
              <a:gd name="T49" fmla="*/ 8 h 112"/>
              <a:gd name="T50" fmla="*/ 40 w 176"/>
              <a:gd name="T51" fmla="*/ 12 h 112"/>
              <a:gd name="T52" fmla="*/ 168 w 176"/>
              <a:gd name="T53" fmla="*/ 80 h 112"/>
              <a:gd name="T54" fmla="*/ 156 w 176"/>
              <a:gd name="T55" fmla="*/ 88 h 112"/>
              <a:gd name="T56" fmla="*/ 176 w 176"/>
              <a:gd name="T57" fmla="*/ 8 h 112"/>
              <a:gd name="T58" fmla="*/ 44 w 176"/>
              <a:gd name="T59" fmla="*/ 68 h 112"/>
              <a:gd name="T60" fmla="*/ 72 w 176"/>
              <a:gd name="T61" fmla="*/ 40 h 112"/>
              <a:gd name="T62" fmla="*/ 77 w 176"/>
              <a:gd name="T63" fmla="*/ 84 h 112"/>
              <a:gd name="T64" fmla="*/ 70 w 176"/>
              <a:gd name="T65" fmla="*/ 88 h 112"/>
              <a:gd name="T66" fmla="*/ 63 w 176"/>
              <a:gd name="T67" fmla="*/ 82 h 112"/>
              <a:gd name="T68" fmla="*/ 65 w 176"/>
              <a:gd name="T69" fmla="*/ 74 h 112"/>
              <a:gd name="T70" fmla="*/ 70 w 176"/>
              <a:gd name="T71" fmla="*/ 70 h 112"/>
              <a:gd name="T72" fmla="*/ 62 w 176"/>
              <a:gd name="T73" fmla="*/ 64 h 112"/>
              <a:gd name="T74" fmla="*/ 64 w 176"/>
              <a:gd name="T75" fmla="*/ 53 h 112"/>
              <a:gd name="T76" fmla="*/ 70 w 176"/>
              <a:gd name="T77" fmla="*/ 48 h 112"/>
              <a:gd name="T78" fmla="*/ 77 w 176"/>
              <a:gd name="T79" fmla="*/ 52 h 112"/>
              <a:gd name="T80" fmla="*/ 83 w 176"/>
              <a:gd name="T81" fmla="*/ 60 h 112"/>
              <a:gd name="T82" fmla="*/ 74 w 176"/>
              <a:gd name="T83" fmla="*/ 55 h 112"/>
              <a:gd name="T84" fmla="*/ 81 w 176"/>
              <a:gd name="T85" fmla="*/ 68 h 112"/>
              <a:gd name="T86" fmla="*/ 83 w 176"/>
              <a:gd name="T87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12">
                <a:moveTo>
                  <a:pt x="36" y="40"/>
                </a:moveTo>
                <a:cubicBezTo>
                  <a:pt x="34" y="40"/>
                  <a:pt x="32" y="42"/>
                  <a:pt x="32" y="44"/>
                </a:cubicBezTo>
                <a:cubicBezTo>
                  <a:pt x="32" y="46"/>
                  <a:pt x="34" y="48"/>
                  <a:pt x="36" y="48"/>
                </a:cubicBezTo>
                <a:cubicBezTo>
                  <a:pt x="38" y="48"/>
                  <a:pt x="40" y="46"/>
                  <a:pt x="40" y="44"/>
                </a:cubicBezTo>
                <a:cubicBezTo>
                  <a:pt x="40" y="42"/>
                  <a:pt x="38" y="40"/>
                  <a:pt x="36" y="40"/>
                </a:cubicBezTo>
                <a:moveTo>
                  <a:pt x="66" y="60"/>
                </a:moveTo>
                <a:cubicBezTo>
                  <a:pt x="66" y="60"/>
                  <a:pt x="66" y="61"/>
                  <a:pt x="66" y="61"/>
                </a:cubicBezTo>
                <a:cubicBezTo>
                  <a:pt x="67" y="62"/>
                  <a:pt x="67" y="62"/>
                  <a:pt x="68" y="63"/>
                </a:cubicBezTo>
                <a:cubicBezTo>
                  <a:pt x="68" y="63"/>
                  <a:pt x="69" y="63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55"/>
                  <a:pt x="70" y="55"/>
                  <a:pt x="70" y="55"/>
                </a:cubicBezTo>
                <a:cubicBezTo>
                  <a:pt x="69" y="55"/>
                  <a:pt x="68" y="56"/>
                  <a:pt x="67" y="56"/>
                </a:cubicBezTo>
                <a:cubicBezTo>
                  <a:pt x="66" y="57"/>
                  <a:pt x="66" y="58"/>
                  <a:pt x="66" y="60"/>
                </a:cubicBezTo>
                <a:moveTo>
                  <a:pt x="136" y="24"/>
                </a:move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8"/>
                  <a:pt x="4" y="112"/>
                  <a:pt x="8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0" y="112"/>
                  <a:pt x="144" y="108"/>
                  <a:pt x="144" y="104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8"/>
                  <a:pt x="140" y="24"/>
                  <a:pt x="136" y="24"/>
                </a:cubicBezTo>
                <a:moveTo>
                  <a:pt x="12" y="32"/>
                </a:moveTo>
                <a:cubicBezTo>
                  <a:pt x="14" y="32"/>
                  <a:pt x="16" y="34"/>
                  <a:pt x="16" y="36"/>
                </a:cubicBezTo>
                <a:cubicBezTo>
                  <a:pt x="16" y="38"/>
                  <a:pt x="14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34"/>
                  <a:pt x="10" y="32"/>
                  <a:pt x="12" y="32"/>
                </a:cubicBezTo>
                <a:moveTo>
                  <a:pt x="12" y="104"/>
                </a:moveTo>
                <a:cubicBezTo>
                  <a:pt x="10" y="104"/>
                  <a:pt x="8" y="102"/>
                  <a:pt x="8" y="100"/>
                </a:cubicBezTo>
                <a:cubicBezTo>
                  <a:pt x="8" y="98"/>
                  <a:pt x="10" y="96"/>
                  <a:pt x="12" y="96"/>
                </a:cubicBezTo>
                <a:cubicBezTo>
                  <a:pt x="14" y="96"/>
                  <a:pt x="16" y="98"/>
                  <a:pt x="16" y="100"/>
                </a:cubicBezTo>
                <a:cubicBezTo>
                  <a:pt x="16" y="102"/>
                  <a:pt x="14" y="104"/>
                  <a:pt x="12" y="104"/>
                </a:cubicBezTo>
                <a:moveTo>
                  <a:pt x="132" y="104"/>
                </a:moveTo>
                <a:cubicBezTo>
                  <a:pt x="130" y="104"/>
                  <a:pt x="128" y="102"/>
                  <a:pt x="128" y="100"/>
                </a:cubicBezTo>
                <a:cubicBezTo>
                  <a:pt x="128" y="98"/>
                  <a:pt x="130" y="96"/>
                  <a:pt x="132" y="96"/>
                </a:cubicBezTo>
                <a:cubicBezTo>
                  <a:pt x="134" y="96"/>
                  <a:pt x="136" y="98"/>
                  <a:pt x="136" y="100"/>
                </a:cubicBezTo>
                <a:cubicBezTo>
                  <a:pt x="136" y="102"/>
                  <a:pt x="134" y="104"/>
                  <a:pt x="132" y="104"/>
                </a:cubicBezTo>
                <a:moveTo>
                  <a:pt x="136" y="89"/>
                </a:moveTo>
                <a:cubicBezTo>
                  <a:pt x="135" y="88"/>
                  <a:pt x="133" y="88"/>
                  <a:pt x="132" y="88"/>
                </a:cubicBezTo>
                <a:cubicBezTo>
                  <a:pt x="125" y="88"/>
                  <a:pt x="120" y="93"/>
                  <a:pt x="120" y="100"/>
                </a:cubicBezTo>
                <a:cubicBezTo>
                  <a:pt x="120" y="101"/>
                  <a:pt x="120" y="103"/>
                  <a:pt x="121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4" y="103"/>
                  <a:pt x="24" y="101"/>
                  <a:pt x="24" y="100"/>
                </a:cubicBezTo>
                <a:cubicBezTo>
                  <a:pt x="24" y="93"/>
                  <a:pt x="19" y="88"/>
                  <a:pt x="12" y="88"/>
                </a:cubicBezTo>
                <a:cubicBezTo>
                  <a:pt x="11" y="88"/>
                  <a:pt x="9" y="88"/>
                  <a:pt x="8" y="89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8"/>
                  <a:pt x="11" y="48"/>
                  <a:pt x="12" y="48"/>
                </a:cubicBezTo>
                <a:cubicBezTo>
                  <a:pt x="19" y="48"/>
                  <a:pt x="24" y="43"/>
                  <a:pt x="24" y="36"/>
                </a:cubicBezTo>
                <a:cubicBezTo>
                  <a:pt x="24" y="35"/>
                  <a:pt x="24" y="33"/>
                  <a:pt x="23" y="32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0" y="33"/>
                  <a:pt x="120" y="35"/>
                  <a:pt x="120" y="36"/>
                </a:cubicBezTo>
                <a:cubicBezTo>
                  <a:pt x="120" y="43"/>
                  <a:pt x="125" y="48"/>
                  <a:pt x="132" y="48"/>
                </a:cubicBezTo>
                <a:cubicBezTo>
                  <a:pt x="133" y="48"/>
                  <a:pt x="135" y="48"/>
                  <a:pt x="136" y="47"/>
                </a:cubicBezTo>
                <a:lnTo>
                  <a:pt x="136" y="89"/>
                </a:lnTo>
                <a:close/>
                <a:moveTo>
                  <a:pt x="132" y="40"/>
                </a:moveTo>
                <a:cubicBezTo>
                  <a:pt x="130" y="40"/>
                  <a:pt x="128" y="38"/>
                  <a:pt x="128" y="36"/>
                </a:cubicBezTo>
                <a:cubicBezTo>
                  <a:pt x="128" y="34"/>
                  <a:pt x="130" y="32"/>
                  <a:pt x="132" y="32"/>
                </a:cubicBezTo>
                <a:cubicBezTo>
                  <a:pt x="134" y="32"/>
                  <a:pt x="136" y="34"/>
                  <a:pt x="136" y="36"/>
                </a:cubicBezTo>
                <a:cubicBezTo>
                  <a:pt x="136" y="38"/>
                  <a:pt x="134" y="40"/>
                  <a:pt x="132" y="40"/>
                </a:cubicBezTo>
                <a:moveTo>
                  <a:pt x="108" y="88"/>
                </a:move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moveTo>
                  <a:pt x="77" y="72"/>
                </a:moveTo>
                <a:cubicBezTo>
                  <a:pt x="76" y="71"/>
                  <a:pt x="76" y="71"/>
                  <a:pt x="75" y="71"/>
                </a:cubicBezTo>
                <a:cubicBezTo>
                  <a:pt x="75" y="71"/>
                  <a:pt x="74" y="71"/>
                  <a:pt x="74" y="70"/>
                </a:cubicBezTo>
                <a:cubicBezTo>
                  <a:pt x="74" y="81"/>
                  <a:pt x="74" y="81"/>
                  <a:pt x="74" y="81"/>
                </a:cubicBezTo>
                <a:cubicBezTo>
                  <a:pt x="75" y="80"/>
                  <a:pt x="76" y="80"/>
                  <a:pt x="77" y="79"/>
                </a:cubicBezTo>
                <a:cubicBezTo>
                  <a:pt x="78" y="79"/>
                  <a:pt x="79" y="77"/>
                  <a:pt x="79" y="75"/>
                </a:cubicBezTo>
                <a:cubicBezTo>
                  <a:pt x="79" y="75"/>
                  <a:pt x="79" y="74"/>
                  <a:pt x="78" y="73"/>
                </a:cubicBezTo>
                <a:cubicBezTo>
                  <a:pt x="78" y="73"/>
                  <a:pt x="78" y="72"/>
                  <a:pt x="77" y="72"/>
                </a:cubicBezTo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4" y="80"/>
                  <a:pt x="152" y="82"/>
                  <a:pt x="152" y="84"/>
                </a:cubicBezTo>
                <a:cubicBezTo>
                  <a:pt x="152" y="86"/>
                  <a:pt x="154" y="88"/>
                  <a:pt x="156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6" y="84"/>
                  <a:pt x="176" y="8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72" y="40"/>
                </a:moveTo>
                <a:cubicBezTo>
                  <a:pt x="57" y="40"/>
                  <a:pt x="44" y="53"/>
                  <a:pt x="44" y="68"/>
                </a:cubicBezTo>
                <a:cubicBezTo>
                  <a:pt x="44" y="83"/>
                  <a:pt x="57" y="96"/>
                  <a:pt x="72" y="96"/>
                </a:cubicBezTo>
                <a:cubicBezTo>
                  <a:pt x="87" y="96"/>
                  <a:pt x="100" y="83"/>
                  <a:pt x="100" y="68"/>
                </a:cubicBezTo>
                <a:cubicBezTo>
                  <a:pt x="100" y="53"/>
                  <a:pt x="87" y="40"/>
                  <a:pt x="72" y="40"/>
                </a:cubicBezTo>
                <a:moveTo>
                  <a:pt x="83" y="79"/>
                </a:moveTo>
                <a:cubicBezTo>
                  <a:pt x="83" y="80"/>
                  <a:pt x="82" y="81"/>
                  <a:pt x="81" y="82"/>
                </a:cubicBezTo>
                <a:cubicBezTo>
                  <a:pt x="80" y="83"/>
                  <a:pt x="79" y="84"/>
                  <a:pt x="77" y="84"/>
                </a:cubicBezTo>
                <a:cubicBezTo>
                  <a:pt x="76" y="85"/>
                  <a:pt x="75" y="85"/>
                  <a:pt x="74" y="85"/>
                </a:cubicBezTo>
                <a:cubicBezTo>
                  <a:pt x="74" y="88"/>
                  <a:pt x="74" y="88"/>
                  <a:pt x="74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69" y="85"/>
                  <a:pt x="68" y="85"/>
                  <a:pt x="67" y="84"/>
                </a:cubicBezTo>
                <a:cubicBezTo>
                  <a:pt x="65" y="84"/>
                  <a:pt x="64" y="83"/>
                  <a:pt x="63" y="82"/>
                </a:cubicBezTo>
                <a:cubicBezTo>
                  <a:pt x="62" y="81"/>
                  <a:pt x="61" y="80"/>
                  <a:pt x="61" y="79"/>
                </a:cubicBezTo>
                <a:cubicBezTo>
                  <a:pt x="60" y="77"/>
                  <a:pt x="60" y="76"/>
                  <a:pt x="60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6"/>
                  <a:pt x="66" y="78"/>
                  <a:pt x="67" y="79"/>
                </a:cubicBezTo>
                <a:cubicBezTo>
                  <a:pt x="67" y="80"/>
                  <a:pt x="68" y="81"/>
                  <a:pt x="70" y="81"/>
                </a:cubicBezTo>
                <a:cubicBezTo>
                  <a:pt x="70" y="70"/>
                  <a:pt x="70" y="70"/>
                  <a:pt x="70" y="70"/>
                </a:cubicBezTo>
                <a:cubicBezTo>
                  <a:pt x="69" y="69"/>
                  <a:pt x="68" y="69"/>
                  <a:pt x="67" y="69"/>
                </a:cubicBezTo>
                <a:cubicBezTo>
                  <a:pt x="66" y="68"/>
                  <a:pt x="65" y="68"/>
                  <a:pt x="64" y="67"/>
                </a:cubicBezTo>
                <a:cubicBezTo>
                  <a:pt x="63" y="66"/>
                  <a:pt x="62" y="65"/>
                  <a:pt x="62" y="64"/>
                </a:cubicBezTo>
                <a:cubicBezTo>
                  <a:pt x="61" y="63"/>
                  <a:pt x="61" y="62"/>
                  <a:pt x="61" y="60"/>
                </a:cubicBezTo>
                <a:cubicBezTo>
                  <a:pt x="61" y="58"/>
                  <a:pt x="61" y="57"/>
                  <a:pt x="62" y="56"/>
                </a:cubicBezTo>
                <a:cubicBezTo>
                  <a:pt x="62" y="55"/>
                  <a:pt x="63" y="54"/>
                  <a:pt x="64" y="53"/>
                </a:cubicBezTo>
                <a:cubicBezTo>
                  <a:pt x="65" y="53"/>
                  <a:pt x="66" y="52"/>
                  <a:pt x="67" y="52"/>
                </a:cubicBezTo>
                <a:cubicBezTo>
                  <a:pt x="68" y="51"/>
                  <a:pt x="69" y="51"/>
                  <a:pt x="70" y="51"/>
                </a:cubicBezTo>
                <a:cubicBezTo>
                  <a:pt x="70" y="48"/>
                  <a:pt x="70" y="48"/>
                  <a:pt x="70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6" y="51"/>
                  <a:pt x="77" y="52"/>
                </a:cubicBezTo>
                <a:cubicBezTo>
                  <a:pt x="78" y="52"/>
                  <a:pt x="79" y="52"/>
                  <a:pt x="80" y="53"/>
                </a:cubicBezTo>
                <a:cubicBezTo>
                  <a:pt x="81" y="54"/>
                  <a:pt x="82" y="55"/>
                  <a:pt x="82" y="56"/>
                </a:cubicBezTo>
                <a:cubicBezTo>
                  <a:pt x="83" y="57"/>
                  <a:pt x="83" y="58"/>
                  <a:pt x="83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58"/>
                  <a:pt x="77" y="57"/>
                  <a:pt x="77" y="56"/>
                </a:cubicBezTo>
                <a:cubicBezTo>
                  <a:pt x="76" y="56"/>
                  <a:pt x="75" y="55"/>
                  <a:pt x="74" y="5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6" y="66"/>
                  <a:pt x="77" y="66"/>
                </a:cubicBezTo>
                <a:cubicBezTo>
                  <a:pt x="78" y="66"/>
                  <a:pt x="80" y="67"/>
                  <a:pt x="81" y="68"/>
                </a:cubicBezTo>
                <a:cubicBezTo>
                  <a:pt x="82" y="69"/>
                  <a:pt x="82" y="69"/>
                  <a:pt x="83" y="71"/>
                </a:cubicBezTo>
                <a:cubicBezTo>
                  <a:pt x="84" y="72"/>
                  <a:pt x="84" y="73"/>
                  <a:pt x="84" y="75"/>
                </a:cubicBezTo>
                <a:cubicBezTo>
                  <a:pt x="84" y="76"/>
                  <a:pt x="84" y="78"/>
                  <a:pt x="83" y="79"/>
                </a:cubicBezTo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53"/>
          <p:cNvSpPr>
            <a:spLocks noEditPoints="1"/>
          </p:cNvSpPr>
          <p:nvPr/>
        </p:nvSpPr>
        <p:spPr bwMode="auto">
          <a:xfrm>
            <a:off x="3520165" y="5441547"/>
            <a:ext cx="335898" cy="197969"/>
          </a:xfrm>
          <a:custGeom>
            <a:avLst/>
            <a:gdLst>
              <a:gd name="T0" fmla="*/ 36 w 176"/>
              <a:gd name="T1" fmla="*/ 48 h 112"/>
              <a:gd name="T2" fmla="*/ 66 w 176"/>
              <a:gd name="T3" fmla="*/ 60 h 112"/>
              <a:gd name="T4" fmla="*/ 69 w 176"/>
              <a:gd name="T5" fmla="*/ 64 h 112"/>
              <a:gd name="T6" fmla="*/ 67 w 176"/>
              <a:gd name="T7" fmla="*/ 56 h 112"/>
              <a:gd name="T8" fmla="*/ 8 w 176"/>
              <a:gd name="T9" fmla="*/ 24 h 112"/>
              <a:gd name="T10" fmla="*/ 8 w 176"/>
              <a:gd name="T11" fmla="*/ 112 h 112"/>
              <a:gd name="T12" fmla="*/ 144 w 176"/>
              <a:gd name="T13" fmla="*/ 32 h 112"/>
              <a:gd name="T14" fmla="*/ 16 w 176"/>
              <a:gd name="T15" fmla="*/ 36 h 112"/>
              <a:gd name="T16" fmla="*/ 12 w 176"/>
              <a:gd name="T17" fmla="*/ 32 h 112"/>
              <a:gd name="T18" fmla="*/ 12 w 176"/>
              <a:gd name="T19" fmla="*/ 96 h 112"/>
              <a:gd name="T20" fmla="*/ 132 w 176"/>
              <a:gd name="T21" fmla="*/ 104 h 112"/>
              <a:gd name="T22" fmla="*/ 136 w 176"/>
              <a:gd name="T23" fmla="*/ 100 h 112"/>
              <a:gd name="T24" fmla="*/ 132 w 176"/>
              <a:gd name="T25" fmla="*/ 88 h 112"/>
              <a:gd name="T26" fmla="*/ 23 w 176"/>
              <a:gd name="T27" fmla="*/ 104 h 112"/>
              <a:gd name="T28" fmla="*/ 8 w 176"/>
              <a:gd name="T29" fmla="*/ 89 h 112"/>
              <a:gd name="T30" fmla="*/ 24 w 176"/>
              <a:gd name="T31" fmla="*/ 36 h 112"/>
              <a:gd name="T32" fmla="*/ 120 w 176"/>
              <a:gd name="T33" fmla="*/ 36 h 112"/>
              <a:gd name="T34" fmla="*/ 136 w 176"/>
              <a:gd name="T35" fmla="*/ 89 h 112"/>
              <a:gd name="T36" fmla="*/ 132 w 176"/>
              <a:gd name="T37" fmla="*/ 32 h 112"/>
              <a:gd name="T38" fmla="*/ 108 w 176"/>
              <a:gd name="T39" fmla="*/ 88 h 112"/>
              <a:gd name="T40" fmla="*/ 112 w 176"/>
              <a:gd name="T41" fmla="*/ 92 h 112"/>
              <a:gd name="T42" fmla="*/ 75 w 176"/>
              <a:gd name="T43" fmla="*/ 71 h 112"/>
              <a:gd name="T44" fmla="*/ 77 w 176"/>
              <a:gd name="T45" fmla="*/ 79 h 112"/>
              <a:gd name="T46" fmla="*/ 77 w 176"/>
              <a:gd name="T47" fmla="*/ 72 h 112"/>
              <a:gd name="T48" fmla="*/ 32 w 176"/>
              <a:gd name="T49" fmla="*/ 8 h 112"/>
              <a:gd name="T50" fmla="*/ 40 w 176"/>
              <a:gd name="T51" fmla="*/ 12 h 112"/>
              <a:gd name="T52" fmla="*/ 168 w 176"/>
              <a:gd name="T53" fmla="*/ 80 h 112"/>
              <a:gd name="T54" fmla="*/ 156 w 176"/>
              <a:gd name="T55" fmla="*/ 88 h 112"/>
              <a:gd name="T56" fmla="*/ 176 w 176"/>
              <a:gd name="T57" fmla="*/ 8 h 112"/>
              <a:gd name="T58" fmla="*/ 44 w 176"/>
              <a:gd name="T59" fmla="*/ 68 h 112"/>
              <a:gd name="T60" fmla="*/ 72 w 176"/>
              <a:gd name="T61" fmla="*/ 40 h 112"/>
              <a:gd name="T62" fmla="*/ 77 w 176"/>
              <a:gd name="T63" fmla="*/ 84 h 112"/>
              <a:gd name="T64" fmla="*/ 70 w 176"/>
              <a:gd name="T65" fmla="*/ 88 h 112"/>
              <a:gd name="T66" fmla="*/ 63 w 176"/>
              <a:gd name="T67" fmla="*/ 82 h 112"/>
              <a:gd name="T68" fmla="*/ 65 w 176"/>
              <a:gd name="T69" fmla="*/ 74 h 112"/>
              <a:gd name="T70" fmla="*/ 70 w 176"/>
              <a:gd name="T71" fmla="*/ 70 h 112"/>
              <a:gd name="T72" fmla="*/ 62 w 176"/>
              <a:gd name="T73" fmla="*/ 64 h 112"/>
              <a:gd name="T74" fmla="*/ 64 w 176"/>
              <a:gd name="T75" fmla="*/ 53 h 112"/>
              <a:gd name="T76" fmla="*/ 70 w 176"/>
              <a:gd name="T77" fmla="*/ 48 h 112"/>
              <a:gd name="T78" fmla="*/ 77 w 176"/>
              <a:gd name="T79" fmla="*/ 52 h 112"/>
              <a:gd name="T80" fmla="*/ 83 w 176"/>
              <a:gd name="T81" fmla="*/ 60 h 112"/>
              <a:gd name="T82" fmla="*/ 74 w 176"/>
              <a:gd name="T83" fmla="*/ 55 h 112"/>
              <a:gd name="T84" fmla="*/ 81 w 176"/>
              <a:gd name="T85" fmla="*/ 68 h 112"/>
              <a:gd name="T86" fmla="*/ 83 w 176"/>
              <a:gd name="T87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12">
                <a:moveTo>
                  <a:pt x="36" y="40"/>
                </a:moveTo>
                <a:cubicBezTo>
                  <a:pt x="34" y="40"/>
                  <a:pt x="32" y="42"/>
                  <a:pt x="32" y="44"/>
                </a:cubicBezTo>
                <a:cubicBezTo>
                  <a:pt x="32" y="46"/>
                  <a:pt x="34" y="48"/>
                  <a:pt x="36" y="48"/>
                </a:cubicBezTo>
                <a:cubicBezTo>
                  <a:pt x="38" y="48"/>
                  <a:pt x="40" y="46"/>
                  <a:pt x="40" y="44"/>
                </a:cubicBezTo>
                <a:cubicBezTo>
                  <a:pt x="40" y="42"/>
                  <a:pt x="38" y="40"/>
                  <a:pt x="36" y="40"/>
                </a:cubicBezTo>
                <a:moveTo>
                  <a:pt x="66" y="60"/>
                </a:moveTo>
                <a:cubicBezTo>
                  <a:pt x="66" y="60"/>
                  <a:pt x="66" y="61"/>
                  <a:pt x="66" y="61"/>
                </a:cubicBezTo>
                <a:cubicBezTo>
                  <a:pt x="67" y="62"/>
                  <a:pt x="67" y="62"/>
                  <a:pt x="68" y="63"/>
                </a:cubicBezTo>
                <a:cubicBezTo>
                  <a:pt x="68" y="63"/>
                  <a:pt x="69" y="63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55"/>
                  <a:pt x="70" y="55"/>
                  <a:pt x="70" y="55"/>
                </a:cubicBezTo>
                <a:cubicBezTo>
                  <a:pt x="69" y="55"/>
                  <a:pt x="68" y="56"/>
                  <a:pt x="67" y="56"/>
                </a:cubicBezTo>
                <a:cubicBezTo>
                  <a:pt x="66" y="57"/>
                  <a:pt x="66" y="58"/>
                  <a:pt x="66" y="60"/>
                </a:cubicBezTo>
                <a:moveTo>
                  <a:pt x="136" y="24"/>
                </a:move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8"/>
                  <a:pt x="4" y="112"/>
                  <a:pt x="8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0" y="112"/>
                  <a:pt x="144" y="108"/>
                  <a:pt x="144" y="104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8"/>
                  <a:pt x="140" y="24"/>
                  <a:pt x="136" y="24"/>
                </a:cubicBezTo>
                <a:moveTo>
                  <a:pt x="12" y="32"/>
                </a:moveTo>
                <a:cubicBezTo>
                  <a:pt x="14" y="32"/>
                  <a:pt x="16" y="34"/>
                  <a:pt x="16" y="36"/>
                </a:cubicBezTo>
                <a:cubicBezTo>
                  <a:pt x="16" y="38"/>
                  <a:pt x="14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34"/>
                  <a:pt x="10" y="32"/>
                  <a:pt x="12" y="32"/>
                </a:cubicBezTo>
                <a:moveTo>
                  <a:pt x="12" y="104"/>
                </a:moveTo>
                <a:cubicBezTo>
                  <a:pt x="10" y="104"/>
                  <a:pt x="8" y="102"/>
                  <a:pt x="8" y="100"/>
                </a:cubicBezTo>
                <a:cubicBezTo>
                  <a:pt x="8" y="98"/>
                  <a:pt x="10" y="96"/>
                  <a:pt x="12" y="96"/>
                </a:cubicBezTo>
                <a:cubicBezTo>
                  <a:pt x="14" y="96"/>
                  <a:pt x="16" y="98"/>
                  <a:pt x="16" y="100"/>
                </a:cubicBezTo>
                <a:cubicBezTo>
                  <a:pt x="16" y="102"/>
                  <a:pt x="14" y="104"/>
                  <a:pt x="12" y="104"/>
                </a:cubicBezTo>
                <a:moveTo>
                  <a:pt x="132" y="104"/>
                </a:moveTo>
                <a:cubicBezTo>
                  <a:pt x="130" y="104"/>
                  <a:pt x="128" y="102"/>
                  <a:pt x="128" y="100"/>
                </a:cubicBezTo>
                <a:cubicBezTo>
                  <a:pt x="128" y="98"/>
                  <a:pt x="130" y="96"/>
                  <a:pt x="132" y="96"/>
                </a:cubicBezTo>
                <a:cubicBezTo>
                  <a:pt x="134" y="96"/>
                  <a:pt x="136" y="98"/>
                  <a:pt x="136" y="100"/>
                </a:cubicBezTo>
                <a:cubicBezTo>
                  <a:pt x="136" y="102"/>
                  <a:pt x="134" y="104"/>
                  <a:pt x="132" y="104"/>
                </a:cubicBezTo>
                <a:moveTo>
                  <a:pt x="136" y="89"/>
                </a:moveTo>
                <a:cubicBezTo>
                  <a:pt x="135" y="88"/>
                  <a:pt x="133" y="88"/>
                  <a:pt x="132" y="88"/>
                </a:cubicBezTo>
                <a:cubicBezTo>
                  <a:pt x="125" y="88"/>
                  <a:pt x="120" y="93"/>
                  <a:pt x="120" y="100"/>
                </a:cubicBezTo>
                <a:cubicBezTo>
                  <a:pt x="120" y="101"/>
                  <a:pt x="120" y="103"/>
                  <a:pt x="121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4" y="103"/>
                  <a:pt x="24" y="101"/>
                  <a:pt x="24" y="100"/>
                </a:cubicBezTo>
                <a:cubicBezTo>
                  <a:pt x="24" y="93"/>
                  <a:pt x="19" y="88"/>
                  <a:pt x="12" y="88"/>
                </a:cubicBezTo>
                <a:cubicBezTo>
                  <a:pt x="11" y="88"/>
                  <a:pt x="9" y="88"/>
                  <a:pt x="8" y="89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8"/>
                  <a:pt x="11" y="48"/>
                  <a:pt x="12" y="48"/>
                </a:cubicBezTo>
                <a:cubicBezTo>
                  <a:pt x="19" y="48"/>
                  <a:pt x="24" y="43"/>
                  <a:pt x="24" y="36"/>
                </a:cubicBezTo>
                <a:cubicBezTo>
                  <a:pt x="24" y="35"/>
                  <a:pt x="24" y="33"/>
                  <a:pt x="23" y="32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0" y="33"/>
                  <a:pt x="120" y="35"/>
                  <a:pt x="120" y="36"/>
                </a:cubicBezTo>
                <a:cubicBezTo>
                  <a:pt x="120" y="43"/>
                  <a:pt x="125" y="48"/>
                  <a:pt x="132" y="48"/>
                </a:cubicBezTo>
                <a:cubicBezTo>
                  <a:pt x="133" y="48"/>
                  <a:pt x="135" y="48"/>
                  <a:pt x="136" y="47"/>
                </a:cubicBezTo>
                <a:lnTo>
                  <a:pt x="136" y="89"/>
                </a:lnTo>
                <a:close/>
                <a:moveTo>
                  <a:pt x="132" y="40"/>
                </a:moveTo>
                <a:cubicBezTo>
                  <a:pt x="130" y="40"/>
                  <a:pt x="128" y="38"/>
                  <a:pt x="128" y="36"/>
                </a:cubicBezTo>
                <a:cubicBezTo>
                  <a:pt x="128" y="34"/>
                  <a:pt x="130" y="32"/>
                  <a:pt x="132" y="32"/>
                </a:cubicBezTo>
                <a:cubicBezTo>
                  <a:pt x="134" y="32"/>
                  <a:pt x="136" y="34"/>
                  <a:pt x="136" y="36"/>
                </a:cubicBezTo>
                <a:cubicBezTo>
                  <a:pt x="136" y="38"/>
                  <a:pt x="134" y="40"/>
                  <a:pt x="132" y="40"/>
                </a:cubicBezTo>
                <a:moveTo>
                  <a:pt x="108" y="88"/>
                </a:move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moveTo>
                  <a:pt x="77" y="72"/>
                </a:moveTo>
                <a:cubicBezTo>
                  <a:pt x="76" y="71"/>
                  <a:pt x="76" y="71"/>
                  <a:pt x="75" y="71"/>
                </a:cubicBezTo>
                <a:cubicBezTo>
                  <a:pt x="75" y="71"/>
                  <a:pt x="74" y="71"/>
                  <a:pt x="74" y="70"/>
                </a:cubicBezTo>
                <a:cubicBezTo>
                  <a:pt x="74" y="81"/>
                  <a:pt x="74" y="81"/>
                  <a:pt x="74" y="81"/>
                </a:cubicBezTo>
                <a:cubicBezTo>
                  <a:pt x="75" y="80"/>
                  <a:pt x="76" y="80"/>
                  <a:pt x="77" y="79"/>
                </a:cubicBezTo>
                <a:cubicBezTo>
                  <a:pt x="78" y="79"/>
                  <a:pt x="79" y="77"/>
                  <a:pt x="79" y="75"/>
                </a:cubicBezTo>
                <a:cubicBezTo>
                  <a:pt x="79" y="75"/>
                  <a:pt x="79" y="74"/>
                  <a:pt x="78" y="73"/>
                </a:cubicBezTo>
                <a:cubicBezTo>
                  <a:pt x="78" y="73"/>
                  <a:pt x="78" y="72"/>
                  <a:pt x="77" y="72"/>
                </a:cubicBezTo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4" y="80"/>
                  <a:pt x="152" y="82"/>
                  <a:pt x="152" y="84"/>
                </a:cubicBezTo>
                <a:cubicBezTo>
                  <a:pt x="152" y="86"/>
                  <a:pt x="154" y="88"/>
                  <a:pt x="156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6" y="84"/>
                  <a:pt x="176" y="8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72" y="40"/>
                </a:moveTo>
                <a:cubicBezTo>
                  <a:pt x="57" y="40"/>
                  <a:pt x="44" y="53"/>
                  <a:pt x="44" y="68"/>
                </a:cubicBezTo>
                <a:cubicBezTo>
                  <a:pt x="44" y="83"/>
                  <a:pt x="57" y="96"/>
                  <a:pt x="72" y="96"/>
                </a:cubicBezTo>
                <a:cubicBezTo>
                  <a:pt x="87" y="96"/>
                  <a:pt x="100" y="83"/>
                  <a:pt x="100" y="68"/>
                </a:cubicBezTo>
                <a:cubicBezTo>
                  <a:pt x="100" y="53"/>
                  <a:pt x="87" y="40"/>
                  <a:pt x="72" y="40"/>
                </a:cubicBezTo>
                <a:moveTo>
                  <a:pt x="83" y="79"/>
                </a:moveTo>
                <a:cubicBezTo>
                  <a:pt x="83" y="80"/>
                  <a:pt x="82" y="81"/>
                  <a:pt x="81" y="82"/>
                </a:cubicBezTo>
                <a:cubicBezTo>
                  <a:pt x="80" y="83"/>
                  <a:pt x="79" y="84"/>
                  <a:pt x="77" y="84"/>
                </a:cubicBezTo>
                <a:cubicBezTo>
                  <a:pt x="76" y="85"/>
                  <a:pt x="75" y="85"/>
                  <a:pt x="74" y="85"/>
                </a:cubicBezTo>
                <a:cubicBezTo>
                  <a:pt x="74" y="88"/>
                  <a:pt x="74" y="88"/>
                  <a:pt x="74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69" y="85"/>
                  <a:pt x="68" y="85"/>
                  <a:pt x="67" y="84"/>
                </a:cubicBezTo>
                <a:cubicBezTo>
                  <a:pt x="65" y="84"/>
                  <a:pt x="64" y="83"/>
                  <a:pt x="63" y="82"/>
                </a:cubicBezTo>
                <a:cubicBezTo>
                  <a:pt x="62" y="81"/>
                  <a:pt x="61" y="80"/>
                  <a:pt x="61" y="79"/>
                </a:cubicBezTo>
                <a:cubicBezTo>
                  <a:pt x="60" y="77"/>
                  <a:pt x="60" y="76"/>
                  <a:pt x="60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6"/>
                  <a:pt x="66" y="78"/>
                  <a:pt x="67" y="79"/>
                </a:cubicBezTo>
                <a:cubicBezTo>
                  <a:pt x="67" y="80"/>
                  <a:pt x="68" y="81"/>
                  <a:pt x="70" y="81"/>
                </a:cubicBezTo>
                <a:cubicBezTo>
                  <a:pt x="70" y="70"/>
                  <a:pt x="70" y="70"/>
                  <a:pt x="70" y="70"/>
                </a:cubicBezTo>
                <a:cubicBezTo>
                  <a:pt x="69" y="69"/>
                  <a:pt x="68" y="69"/>
                  <a:pt x="67" y="69"/>
                </a:cubicBezTo>
                <a:cubicBezTo>
                  <a:pt x="66" y="68"/>
                  <a:pt x="65" y="68"/>
                  <a:pt x="64" y="67"/>
                </a:cubicBezTo>
                <a:cubicBezTo>
                  <a:pt x="63" y="66"/>
                  <a:pt x="62" y="65"/>
                  <a:pt x="62" y="64"/>
                </a:cubicBezTo>
                <a:cubicBezTo>
                  <a:pt x="61" y="63"/>
                  <a:pt x="61" y="62"/>
                  <a:pt x="61" y="60"/>
                </a:cubicBezTo>
                <a:cubicBezTo>
                  <a:pt x="61" y="58"/>
                  <a:pt x="61" y="57"/>
                  <a:pt x="62" y="56"/>
                </a:cubicBezTo>
                <a:cubicBezTo>
                  <a:pt x="62" y="55"/>
                  <a:pt x="63" y="54"/>
                  <a:pt x="64" y="53"/>
                </a:cubicBezTo>
                <a:cubicBezTo>
                  <a:pt x="65" y="53"/>
                  <a:pt x="66" y="52"/>
                  <a:pt x="67" y="52"/>
                </a:cubicBezTo>
                <a:cubicBezTo>
                  <a:pt x="68" y="51"/>
                  <a:pt x="69" y="51"/>
                  <a:pt x="70" y="51"/>
                </a:cubicBezTo>
                <a:cubicBezTo>
                  <a:pt x="70" y="48"/>
                  <a:pt x="70" y="48"/>
                  <a:pt x="70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6" y="51"/>
                  <a:pt x="77" y="52"/>
                </a:cubicBezTo>
                <a:cubicBezTo>
                  <a:pt x="78" y="52"/>
                  <a:pt x="79" y="52"/>
                  <a:pt x="80" y="53"/>
                </a:cubicBezTo>
                <a:cubicBezTo>
                  <a:pt x="81" y="54"/>
                  <a:pt x="82" y="55"/>
                  <a:pt x="82" y="56"/>
                </a:cubicBezTo>
                <a:cubicBezTo>
                  <a:pt x="83" y="57"/>
                  <a:pt x="83" y="58"/>
                  <a:pt x="83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58"/>
                  <a:pt x="77" y="57"/>
                  <a:pt x="77" y="56"/>
                </a:cubicBezTo>
                <a:cubicBezTo>
                  <a:pt x="76" y="56"/>
                  <a:pt x="75" y="55"/>
                  <a:pt x="74" y="5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6" y="66"/>
                  <a:pt x="77" y="66"/>
                </a:cubicBezTo>
                <a:cubicBezTo>
                  <a:pt x="78" y="66"/>
                  <a:pt x="80" y="67"/>
                  <a:pt x="81" y="68"/>
                </a:cubicBezTo>
                <a:cubicBezTo>
                  <a:pt x="82" y="69"/>
                  <a:pt x="82" y="69"/>
                  <a:pt x="83" y="71"/>
                </a:cubicBezTo>
                <a:cubicBezTo>
                  <a:pt x="84" y="72"/>
                  <a:pt x="84" y="73"/>
                  <a:pt x="84" y="75"/>
                </a:cubicBezTo>
                <a:cubicBezTo>
                  <a:pt x="84" y="76"/>
                  <a:pt x="84" y="78"/>
                  <a:pt x="83" y="79"/>
                </a:cubicBezTo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53"/>
          <p:cNvSpPr>
            <a:spLocks noEditPoints="1"/>
          </p:cNvSpPr>
          <p:nvPr/>
        </p:nvSpPr>
        <p:spPr bwMode="auto">
          <a:xfrm>
            <a:off x="1970591" y="5868987"/>
            <a:ext cx="335898" cy="197969"/>
          </a:xfrm>
          <a:custGeom>
            <a:avLst/>
            <a:gdLst>
              <a:gd name="T0" fmla="*/ 36 w 176"/>
              <a:gd name="T1" fmla="*/ 48 h 112"/>
              <a:gd name="T2" fmla="*/ 66 w 176"/>
              <a:gd name="T3" fmla="*/ 60 h 112"/>
              <a:gd name="T4" fmla="*/ 69 w 176"/>
              <a:gd name="T5" fmla="*/ 64 h 112"/>
              <a:gd name="T6" fmla="*/ 67 w 176"/>
              <a:gd name="T7" fmla="*/ 56 h 112"/>
              <a:gd name="T8" fmla="*/ 8 w 176"/>
              <a:gd name="T9" fmla="*/ 24 h 112"/>
              <a:gd name="T10" fmla="*/ 8 w 176"/>
              <a:gd name="T11" fmla="*/ 112 h 112"/>
              <a:gd name="T12" fmla="*/ 144 w 176"/>
              <a:gd name="T13" fmla="*/ 32 h 112"/>
              <a:gd name="T14" fmla="*/ 16 w 176"/>
              <a:gd name="T15" fmla="*/ 36 h 112"/>
              <a:gd name="T16" fmla="*/ 12 w 176"/>
              <a:gd name="T17" fmla="*/ 32 h 112"/>
              <a:gd name="T18" fmla="*/ 12 w 176"/>
              <a:gd name="T19" fmla="*/ 96 h 112"/>
              <a:gd name="T20" fmla="*/ 132 w 176"/>
              <a:gd name="T21" fmla="*/ 104 h 112"/>
              <a:gd name="T22" fmla="*/ 136 w 176"/>
              <a:gd name="T23" fmla="*/ 100 h 112"/>
              <a:gd name="T24" fmla="*/ 132 w 176"/>
              <a:gd name="T25" fmla="*/ 88 h 112"/>
              <a:gd name="T26" fmla="*/ 23 w 176"/>
              <a:gd name="T27" fmla="*/ 104 h 112"/>
              <a:gd name="T28" fmla="*/ 8 w 176"/>
              <a:gd name="T29" fmla="*/ 89 h 112"/>
              <a:gd name="T30" fmla="*/ 24 w 176"/>
              <a:gd name="T31" fmla="*/ 36 h 112"/>
              <a:gd name="T32" fmla="*/ 120 w 176"/>
              <a:gd name="T33" fmla="*/ 36 h 112"/>
              <a:gd name="T34" fmla="*/ 136 w 176"/>
              <a:gd name="T35" fmla="*/ 89 h 112"/>
              <a:gd name="T36" fmla="*/ 132 w 176"/>
              <a:gd name="T37" fmla="*/ 32 h 112"/>
              <a:gd name="T38" fmla="*/ 108 w 176"/>
              <a:gd name="T39" fmla="*/ 88 h 112"/>
              <a:gd name="T40" fmla="*/ 112 w 176"/>
              <a:gd name="T41" fmla="*/ 92 h 112"/>
              <a:gd name="T42" fmla="*/ 75 w 176"/>
              <a:gd name="T43" fmla="*/ 71 h 112"/>
              <a:gd name="T44" fmla="*/ 77 w 176"/>
              <a:gd name="T45" fmla="*/ 79 h 112"/>
              <a:gd name="T46" fmla="*/ 77 w 176"/>
              <a:gd name="T47" fmla="*/ 72 h 112"/>
              <a:gd name="T48" fmla="*/ 32 w 176"/>
              <a:gd name="T49" fmla="*/ 8 h 112"/>
              <a:gd name="T50" fmla="*/ 40 w 176"/>
              <a:gd name="T51" fmla="*/ 12 h 112"/>
              <a:gd name="T52" fmla="*/ 168 w 176"/>
              <a:gd name="T53" fmla="*/ 80 h 112"/>
              <a:gd name="T54" fmla="*/ 156 w 176"/>
              <a:gd name="T55" fmla="*/ 88 h 112"/>
              <a:gd name="T56" fmla="*/ 176 w 176"/>
              <a:gd name="T57" fmla="*/ 8 h 112"/>
              <a:gd name="T58" fmla="*/ 44 w 176"/>
              <a:gd name="T59" fmla="*/ 68 h 112"/>
              <a:gd name="T60" fmla="*/ 72 w 176"/>
              <a:gd name="T61" fmla="*/ 40 h 112"/>
              <a:gd name="T62" fmla="*/ 77 w 176"/>
              <a:gd name="T63" fmla="*/ 84 h 112"/>
              <a:gd name="T64" fmla="*/ 70 w 176"/>
              <a:gd name="T65" fmla="*/ 88 h 112"/>
              <a:gd name="T66" fmla="*/ 63 w 176"/>
              <a:gd name="T67" fmla="*/ 82 h 112"/>
              <a:gd name="T68" fmla="*/ 65 w 176"/>
              <a:gd name="T69" fmla="*/ 74 h 112"/>
              <a:gd name="T70" fmla="*/ 70 w 176"/>
              <a:gd name="T71" fmla="*/ 70 h 112"/>
              <a:gd name="T72" fmla="*/ 62 w 176"/>
              <a:gd name="T73" fmla="*/ 64 h 112"/>
              <a:gd name="T74" fmla="*/ 64 w 176"/>
              <a:gd name="T75" fmla="*/ 53 h 112"/>
              <a:gd name="T76" fmla="*/ 70 w 176"/>
              <a:gd name="T77" fmla="*/ 48 h 112"/>
              <a:gd name="T78" fmla="*/ 77 w 176"/>
              <a:gd name="T79" fmla="*/ 52 h 112"/>
              <a:gd name="T80" fmla="*/ 83 w 176"/>
              <a:gd name="T81" fmla="*/ 60 h 112"/>
              <a:gd name="T82" fmla="*/ 74 w 176"/>
              <a:gd name="T83" fmla="*/ 55 h 112"/>
              <a:gd name="T84" fmla="*/ 81 w 176"/>
              <a:gd name="T85" fmla="*/ 68 h 112"/>
              <a:gd name="T86" fmla="*/ 83 w 176"/>
              <a:gd name="T87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12">
                <a:moveTo>
                  <a:pt x="36" y="40"/>
                </a:moveTo>
                <a:cubicBezTo>
                  <a:pt x="34" y="40"/>
                  <a:pt x="32" y="42"/>
                  <a:pt x="32" y="44"/>
                </a:cubicBezTo>
                <a:cubicBezTo>
                  <a:pt x="32" y="46"/>
                  <a:pt x="34" y="48"/>
                  <a:pt x="36" y="48"/>
                </a:cubicBezTo>
                <a:cubicBezTo>
                  <a:pt x="38" y="48"/>
                  <a:pt x="40" y="46"/>
                  <a:pt x="40" y="44"/>
                </a:cubicBezTo>
                <a:cubicBezTo>
                  <a:pt x="40" y="42"/>
                  <a:pt x="38" y="40"/>
                  <a:pt x="36" y="40"/>
                </a:cubicBezTo>
                <a:moveTo>
                  <a:pt x="66" y="60"/>
                </a:moveTo>
                <a:cubicBezTo>
                  <a:pt x="66" y="60"/>
                  <a:pt x="66" y="61"/>
                  <a:pt x="66" y="61"/>
                </a:cubicBezTo>
                <a:cubicBezTo>
                  <a:pt x="67" y="62"/>
                  <a:pt x="67" y="62"/>
                  <a:pt x="68" y="63"/>
                </a:cubicBezTo>
                <a:cubicBezTo>
                  <a:pt x="68" y="63"/>
                  <a:pt x="69" y="63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55"/>
                  <a:pt x="70" y="55"/>
                  <a:pt x="70" y="55"/>
                </a:cubicBezTo>
                <a:cubicBezTo>
                  <a:pt x="69" y="55"/>
                  <a:pt x="68" y="56"/>
                  <a:pt x="67" y="56"/>
                </a:cubicBezTo>
                <a:cubicBezTo>
                  <a:pt x="66" y="57"/>
                  <a:pt x="66" y="58"/>
                  <a:pt x="66" y="60"/>
                </a:cubicBezTo>
                <a:moveTo>
                  <a:pt x="136" y="24"/>
                </a:move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8"/>
                  <a:pt x="4" y="112"/>
                  <a:pt x="8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0" y="112"/>
                  <a:pt x="144" y="108"/>
                  <a:pt x="144" y="104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8"/>
                  <a:pt x="140" y="24"/>
                  <a:pt x="136" y="24"/>
                </a:cubicBezTo>
                <a:moveTo>
                  <a:pt x="12" y="32"/>
                </a:moveTo>
                <a:cubicBezTo>
                  <a:pt x="14" y="32"/>
                  <a:pt x="16" y="34"/>
                  <a:pt x="16" y="36"/>
                </a:cubicBezTo>
                <a:cubicBezTo>
                  <a:pt x="16" y="38"/>
                  <a:pt x="14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34"/>
                  <a:pt x="10" y="32"/>
                  <a:pt x="12" y="32"/>
                </a:cubicBezTo>
                <a:moveTo>
                  <a:pt x="12" y="104"/>
                </a:moveTo>
                <a:cubicBezTo>
                  <a:pt x="10" y="104"/>
                  <a:pt x="8" y="102"/>
                  <a:pt x="8" y="100"/>
                </a:cubicBezTo>
                <a:cubicBezTo>
                  <a:pt x="8" y="98"/>
                  <a:pt x="10" y="96"/>
                  <a:pt x="12" y="96"/>
                </a:cubicBezTo>
                <a:cubicBezTo>
                  <a:pt x="14" y="96"/>
                  <a:pt x="16" y="98"/>
                  <a:pt x="16" y="100"/>
                </a:cubicBezTo>
                <a:cubicBezTo>
                  <a:pt x="16" y="102"/>
                  <a:pt x="14" y="104"/>
                  <a:pt x="12" y="104"/>
                </a:cubicBezTo>
                <a:moveTo>
                  <a:pt x="132" y="104"/>
                </a:moveTo>
                <a:cubicBezTo>
                  <a:pt x="130" y="104"/>
                  <a:pt x="128" y="102"/>
                  <a:pt x="128" y="100"/>
                </a:cubicBezTo>
                <a:cubicBezTo>
                  <a:pt x="128" y="98"/>
                  <a:pt x="130" y="96"/>
                  <a:pt x="132" y="96"/>
                </a:cubicBezTo>
                <a:cubicBezTo>
                  <a:pt x="134" y="96"/>
                  <a:pt x="136" y="98"/>
                  <a:pt x="136" y="100"/>
                </a:cubicBezTo>
                <a:cubicBezTo>
                  <a:pt x="136" y="102"/>
                  <a:pt x="134" y="104"/>
                  <a:pt x="132" y="104"/>
                </a:cubicBezTo>
                <a:moveTo>
                  <a:pt x="136" y="89"/>
                </a:moveTo>
                <a:cubicBezTo>
                  <a:pt x="135" y="88"/>
                  <a:pt x="133" y="88"/>
                  <a:pt x="132" y="88"/>
                </a:cubicBezTo>
                <a:cubicBezTo>
                  <a:pt x="125" y="88"/>
                  <a:pt x="120" y="93"/>
                  <a:pt x="120" y="100"/>
                </a:cubicBezTo>
                <a:cubicBezTo>
                  <a:pt x="120" y="101"/>
                  <a:pt x="120" y="103"/>
                  <a:pt x="121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4" y="103"/>
                  <a:pt x="24" y="101"/>
                  <a:pt x="24" y="100"/>
                </a:cubicBezTo>
                <a:cubicBezTo>
                  <a:pt x="24" y="93"/>
                  <a:pt x="19" y="88"/>
                  <a:pt x="12" y="88"/>
                </a:cubicBezTo>
                <a:cubicBezTo>
                  <a:pt x="11" y="88"/>
                  <a:pt x="9" y="88"/>
                  <a:pt x="8" y="89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8"/>
                  <a:pt x="11" y="48"/>
                  <a:pt x="12" y="48"/>
                </a:cubicBezTo>
                <a:cubicBezTo>
                  <a:pt x="19" y="48"/>
                  <a:pt x="24" y="43"/>
                  <a:pt x="24" y="36"/>
                </a:cubicBezTo>
                <a:cubicBezTo>
                  <a:pt x="24" y="35"/>
                  <a:pt x="24" y="33"/>
                  <a:pt x="23" y="32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0" y="33"/>
                  <a:pt x="120" y="35"/>
                  <a:pt x="120" y="36"/>
                </a:cubicBezTo>
                <a:cubicBezTo>
                  <a:pt x="120" y="43"/>
                  <a:pt x="125" y="48"/>
                  <a:pt x="132" y="48"/>
                </a:cubicBezTo>
                <a:cubicBezTo>
                  <a:pt x="133" y="48"/>
                  <a:pt x="135" y="48"/>
                  <a:pt x="136" y="47"/>
                </a:cubicBezTo>
                <a:lnTo>
                  <a:pt x="136" y="89"/>
                </a:lnTo>
                <a:close/>
                <a:moveTo>
                  <a:pt x="132" y="40"/>
                </a:moveTo>
                <a:cubicBezTo>
                  <a:pt x="130" y="40"/>
                  <a:pt x="128" y="38"/>
                  <a:pt x="128" y="36"/>
                </a:cubicBezTo>
                <a:cubicBezTo>
                  <a:pt x="128" y="34"/>
                  <a:pt x="130" y="32"/>
                  <a:pt x="132" y="32"/>
                </a:cubicBezTo>
                <a:cubicBezTo>
                  <a:pt x="134" y="32"/>
                  <a:pt x="136" y="34"/>
                  <a:pt x="136" y="36"/>
                </a:cubicBezTo>
                <a:cubicBezTo>
                  <a:pt x="136" y="38"/>
                  <a:pt x="134" y="40"/>
                  <a:pt x="132" y="40"/>
                </a:cubicBezTo>
                <a:moveTo>
                  <a:pt x="108" y="88"/>
                </a:move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moveTo>
                  <a:pt x="77" y="72"/>
                </a:moveTo>
                <a:cubicBezTo>
                  <a:pt x="76" y="71"/>
                  <a:pt x="76" y="71"/>
                  <a:pt x="75" y="71"/>
                </a:cubicBezTo>
                <a:cubicBezTo>
                  <a:pt x="75" y="71"/>
                  <a:pt x="74" y="71"/>
                  <a:pt x="74" y="70"/>
                </a:cubicBezTo>
                <a:cubicBezTo>
                  <a:pt x="74" y="81"/>
                  <a:pt x="74" y="81"/>
                  <a:pt x="74" y="81"/>
                </a:cubicBezTo>
                <a:cubicBezTo>
                  <a:pt x="75" y="80"/>
                  <a:pt x="76" y="80"/>
                  <a:pt x="77" y="79"/>
                </a:cubicBezTo>
                <a:cubicBezTo>
                  <a:pt x="78" y="79"/>
                  <a:pt x="79" y="77"/>
                  <a:pt x="79" y="75"/>
                </a:cubicBezTo>
                <a:cubicBezTo>
                  <a:pt x="79" y="75"/>
                  <a:pt x="79" y="74"/>
                  <a:pt x="78" y="73"/>
                </a:cubicBezTo>
                <a:cubicBezTo>
                  <a:pt x="78" y="73"/>
                  <a:pt x="78" y="72"/>
                  <a:pt x="77" y="72"/>
                </a:cubicBezTo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4" y="80"/>
                  <a:pt x="152" y="82"/>
                  <a:pt x="152" y="84"/>
                </a:cubicBezTo>
                <a:cubicBezTo>
                  <a:pt x="152" y="86"/>
                  <a:pt x="154" y="88"/>
                  <a:pt x="156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6" y="84"/>
                  <a:pt x="176" y="8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72" y="40"/>
                </a:moveTo>
                <a:cubicBezTo>
                  <a:pt x="57" y="40"/>
                  <a:pt x="44" y="53"/>
                  <a:pt x="44" y="68"/>
                </a:cubicBezTo>
                <a:cubicBezTo>
                  <a:pt x="44" y="83"/>
                  <a:pt x="57" y="96"/>
                  <a:pt x="72" y="96"/>
                </a:cubicBezTo>
                <a:cubicBezTo>
                  <a:pt x="87" y="96"/>
                  <a:pt x="100" y="83"/>
                  <a:pt x="100" y="68"/>
                </a:cubicBezTo>
                <a:cubicBezTo>
                  <a:pt x="100" y="53"/>
                  <a:pt x="87" y="40"/>
                  <a:pt x="72" y="40"/>
                </a:cubicBezTo>
                <a:moveTo>
                  <a:pt x="83" y="79"/>
                </a:moveTo>
                <a:cubicBezTo>
                  <a:pt x="83" y="80"/>
                  <a:pt x="82" y="81"/>
                  <a:pt x="81" y="82"/>
                </a:cubicBezTo>
                <a:cubicBezTo>
                  <a:pt x="80" y="83"/>
                  <a:pt x="79" y="84"/>
                  <a:pt x="77" y="84"/>
                </a:cubicBezTo>
                <a:cubicBezTo>
                  <a:pt x="76" y="85"/>
                  <a:pt x="75" y="85"/>
                  <a:pt x="74" y="85"/>
                </a:cubicBezTo>
                <a:cubicBezTo>
                  <a:pt x="74" y="88"/>
                  <a:pt x="74" y="88"/>
                  <a:pt x="74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69" y="85"/>
                  <a:pt x="68" y="85"/>
                  <a:pt x="67" y="84"/>
                </a:cubicBezTo>
                <a:cubicBezTo>
                  <a:pt x="65" y="84"/>
                  <a:pt x="64" y="83"/>
                  <a:pt x="63" y="82"/>
                </a:cubicBezTo>
                <a:cubicBezTo>
                  <a:pt x="62" y="81"/>
                  <a:pt x="61" y="80"/>
                  <a:pt x="61" y="79"/>
                </a:cubicBezTo>
                <a:cubicBezTo>
                  <a:pt x="60" y="77"/>
                  <a:pt x="60" y="76"/>
                  <a:pt x="60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6"/>
                  <a:pt x="66" y="78"/>
                  <a:pt x="67" y="79"/>
                </a:cubicBezTo>
                <a:cubicBezTo>
                  <a:pt x="67" y="80"/>
                  <a:pt x="68" y="81"/>
                  <a:pt x="70" y="81"/>
                </a:cubicBezTo>
                <a:cubicBezTo>
                  <a:pt x="70" y="70"/>
                  <a:pt x="70" y="70"/>
                  <a:pt x="70" y="70"/>
                </a:cubicBezTo>
                <a:cubicBezTo>
                  <a:pt x="69" y="69"/>
                  <a:pt x="68" y="69"/>
                  <a:pt x="67" y="69"/>
                </a:cubicBezTo>
                <a:cubicBezTo>
                  <a:pt x="66" y="68"/>
                  <a:pt x="65" y="68"/>
                  <a:pt x="64" y="67"/>
                </a:cubicBezTo>
                <a:cubicBezTo>
                  <a:pt x="63" y="66"/>
                  <a:pt x="62" y="65"/>
                  <a:pt x="62" y="64"/>
                </a:cubicBezTo>
                <a:cubicBezTo>
                  <a:pt x="61" y="63"/>
                  <a:pt x="61" y="62"/>
                  <a:pt x="61" y="60"/>
                </a:cubicBezTo>
                <a:cubicBezTo>
                  <a:pt x="61" y="58"/>
                  <a:pt x="61" y="57"/>
                  <a:pt x="62" y="56"/>
                </a:cubicBezTo>
                <a:cubicBezTo>
                  <a:pt x="62" y="55"/>
                  <a:pt x="63" y="54"/>
                  <a:pt x="64" y="53"/>
                </a:cubicBezTo>
                <a:cubicBezTo>
                  <a:pt x="65" y="53"/>
                  <a:pt x="66" y="52"/>
                  <a:pt x="67" y="52"/>
                </a:cubicBezTo>
                <a:cubicBezTo>
                  <a:pt x="68" y="51"/>
                  <a:pt x="69" y="51"/>
                  <a:pt x="70" y="51"/>
                </a:cubicBezTo>
                <a:cubicBezTo>
                  <a:pt x="70" y="48"/>
                  <a:pt x="70" y="48"/>
                  <a:pt x="70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6" y="51"/>
                  <a:pt x="77" y="52"/>
                </a:cubicBezTo>
                <a:cubicBezTo>
                  <a:pt x="78" y="52"/>
                  <a:pt x="79" y="52"/>
                  <a:pt x="80" y="53"/>
                </a:cubicBezTo>
                <a:cubicBezTo>
                  <a:pt x="81" y="54"/>
                  <a:pt x="82" y="55"/>
                  <a:pt x="82" y="56"/>
                </a:cubicBezTo>
                <a:cubicBezTo>
                  <a:pt x="83" y="57"/>
                  <a:pt x="83" y="58"/>
                  <a:pt x="83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58"/>
                  <a:pt x="77" y="57"/>
                  <a:pt x="77" y="56"/>
                </a:cubicBezTo>
                <a:cubicBezTo>
                  <a:pt x="76" y="56"/>
                  <a:pt x="75" y="55"/>
                  <a:pt x="74" y="5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6" y="66"/>
                  <a:pt x="77" y="66"/>
                </a:cubicBezTo>
                <a:cubicBezTo>
                  <a:pt x="78" y="66"/>
                  <a:pt x="80" y="67"/>
                  <a:pt x="81" y="68"/>
                </a:cubicBezTo>
                <a:cubicBezTo>
                  <a:pt x="82" y="69"/>
                  <a:pt x="82" y="69"/>
                  <a:pt x="83" y="71"/>
                </a:cubicBezTo>
                <a:cubicBezTo>
                  <a:pt x="84" y="72"/>
                  <a:pt x="84" y="73"/>
                  <a:pt x="84" y="75"/>
                </a:cubicBezTo>
                <a:cubicBezTo>
                  <a:pt x="84" y="76"/>
                  <a:pt x="84" y="78"/>
                  <a:pt x="83" y="79"/>
                </a:cubicBezTo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3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0768FE0F-FE5A-9043-A512-3801AA2F8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225" y="1325165"/>
            <a:ext cx="5394376" cy="5310699"/>
          </a:xfrm>
          <a:custGeom>
            <a:avLst/>
            <a:gdLst>
              <a:gd name="T0" fmla="*/ 4757 w 12791"/>
              <a:gd name="T1" fmla="*/ 12592 h 12593"/>
              <a:gd name="T2" fmla="*/ 44 w 12791"/>
              <a:gd name="T3" fmla="*/ 12592 h 12593"/>
              <a:gd name="T4" fmla="*/ 44 w 12791"/>
              <a:gd name="T5" fmla="*/ 12592 h 12593"/>
              <a:gd name="T6" fmla="*/ 0 w 12791"/>
              <a:gd name="T7" fmla="*/ 12548 h 12593"/>
              <a:gd name="T8" fmla="*/ 0 w 12791"/>
              <a:gd name="T9" fmla="*/ 12548 h 12593"/>
              <a:gd name="T10" fmla="*/ 44 w 12791"/>
              <a:gd name="T11" fmla="*/ 12504 h 12593"/>
              <a:gd name="T12" fmla="*/ 4721 w 12791"/>
              <a:gd name="T13" fmla="*/ 12504 h 12593"/>
              <a:gd name="T14" fmla="*/ 7387 w 12791"/>
              <a:gd name="T15" fmla="*/ 9832 h 12593"/>
              <a:gd name="T16" fmla="*/ 5292 w 12791"/>
              <a:gd name="T17" fmla="*/ 7736 h 12593"/>
              <a:gd name="T18" fmla="*/ 7419 w 12791"/>
              <a:gd name="T19" fmla="*/ 5606 h 12593"/>
              <a:gd name="T20" fmla="*/ 5287 w 12791"/>
              <a:gd name="T21" fmla="*/ 3475 h 12593"/>
              <a:gd name="T22" fmla="*/ 8760 w 12791"/>
              <a:gd name="T23" fmla="*/ 0 h 12593"/>
              <a:gd name="T24" fmla="*/ 12746 w 12791"/>
              <a:gd name="T25" fmla="*/ 0 h 12593"/>
              <a:gd name="T26" fmla="*/ 12746 w 12791"/>
              <a:gd name="T27" fmla="*/ 0 h 12593"/>
              <a:gd name="T28" fmla="*/ 12790 w 12791"/>
              <a:gd name="T29" fmla="*/ 44 h 12593"/>
              <a:gd name="T30" fmla="*/ 12790 w 12791"/>
              <a:gd name="T31" fmla="*/ 44 h 12593"/>
              <a:gd name="T32" fmla="*/ 12746 w 12791"/>
              <a:gd name="T33" fmla="*/ 88 h 12593"/>
              <a:gd name="T34" fmla="*/ 8796 w 12791"/>
              <a:gd name="T35" fmla="*/ 88 h 12593"/>
              <a:gd name="T36" fmla="*/ 5411 w 12791"/>
              <a:gd name="T37" fmla="*/ 3475 h 12593"/>
              <a:gd name="T38" fmla="*/ 7544 w 12791"/>
              <a:gd name="T39" fmla="*/ 5606 h 12593"/>
              <a:gd name="T40" fmla="*/ 5416 w 12791"/>
              <a:gd name="T41" fmla="*/ 7736 h 12593"/>
              <a:gd name="T42" fmla="*/ 7512 w 12791"/>
              <a:gd name="T43" fmla="*/ 9832 h 12593"/>
              <a:gd name="T44" fmla="*/ 4757 w 12791"/>
              <a:gd name="T45" fmla="*/ 12592 h 1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791" h="12593">
                <a:moveTo>
                  <a:pt x="4757" y="12592"/>
                </a:moveTo>
                <a:lnTo>
                  <a:pt x="44" y="12592"/>
                </a:lnTo>
                <a:lnTo>
                  <a:pt x="44" y="12592"/>
                </a:lnTo>
                <a:cubicBezTo>
                  <a:pt x="19" y="12592"/>
                  <a:pt x="0" y="12573"/>
                  <a:pt x="0" y="12548"/>
                </a:cubicBezTo>
                <a:lnTo>
                  <a:pt x="0" y="12548"/>
                </a:lnTo>
                <a:cubicBezTo>
                  <a:pt x="0" y="12524"/>
                  <a:pt x="19" y="12504"/>
                  <a:pt x="44" y="12504"/>
                </a:cubicBezTo>
                <a:lnTo>
                  <a:pt x="4721" y="12504"/>
                </a:lnTo>
                <a:lnTo>
                  <a:pt x="7387" y="9832"/>
                </a:lnTo>
                <a:lnTo>
                  <a:pt x="5292" y="7736"/>
                </a:lnTo>
                <a:lnTo>
                  <a:pt x="7419" y="5606"/>
                </a:lnTo>
                <a:lnTo>
                  <a:pt x="5287" y="3475"/>
                </a:lnTo>
                <a:lnTo>
                  <a:pt x="8760" y="0"/>
                </a:lnTo>
                <a:lnTo>
                  <a:pt x="12746" y="0"/>
                </a:lnTo>
                <a:lnTo>
                  <a:pt x="12746" y="0"/>
                </a:lnTo>
                <a:cubicBezTo>
                  <a:pt x="12770" y="0"/>
                  <a:pt x="12790" y="20"/>
                  <a:pt x="12790" y="44"/>
                </a:cubicBezTo>
                <a:lnTo>
                  <a:pt x="12790" y="44"/>
                </a:lnTo>
                <a:cubicBezTo>
                  <a:pt x="12790" y="69"/>
                  <a:pt x="12770" y="88"/>
                  <a:pt x="12746" y="88"/>
                </a:cubicBezTo>
                <a:lnTo>
                  <a:pt x="8796" y="88"/>
                </a:lnTo>
                <a:lnTo>
                  <a:pt x="5411" y="3475"/>
                </a:lnTo>
                <a:lnTo>
                  <a:pt x="7544" y="5606"/>
                </a:lnTo>
                <a:lnTo>
                  <a:pt x="5416" y="7736"/>
                </a:lnTo>
                <a:lnTo>
                  <a:pt x="7512" y="9832"/>
                </a:lnTo>
                <a:lnTo>
                  <a:pt x="4757" y="12592"/>
                </a:lnTo>
              </a:path>
            </a:pathLst>
          </a:cu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80ED352-C248-9247-BBEA-CCD8A49A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834" y="4091256"/>
            <a:ext cx="5736429" cy="1921617"/>
          </a:xfrm>
          <a:custGeom>
            <a:avLst/>
            <a:gdLst>
              <a:gd name="connsiteX0" fmla="*/ 1091557 w 7105670"/>
              <a:gd name="connsiteY0" fmla="*/ 1242 h 2214703"/>
              <a:gd name="connsiteX1" fmla="*/ 1190803 w 7105670"/>
              <a:gd name="connsiteY1" fmla="*/ 84802 h 2214703"/>
              <a:gd name="connsiteX2" fmla="*/ 1190803 w 7105670"/>
              <a:gd name="connsiteY2" fmla="*/ 201956 h 2214703"/>
              <a:gd name="connsiteX3" fmla="*/ 1275966 w 7105670"/>
              <a:gd name="connsiteY3" fmla="*/ 287083 h 2214703"/>
              <a:gd name="connsiteX4" fmla="*/ 4867978 w 7105670"/>
              <a:gd name="connsiteY4" fmla="*/ 287083 h 2214703"/>
              <a:gd name="connsiteX5" fmla="*/ 4890410 w 7105670"/>
              <a:gd name="connsiteY5" fmla="*/ 288215 h 2214703"/>
              <a:gd name="connsiteX6" fmla="*/ 6288994 w 7105670"/>
              <a:gd name="connsiteY6" fmla="*/ 288215 h 2214703"/>
              <a:gd name="connsiteX7" fmla="*/ 7105670 w 7105670"/>
              <a:gd name="connsiteY7" fmla="*/ 1104891 h 2214703"/>
              <a:gd name="connsiteX8" fmla="*/ 6288994 w 7105670"/>
              <a:gd name="connsiteY8" fmla="*/ 1921567 h 2214703"/>
              <a:gd name="connsiteX9" fmla="*/ 4961416 w 7105670"/>
              <a:gd name="connsiteY9" fmla="*/ 1921566 h 2214703"/>
              <a:gd name="connsiteX10" fmla="*/ 4951950 w 7105670"/>
              <a:gd name="connsiteY10" fmla="*/ 1923011 h 2214703"/>
              <a:gd name="connsiteX11" fmla="*/ 4867978 w 7105670"/>
              <a:gd name="connsiteY11" fmla="*/ 1927248 h 2214703"/>
              <a:gd name="connsiteX12" fmla="*/ 1275966 w 7105670"/>
              <a:gd name="connsiteY12" fmla="*/ 1927248 h 2214703"/>
              <a:gd name="connsiteX13" fmla="*/ 1190803 w 7105670"/>
              <a:gd name="connsiteY13" fmla="*/ 2012374 h 2214703"/>
              <a:gd name="connsiteX14" fmla="*/ 1190803 w 7105670"/>
              <a:gd name="connsiteY14" fmla="*/ 2129529 h 2214703"/>
              <a:gd name="connsiteX15" fmla="*/ 1046617 w 7105670"/>
              <a:gd name="connsiteY15" fmla="*/ 2189370 h 2214703"/>
              <a:gd name="connsiteX16" fmla="*/ 24664 w 7105670"/>
              <a:gd name="connsiteY16" fmla="*/ 1167007 h 2214703"/>
              <a:gd name="connsiteX17" fmla="*/ 24664 w 7105670"/>
              <a:gd name="connsiteY17" fmla="*/ 1047324 h 2214703"/>
              <a:gd name="connsiteX18" fmla="*/ 1046617 w 7105670"/>
              <a:gd name="connsiteY18" fmla="*/ 24960 h 2214703"/>
              <a:gd name="connsiteX19" fmla="*/ 1091557 w 7105670"/>
              <a:gd name="connsiteY19" fmla="*/ 1242 h 22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05670" h="2214703">
                <a:moveTo>
                  <a:pt x="1091557" y="1242"/>
                </a:moveTo>
                <a:cubicBezTo>
                  <a:pt x="1139579" y="-7173"/>
                  <a:pt x="1190803" y="27910"/>
                  <a:pt x="1190803" y="84802"/>
                </a:cubicBezTo>
                <a:lnTo>
                  <a:pt x="1190803" y="201956"/>
                </a:lnTo>
                <a:cubicBezTo>
                  <a:pt x="1190803" y="249155"/>
                  <a:pt x="1228747" y="287083"/>
                  <a:pt x="1275966" y="287083"/>
                </a:cubicBezTo>
                <a:lnTo>
                  <a:pt x="4867978" y="287083"/>
                </a:lnTo>
                <a:lnTo>
                  <a:pt x="4890410" y="288215"/>
                </a:lnTo>
                <a:lnTo>
                  <a:pt x="6288994" y="288215"/>
                </a:lnTo>
                <a:cubicBezTo>
                  <a:pt x="6740034" y="288215"/>
                  <a:pt x="7105670" y="653853"/>
                  <a:pt x="7105670" y="1104891"/>
                </a:cubicBezTo>
                <a:cubicBezTo>
                  <a:pt x="7105670" y="1555929"/>
                  <a:pt x="6740032" y="1921567"/>
                  <a:pt x="6288994" y="1921567"/>
                </a:cubicBezTo>
                <a:lnTo>
                  <a:pt x="4961416" y="1921566"/>
                </a:lnTo>
                <a:lnTo>
                  <a:pt x="4951950" y="1923011"/>
                </a:lnTo>
                <a:cubicBezTo>
                  <a:pt x="4924344" y="1925813"/>
                  <a:pt x="4896330" y="1927248"/>
                  <a:pt x="4867978" y="1927248"/>
                </a:cubicBezTo>
                <a:lnTo>
                  <a:pt x="1275966" y="1927248"/>
                </a:lnTo>
                <a:cubicBezTo>
                  <a:pt x="1228747" y="1927248"/>
                  <a:pt x="1190803" y="1965175"/>
                  <a:pt x="1190803" y="2012374"/>
                </a:cubicBezTo>
                <a:lnTo>
                  <a:pt x="1190803" y="2129529"/>
                </a:lnTo>
                <a:cubicBezTo>
                  <a:pt x="1190803" y="2205384"/>
                  <a:pt x="1099738" y="2243312"/>
                  <a:pt x="1046617" y="2189370"/>
                </a:cubicBezTo>
                <a:lnTo>
                  <a:pt x="24664" y="1167007"/>
                </a:lnTo>
                <a:cubicBezTo>
                  <a:pt x="-8221" y="1134136"/>
                  <a:pt x="-8221" y="1080194"/>
                  <a:pt x="24664" y="1047324"/>
                </a:cubicBezTo>
                <a:lnTo>
                  <a:pt x="1046617" y="24960"/>
                </a:lnTo>
                <a:cubicBezTo>
                  <a:pt x="1059897" y="11686"/>
                  <a:pt x="1075549" y="4047"/>
                  <a:pt x="1091557" y="124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A9122A0-34C8-3845-9DFE-A69AB363D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846" y="4236517"/>
            <a:ext cx="1299782" cy="1275608"/>
          </a:xfrm>
          <a:custGeom>
            <a:avLst/>
            <a:gdLst>
              <a:gd name="T0" fmla="*/ 39 w 3083"/>
              <a:gd name="T1" fmla="*/ 1276 h 2679"/>
              <a:gd name="T2" fmla="*/ 1251 w 3083"/>
              <a:gd name="T3" fmla="*/ 63 h 2679"/>
              <a:gd name="T4" fmla="*/ 1251 w 3083"/>
              <a:gd name="T5" fmla="*/ 63 h 2679"/>
              <a:gd name="T6" fmla="*/ 1422 w 3083"/>
              <a:gd name="T7" fmla="*/ 134 h 2679"/>
              <a:gd name="T8" fmla="*/ 1422 w 3083"/>
              <a:gd name="T9" fmla="*/ 273 h 2679"/>
              <a:gd name="T10" fmla="*/ 1422 w 3083"/>
              <a:gd name="T11" fmla="*/ 273 h 2679"/>
              <a:gd name="T12" fmla="*/ 1523 w 3083"/>
              <a:gd name="T13" fmla="*/ 374 h 2679"/>
              <a:gd name="T14" fmla="*/ 3082 w 3083"/>
              <a:gd name="T15" fmla="*/ 374 h 2679"/>
              <a:gd name="T16" fmla="*/ 3082 w 3083"/>
              <a:gd name="T17" fmla="*/ 374 h 2679"/>
              <a:gd name="T18" fmla="*/ 1371 w 3083"/>
              <a:gd name="T19" fmla="*/ 2235 h 2679"/>
              <a:gd name="T20" fmla="*/ 1371 w 3083"/>
              <a:gd name="T21" fmla="*/ 2235 h 2679"/>
              <a:gd name="T22" fmla="*/ 1404 w 3083"/>
              <a:gd name="T23" fmla="*/ 2619 h 2679"/>
              <a:gd name="T24" fmla="*/ 1404 w 3083"/>
              <a:gd name="T25" fmla="*/ 2619 h 2679"/>
              <a:gd name="T26" fmla="*/ 1251 w 3083"/>
              <a:gd name="T27" fmla="*/ 2631 h 2679"/>
              <a:gd name="T28" fmla="*/ 39 w 3083"/>
              <a:gd name="T29" fmla="*/ 1418 h 2679"/>
              <a:gd name="T30" fmla="*/ 39 w 3083"/>
              <a:gd name="T31" fmla="*/ 1418 h 2679"/>
              <a:gd name="T32" fmla="*/ 39 w 3083"/>
              <a:gd name="T33" fmla="*/ 1276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3" h="2679">
                <a:moveTo>
                  <a:pt x="39" y="1276"/>
                </a:moveTo>
                <a:lnTo>
                  <a:pt x="1251" y="63"/>
                </a:lnTo>
                <a:lnTo>
                  <a:pt x="1251" y="63"/>
                </a:lnTo>
                <a:cubicBezTo>
                  <a:pt x="1314" y="0"/>
                  <a:pt x="1422" y="44"/>
                  <a:pt x="1422" y="134"/>
                </a:cubicBezTo>
                <a:lnTo>
                  <a:pt x="1422" y="273"/>
                </a:lnTo>
                <a:lnTo>
                  <a:pt x="1422" y="273"/>
                </a:lnTo>
                <a:cubicBezTo>
                  <a:pt x="1422" y="329"/>
                  <a:pt x="1467" y="374"/>
                  <a:pt x="1523" y="374"/>
                </a:cubicBezTo>
                <a:lnTo>
                  <a:pt x="3082" y="374"/>
                </a:lnTo>
                <a:lnTo>
                  <a:pt x="3082" y="374"/>
                </a:lnTo>
                <a:cubicBezTo>
                  <a:pt x="2094" y="700"/>
                  <a:pt x="1403" y="1401"/>
                  <a:pt x="1371" y="2235"/>
                </a:cubicBezTo>
                <a:lnTo>
                  <a:pt x="1371" y="2235"/>
                </a:lnTo>
                <a:cubicBezTo>
                  <a:pt x="1366" y="2365"/>
                  <a:pt x="1378" y="2494"/>
                  <a:pt x="1404" y="2619"/>
                </a:cubicBezTo>
                <a:lnTo>
                  <a:pt x="1404" y="2619"/>
                </a:lnTo>
                <a:cubicBezTo>
                  <a:pt x="1371" y="2666"/>
                  <a:pt x="1298" y="2678"/>
                  <a:pt x="1251" y="2631"/>
                </a:cubicBezTo>
                <a:lnTo>
                  <a:pt x="39" y="1418"/>
                </a:lnTo>
                <a:lnTo>
                  <a:pt x="39" y="1418"/>
                </a:lnTo>
                <a:cubicBezTo>
                  <a:pt x="0" y="1379"/>
                  <a:pt x="0" y="1315"/>
                  <a:pt x="39" y="12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C58BD88-DAD4-4E4D-BBF4-5D4A294F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7" y="2970279"/>
            <a:ext cx="5416463" cy="1698703"/>
          </a:xfrm>
          <a:custGeom>
            <a:avLst/>
            <a:gdLst>
              <a:gd name="connsiteX0" fmla="*/ 0 w 7108126"/>
              <a:gd name="connsiteY0" fmla="*/ 1106128 h 2215130"/>
              <a:gd name="connsiteX1" fmla="*/ 0 w 7108126"/>
              <a:gd name="connsiteY1" fmla="*/ 1106129 h 2215130"/>
              <a:gd name="connsiteX2" fmla="*/ 0 w 7108126"/>
              <a:gd name="connsiteY2" fmla="*/ 1106129 h 2215130"/>
              <a:gd name="connsiteX3" fmla="*/ 6015176 w 7108126"/>
              <a:gd name="connsiteY3" fmla="*/ 1243 h 2215130"/>
              <a:gd name="connsiteX4" fmla="*/ 6060138 w 7108126"/>
              <a:gd name="connsiteY4" fmla="*/ 24979 h 2215130"/>
              <a:gd name="connsiteX5" fmla="*/ 7083450 w 7108126"/>
              <a:gd name="connsiteY5" fmla="*/ 1047258 h 2215130"/>
              <a:gd name="connsiteX6" fmla="*/ 7083450 w 7108126"/>
              <a:gd name="connsiteY6" fmla="*/ 1167030 h 2215130"/>
              <a:gd name="connsiteX7" fmla="*/ 6060138 w 7108126"/>
              <a:gd name="connsiteY7" fmla="*/ 2190152 h 2215130"/>
              <a:gd name="connsiteX8" fmla="*/ 5915879 w 7108126"/>
              <a:gd name="connsiteY8" fmla="*/ 2130266 h 2215130"/>
              <a:gd name="connsiteX9" fmla="*/ 5915879 w 7108126"/>
              <a:gd name="connsiteY9" fmla="*/ 2013025 h 2215130"/>
              <a:gd name="connsiteX10" fmla="*/ 5830673 w 7108126"/>
              <a:gd name="connsiteY10" fmla="*/ 1927835 h 2215130"/>
              <a:gd name="connsiteX11" fmla="*/ 2236848 w 7108126"/>
              <a:gd name="connsiteY11" fmla="*/ 1927835 h 2215130"/>
              <a:gd name="connsiteX12" fmla="*/ 2152974 w 7108126"/>
              <a:gd name="connsiteY12" fmla="*/ 1923595 h 2215130"/>
              <a:gd name="connsiteX13" fmla="*/ 2147805 w 7108126"/>
              <a:gd name="connsiteY13" fmla="*/ 1922805 h 2215130"/>
              <a:gd name="connsiteX14" fmla="*/ 816676 w 7108126"/>
              <a:gd name="connsiteY14" fmla="*/ 1922804 h 2215130"/>
              <a:gd name="connsiteX15" fmla="*/ 16592 w 7108126"/>
              <a:gd name="connsiteY15" fmla="*/ 1270717 h 2215130"/>
              <a:gd name="connsiteX16" fmla="*/ 0 w 7108126"/>
              <a:gd name="connsiteY16" fmla="*/ 1106129 h 2215130"/>
              <a:gd name="connsiteX17" fmla="*/ 16592 w 7108126"/>
              <a:gd name="connsiteY17" fmla="*/ 941540 h 2215130"/>
              <a:gd name="connsiteX18" fmla="*/ 816676 w 7108126"/>
              <a:gd name="connsiteY18" fmla="*/ 289453 h 2215130"/>
              <a:gd name="connsiteX19" fmla="*/ 2194183 w 7108126"/>
              <a:gd name="connsiteY19" fmla="*/ 289453 h 2215130"/>
              <a:gd name="connsiteX20" fmla="*/ 2236848 w 7108126"/>
              <a:gd name="connsiteY20" fmla="*/ 287296 h 2215130"/>
              <a:gd name="connsiteX21" fmla="*/ 5830673 w 7108126"/>
              <a:gd name="connsiteY21" fmla="*/ 287296 h 2215130"/>
              <a:gd name="connsiteX22" fmla="*/ 5915879 w 7108126"/>
              <a:gd name="connsiteY22" fmla="*/ 202106 h 2215130"/>
              <a:gd name="connsiteX23" fmla="*/ 5915879 w 7108126"/>
              <a:gd name="connsiteY23" fmla="*/ 84865 h 2215130"/>
              <a:gd name="connsiteX24" fmla="*/ 6015176 w 7108126"/>
              <a:gd name="connsiteY24" fmla="*/ 1243 h 221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108126" h="2215130">
                <a:moveTo>
                  <a:pt x="0" y="1106128"/>
                </a:moveTo>
                <a:lnTo>
                  <a:pt x="0" y="1106129"/>
                </a:lnTo>
                <a:lnTo>
                  <a:pt x="0" y="1106129"/>
                </a:lnTo>
                <a:close/>
                <a:moveTo>
                  <a:pt x="6015176" y="1243"/>
                </a:moveTo>
                <a:cubicBezTo>
                  <a:pt x="6031191" y="4050"/>
                  <a:pt x="6046851" y="11694"/>
                  <a:pt x="6060138" y="24979"/>
                </a:cubicBezTo>
                <a:lnTo>
                  <a:pt x="7083450" y="1047258"/>
                </a:lnTo>
                <a:cubicBezTo>
                  <a:pt x="7116352" y="1080153"/>
                  <a:pt x="7116352" y="1134135"/>
                  <a:pt x="7083450" y="1167030"/>
                </a:cubicBezTo>
                <a:lnTo>
                  <a:pt x="6060138" y="2190152"/>
                </a:lnTo>
                <a:cubicBezTo>
                  <a:pt x="6006990" y="2243291"/>
                  <a:pt x="5915879" y="2206178"/>
                  <a:pt x="5915879" y="2130266"/>
                </a:cubicBezTo>
                <a:lnTo>
                  <a:pt x="5915879" y="2013025"/>
                </a:lnTo>
                <a:cubicBezTo>
                  <a:pt x="5915879" y="1965791"/>
                  <a:pt x="5877916" y="1927835"/>
                  <a:pt x="5830673" y="1927835"/>
                </a:cubicBezTo>
                <a:lnTo>
                  <a:pt x="2236848" y="1927835"/>
                </a:lnTo>
                <a:cubicBezTo>
                  <a:pt x="2208534" y="1927835"/>
                  <a:pt x="2180553" y="1926399"/>
                  <a:pt x="2152974" y="1923595"/>
                </a:cubicBezTo>
                <a:lnTo>
                  <a:pt x="2147805" y="1922805"/>
                </a:lnTo>
                <a:lnTo>
                  <a:pt x="816676" y="1922804"/>
                </a:lnTo>
                <a:cubicBezTo>
                  <a:pt x="422018" y="1922804"/>
                  <a:pt x="92744" y="1642863"/>
                  <a:pt x="16592" y="1270717"/>
                </a:cubicBezTo>
                <a:lnTo>
                  <a:pt x="0" y="1106129"/>
                </a:lnTo>
                <a:lnTo>
                  <a:pt x="16592" y="941540"/>
                </a:lnTo>
                <a:cubicBezTo>
                  <a:pt x="92744" y="569395"/>
                  <a:pt x="422018" y="289453"/>
                  <a:pt x="816676" y="289453"/>
                </a:cubicBezTo>
                <a:lnTo>
                  <a:pt x="2194183" y="289453"/>
                </a:lnTo>
                <a:lnTo>
                  <a:pt x="2236848" y="287296"/>
                </a:lnTo>
                <a:lnTo>
                  <a:pt x="5830673" y="287296"/>
                </a:lnTo>
                <a:cubicBezTo>
                  <a:pt x="5877916" y="287296"/>
                  <a:pt x="5915879" y="248497"/>
                  <a:pt x="5915879" y="202106"/>
                </a:cubicBezTo>
                <a:lnTo>
                  <a:pt x="5915879" y="84865"/>
                </a:lnTo>
                <a:cubicBezTo>
                  <a:pt x="5915879" y="27931"/>
                  <a:pt x="5967129" y="-7178"/>
                  <a:pt x="6015176" y="124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60DCF3D-068C-314B-ACE3-7E5490A9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112" y="3171791"/>
            <a:ext cx="1299783" cy="1273509"/>
          </a:xfrm>
          <a:custGeom>
            <a:avLst/>
            <a:gdLst>
              <a:gd name="T0" fmla="*/ 3044 w 3084"/>
              <a:gd name="T1" fmla="*/ 1275 h 2678"/>
              <a:gd name="T2" fmla="*/ 1831 w 3084"/>
              <a:gd name="T3" fmla="*/ 63 h 2678"/>
              <a:gd name="T4" fmla="*/ 1831 w 3084"/>
              <a:gd name="T5" fmla="*/ 63 h 2678"/>
              <a:gd name="T6" fmla="*/ 1660 w 3084"/>
              <a:gd name="T7" fmla="*/ 134 h 2678"/>
              <a:gd name="T8" fmla="*/ 1660 w 3084"/>
              <a:gd name="T9" fmla="*/ 273 h 2678"/>
              <a:gd name="T10" fmla="*/ 1660 w 3084"/>
              <a:gd name="T11" fmla="*/ 273 h 2678"/>
              <a:gd name="T12" fmla="*/ 1559 w 3084"/>
              <a:gd name="T13" fmla="*/ 374 h 2678"/>
              <a:gd name="T14" fmla="*/ 0 w 3084"/>
              <a:gd name="T15" fmla="*/ 374 h 2678"/>
              <a:gd name="T16" fmla="*/ 0 w 3084"/>
              <a:gd name="T17" fmla="*/ 374 h 2678"/>
              <a:gd name="T18" fmla="*/ 1711 w 3084"/>
              <a:gd name="T19" fmla="*/ 2234 h 2678"/>
              <a:gd name="T20" fmla="*/ 1711 w 3084"/>
              <a:gd name="T21" fmla="*/ 2234 h 2678"/>
              <a:gd name="T22" fmla="*/ 1678 w 3084"/>
              <a:gd name="T23" fmla="*/ 2618 h 2678"/>
              <a:gd name="T24" fmla="*/ 1678 w 3084"/>
              <a:gd name="T25" fmla="*/ 2618 h 2678"/>
              <a:gd name="T26" fmla="*/ 1831 w 3084"/>
              <a:gd name="T27" fmla="*/ 2630 h 2678"/>
              <a:gd name="T28" fmla="*/ 3044 w 3084"/>
              <a:gd name="T29" fmla="*/ 1417 h 2678"/>
              <a:gd name="T30" fmla="*/ 3044 w 3084"/>
              <a:gd name="T31" fmla="*/ 1417 h 2678"/>
              <a:gd name="T32" fmla="*/ 3044 w 3084"/>
              <a:gd name="T33" fmla="*/ 1275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4" h="2678">
                <a:moveTo>
                  <a:pt x="3044" y="1275"/>
                </a:moveTo>
                <a:lnTo>
                  <a:pt x="1831" y="63"/>
                </a:lnTo>
                <a:lnTo>
                  <a:pt x="1831" y="63"/>
                </a:lnTo>
                <a:cubicBezTo>
                  <a:pt x="1768" y="0"/>
                  <a:pt x="1660" y="44"/>
                  <a:pt x="1660" y="134"/>
                </a:cubicBezTo>
                <a:lnTo>
                  <a:pt x="1660" y="273"/>
                </a:lnTo>
                <a:lnTo>
                  <a:pt x="1660" y="273"/>
                </a:lnTo>
                <a:cubicBezTo>
                  <a:pt x="1660" y="328"/>
                  <a:pt x="1615" y="374"/>
                  <a:pt x="1559" y="374"/>
                </a:cubicBezTo>
                <a:lnTo>
                  <a:pt x="0" y="374"/>
                </a:lnTo>
                <a:lnTo>
                  <a:pt x="0" y="374"/>
                </a:lnTo>
                <a:cubicBezTo>
                  <a:pt x="988" y="700"/>
                  <a:pt x="1680" y="1399"/>
                  <a:pt x="1711" y="2234"/>
                </a:cubicBezTo>
                <a:lnTo>
                  <a:pt x="1711" y="2234"/>
                </a:lnTo>
                <a:cubicBezTo>
                  <a:pt x="1716" y="2364"/>
                  <a:pt x="1704" y="2492"/>
                  <a:pt x="1678" y="2618"/>
                </a:cubicBezTo>
                <a:lnTo>
                  <a:pt x="1678" y="2618"/>
                </a:lnTo>
                <a:cubicBezTo>
                  <a:pt x="1712" y="2664"/>
                  <a:pt x="1784" y="2677"/>
                  <a:pt x="1831" y="2630"/>
                </a:cubicBezTo>
                <a:lnTo>
                  <a:pt x="3044" y="1417"/>
                </a:lnTo>
                <a:lnTo>
                  <a:pt x="3044" y="1417"/>
                </a:lnTo>
                <a:cubicBezTo>
                  <a:pt x="3083" y="1378"/>
                  <a:pt x="3083" y="1314"/>
                  <a:pt x="3044" y="12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318D870-C0E8-0640-8185-14A9E607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305" y="4495625"/>
            <a:ext cx="381196" cy="381196"/>
          </a:xfrm>
          <a:custGeom>
            <a:avLst/>
            <a:gdLst>
              <a:gd name="T0" fmla="*/ 902 w 903"/>
              <a:gd name="T1" fmla="*/ 451 h 904"/>
              <a:gd name="T2" fmla="*/ 902 w 903"/>
              <a:gd name="T3" fmla="*/ 451 h 904"/>
              <a:gd name="T4" fmla="*/ 451 w 903"/>
              <a:gd name="T5" fmla="*/ 903 h 904"/>
              <a:gd name="T6" fmla="*/ 451 w 903"/>
              <a:gd name="T7" fmla="*/ 903 h 904"/>
              <a:gd name="T8" fmla="*/ 0 w 903"/>
              <a:gd name="T9" fmla="*/ 451 h 904"/>
              <a:gd name="T10" fmla="*/ 0 w 903"/>
              <a:gd name="T11" fmla="*/ 451 h 904"/>
              <a:gd name="T12" fmla="*/ 451 w 903"/>
              <a:gd name="T13" fmla="*/ 0 h 904"/>
              <a:gd name="T14" fmla="*/ 451 w 903"/>
              <a:gd name="T15" fmla="*/ 0 h 904"/>
              <a:gd name="T16" fmla="*/ 902 w 903"/>
              <a:gd name="T17" fmla="*/ 451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3" h="904">
                <a:moveTo>
                  <a:pt x="902" y="451"/>
                </a:moveTo>
                <a:lnTo>
                  <a:pt x="902" y="451"/>
                </a:lnTo>
                <a:cubicBezTo>
                  <a:pt x="902" y="701"/>
                  <a:pt x="700" y="903"/>
                  <a:pt x="451" y="903"/>
                </a:cubicBezTo>
                <a:lnTo>
                  <a:pt x="451" y="903"/>
                </a:lnTo>
                <a:cubicBezTo>
                  <a:pt x="202" y="903"/>
                  <a:pt x="0" y="701"/>
                  <a:pt x="0" y="451"/>
                </a:cubicBezTo>
                <a:lnTo>
                  <a:pt x="0" y="451"/>
                </a:lnTo>
                <a:cubicBezTo>
                  <a:pt x="0" y="202"/>
                  <a:pt x="202" y="0"/>
                  <a:pt x="451" y="0"/>
                </a:cubicBezTo>
                <a:lnTo>
                  <a:pt x="451" y="0"/>
                </a:lnTo>
                <a:cubicBezTo>
                  <a:pt x="700" y="0"/>
                  <a:pt x="902" y="202"/>
                  <a:pt x="902" y="4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C2D76C7-27A4-C64F-A6FC-98733140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834" y="1884219"/>
            <a:ext cx="5736429" cy="1974948"/>
          </a:xfrm>
          <a:custGeom>
            <a:avLst/>
            <a:gdLst>
              <a:gd name="connsiteX0" fmla="*/ 1091557 w 7105670"/>
              <a:gd name="connsiteY0" fmla="*/ 1261 h 2214704"/>
              <a:gd name="connsiteX1" fmla="*/ 1190803 w 7105670"/>
              <a:gd name="connsiteY1" fmla="*/ 85177 h 2214704"/>
              <a:gd name="connsiteX2" fmla="*/ 1190803 w 7105670"/>
              <a:gd name="connsiteY2" fmla="*/ 202331 h 2214704"/>
              <a:gd name="connsiteX3" fmla="*/ 1275966 w 7105670"/>
              <a:gd name="connsiteY3" fmla="*/ 287458 h 2214704"/>
              <a:gd name="connsiteX4" fmla="*/ 4298480 w 7105670"/>
              <a:gd name="connsiteY4" fmla="*/ 287458 h 2214704"/>
              <a:gd name="connsiteX5" fmla="*/ 4341484 w 7105670"/>
              <a:gd name="connsiteY5" fmla="*/ 285286 h 2214704"/>
              <a:gd name="connsiteX6" fmla="*/ 6288994 w 7105670"/>
              <a:gd name="connsiteY6" fmla="*/ 285286 h 2214704"/>
              <a:gd name="connsiteX7" fmla="*/ 7105670 w 7105670"/>
              <a:gd name="connsiteY7" fmla="*/ 1101962 h 2214704"/>
              <a:gd name="connsiteX8" fmla="*/ 6288994 w 7105670"/>
              <a:gd name="connsiteY8" fmla="*/ 1918638 h 2214704"/>
              <a:gd name="connsiteX9" fmla="*/ 4983072 w 7105670"/>
              <a:gd name="connsiteY9" fmla="*/ 1918638 h 2214704"/>
              <a:gd name="connsiteX10" fmla="*/ 4951950 w 7105670"/>
              <a:gd name="connsiteY10" fmla="*/ 1923385 h 2214704"/>
              <a:gd name="connsiteX11" fmla="*/ 4867978 w 7105670"/>
              <a:gd name="connsiteY11" fmla="*/ 1927623 h 2214704"/>
              <a:gd name="connsiteX12" fmla="*/ 1275966 w 7105670"/>
              <a:gd name="connsiteY12" fmla="*/ 1927623 h 2214704"/>
              <a:gd name="connsiteX13" fmla="*/ 1190803 w 7105670"/>
              <a:gd name="connsiteY13" fmla="*/ 2012749 h 2214704"/>
              <a:gd name="connsiteX14" fmla="*/ 1190803 w 7105670"/>
              <a:gd name="connsiteY14" fmla="*/ 2129904 h 2214704"/>
              <a:gd name="connsiteX15" fmla="*/ 1046617 w 7105670"/>
              <a:gd name="connsiteY15" fmla="*/ 2189745 h 2214704"/>
              <a:gd name="connsiteX16" fmla="*/ 24664 w 7105670"/>
              <a:gd name="connsiteY16" fmla="*/ 1167382 h 2214704"/>
              <a:gd name="connsiteX17" fmla="*/ 24664 w 7105670"/>
              <a:gd name="connsiteY17" fmla="*/ 1047699 h 2214704"/>
              <a:gd name="connsiteX18" fmla="*/ 1046617 w 7105670"/>
              <a:gd name="connsiteY18" fmla="*/ 25335 h 2214704"/>
              <a:gd name="connsiteX19" fmla="*/ 1091557 w 7105670"/>
              <a:gd name="connsiteY19" fmla="*/ 1261 h 22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05670" h="2214704">
                <a:moveTo>
                  <a:pt x="1091557" y="1261"/>
                </a:moveTo>
                <a:cubicBezTo>
                  <a:pt x="1139579" y="-7272"/>
                  <a:pt x="1190803" y="28285"/>
                  <a:pt x="1190803" y="85177"/>
                </a:cubicBezTo>
                <a:lnTo>
                  <a:pt x="1190803" y="202331"/>
                </a:lnTo>
                <a:cubicBezTo>
                  <a:pt x="1190803" y="249530"/>
                  <a:pt x="1228747" y="287458"/>
                  <a:pt x="1275966" y="287458"/>
                </a:cubicBezTo>
                <a:lnTo>
                  <a:pt x="4298480" y="287458"/>
                </a:lnTo>
                <a:lnTo>
                  <a:pt x="4341484" y="285286"/>
                </a:lnTo>
                <a:lnTo>
                  <a:pt x="6288994" y="285286"/>
                </a:lnTo>
                <a:cubicBezTo>
                  <a:pt x="6740034" y="285286"/>
                  <a:pt x="7105670" y="650924"/>
                  <a:pt x="7105670" y="1101962"/>
                </a:cubicBezTo>
                <a:cubicBezTo>
                  <a:pt x="7105670" y="1553000"/>
                  <a:pt x="6740032" y="1918638"/>
                  <a:pt x="6288994" y="1918638"/>
                </a:cubicBezTo>
                <a:lnTo>
                  <a:pt x="4983072" y="1918638"/>
                </a:lnTo>
                <a:lnTo>
                  <a:pt x="4951950" y="1923385"/>
                </a:lnTo>
                <a:cubicBezTo>
                  <a:pt x="4924344" y="1926187"/>
                  <a:pt x="4896330" y="1927623"/>
                  <a:pt x="4867978" y="1927623"/>
                </a:cubicBezTo>
                <a:lnTo>
                  <a:pt x="1275966" y="1927623"/>
                </a:lnTo>
                <a:cubicBezTo>
                  <a:pt x="1228747" y="1927623"/>
                  <a:pt x="1190803" y="1965550"/>
                  <a:pt x="1190803" y="2012749"/>
                </a:cubicBezTo>
                <a:lnTo>
                  <a:pt x="1190803" y="2129904"/>
                </a:lnTo>
                <a:cubicBezTo>
                  <a:pt x="1190803" y="2205759"/>
                  <a:pt x="1099738" y="2242844"/>
                  <a:pt x="1046617" y="2189745"/>
                </a:cubicBezTo>
                <a:lnTo>
                  <a:pt x="24664" y="1167382"/>
                </a:lnTo>
                <a:cubicBezTo>
                  <a:pt x="-8221" y="1134511"/>
                  <a:pt x="-8221" y="1080569"/>
                  <a:pt x="24664" y="1047699"/>
                </a:cubicBezTo>
                <a:lnTo>
                  <a:pt x="1046617" y="25335"/>
                </a:lnTo>
                <a:cubicBezTo>
                  <a:pt x="1059897" y="11849"/>
                  <a:pt x="1075549" y="4106"/>
                  <a:pt x="1091557" y="12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4EFA4A1A-9269-8D49-8A65-A287E717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227" y="2305335"/>
            <a:ext cx="1425923" cy="1199118"/>
          </a:xfrm>
          <a:custGeom>
            <a:avLst/>
            <a:gdLst>
              <a:gd name="T0" fmla="*/ 39 w 3083"/>
              <a:gd name="T1" fmla="*/ 1277 h 2680"/>
              <a:gd name="T2" fmla="*/ 1251 w 3083"/>
              <a:gd name="T3" fmla="*/ 64 h 2680"/>
              <a:gd name="T4" fmla="*/ 1251 w 3083"/>
              <a:gd name="T5" fmla="*/ 64 h 2680"/>
              <a:gd name="T6" fmla="*/ 1422 w 3083"/>
              <a:gd name="T7" fmla="*/ 135 h 2680"/>
              <a:gd name="T8" fmla="*/ 1422 w 3083"/>
              <a:gd name="T9" fmla="*/ 274 h 2680"/>
              <a:gd name="T10" fmla="*/ 1422 w 3083"/>
              <a:gd name="T11" fmla="*/ 274 h 2680"/>
              <a:gd name="T12" fmla="*/ 1523 w 3083"/>
              <a:gd name="T13" fmla="*/ 375 h 2680"/>
              <a:gd name="T14" fmla="*/ 3082 w 3083"/>
              <a:gd name="T15" fmla="*/ 375 h 2680"/>
              <a:gd name="T16" fmla="*/ 3082 w 3083"/>
              <a:gd name="T17" fmla="*/ 375 h 2680"/>
              <a:gd name="T18" fmla="*/ 1371 w 3083"/>
              <a:gd name="T19" fmla="*/ 2236 h 2680"/>
              <a:gd name="T20" fmla="*/ 1371 w 3083"/>
              <a:gd name="T21" fmla="*/ 2236 h 2680"/>
              <a:gd name="T22" fmla="*/ 1404 w 3083"/>
              <a:gd name="T23" fmla="*/ 2619 h 2680"/>
              <a:gd name="T24" fmla="*/ 1404 w 3083"/>
              <a:gd name="T25" fmla="*/ 2619 h 2680"/>
              <a:gd name="T26" fmla="*/ 1251 w 3083"/>
              <a:gd name="T27" fmla="*/ 2632 h 2680"/>
              <a:gd name="T28" fmla="*/ 39 w 3083"/>
              <a:gd name="T29" fmla="*/ 1419 h 2680"/>
              <a:gd name="T30" fmla="*/ 39 w 3083"/>
              <a:gd name="T31" fmla="*/ 1419 h 2680"/>
              <a:gd name="T32" fmla="*/ 39 w 3083"/>
              <a:gd name="T33" fmla="*/ 1277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3" h="2680">
                <a:moveTo>
                  <a:pt x="39" y="1277"/>
                </a:moveTo>
                <a:lnTo>
                  <a:pt x="1251" y="64"/>
                </a:lnTo>
                <a:lnTo>
                  <a:pt x="1251" y="64"/>
                </a:lnTo>
                <a:cubicBezTo>
                  <a:pt x="1314" y="0"/>
                  <a:pt x="1422" y="45"/>
                  <a:pt x="1422" y="135"/>
                </a:cubicBezTo>
                <a:lnTo>
                  <a:pt x="1422" y="274"/>
                </a:lnTo>
                <a:lnTo>
                  <a:pt x="1422" y="274"/>
                </a:lnTo>
                <a:cubicBezTo>
                  <a:pt x="1422" y="330"/>
                  <a:pt x="1467" y="375"/>
                  <a:pt x="1523" y="375"/>
                </a:cubicBezTo>
                <a:lnTo>
                  <a:pt x="3082" y="375"/>
                </a:lnTo>
                <a:lnTo>
                  <a:pt x="3082" y="375"/>
                </a:lnTo>
                <a:cubicBezTo>
                  <a:pt x="2094" y="701"/>
                  <a:pt x="1403" y="1401"/>
                  <a:pt x="1371" y="2236"/>
                </a:cubicBezTo>
                <a:lnTo>
                  <a:pt x="1371" y="2236"/>
                </a:lnTo>
                <a:cubicBezTo>
                  <a:pt x="1366" y="2366"/>
                  <a:pt x="1378" y="2495"/>
                  <a:pt x="1404" y="2619"/>
                </a:cubicBezTo>
                <a:lnTo>
                  <a:pt x="1404" y="2619"/>
                </a:lnTo>
                <a:cubicBezTo>
                  <a:pt x="1371" y="2666"/>
                  <a:pt x="1298" y="2679"/>
                  <a:pt x="1251" y="2632"/>
                </a:cubicBezTo>
                <a:lnTo>
                  <a:pt x="39" y="1419"/>
                </a:lnTo>
                <a:lnTo>
                  <a:pt x="39" y="1419"/>
                </a:lnTo>
                <a:cubicBezTo>
                  <a:pt x="0" y="1380"/>
                  <a:pt x="0" y="1316"/>
                  <a:pt x="39" y="12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B1E5FED8-E892-814E-AEB9-7F10B527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994" y="3599319"/>
            <a:ext cx="381195" cy="381196"/>
          </a:xfrm>
          <a:custGeom>
            <a:avLst/>
            <a:gdLst>
              <a:gd name="T0" fmla="*/ 0 w 904"/>
              <a:gd name="T1" fmla="*/ 451 h 902"/>
              <a:gd name="T2" fmla="*/ 0 w 904"/>
              <a:gd name="T3" fmla="*/ 451 h 902"/>
              <a:gd name="T4" fmla="*/ 452 w 904"/>
              <a:gd name="T5" fmla="*/ 901 h 902"/>
              <a:gd name="T6" fmla="*/ 452 w 904"/>
              <a:gd name="T7" fmla="*/ 901 h 902"/>
              <a:gd name="T8" fmla="*/ 903 w 904"/>
              <a:gd name="T9" fmla="*/ 451 h 902"/>
              <a:gd name="T10" fmla="*/ 903 w 904"/>
              <a:gd name="T11" fmla="*/ 451 h 902"/>
              <a:gd name="T12" fmla="*/ 452 w 904"/>
              <a:gd name="T13" fmla="*/ 0 h 902"/>
              <a:gd name="T14" fmla="*/ 452 w 904"/>
              <a:gd name="T15" fmla="*/ 0 h 902"/>
              <a:gd name="T16" fmla="*/ 0 w 904"/>
              <a:gd name="T17" fmla="*/ 451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4" h="902">
                <a:moveTo>
                  <a:pt x="0" y="451"/>
                </a:moveTo>
                <a:lnTo>
                  <a:pt x="0" y="451"/>
                </a:lnTo>
                <a:cubicBezTo>
                  <a:pt x="0" y="699"/>
                  <a:pt x="202" y="901"/>
                  <a:pt x="452" y="901"/>
                </a:cubicBezTo>
                <a:lnTo>
                  <a:pt x="452" y="901"/>
                </a:lnTo>
                <a:cubicBezTo>
                  <a:pt x="701" y="901"/>
                  <a:pt x="903" y="699"/>
                  <a:pt x="903" y="451"/>
                </a:cubicBezTo>
                <a:lnTo>
                  <a:pt x="903" y="451"/>
                </a:lnTo>
                <a:cubicBezTo>
                  <a:pt x="903" y="201"/>
                  <a:pt x="701" y="0"/>
                  <a:pt x="452" y="0"/>
                </a:cubicBezTo>
                <a:lnTo>
                  <a:pt x="452" y="0"/>
                </a:lnTo>
                <a:cubicBezTo>
                  <a:pt x="202" y="0"/>
                  <a:pt x="0" y="201"/>
                  <a:pt x="0" y="451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D2A2F03E-4B60-F746-B8AA-9AB6ACFC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7" y="1008824"/>
            <a:ext cx="5416463" cy="1774345"/>
          </a:xfrm>
          <a:custGeom>
            <a:avLst/>
            <a:gdLst>
              <a:gd name="connsiteX0" fmla="*/ 0 w 7108126"/>
              <a:gd name="connsiteY0" fmla="*/ 1102249 h 2214816"/>
              <a:gd name="connsiteX1" fmla="*/ 0 w 7108126"/>
              <a:gd name="connsiteY1" fmla="*/ 1102250 h 2214816"/>
              <a:gd name="connsiteX2" fmla="*/ 0 w 7108126"/>
              <a:gd name="connsiteY2" fmla="*/ 1102250 h 2214816"/>
              <a:gd name="connsiteX3" fmla="*/ 6015176 w 7108126"/>
              <a:gd name="connsiteY3" fmla="*/ 1182 h 2214816"/>
              <a:gd name="connsiteX4" fmla="*/ 6060138 w 7108126"/>
              <a:gd name="connsiteY4" fmla="*/ 24781 h 2214816"/>
              <a:gd name="connsiteX5" fmla="*/ 7083450 w 7108126"/>
              <a:gd name="connsiteY5" fmla="*/ 1047146 h 2214816"/>
              <a:gd name="connsiteX6" fmla="*/ 7083450 w 7108126"/>
              <a:gd name="connsiteY6" fmla="*/ 1167672 h 2214816"/>
              <a:gd name="connsiteX7" fmla="*/ 6060138 w 7108126"/>
              <a:gd name="connsiteY7" fmla="*/ 2190036 h 2214816"/>
              <a:gd name="connsiteX8" fmla="*/ 5915879 w 7108126"/>
              <a:gd name="connsiteY8" fmla="*/ 2130195 h 2214816"/>
              <a:gd name="connsiteX9" fmla="*/ 5915879 w 7108126"/>
              <a:gd name="connsiteY9" fmla="*/ 2013040 h 2214816"/>
              <a:gd name="connsiteX10" fmla="*/ 5830673 w 7108126"/>
              <a:gd name="connsiteY10" fmla="*/ 1927913 h 2214816"/>
              <a:gd name="connsiteX11" fmla="*/ 2236848 w 7108126"/>
              <a:gd name="connsiteY11" fmla="*/ 1927913 h 2214816"/>
              <a:gd name="connsiteX12" fmla="*/ 2152974 w 7108126"/>
              <a:gd name="connsiteY12" fmla="*/ 1923676 h 2214816"/>
              <a:gd name="connsiteX13" fmla="*/ 2121861 w 7108126"/>
              <a:gd name="connsiteY13" fmla="*/ 1918926 h 2214816"/>
              <a:gd name="connsiteX14" fmla="*/ 816676 w 7108126"/>
              <a:gd name="connsiteY14" fmla="*/ 1918925 h 2214816"/>
              <a:gd name="connsiteX15" fmla="*/ 16592 w 7108126"/>
              <a:gd name="connsiteY15" fmla="*/ 1266838 h 2214816"/>
              <a:gd name="connsiteX16" fmla="*/ 0 w 7108126"/>
              <a:gd name="connsiteY16" fmla="*/ 1102250 h 2214816"/>
              <a:gd name="connsiteX17" fmla="*/ 16592 w 7108126"/>
              <a:gd name="connsiteY17" fmla="*/ 937661 h 2214816"/>
              <a:gd name="connsiteX18" fmla="*/ 816676 w 7108126"/>
              <a:gd name="connsiteY18" fmla="*/ 285574 h 2214816"/>
              <a:gd name="connsiteX19" fmla="*/ 2764187 w 7108126"/>
              <a:gd name="connsiteY19" fmla="*/ 285574 h 2214816"/>
              <a:gd name="connsiteX20" fmla="*/ 2807221 w 7108126"/>
              <a:gd name="connsiteY20" fmla="*/ 287747 h 2214816"/>
              <a:gd name="connsiteX21" fmla="*/ 5830673 w 7108126"/>
              <a:gd name="connsiteY21" fmla="*/ 287747 h 2214816"/>
              <a:gd name="connsiteX22" fmla="*/ 5915879 w 7108126"/>
              <a:gd name="connsiteY22" fmla="*/ 202620 h 2214816"/>
              <a:gd name="connsiteX23" fmla="*/ 5915879 w 7108126"/>
              <a:gd name="connsiteY23" fmla="*/ 84623 h 2214816"/>
              <a:gd name="connsiteX24" fmla="*/ 6015176 w 7108126"/>
              <a:gd name="connsiteY24" fmla="*/ 1182 h 221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108126" h="2214816">
                <a:moveTo>
                  <a:pt x="0" y="1102249"/>
                </a:moveTo>
                <a:lnTo>
                  <a:pt x="0" y="1102250"/>
                </a:lnTo>
                <a:lnTo>
                  <a:pt x="0" y="1102250"/>
                </a:lnTo>
                <a:close/>
                <a:moveTo>
                  <a:pt x="6015176" y="1182"/>
                </a:moveTo>
                <a:cubicBezTo>
                  <a:pt x="6031191" y="3921"/>
                  <a:pt x="6046851" y="11506"/>
                  <a:pt x="6060138" y="24781"/>
                </a:cubicBezTo>
                <a:lnTo>
                  <a:pt x="7083450" y="1047146"/>
                </a:lnTo>
                <a:cubicBezTo>
                  <a:pt x="7116352" y="1080859"/>
                  <a:pt x="7116352" y="1134801"/>
                  <a:pt x="7083450" y="1167672"/>
                </a:cubicBezTo>
                <a:lnTo>
                  <a:pt x="6060138" y="2190036"/>
                </a:lnTo>
                <a:cubicBezTo>
                  <a:pt x="6006990" y="2243135"/>
                  <a:pt x="5915879" y="2205207"/>
                  <a:pt x="5915879" y="2130195"/>
                </a:cubicBezTo>
                <a:lnTo>
                  <a:pt x="5915879" y="2013040"/>
                </a:lnTo>
                <a:cubicBezTo>
                  <a:pt x="5915879" y="1965841"/>
                  <a:pt x="5877916" y="1927913"/>
                  <a:pt x="5830673" y="1927913"/>
                </a:cubicBezTo>
                <a:lnTo>
                  <a:pt x="2236848" y="1927913"/>
                </a:lnTo>
                <a:cubicBezTo>
                  <a:pt x="2208534" y="1927913"/>
                  <a:pt x="2180553" y="1926478"/>
                  <a:pt x="2152974" y="1923676"/>
                </a:cubicBezTo>
                <a:lnTo>
                  <a:pt x="2121861" y="1918926"/>
                </a:lnTo>
                <a:lnTo>
                  <a:pt x="816676" y="1918925"/>
                </a:lnTo>
                <a:cubicBezTo>
                  <a:pt x="422018" y="1918925"/>
                  <a:pt x="92744" y="1638984"/>
                  <a:pt x="16592" y="1266838"/>
                </a:cubicBezTo>
                <a:lnTo>
                  <a:pt x="0" y="1102250"/>
                </a:lnTo>
                <a:lnTo>
                  <a:pt x="16592" y="937661"/>
                </a:lnTo>
                <a:cubicBezTo>
                  <a:pt x="92744" y="565516"/>
                  <a:pt x="422018" y="285574"/>
                  <a:pt x="816676" y="285574"/>
                </a:cubicBezTo>
                <a:lnTo>
                  <a:pt x="2764187" y="285574"/>
                </a:lnTo>
                <a:lnTo>
                  <a:pt x="2807221" y="287747"/>
                </a:lnTo>
                <a:lnTo>
                  <a:pt x="5830673" y="287747"/>
                </a:lnTo>
                <a:cubicBezTo>
                  <a:pt x="5877916" y="287747"/>
                  <a:pt x="5915879" y="249819"/>
                  <a:pt x="5915879" y="202620"/>
                </a:cubicBezTo>
                <a:lnTo>
                  <a:pt x="5915879" y="84623"/>
                </a:lnTo>
                <a:cubicBezTo>
                  <a:pt x="5915879" y="28363"/>
                  <a:pt x="5967129" y="-7036"/>
                  <a:pt x="6015176" y="11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8ADAA5A8-5F40-6B4D-89BF-C4383798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010" y="1195934"/>
            <a:ext cx="1299783" cy="1503541"/>
          </a:xfrm>
          <a:custGeom>
            <a:avLst/>
            <a:gdLst>
              <a:gd name="T0" fmla="*/ 3044 w 3084"/>
              <a:gd name="T1" fmla="*/ 1276 h 2680"/>
              <a:gd name="T2" fmla="*/ 1831 w 3084"/>
              <a:gd name="T3" fmla="*/ 63 h 2680"/>
              <a:gd name="T4" fmla="*/ 1831 w 3084"/>
              <a:gd name="T5" fmla="*/ 63 h 2680"/>
              <a:gd name="T6" fmla="*/ 1660 w 3084"/>
              <a:gd name="T7" fmla="*/ 134 h 2680"/>
              <a:gd name="T8" fmla="*/ 1660 w 3084"/>
              <a:gd name="T9" fmla="*/ 274 h 2680"/>
              <a:gd name="T10" fmla="*/ 1660 w 3084"/>
              <a:gd name="T11" fmla="*/ 274 h 2680"/>
              <a:gd name="T12" fmla="*/ 1559 w 3084"/>
              <a:gd name="T13" fmla="*/ 375 h 2680"/>
              <a:gd name="T14" fmla="*/ 0 w 3084"/>
              <a:gd name="T15" fmla="*/ 375 h 2680"/>
              <a:gd name="T16" fmla="*/ 0 w 3084"/>
              <a:gd name="T17" fmla="*/ 375 h 2680"/>
              <a:gd name="T18" fmla="*/ 1711 w 3084"/>
              <a:gd name="T19" fmla="*/ 2236 h 2680"/>
              <a:gd name="T20" fmla="*/ 1711 w 3084"/>
              <a:gd name="T21" fmla="*/ 2236 h 2680"/>
              <a:gd name="T22" fmla="*/ 1678 w 3084"/>
              <a:gd name="T23" fmla="*/ 2619 h 2680"/>
              <a:gd name="T24" fmla="*/ 1678 w 3084"/>
              <a:gd name="T25" fmla="*/ 2619 h 2680"/>
              <a:gd name="T26" fmla="*/ 1831 w 3084"/>
              <a:gd name="T27" fmla="*/ 2632 h 2680"/>
              <a:gd name="T28" fmla="*/ 3044 w 3084"/>
              <a:gd name="T29" fmla="*/ 1419 h 2680"/>
              <a:gd name="T30" fmla="*/ 3044 w 3084"/>
              <a:gd name="T31" fmla="*/ 1419 h 2680"/>
              <a:gd name="T32" fmla="*/ 3044 w 3084"/>
              <a:gd name="T33" fmla="*/ 1276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4" h="2680">
                <a:moveTo>
                  <a:pt x="3044" y="1276"/>
                </a:moveTo>
                <a:lnTo>
                  <a:pt x="1831" y="63"/>
                </a:lnTo>
                <a:lnTo>
                  <a:pt x="1831" y="63"/>
                </a:lnTo>
                <a:cubicBezTo>
                  <a:pt x="1768" y="0"/>
                  <a:pt x="1660" y="45"/>
                  <a:pt x="1660" y="134"/>
                </a:cubicBezTo>
                <a:lnTo>
                  <a:pt x="1660" y="274"/>
                </a:lnTo>
                <a:lnTo>
                  <a:pt x="1660" y="274"/>
                </a:lnTo>
                <a:cubicBezTo>
                  <a:pt x="1660" y="330"/>
                  <a:pt x="1615" y="375"/>
                  <a:pt x="1559" y="375"/>
                </a:cubicBezTo>
                <a:lnTo>
                  <a:pt x="0" y="375"/>
                </a:lnTo>
                <a:lnTo>
                  <a:pt x="0" y="375"/>
                </a:lnTo>
                <a:cubicBezTo>
                  <a:pt x="988" y="701"/>
                  <a:pt x="1680" y="1401"/>
                  <a:pt x="1711" y="2236"/>
                </a:cubicBezTo>
                <a:lnTo>
                  <a:pt x="1711" y="2236"/>
                </a:lnTo>
                <a:cubicBezTo>
                  <a:pt x="1716" y="2366"/>
                  <a:pt x="1704" y="2494"/>
                  <a:pt x="1678" y="2619"/>
                </a:cubicBezTo>
                <a:lnTo>
                  <a:pt x="1678" y="2619"/>
                </a:lnTo>
                <a:cubicBezTo>
                  <a:pt x="1712" y="2666"/>
                  <a:pt x="1784" y="2679"/>
                  <a:pt x="1831" y="2632"/>
                </a:cubicBezTo>
                <a:lnTo>
                  <a:pt x="3044" y="1419"/>
                </a:lnTo>
                <a:lnTo>
                  <a:pt x="3044" y="1419"/>
                </a:lnTo>
                <a:cubicBezTo>
                  <a:pt x="3083" y="1380"/>
                  <a:pt x="3083" y="1316"/>
                  <a:pt x="3044" y="12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0979B21A-9696-5C44-8BCC-002B19D93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305" y="2719816"/>
            <a:ext cx="381196" cy="381195"/>
          </a:xfrm>
          <a:custGeom>
            <a:avLst/>
            <a:gdLst>
              <a:gd name="T0" fmla="*/ 902 w 903"/>
              <a:gd name="T1" fmla="*/ 452 h 903"/>
              <a:gd name="T2" fmla="*/ 902 w 903"/>
              <a:gd name="T3" fmla="*/ 452 h 903"/>
              <a:gd name="T4" fmla="*/ 451 w 903"/>
              <a:gd name="T5" fmla="*/ 902 h 903"/>
              <a:gd name="T6" fmla="*/ 451 w 903"/>
              <a:gd name="T7" fmla="*/ 902 h 903"/>
              <a:gd name="T8" fmla="*/ 0 w 903"/>
              <a:gd name="T9" fmla="*/ 452 h 903"/>
              <a:gd name="T10" fmla="*/ 0 w 903"/>
              <a:gd name="T11" fmla="*/ 452 h 903"/>
              <a:gd name="T12" fmla="*/ 451 w 903"/>
              <a:gd name="T13" fmla="*/ 0 h 903"/>
              <a:gd name="T14" fmla="*/ 451 w 903"/>
              <a:gd name="T15" fmla="*/ 0 h 903"/>
              <a:gd name="T16" fmla="*/ 902 w 903"/>
              <a:gd name="T17" fmla="*/ 45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3" h="903">
                <a:moveTo>
                  <a:pt x="902" y="452"/>
                </a:moveTo>
                <a:lnTo>
                  <a:pt x="902" y="452"/>
                </a:lnTo>
                <a:cubicBezTo>
                  <a:pt x="902" y="700"/>
                  <a:pt x="700" y="902"/>
                  <a:pt x="451" y="902"/>
                </a:cubicBezTo>
                <a:lnTo>
                  <a:pt x="451" y="902"/>
                </a:lnTo>
                <a:cubicBezTo>
                  <a:pt x="202" y="902"/>
                  <a:pt x="0" y="700"/>
                  <a:pt x="0" y="452"/>
                </a:cubicBezTo>
                <a:lnTo>
                  <a:pt x="0" y="452"/>
                </a:lnTo>
                <a:cubicBezTo>
                  <a:pt x="0" y="202"/>
                  <a:pt x="202" y="0"/>
                  <a:pt x="451" y="0"/>
                </a:cubicBezTo>
                <a:lnTo>
                  <a:pt x="451" y="0"/>
                </a:lnTo>
                <a:cubicBezTo>
                  <a:pt x="700" y="0"/>
                  <a:pt x="902" y="202"/>
                  <a:pt x="902" y="4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01CF5AEE-153B-3840-B653-799300B7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842" y="2807211"/>
            <a:ext cx="206404" cy="206404"/>
          </a:xfrm>
          <a:custGeom>
            <a:avLst/>
            <a:gdLst>
              <a:gd name="T0" fmla="*/ 490 w 491"/>
              <a:gd name="T1" fmla="*/ 245 h 490"/>
              <a:gd name="T2" fmla="*/ 490 w 491"/>
              <a:gd name="T3" fmla="*/ 245 h 490"/>
              <a:gd name="T4" fmla="*/ 245 w 491"/>
              <a:gd name="T5" fmla="*/ 489 h 490"/>
              <a:gd name="T6" fmla="*/ 245 w 491"/>
              <a:gd name="T7" fmla="*/ 489 h 490"/>
              <a:gd name="T8" fmla="*/ 0 w 491"/>
              <a:gd name="T9" fmla="*/ 245 h 490"/>
              <a:gd name="T10" fmla="*/ 0 w 491"/>
              <a:gd name="T11" fmla="*/ 245 h 490"/>
              <a:gd name="T12" fmla="*/ 245 w 491"/>
              <a:gd name="T13" fmla="*/ 0 h 490"/>
              <a:gd name="T14" fmla="*/ 245 w 491"/>
              <a:gd name="T15" fmla="*/ 0 h 490"/>
              <a:gd name="T16" fmla="*/ 490 w 491"/>
              <a:gd name="T17" fmla="*/ 245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490">
                <a:moveTo>
                  <a:pt x="490" y="245"/>
                </a:moveTo>
                <a:lnTo>
                  <a:pt x="490" y="245"/>
                </a:lnTo>
                <a:cubicBezTo>
                  <a:pt x="490" y="379"/>
                  <a:pt x="380" y="489"/>
                  <a:pt x="245" y="489"/>
                </a:cubicBezTo>
                <a:lnTo>
                  <a:pt x="245" y="489"/>
                </a:lnTo>
                <a:cubicBezTo>
                  <a:pt x="110" y="489"/>
                  <a:pt x="0" y="379"/>
                  <a:pt x="0" y="245"/>
                </a:cubicBezTo>
                <a:lnTo>
                  <a:pt x="0" y="245"/>
                </a:lnTo>
                <a:cubicBezTo>
                  <a:pt x="0" y="109"/>
                  <a:pt x="110" y="0"/>
                  <a:pt x="245" y="0"/>
                </a:cubicBezTo>
                <a:lnTo>
                  <a:pt x="245" y="0"/>
                </a:lnTo>
                <a:cubicBezTo>
                  <a:pt x="380" y="0"/>
                  <a:pt x="490" y="109"/>
                  <a:pt x="490" y="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18920" y="1462473"/>
            <a:ext cx="4126340" cy="9321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estado de resultados debe cumplir con una estructura conformada por las siguientes partes: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112908" y="2314384"/>
            <a:ext cx="4459428" cy="11462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Encabezado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en esta parte se presentan tres datos: el nombre de la empresa, mención de ser estado de recultados y el período al que hace referencia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86522" y="3402237"/>
            <a:ext cx="4497982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Cuerpo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 conforma por las cuentas de ingresos y egresos hasta obtener la utilidad neta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38223" y="4552916"/>
            <a:ext cx="4466279" cy="8617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Pie de firmas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la última parte del estado de resultados donde se plasma las firmas de quienes lo elaboran y lo autorizan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86521" y="-41441"/>
            <a:ext cx="4147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de resultados </a:t>
            </a:r>
            <a:endParaRPr kumimoji="0" lang="es-MX" sz="32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6AF55C-515E-42B4-B0AA-90C1BCE3AAAA}"/>
              </a:ext>
            </a:extLst>
          </p:cNvPr>
          <p:cNvSpPr/>
          <p:nvPr/>
        </p:nvSpPr>
        <p:spPr>
          <a:xfrm>
            <a:off x="490038" y="473044"/>
            <a:ext cx="387414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856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14416"/>
              </p:ext>
            </p:extLst>
          </p:nvPr>
        </p:nvGraphicFramePr>
        <p:xfrm>
          <a:off x="3782822" y="741752"/>
          <a:ext cx="5832612" cy="560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6100">
                  <a:extLst>
                    <a:ext uri="{9D8B030D-6E8A-4147-A177-3AD203B41FA5}">
                      <a16:colId xmlns:a16="http://schemas.microsoft.com/office/drawing/2014/main" val="1541968063"/>
                    </a:ext>
                  </a:extLst>
                </a:gridCol>
                <a:gridCol w="1416512">
                  <a:extLst>
                    <a:ext uri="{9D8B030D-6E8A-4147-A177-3AD203B41FA5}">
                      <a16:colId xmlns:a16="http://schemas.microsoft.com/office/drawing/2014/main" val="3500403517"/>
                    </a:ext>
                  </a:extLst>
                </a:gridCol>
              </a:tblGrid>
              <a:tr h="4934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 “X”.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de resultados del ________al _________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95961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(+) Ventas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379467276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(-) Costo de ventas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40,000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1496981300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(=) Utilidad o pérdida bruta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4177737994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Gastos generales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372973633"/>
                  </a:ext>
                </a:extLst>
              </a:tr>
              <a:tr h="299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(-) Gastos de venta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1767000865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(-) Gastos de administración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3079807679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(+,-) Otros ingresos y gastos (neto)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2183868213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(=) Utilidad o pérdida de operación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3980612827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integral de financiamiento (RIF)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3893073036"/>
                  </a:ext>
                </a:extLst>
              </a:tr>
              <a:tr h="278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(+,-) Intereses devengados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2,000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343747645"/>
                  </a:ext>
                </a:extLst>
              </a:tr>
              <a:tr h="3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(+,-) Fluctuación cambiaria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2579669193"/>
                  </a:ext>
                </a:extLst>
              </a:tr>
              <a:tr h="49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(+,-) Cambios en el valor razonable de activos y pasivos financieros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1238258942"/>
                  </a:ext>
                </a:extLst>
              </a:tr>
              <a:tr h="49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(+,-) Resultado por posición monetaria (REPOMO)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2162238253"/>
                  </a:ext>
                </a:extLst>
              </a:tr>
              <a:tr h="49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Utilidad o pérdida antes de impuestos a la utilidad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30,000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1597702493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Impuestos a la utilidad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10, 500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711382956"/>
                  </a:ext>
                </a:extLst>
              </a:tr>
              <a:tr h="246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utilidad (pérdida) neta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19,500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03" marR="38303" marT="0" marB="0" anchor="ctr"/>
                </a:tc>
                <a:extLst>
                  <a:ext uri="{0D108BD9-81ED-4DB2-BD59-A6C34878D82A}">
                    <a16:rowId xmlns:a16="http://schemas.microsoft.com/office/drawing/2014/main" val="1371457438"/>
                  </a:ext>
                </a:extLst>
              </a:tr>
            </a:tbl>
          </a:graphicData>
        </a:graphic>
      </p:graphicFrame>
      <p:cxnSp>
        <p:nvCxnSpPr>
          <p:cNvPr id="3" name="Conector recto 2"/>
          <p:cNvCxnSpPr/>
          <p:nvPr/>
        </p:nvCxnSpPr>
        <p:spPr>
          <a:xfrm>
            <a:off x="13933488" y="3954463"/>
            <a:ext cx="477837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13857288" y="5656263"/>
            <a:ext cx="554037" cy="127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" name="Conector recto 4"/>
          <p:cNvCxnSpPr/>
          <p:nvPr/>
        </p:nvCxnSpPr>
        <p:spPr>
          <a:xfrm>
            <a:off x="13933488" y="8555038"/>
            <a:ext cx="477837" cy="317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" name="Conector recto 5"/>
          <p:cNvCxnSpPr/>
          <p:nvPr/>
        </p:nvCxnSpPr>
        <p:spPr>
          <a:xfrm>
            <a:off x="13911263" y="9317038"/>
            <a:ext cx="476250" cy="476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" name="CuadroTexto 10"/>
          <p:cNvSpPr txBox="1"/>
          <p:nvPr/>
        </p:nvSpPr>
        <p:spPr>
          <a:xfrm>
            <a:off x="3755526" y="6342191"/>
            <a:ext cx="58599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Elaboro:___________________ Vo Bo ___________   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43948" y="606018"/>
            <a:ext cx="22829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Encabezado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92258" y="917838"/>
            <a:ext cx="574803" cy="0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0643774" y="3431243"/>
            <a:ext cx="14430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</a:p>
        </p:txBody>
      </p:sp>
      <p:sp>
        <p:nvSpPr>
          <p:cNvPr id="16" name="Abrir llave 15"/>
          <p:cNvSpPr/>
          <p:nvPr/>
        </p:nvSpPr>
        <p:spPr>
          <a:xfrm rot="10800000">
            <a:off x="9615434" y="1356822"/>
            <a:ext cx="700874" cy="4893518"/>
          </a:xfrm>
          <a:prstGeom prst="leftBrac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68175" y="6196171"/>
            <a:ext cx="24208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/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Pie de firmas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988068" y="6510986"/>
            <a:ext cx="633632" cy="0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2968397" y="-15493"/>
            <a:ext cx="6970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del estado de resultados </a:t>
            </a:r>
            <a:endParaRPr kumimoji="0" lang="es-MX" sz="32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0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08188325"/>
              </p:ext>
            </p:extLst>
          </p:nvPr>
        </p:nvGraphicFramePr>
        <p:xfrm>
          <a:off x="1805352" y="478301"/>
          <a:ext cx="8581293" cy="5463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1136072" y="4716440"/>
            <a:ext cx="9795163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resultado que arroje el estado de pérdidas y ganancias se verá reflejado en la cuenta de utilidades retenidas del rubro de capital contable del balance general, y si el resultado es positivo, la ganancia generada incrementará la cuenta  de utilidades retenidas, pero si el resultado es negativo, la pérdida incurrida disminuirá dicha cuenta.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36775" y="422883"/>
            <a:ext cx="942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ecuación que define el estado de resultados es:</a:t>
            </a:r>
            <a:endParaRPr kumimoji="0" lang="es-MX" sz="32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6AF55C-515E-42B4-B0AA-90C1BCE3AAAA}"/>
              </a:ext>
            </a:extLst>
          </p:cNvPr>
          <p:cNvSpPr/>
          <p:nvPr/>
        </p:nvSpPr>
        <p:spPr>
          <a:xfrm>
            <a:off x="1531073" y="984798"/>
            <a:ext cx="8970672" cy="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3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">
            <a:extLst>
              <a:ext uri="{FF2B5EF4-FFF2-40B4-BE49-F238E27FC236}">
                <a16:creationId xmlns:a16="http://schemas.microsoft.com/office/drawing/2014/main" id="{D3F275B4-B96C-450E-82ED-6CF80F723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758" y="2864820"/>
            <a:ext cx="2555402" cy="3259398"/>
          </a:xfrm>
          <a:custGeom>
            <a:avLst/>
            <a:gdLst>
              <a:gd name="T0" fmla="*/ 1233603 w 7828"/>
              <a:gd name="T1" fmla="*/ 1053424 h 9983"/>
              <a:gd name="T2" fmla="*/ 1506457 w 7828"/>
              <a:gd name="T3" fmla="*/ 1053424 h 9983"/>
              <a:gd name="T4" fmla="*/ 753408 w 7828"/>
              <a:gd name="T5" fmla="*/ 0 h 9983"/>
              <a:gd name="T6" fmla="*/ 0 w 7828"/>
              <a:gd name="T7" fmla="*/ 1053424 h 9983"/>
              <a:gd name="T8" fmla="*/ 277534 w 7828"/>
              <a:gd name="T9" fmla="*/ 1053424 h 9983"/>
              <a:gd name="T10" fmla="*/ 2817452 w 7828"/>
              <a:gd name="T11" fmla="*/ 3593740 h 9983"/>
              <a:gd name="T12" fmla="*/ 2817452 w 7828"/>
              <a:gd name="T13" fmla="*/ 2637881 h 9983"/>
              <a:gd name="T14" fmla="*/ 1233603 w 7828"/>
              <a:gd name="T15" fmla="*/ 1053424 h 99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28" h="9983">
                <a:moveTo>
                  <a:pt x="3427" y="2926"/>
                </a:moveTo>
                <a:lnTo>
                  <a:pt x="4185" y="2926"/>
                </a:lnTo>
                <a:lnTo>
                  <a:pt x="2093" y="0"/>
                </a:lnTo>
                <a:lnTo>
                  <a:pt x="0" y="2926"/>
                </a:lnTo>
                <a:lnTo>
                  <a:pt x="771" y="2926"/>
                </a:lnTo>
                <a:cubicBezTo>
                  <a:pt x="771" y="6824"/>
                  <a:pt x="3930" y="9982"/>
                  <a:pt x="7827" y="9982"/>
                </a:cubicBezTo>
                <a:lnTo>
                  <a:pt x="7827" y="7327"/>
                </a:lnTo>
                <a:cubicBezTo>
                  <a:pt x="5397" y="7327"/>
                  <a:pt x="3427" y="5357"/>
                  <a:pt x="3427" y="29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515AAA0-0D18-4570-A0FC-34C7E58C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223" y="3819317"/>
            <a:ext cx="3259398" cy="2561161"/>
          </a:xfrm>
          <a:custGeom>
            <a:avLst/>
            <a:gdLst>
              <a:gd name="T0" fmla="*/ 2637786 w 9982"/>
              <a:gd name="T1" fmla="*/ 0 h 7844"/>
              <a:gd name="T2" fmla="*/ 1053530 w 9982"/>
              <a:gd name="T3" fmla="*/ 1584541 h 7844"/>
              <a:gd name="T4" fmla="*/ 1053530 w 9982"/>
              <a:gd name="T5" fmla="*/ 1317030 h 7844"/>
              <a:gd name="T6" fmla="*/ 0 w 9982"/>
              <a:gd name="T7" fmla="*/ 2070236 h 7844"/>
              <a:gd name="T8" fmla="*/ 1053530 w 9982"/>
              <a:gd name="T9" fmla="*/ 2823802 h 7844"/>
              <a:gd name="T10" fmla="*/ 1053530 w 9982"/>
              <a:gd name="T11" fmla="*/ 2540810 h 7844"/>
              <a:gd name="T12" fmla="*/ 3593740 w 9982"/>
              <a:gd name="T13" fmla="*/ 0 h 7844"/>
              <a:gd name="T14" fmla="*/ 2637786 w 9982"/>
              <a:gd name="T15" fmla="*/ 0 h 7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982" h="7844">
                <a:moveTo>
                  <a:pt x="7326" y="0"/>
                </a:moveTo>
                <a:cubicBezTo>
                  <a:pt x="7326" y="2431"/>
                  <a:pt x="5356" y="4401"/>
                  <a:pt x="2926" y="4401"/>
                </a:cubicBezTo>
                <a:lnTo>
                  <a:pt x="2926" y="3658"/>
                </a:lnTo>
                <a:lnTo>
                  <a:pt x="0" y="5750"/>
                </a:lnTo>
                <a:lnTo>
                  <a:pt x="2926" y="7843"/>
                </a:lnTo>
                <a:lnTo>
                  <a:pt x="2926" y="7057"/>
                </a:lnTo>
                <a:cubicBezTo>
                  <a:pt x="6823" y="7057"/>
                  <a:pt x="9981" y="3898"/>
                  <a:pt x="9981" y="0"/>
                </a:cubicBezTo>
                <a:lnTo>
                  <a:pt x="732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0B7B6F5-E9EF-4DC6-BD8B-675446606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160" y="1515855"/>
            <a:ext cx="2551083" cy="3259398"/>
          </a:xfrm>
          <a:custGeom>
            <a:avLst/>
            <a:gdLst>
              <a:gd name="T0" fmla="*/ 2539844 w 7815"/>
              <a:gd name="T1" fmla="*/ 2540315 h 9983"/>
              <a:gd name="T2" fmla="*/ 0 w 7815"/>
              <a:gd name="T3" fmla="*/ 0 h 9983"/>
              <a:gd name="T4" fmla="*/ 0 w 7815"/>
              <a:gd name="T5" fmla="*/ 956579 h 9983"/>
              <a:gd name="T6" fmla="*/ 1583803 w 7815"/>
              <a:gd name="T7" fmla="*/ 2540315 h 9983"/>
              <a:gd name="T8" fmla="*/ 1306277 w 7815"/>
              <a:gd name="T9" fmla="*/ 2540315 h 9983"/>
              <a:gd name="T10" fmla="*/ 2059664 w 7815"/>
              <a:gd name="T11" fmla="*/ 3593740 h 9983"/>
              <a:gd name="T12" fmla="*/ 2812690 w 7815"/>
              <a:gd name="T13" fmla="*/ 2540315 h 9983"/>
              <a:gd name="T14" fmla="*/ 2539844 w 7815"/>
              <a:gd name="T15" fmla="*/ 2540315 h 99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15" h="9983">
                <a:moveTo>
                  <a:pt x="7056" y="7056"/>
                </a:moveTo>
                <a:cubicBezTo>
                  <a:pt x="7056" y="3159"/>
                  <a:pt x="3897" y="0"/>
                  <a:pt x="0" y="0"/>
                </a:cubicBezTo>
                <a:lnTo>
                  <a:pt x="0" y="2657"/>
                </a:lnTo>
                <a:cubicBezTo>
                  <a:pt x="2430" y="2657"/>
                  <a:pt x="4400" y="4627"/>
                  <a:pt x="4400" y="7056"/>
                </a:cubicBezTo>
                <a:lnTo>
                  <a:pt x="3629" y="7056"/>
                </a:lnTo>
                <a:lnTo>
                  <a:pt x="5722" y="9982"/>
                </a:lnTo>
                <a:lnTo>
                  <a:pt x="7814" y="7056"/>
                </a:lnTo>
                <a:lnTo>
                  <a:pt x="7056" y="70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F9FCE779-C26B-40EE-BDC4-321E1359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250" y="1266793"/>
            <a:ext cx="3223407" cy="2251634"/>
          </a:xfrm>
          <a:custGeom>
            <a:avLst/>
            <a:gdLst>
              <a:gd name="T0" fmla="*/ 3554053 w 9873"/>
              <a:gd name="T1" fmla="*/ 753099 h 6897"/>
              <a:gd name="T2" fmla="*/ 2501014 w 9873"/>
              <a:gd name="T3" fmla="*/ 0 h 6897"/>
              <a:gd name="T4" fmla="*/ 2501014 w 9873"/>
              <a:gd name="T5" fmla="*/ 274672 h 6897"/>
              <a:gd name="T6" fmla="*/ 0 w 9873"/>
              <a:gd name="T7" fmla="*/ 2371973 h 6897"/>
              <a:gd name="T8" fmla="*/ 436696 w 9873"/>
              <a:gd name="T9" fmla="*/ 1761430 h 6897"/>
              <a:gd name="T10" fmla="*/ 952236 w 9873"/>
              <a:gd name="T11" fmla="*/ 2482490 h 6897"/>
              <a:gd name="T12" fmla="*/ 2501014 w 9873"/>
              <a:gd name="T13" fmla="*/ 1231165 h 6897"/>
              <a:gd name="T14" fmla="*/ 2501014 w 9873"/>
              <a:gd name="T15" fmla="*/ 1506918 h 6897"/>
              <a:gd name="T16" fmla="*/ 3554053 w 9873"/>
              <a:gd name="T17" fmla="*/ 753099 h 68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873" h="6897">
                <a:moveTo>
                  <a:pt x="9872" y="2092"/>
                </a:moveTo>
                <a:lnTo>
                  <a:pt x="6947" y="0"/>
                </a:lnTo>
                <a:lnTo>
                  <a:pt x="6947" y="763"/>
                </a:lnTo>
                <a:cubicBezTo>
                  <a:pt x="3470" y="763"/>
                  <a:pt x="582" y="3279"/>
                  <a:pt x="0" y="6589"/>
                </a:cubicBezTo>
                <a:lnTo>
                  <a:pt x="1213" y="4893"/>
                </a:lnTo>
                <a:lnTo>
                  <a:pt x="2645" y="6896"/>
                </a:lnTo>
                <a:cubicBezTo>
                  <a:pt x="3069" y="4910"/>
                  <a:pt x="4833" y="3420"/>
                  <a:pt x="6947" y="3420"/>
                </a:cubicBezTo>
                <a:lnTo>
                  <a:pt x="6947" y="4186"/>
                </a:lnTo>
                <a:lnTo>
                  <a:pt x="9872" y="20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0" name="TextBox 67">
            <a:extLst>
              <a:ext uri="{FF2B5EF4-FFF2-40B4-BE49-F238E27FC236}">
                <a16:creationId xmlns:a16="http://schemas.microsoft.com/office/drawing/2014/main" id="{802C8AAA-8DAB-4082-A00C-8BEE1CB46647}"/>
              </a:ext>
            </a:extLst>
          </p:cNvPr>
          <p:cNvSpPr txBox="1"/>
          <p:nvPr/>
        </p:nvSpPr>
        <p:spPr>
          <a:xfrm rot="19212842">
            <a:off x="4606544" y="2342950"/>
            <a:ext cx="786433" cy="30050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13" name="TextBox 67">
            <a:extLst>
              <a:ext uri="{FF2B5EF4-FFF2-40B4-BE49-F238E27FC236}">
                <a16:creationId xmlns:a16="http://schemas.microsoft.com/office/drawing/2014/main" id="{DFEB1005-8984-4763-BF98-9A7AA34CE8CD}"/>
              </a:ext>
            </a:extLst>
          </p:cNvPr>
          <p:cNvSpPr txBox="1"/>
          <p:nvPr/>
        </p:nvSpPr>
        <p:spPr>
          <a:xfrm rot="3433418">
            <a:off x="3897464" y="4541097"/>
            <a:ext cx="786433" cy="2923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 04</a:t>
            </a:r>
          </a:p>
        </p:txBody>
      </p:sp>
      <p:sp>
        <p:nvSpPr>
          <p:cNvPr id="14" name="TextBox 67">
            <a:extLst>
              <a:ext uri="{FF2B5EF4-FFF2-40B4-BE49-F238E27FC236}">
                <a16:creationId xmlns:a16="http://schemas.microsoft.com/office/drawing/2014/main" id="{523EE8B3-B126-444E-9B77-88EF085FCDF4}"/>
              </a:ext>
            </a:extLst>
          </p:cNvPr>
          <p:cNvSpPr txBox="1"/>
          <p:nvPr/>
        </p:nvSpPr>
        <p:spPr>
          <a:xfrm rot="3375896">
            <a:off x="7117782" y="2706291"/>
            <a:ext cx="786433" cy="2923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15" name="TextBox 67">
            <a:extLst>
              <a:ext uri="{FF2B5EF4-FFF2-40B4-BE49-F238E27FC236}">
                <a16:creationId xmlns:a16="http://schemas.microsoft.com/office/drawing/2014/main" id="{3A734DFC-7030-4FE9-A792-FC3DDC13FC33}"/>
              </a:ext>
            </a:extLst>
          </p:cNvPr>
          <p:cNvSpPr txBox="1"/>
          <p:nvPr/>
        </p:nvSpPr>
        <p:spPr>
          <a:xfrm rot="19861213">
            <a:off x="6886732" y="5293836"/>
            <a:ext cx="786433" cy="2923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 03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32750" y="1324232"/>
            <a:ext cx="3543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la distribución sistemática y razonable en resultados del monto depreciable de un componente a lo largo de su vida útil. (NIF C-6, 2020).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367070" y="1171598"/>
            <a:ext cx="3379749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depreciación se entiende como la pérdida de valor, por el uso o por el paso del tiempo, de los activos de larga duración mejor conocidos como activos fijos (bienes tangibles).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595396" y="3749761"/>
            <a:ext cx="3182623" cy="2862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acuerdo a la NIF C-6 los métodos de depreciación son: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Método de línea recta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Método de cargos decrecientes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Método de actividad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Método de depreciación especial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52224" y="4036192"/>
                <a:ext cx="3158647" cy="1872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Para determinar el monto de depreciación de un componente (activo fijo) es necesario  </a:t>
                </a:r>
                <a:endParaRPr kumimoji="0" lang="es-MX" sz="1600" b="0" i="1" u="none" strike="noStrike" kern="1200" cap="none" spc="-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6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1) 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𝑀𝑜𝑛𝑡𝑜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𝑑𝑒𝑝𝑟𝑒𝑐𝑖𝑎𝑏𝑙𝑒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𝐶𝑜𝑠𝑡𝑜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𝑑𝑒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𝑎𝑑𝑞𝑢𝑖𝑠𝑖𝑐𝑖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ó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𝑣𝑎𝑙𝑜𝑟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0" lang="es-MX" sz="1600" b="0" i="1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𝑟𝑒𝑠𝑖𝑑𝑢𝑎𝑙</m:t>
                      </m:r>
                    </m:oMath>
                  </m:oMathPara>
                </a14:m>
                <a:endParaRPr kumimoji="0" lang="es-MX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2) Valor de vida útil:  </a:t>
                </a:r>
                <a:endParaRPr kumimoji="0" lang="es-MX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4" y="4036192"/>
                <a:ext cx="3158647" cy="1872307"/>
              </a:xfrm>
              <a:prstGeom prst="rect">
                <a:avLst/>
              </a:prstGeom>
              <a:blipFill>
                <a:blip r:embed="rId2"/>
                <a:stretch>
                  <a:fillRect l="-963" t="-977" r="-963" b="-22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/>
          <p:cNvSpPr/>
          <p:nvPr/>
        </p:nvSpPr>
        <p:spPr>
          <a:xfrm>
            <a:off x="4373018" y="143191"/>
            <a:ext cx="33217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Depreciación </a:t>
            </a:r>
            <a:endParaRPr kumimoji="0" lang="es-MX" sz="40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066657" y="3461962"/>
            <a:ext cx="2117887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Depreciación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0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0C3990-40F9-AB4D-8D81-FC7AE3671CF8}"/>
              </a:ext>
            </a:extLst>
          </p:cNvPr>
          <p:cNvGrpSpPr/>
          <p:nvPr/>
        </p:nvGrpSpPr>
        <p:grpSpPr>
          <a:xfrm>
            <a:off x="774484" y="1495168"/>
            <a:ext cx="5170576" cy="1291072"/>
            <a:chOff x="7779083" y="1990291"/>
            <a:chExt cx="8349997" cy="17627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49A18BB-E0CE-E941-A3D5-DF054486A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120" y="1990291"/>
              <a:ext cx="6137925" cy="1762745"/>
            </a:xfrm>
            <a:custGeom>
              <a:avLst/>
              <a:gdLst>
                <a:gd name="T0" fmla="*/ 0 w 9399"/>
                <a:gd name="T1" fmla="*/ 0 h 2697"/>
                <a:gd name="T2" fmla="*/ 9398 w 9399"/>
                <a:gd name="T3" fmla="*/ 0 h 2697"/>
                <a:gd name="T4" fmla="*/ 9398 w 9399"/>
                <a:gd name="T5" fmla="*/ 2696 h 2697"/>
                <a:gd name="T6" fmla="*/ 0 w 9399"/>
                <a:gd name="T7" fmla="*/ 2696 h 2697"/>
                <a:gd name="T8" fmla="*/ 0 w 9399"/>
                <a:gd name="T9" fmla="*/ 0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99" h="2697">
                  <a:moveTo>
                    <a:pt x="0" y="0"/>
                  </a:moveTo>
                  <a:lnTo>
                    <a:pt x="9398" y="0"/>
                  </a:lnTo>
                  <a:lnTo>
                    <a:pt x="9398" y="2696"/>
                  </a:lnTo>
                  <a:lnTo>
                    <a:pt x="0" y="269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2792600-19B9-C643-9A21-BA402D06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9083" y="1990291"/>
              <a:ext cx="1106036" cy="1762745"/>
            </a:xfrm>
            <a:custGeom>
              <a:avLst/>
              <a:gdLst>
                <a:gd name="T0" fmla="*/ 12 w 1694"/>
                <a:gd name="T1" fmla="*/ 447 h 2697"/>
                <a:gd name="T2" fmla="*/ 1693 w 1694"/>
                <a:gd name="T3" fmla="*/ 0 h 2697"/>
                <a:gd name="T4" fmla="*/ 1693 w 1694"/>
                <a:gd name="T5" fmla="*/ 2696 h 2697"/>
                <a:gd name="T6" fmla="*/ 0 w 1694"/>
                <a:gd name="T7" fmla="*/ 2393 h 2697"/>
                <a:gd name="T8" fmla="*/ 12 w 1694"/>
                <a:gd name="T9" fmla="*/ 44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2697">
                  <a:moveTo>
                    <a:pt x="12" y="447"/>
                  </a:moveTo>
                  <a:lnTo>
                    <a:pt x="1693" y="0"/>
                  </a:lnTo>
                  <a:lnTo>
                    <a:pt x="1693" y="2696"/>
                  </a:lnTo>
                  <a:lnTo>
                    <a:pt x="0" y="2393"/>
                  </a:lnTo>
                  <a:lnTo>
                    <a:pt x="12" y="44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653BA49-C83D-0643-A0E2-9D7CCD7D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044" y="1990291"/>
              <a:ext cx="1106036" cy="1762745"/>
            </a:xfrm>
            <a:custGeom>
              <a:avLst/>
              <a:gdLst>
                <a:gd name="T0" fmla="*/ 1682 w 1694"/>
                <a:gd name="T1" fmla="*/ 447 h 2697"/>
                <a:gd name="T2" fmla="*/ 0 w 1694"/>
                <a:gd name="T3" fmla="*/ 0 h 2697"/>
                <a:gd name="T4" fmla="*/ 0 w 1694"/>
                <a:gd name="T5" fmla="*/ 2696 h 2697"/>
                <a:gd name="T6" fmla="*/ 1693 w 1694"/>
                <a:gd name="T7" fmla="*/ 2393 h 2697"/>
                <a:gd name="T8" fmla="*/ 1682 w 1694"/>
                <a:gd name="T9" fmla="*/ 44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2697">
                  <a:moveTo>
                    <a:pt x="1682" y="447"/>
                  </a:moveTo>
                  <a:lnTo>
                    <a:pt x="0" y="0"/>
                  </a:lnTo>
                  <a:lnTo>
                    <a:pt x="0" y="2696"/>
                  </a:lnTo>
                  <a:lnTo>
                    <a:pt x="1693" y="2393"/>
                  </a:lnTo>
                  <a:lnTo>
                    <a:pt x="1682" y="44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8E98E0-4B67-F346-B92D-4822682756C1}"/>
              </a:ext>
            </a:extLst>
          </p:cNvPr>
          <p:cNvGrpSpPr/>
          <p:nvPr/>
        </p:nvGrpSpPr>
        <p:grpSpPr>
          <a:xfrm>
            <a:off x="776268" y="3338586"/>
            <a:ext cx="5167009" cy="1291072"/>
            <a:chOff x="7781964" y="4640169"/>
            <a:chExt cx="8344235" cy="1762745"/>
          </a:xfrm>
        </p:grpSpPr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EDEDADA8-1F40-3B4B-B515-3F053C86C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120" y="4640169"/>
              <a:ext cx="6137925" cy="1762745"/>
            </a:xfrm>
            <a:custGeom>
              <a:avLst/>
              <a:gdLst>
                <a:gd name="T0" fmla="*/ 0 w 9399"/>
                <a:gd name="T1" fmla="*/ 0 h 2697"/>
                <a:gd name="T2" fmla="*/ 9398 w 9399"/>
                <a:gd name="T3" fmla="*/ 0 h 2697"/>
                <a:gd name="T4" fmla="*/ 9398 w 9399"/>
                <a:gd name="T5" fmla="*/ 2696 h 2697"/>
                <a:gd name="T6" fmla="*/ 0 w 9399"/>
                <a:gd name="T7" fmla="*/ 2696 h 2697"/>
                <a:gd name="T8" fmla="*/ 0 w 9399"/>
                <a:gd name="T9" fmla="*/ 0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99" h="2697">
                  <a:moveTo>
                    <a:pt x="0" y="0"/>
                  </a:moveTo>
                  <a:lnTo>
                    <a:pt x="9398" y="0"/>
                  </a:lnTo>
                  <a:lnTo>
                    <a:pt x="9398" y="2696"/>
                  </a:lnTo>
                  <a:lnTo>
                    <a:pt x="0" y="2696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518B6DE-EB25-064A-828E-2CC218DF5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964" y="4640169"/>
              <a:ext cx="1103155" cy="1762745"/>
            </a:xfrm>
            <a:custGeom>
              <a:avLst/>
              <a:gdLst>
                <a:gd name="T0" fmla="*/ 9 w 1691"/>
                <a:gd name="T1" fmla="*/ 2437 h 2697"/>
                <a:gd name="T2" fmla="*/ 1690 w 1691"/>
                <a:gd name="T3" fmla="*/ 2696 h 2697"/>
                <a:gd name="T4" fmla="*/ 1690 w 1691"/>
                <a:gd name="T5" fmla="*/ 0 h 2697"/>
                <a:gd name="T6" fmla="*/ 0 w 1691"/>
                <a:gd name="T7" fmla="*/ 26 h 2697"/>
                <a:gd name="T8" fmla="*/ 9 w 1691"/>
                <a:gd name="T9" fmla="*/ 243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1" h="2697">
                  <a:moveTo>
                    <a:pt x="9" y="2437"/>
                  </a:moveTo>
                  <a:lnTo>
                    <a:pt x="1690" y="2696"/>
                  </a:lnTo>
                  <a:lnTo>
                    <a:pt x="1690" y="0"/>
                  </a:lnTo>
                  <a:lnTo>
                    <a:pt x="0" y="26"/>
                  </a:lnTo>
                  <a:lnTo>
                    <a:pt x="9" y="243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9A1A15-BBB1-5C47-9334-851CBABF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044" y="4640169"/>
              <a:ext cx="1103155" cy="1762745"/>
            </a:xfrm>
            <a:custGeom>
              <a:avLst/>
              <a:gdLst>
                <a:gd name="T0" fmla="*/ 1682 w 1691"/>
                <a:gd name="T1" fmla="*/ 2437 h 2697"/>
                <a:gd name="T2" fmla="*/ 0 w 1691"/>
                <a:gd name="T3" fmla="*/ 2696 h 2697"/>
                <a:gd name="T4" fmla="*/ 0 w 1691"/>
                <a:gd name="T5" fmla="*/ 0 h 2697"/>
                <a:gd name="T6" fmla="*/ 1690 w 1691"/>
                <a:gd name="T7" fmla="*/ 26 h 2697"/>
                <a:gd name="T8" fmla="*/ 1682 w 1691"/>
                <a:gd name="T9" fmla="*/ 243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1" h="2697">
                  <a:moveTo>
                    <a:pt x="1682" y="2437"/>
                  </a:moveTo>
                  <a:lnTo>
                    <a:pt x="0" y="2696"/>
                  </a:lnTo>
                  <a:lnTo>
                    <a:pt x="0" y="0"/>
                  </a:lnTo>
                  <a:lnTo>
                    <a:pt x="1690" y="26"/>
                  </a:lnTo>
                  <a:lnTo>
                    <a:pt x="1682" y="243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F7860D-E1AE-5442-AD2B-873E24E11CB2}"/>
              </a:ext>
            </a:extLst>
          </p:cNvPr>
          <p:cNvGrpSpPr/>
          <p:nvPr/>
        </p:nvGrpSpPr>
        <p:grpSpPr>
          <a:xfrm>
            <a:off x="762000" y="5059653"/>
            <a:ext cx="5195545" cy="1404990"/>
            <a:chOff x="7758922" y="7131630"/>
            <a:chExt cx="8390320" cy="1918281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2601DB1E-9977-A745-B1A0-773B36A1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120" y="7287166"/>
              <a:ext cx="6137925" cy="1762745"/>
            </a:xfrm>
            <a:custGeom>
              <a:avLst/>
              <a:gdLst>
                <a:gd name="T0" fmla="*/ 0 w 9399"/>
                <a:gd name="T1" fmla="*/ 0 h 2697"/>
                <a:gd name="T2" fmla="*/ 9398 w 9399"/>
                <a:gd name="T3" fmla="*/ 0 h 2697"/>
                <a:gd name="T4" fmla="*/ 9398 w 9399"/>
                <a:gd name="T5" fmla="*/ 2696 h 2697"/>
                <a:gd name="T6" fmla="*/ 0 w 9399"/>
                <a:gd name="T7" fmla="*/ 2696 h 2697"/>
                <a:gd name="T8" fmla="*/ 0 w 9399"/>
                <a:gd name="T9" fmla="*/ 0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99" h="2697">
                  <a:moveTo>
                    <a:pt x="0" y="0"/>
                  </a:moveTo>
                  <a:lnTo>
                    <a:pt x="9398" y="0"/>
                  </a:lnTo>
                  <a:lnTo>
                    <a:pt x="9398" y="2696"/>
                  </a:lnTo>
                  <a:lnTo>
                    <a:pt x="0" y="2696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485FE7C-6538-2447-B299-4D0BE8F1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922" y="7131630"/>
              <a:ext cx="1126197" cy="1915402"/>
            </a:xfrm>
            <a:custGeom>
              <a:avLst/>
              <a:gdLst>
                <a:gd name="T0" fmla="*/ 0 w 1726"/>
                <a:gd name="T1" fmla="*/ 2249 h 2934"/>
                <a:gd name="T2" fmla="*/ 1725 w 1726"/>
                <a:gd name="T3" fmla="*/ 2933 h 2934"/>
                <a:gd name="T4" fmla="*/ 1725 w 1726"/>
                <a:gd name="T5" fmla="*/ 237 h 2934"/>
                <a:gd name="T6" fmla="*/ 0 w 1726"/>
                <a:gd name="T7" fmla="*/ 0 h 2934"/>
                <a:gd name="T8" fmla="*/ 0 w 1726"/>
                <a:gd name="T9" fmla="*/ 2249 h 2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6" h="2934">
                  <a:moveTo>
                    <a:pt x="0" y="2249"/>
                  </a:moveTo>
                  <a:lnTo>
                    <a:pt x="1725" y="2933"/>
                  </a:lnTo>
                  <a:lnTo>
                    <a:pt x="1725" y="237"/>
                  </a:lnTo>
                  <a:lnTo>
                    <a:pt x="0" y="0"/>
                  </a:lnTo>
                  <a:lnTo>
                    <a:pt x="0" y="2249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AABBFAF-8714-1747-9A73-A100DA693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045" y="7131630"/>
              <a:ext cx="1126197" cy="1915402"/>
            </a:xfrm>
            <a:custGeom>
              <a:avLst/>
              <a:gdLst>
                <a:gd name="T0" fmla="*/ 1725 w 1726"/>
                <a:gd name="T1" fmla="*/ 2249 h 2934"/>
                <a:gd name="T2" fmla="*/ 0 w 1726"/>
                <a:gd name="T3" fmla="*/ 2933 h 2934"/>
                <a:gd name="T4" fmla="*/ 0 w 1726"/>
                <a:gd name="T5" fmla="*/ 237 h 2934"/>
                <a:gd name="T6" fmla="*/ 1725 w 1726"/>
                <a:gd name="T7" fmla="*/ 0 h 2934"/>
                <a:gd name="T8" fmla="*/ 1725 w 1726"/>
                <a:gd name="T9" fmla="*/ 2249 h 2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6" h="2934">
                  <a:moveTo>
                    <a:pt x="1725" y="2249"/>
                  </a:moveTo>
                  <a:lnTo>
                    <a:pt x="0" y="2933"/>
                  </a:lnTo>
                  <a:lnTo>
                    <a:pt x="0" y="237"/>
                  </a:lnTo>
                  <a:lnTo>
                    <a:pt x="1725" y="0"/>
                  </a:lnTo>
                  <a:lnTo>
                    <a:pt x="1725" y="2249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B5B9C-C7D2-FE4B-9AE9-4AF4D237E66D}"/>
              </a:ext>
            </a:extLst>
          </p:cNvPr>
          <p:cNvGrpSpPr/>
          <p:nvPr/>
        </p:nvGrpSpPr>
        <p:grpSpPr>
          <a:xfrm>
            <a:off x="6259424" y="1495168"/>
            <a:ext cx="5170576" cy="1291072"/>
            <a:chOff x="7779083" y="1990291"/>
            <a:chExt cx="8349997" cy="1762745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6AF1A31-6BE0-0A4A-BDC4-2380D6C04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120" y="1990291"/>
              <a:ext cx="6137925" cy="1762745"/>
            </a:xfrm>
            <a:custGeom>
              <a:avLst/>
              <a:gdLst>
                <a:gd name="T0" fmla="*/ 0 w 9399"/>
                <a:gd name="T1" fmla="*/ 0 h 2697"/>
                <a:gd name="T2" fmla="*/ 9398 w 9399"/>
                <a:gd name="T3" fmla="*/ 0 h 2697"/>
                <a:gd name="T4" fmla="*/ 9398 w 9399"/>
                <a:gd name="T5" fmla="*/ 2696 h 2697"/>
                <a:gd name="T6" fmla="*/ 0 w 9399"/>
                <a:gd name="T7" fmla="*/ 2696 h 2697"/>
                <a:gd name="T8" fmla="*/ 0 w 9399"/>
                <a:gd name="T9" fmla="*/ 0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99" h="2697">
                  <a:moveTo>
                    <a:pt x="0" y="0"/>
                  </a:moveTo>
                  <a:lnTo>
                    <a:pt x="9398" y="0"/>
                  </a:lnTo>
                  <a:lnTo>
                    <a:pt x="9398" y="2696"/>
                  </a:lnTo>
                  <a:lnTo>
                    <a:pt x="0" y="2696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1A6DCCD-3E15-4C42-8E6C-AF6231EF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9083" y="1990291"/>
              <a:ext cx="1106036" cy="1762745"/>
            </a:xfrm>
            <a:custGeom>
              <a:avLst/>
              <a:gdLst>
                <a:gd name="T0" fmla="*/ 12 w 1694"/>
                <a:gd name="T1" fmla="*/ 447 h 2697"/>
                <a:gd name="T2" fmla="*/ 1693 w 1694"/>
                <a:gd name="T3" fmla="*/ 0 h 2697"/>
                <a:gd name="T4" fmla="*/ 1693 w 1694"/>
                <a:gd name="T5" fmla="*/ 2696 h 2697"/>
                <a:gd name="T6" fmla="*/ 0 w 1694"/>
                <a:gd name="T7" fmla="*/ 2393 h 2697"/>
                <a:gd name="T8" fmla="*/ 12 w 1694"/>
                <a:gd name="T9" fmla="*/ 44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2697">
                  <a:moveTo>
                    <a:pt x="12" y="447"/>
                  </a:moveTo>
                  <a:lnTo>
                    <a:pt x="1693" y="0"/>
                  </a:lnTo>
                  <a:lnTo>
                    <a:pt x="1693" y="2696"/>
                  </a:lnTo>
                  <a:lnTo>
                    <a:pt x="0" y="2393"/>
                  </a:lnTo>
                  <a:lnTo>
                    <a:pt x="12" y="447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B13C4EB-045A-8C44-BAB2-1EE34338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044" y="1990291"/>
              <a:ext cx="1106036" cy="1762745"/>
            </a:xfrm>
            <a:custGeom>
              <a:avLst/>
              <a:gdLst>
                <a:gd name="T0" fmla="*/ 1682 w 1694"/>
                <a:gd name="T1" fmla="*/ 447 h 2697"/>
                <a:gd name="T2" fmla="*/ 0 w 1694"/>
                <a:gd name="T3" fmla="*/ 0 h 2697"/>
                <a:gd name="T4" fmla="*/ 0 w 1694"/>
                <a:gd name="T5" fmla="*/ 2696 h 2697"/>
                <a:gd name="T6" fmla="*/ 1693 w 1694"/>
                <a:gd name="T7" fmla="*/ 2393 h 2697"/>
                <a:gd name="T8" fmla="*/ 1682 w 1694"/>
                <a:gd name="T9" fmla="*/ 44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2697">
                  <a:moveTo>
                    <a:pt x="1682" y="447"/>
                  </a:moveTo>
                  <a:lnTo>
                    <a:pt x="0" y="0"/>
                  </a:lnTo>
                  <a:lnTo>
                    <a:pt x="0" y="2696"/>
                  </a:lnTo>
                  <a:lnTo>
                    <a:pt x="1693" y="2393"/>
                  </a:lnTo>
                  <a:lnTo>
                    <a:pt x="1682" y="447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C4FD8C-528D-B148-BEF6-2D7C731A8981}"/>
              </a:ext>
            </a:extLst>
          </p:cNvPr>
          <p:cNvGrpSpPr/>
          <p:nvPr/>
        </p:nvGrpSpPr>
        <p:grpSpPr>
          <a:xfrm>
            <a:off x="6261208" y="3338586"/>
            <a:ext cx="5167009" cy="1291072"/>
            <a:chOff x="7781964" y="4640169"/>
            <a:chExt cx="8344235" cy="1762745"/>
          </a:xfrm>
        </p:grpSpPr>
        <p:sp>
          <p:nvSpPr>
            <p:cNvPr id="21" name="Freeform 1">
              <a:extLst>
                <a:ext uri="{FF2B5EF4-FFF2-40B4-BE49-F238E27FC236}">
                  <a16:creationId xmlns:a16="http://schemas.microsoft.com/office/drawing/2014/main" id="{0C5089D0-FA77-E74D-9D67-7D265E901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120" y="4640169"/>
              <a:ext cx="6137925" cy="1762745"/>
            </a:xfrm>
            <a:custGeom>
              <a:avLst/>
              <a:gdLst>
                <a:gd name="T0" fmla="*/ 0 w 9399"/>
                <a:gd name="T1" fmla="*/ 0 h 2697"/>
                <a:gd name="T2" fmla="*/ 9398 w 9399"/>
                <a:gd name="T3" fmla="*/ 0 h 2697"/>
                <a:gd name="T4" fmla="*/ 9398 w 9399"/>
                <a:gd name="T5" fmla="*/ 2696 h 2697"/>
                <a:gd name="T6" fmla="*/ 0 w 9399"/>
                <a:gd name="T7" fmla="*/ 2696 h 2697"/>
                <a:gd name="T8" fmla="*/ 0 w 9399"/>
                <a:gd name="T9" fmla="*/ 0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99" h="2697">
                  <a:moveTo>
                    <a:pt x="0" y="0"/>
                  </a:moveTo>
                  <a:lnTo>
                    <a:pt x="9398" y="0"/>
                  </a:lnTo>
                  <a:lnTo>
                    <a:pt x="9398" y="2696"/>
                  </a:lnTo>
                  <a:lnTo>
                    <a:pt x="0" y="2696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543D6FB-5816-0E4F-BD5F-9416C35F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964" y="4640169"/>
              <a:ext cx="1103155" cy="1762745"/>
            </a:xfrm>
            <a:custGeom>
              <a:avLst/>
              <a:gdLst>
                <a:gd name="T0" fmla="*/ 9 w 1691"/>
                <a:gd name="T1" fmla="*/ 2437 h 2697"/>
                <a:gd name="T2" fmla="*/ 1690 w 1691"/>
                <a:gd name="T3" fmla="*/ 2696 h 2697"/>
                <a:gd name="T4" fmla="*/ 1690 w 1691"/>
                <a:gd name="T5" fmla="*/ 0 h 2697"/>
                <a:gd name="T6" fmla="*/ 0 w 1691"/>
                <a:gd name="T7" fmla="*/ 26 h 2697"/>
                <a:gd name="T8" fmla="*/ 9 w 1691"/>
                <a:gd name="T9" fmla="*/ 243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1" h="2697">
                  <a:moveTo>
                    <a:pt x="9" y="2437"/>
                  </a:moveTo>
                  <a:lnTo>
                    <a:pt x="1690" y="2696"/>
                  </a:lnTo>
                  <a:lnTo>
                    <a:pt x="1690" y="0"/>
                  </a:lnTo>
                  <a:lnTo>
                    <a:pt x="0" y="26"/>
                  </a:lnTo>
                  <a:lnTo>
                    <a:pt x="9" y="2437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47D9108-E1BA-D940-BA3F-7FE5C014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044" y="4640169"/>
              <a:ext cx="1103155" cy="1762745"/>
            </a:xfrm>
            <a:custGeom>
              <a:avLst/>
              <a:gdLst>
                <a:gd name="T0" fmla="*/ 1682 w 1691"/>
                <a:gd name="T1" fmla="*/ 2437 h 2697"/>
                <a:gd name="T2" fmla="*/ 0 w 1691"/>
                <a:gd name="T3" fmla="*/ 2696 h 2697"/>
                <a:gd name="T4" fmla="*/ 0 w 1691"/>
                <a:gd name="T5" fmla="*/ 0 h 2697"/>
                <a:gd name="T6" fmla="*/ 1690 w 1691"/>
                <a:gd name="T7" fmla="*/ 26 h 2697"/>
                <a:gd name="T8" fmla="*/ 1682 w 1691"/>
                <a:gd name="T9" fmla="*/ 2437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1" h="2697">
                  <a:moveTo>
                    <a:pt x="1682" y="2437"/>
                  </a:moveTo>
                  <a:lnTo>
                    <a:pt x="0" y="2696"/>
                  </a:lnTo>
                  <a:lnTo>
                    <a:pt x="0" y="0"/>
                  </a:lnTo>
                  <a:lnTo>
                    <a:pt x="1690" y="26"/>
                  </a:lnTo>
                  <a:lnTo>
                    <a:pt x="1682" y="2437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5CC700-EAAC-564B-ADD1-94E4BA8D1196}"/>
              </a:ext>
            </a:extLst>
          </p:cNvPr>
          <p:cNvGrpSpPr/>
          <p:nvPr/>
        </p:nvGrpSpPr>
        <p:grpSpPr>
          <a:xfrm>
            <a:off x="6246940" y="5059653"/>
            <a:ext cx="5195545" cy="1591246"/>
            <a:chOff x="7758922" y="7131630"/>
            <a:chExt cx="8390320" cy="1918281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1B31BAA3-0428-4F41-9785-1E882A1B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120" y="7287166"/>
              <a:ext cx="6137925" cy="1762745"/>
            </a:xfrm>
            <a:custGeom>
              <a:avLst/>
              <a:gdLst>
                <a:gd name="T0" fmla="*/ 0 w 9399"/>
                <a:gd name="T1" fmla="*/ 0 h 2697"/>
                <a:gd name="T2" fmla="*/ 9398 w 9399"/>
                <a:gd name="T3" fmla="*/ 0 h 2697"/>
                <a:gd name="T4" fmla="*/ 9398 w 9399"/>
                <a:gd name="T5" fmla="*/ 2696 h 2697"/>
                <a:gd name="T6" fmla="*/ 0 w 9399"/>
                <a:gd name="T7" fmla="*/ 2696 h 2697"/>
                <a:gd name="T8" fmla="*/ 0 w 9399"/>
                <a:gd name="T9" fmla="*/ 0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99" h="2697">
                  <a:moveTo>
                    <a:pt x="0" y="0"/>
                  </a:moveTo>
                  <a:lnTo>
                    <a:pt x="9398" y="0"/>
                  </a:lnTo>
                  <a:lnTo>
                    <a:pt x="9398" y="2696"/>
                  </a:lnTo>
                  <a:lnTo>
                    <a:pt x="0" y="2696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4657EFFF-9A32-7F40-98B9-9D433059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922" y="7131630"/>
              <a:ext cx="1126197" cy="1915402"/>
            </a:xfrm>
            <a:custGeom>
              <a:avLst/>
              <a:gdLst>
                <a:gd name="T0" fmla="*/ 0 w 1726"/>
                <a:gd name="T1" fmla="*/ 2249 h 2934"/>
                <a:gd name="T2" fmla="*/ 1725 w 1726"/>
                <a:gd name="T3" fmla="*/ 2933 h 2934"/>
                <a:gd name="T4" fmla="*/ 1725 w 1726"/>
                <a:gd name="T5" fmla="*/ 237 h 2934"/>
                <a:gd name="T6" fmla="*/ 0 w 1726"/>
                <a:gd name="T7" fmla="*/ 0 h 2934"/>
                <a:gd name="T8" fmla="*/ 0 w 1726"/>
                <a:gd name="T9" fmla="*/ 2249 h 2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6" h="2934">
                  <a:moveTo>
                    <a:pt x="0" y="2249"/>
                  </a:moveTo>
                  <a:lnTo>
                    <a:pt x="1725" y="2933"/>
                  </a:lnTo>
                  <a:lnTo>
                    <a:pt x="1725" y="237"/>
                  </a:lnTo>
                  <a:lnTo>
                    <a:pt x="0" y="0"/>
                  </a:lnTo>
                  <a:lnTo>
                    <a:pt x="0" y="2249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2120178-2C31-2B40-B638-9FBC3125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045" y="7131630"/>
              <a:ext cx="1126197" cy="1915402"/>
            </a:xfrm>
            <a:custGeom>
              <a:avLst/>
              <a:gdLst>
                <a:gd name="T0" fmla="*/ 1725 w 1726"/>
                <a:gd name="T1" fmla="*/ 2249 h 2934"/>
                <a:gd name="T2" fmla="*/ 0 w 1726"/>
                <a:gd name="T3" fmla="*/ 2933 h 2934"/>
                <a:gd name="T4" fmla="*/ 0 w 1726"/>
                <a:gd name="T5" fmla="*/ 237 h 2934"/>
                <a:gd name="T6" fmla="*/ 1725 w 1726"/>
                <a:gd name="T7" fmla="*/ 0 h 2934"/>
                <a:gd name="T8" fmla="*/ 1725 w 1726"/>
                <a:gd name="T9" fmla="*/ 2249 h 2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6" h="2934">
                  <a:moveTo>
                    <a:pt x="1725" y="2249"/>
                  </a:moveTo>
                  <a:lnTo>
                    <a:pt x="0" y="2933"/>
                  </a:lnTo>
                  <a:lnTo>
                    <a:pt x="0" y="237"/>
                  </a:lnTo>
                  <a:lnTo>
                    <a:pt x="1725" y="0"/>
                  </a:lnTo>
                  <a:lnTo>
                    <a:pt x="1725" y="2249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3718F77-588D-494B-932E-A15F02261A61}"/>
              </a:ext>
            </a:extLst>
          </p:cNvPr>
          <p:cNvSpPr txBox="1"/>
          <p:nvPr/>
        </p:nvSpPr>
        <p:spPr>
          <a:xfrm>
            <a:off x="725241" y="1761696"/>
            <a:ext cx="877164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964E3-7EE5-F243-BA2E-5B7367E2F990}"/>
              </a:ext>
            </a:extLst>
          </p:cNvPr>
          <p:cNvSpPr txBox="1"/>
          <p:nvPr/>
        </p:nvSpPr>
        <p:spPr>
          <a:xfrm>
            <a:off x="5154895" y="3582966"/>
            <a:ext cx="877164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600E92-FDCA-D444-A617-C2B1200E66EE}"/>
              </a:ext>
            </a:extLst>
          </p:cNvPr>
          <p:cNvSpPr txBox="1"/>
          <p:nvPr/>
        </p:nvSpPr>
        <p:spPr>
          <a:xfrm>
            <a:off x="679240" y="5269120"/>
            <a:ext cx="877164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EFD6ED-34B1-414B-B969-851EA891483F}"/>
              </a:ext>
            </a:extLst>
          </p:cNvPr>
          <p:cNvSpPr txBox="1"/>
          <p:nvPr/>
        </p:nvSpPr>
        <p:spPr>
          <a:xfrm>
            <a:off x="10655215" y="1729538"/>
            <a:ext cx="877164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570149-676B-6442-B444-7242DD4025C6}"/>
              </a:ext>
            </a:extLst>
          </p:cNvPr>
          <p:cNvSpPr txBox="1"/>
          <p:nvPr/>
        </p:nvSpPr>
        <p:spPr>
          <a:xfrm>
            <a:off x="6169683" y="3530531"/>
            <a:ext cx="877164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ECE32F-6AA1-B844-AABA-E21A2DCE283B}"/>
              </a:ext>
            </a:extLst>
          </p:cNvPr>
          <p:cNvSpPr txBox="1"/>
          <p:nvPr/>
        </p:nvSpPr>
        <p:spPr>
          <a:xfrm>
            <a:off x="10655215" y="5286344"/>
            <a:ext cx="877164" cy="7848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06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06790" y="321563"/>
            <a:ext cx="5705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La información financiera 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14325" y="987783"/>
            <a:ext cx="56289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027469" y="1706455"/>
            <a:ext cx="2637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desprende de la contabilidad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586376" y="3361858"/>
            <a:ext cx="372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 un insumo básico para el análisis e interpretación de los estados financieros 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1483985" y="5253975"/>
            <a:ext cx="3718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 cuantitativa al expresarse en unidades monetarias 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7005534" y="1553946"/>
            <a:ext cx="358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 Descriptiva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al mostrar la posición y desempeño financiero de la entidad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090562" y="3383957"/>
            <a:ext cx="361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Debe ser útil para el usuario en la toma de decisiones económicas 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6944316" y="5173571"/>
            <a:ext cx="3800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Debe 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 lo más relevante y fiable posible para servir como base para la toma de decisiones empresariales y financieras.</a:t>
            </a:r>
          </a:p>
        </p:txBody>
      </p:sp>
    </p:spTree>
    <p:extLst>
      <p:ext uri="{BB962C8B-B14F-4D97-AF65-F5344CB8AC3E}">
        <p14:creationId xmlns:p14="http://schemas.microsoft.com/office/powerpoint/2010/main" val="1631789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09EBF12-ED56-A14E-A85D-9C8A8FCA8496}"/>
              </a:ext>
            </a:extLst>
          </p:cNvPr>
          <p:cNvGrpSpPr/>
          <p:nvPr/>
        </p:nvGrpSpPr>
        <p:grpSpPr>
          <a:xfrm>
            <a:off x="3168812" y="1599756"/>
            <a:ext cx="1302669" cy="998982"/>
            <a:chOff x="5505597" y="3211446"/>
            <a:chExt cx="2605338" cy="1997964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7E41F7B-DBD3-684A-9EAC-E21CBC8192F8}"/>
                </a:ext>
              </a:extLst>
            </p:cNvPr>
            <p:cNvSpPr/>
            <p:nvPr/>
          </p:nvSpPr>
          <p:spPr>
            <a:xfrm rot="10800000">
              <a:off x="7043265" y="4854333"/>
              <a:ext cx="593238" cy="35507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F0498DE9-57A3-E446-B842-0982F5F07F44}"/>
                </a:ext>
              </a:extLst>
            </p:cNvPr>
            <p:cNvSpPr/>
            <p:nvPr/>
          </p:nvSpPr>
          <p:spPr>
            <a:xfrm>
              <a:off x="5505597" y="3211446"/>
              <a:ext cx="2605338" cy="1828308"/>
            </a:xfrm>
            <a:prstGeom prst="round2DiagRect">
              <a:avLst>
                <a:gd name="adj1" fmla="val 35417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A76447-A76C-E94E-B36A-C81D586A7F7A}"/>
              </a:ext>
            </a:extLst>
          </p:cNvPr>
          <p:cNvGrpSpPr/>
          <p:nvPr/>
        </p:nvGrpSpPr>
        <p:grpSpPr>
          <a:xfrm>
            <a:off x="858131" y="5226399"/>
            <a:ext cx="1302669" cy="1091692"/>
            <a:chOff x="5108384" y="10770616"/>
            <a:chExt cx="2605338" cy="2183384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BE48A8F-578C-8340-B9B4-99267C872182}"/>
                </a:ext>
              </a:extLst>
            </p:cNvPr>
            <p:cNvSpPr/>
            <p:nvPr/>
          </p:nvSpPr>
          <p:spPr>
            <a:xfrm rot="10800000">
              <a:off x="5108384" y="12598923"/>
              <a:ext cx="593238" cy="35507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22BF9732-E05B-F640-A86F-967000610F1D}"/>
                </a:ext>
              </a:extLst>
            </p:cNvPr>
            <p:cNvSpPr/>
            <p:nvPr/>
          </p:nvSpPr>
          <p:spPr>
            <a:xfrm>
              <a:off x="5108384" y="10770616"/>
              <a:ext cx="2605338" cy="1828307"/>
            </a:xfrm>
            <a:prstGeom prst="round2DiagRect">
              <a:avLst>
                <a:gd name="adj1" fmla="val 35417"/>
                <a:gd name="adj2" fmla="val 0"/>
              </a:avLst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757D5D-B37B-7A4F-B346-DED4BAD0FB13}"/>
              </a:ext>
            </a:extLst>
          </p:cNvPr>
          <p:cNvGrpSpPr/>
          <p:nvPr/>
        </p:nvGrpSpPr>
        <p:grpSpPr>
          <a:xfrm>
            <a:off x="2813784" y="2758380"/>
            <a:ext cx="1302669" cy="1091692"/>
            <a:chOff x="6398304" y="5607556"/>
            <a:chExt cx="2605338" cy="2183384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0644DEB1-2BBB-1346-B7C4-401713DE1B40}"/>
                </a:ext>
              </a:extLst>
            </p:cNvPr>
            <p:cNvSpPr/>
            <p:nvPr/>
          </p:nvSpPr>
          <p:spPr>
            <a:xfrm rot="10800000">
              <a:off x="6398304" y="7435863"/>
              <a:ext cx="593238" cy="355077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7DA0063C-21A0-5F4E-B9F4-C24D101B621F}"/>
                </a:ext>
              </a:extLst>
            </p:cNvPr>
            <p:cNvSpPr/>
            <p:nvPr/>
          </p:nvSpPr>
          <p:spPr>
            <a:xfrm>
              <a:off x="6398304" y="5607556"/>
              <a:ext cx="2605338" cy="1828307"/>
            </a:xfrm>
            <a:prstGeom prst="round2DiagRect">
              <a:avLst>
                <a:gd name="adj1" fmla="val 35417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A72B7D-B22F-9C40-B52E-AB6BE0CCBD4A}"/>
              </a:ext>
            </a:extLst>
          </p:cNvPr>
          <p:cNvGrpSpPr/>
          <p:nvPr/>
        </p:nvGrpSpPr>
        <p:grpSpPr>
          <a:xfrm>
            <a:off x="1825191" y="4035835"/>
            <a:ext cx="1302669" cy="1091692"/>
            <a:chOff x="5753344" y="8189086"/>
            <a:chExt cx="2605338" cy="2183384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3D28B233-EBB4-B940-A9F1-70E89774E933}"/>
                </a:ext>
              </a:extLst>
            </p:cNvPr>
            <p:cNvSpPr/>
            <p:nvPr/>
          </p:nvSpPr>
          <p:spPr>
            <a:xfrm rot="10800000">
              <a:off x="5753344" y="10017393"/>
              <a:ext cx="593238" cy="35507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20" name="Round Diagonal Corner Rectangle 19">
              <a:extLst>
                <a:ext uri="{FF2B5EF4-FFF2-40B4-BE49-F238E27FC236}">
                  <a16:creationId xmlns:a16="http://schemas.microsoft.com/office/drawing/2014/main" id="{8290F7EF-E4CA-524E-982A-3B1A56D84E8B}"/>
                </a:ext>
              </a:extLst>
            </p:cNvPr>
            <p:cNvSpPr/>
            <p:nvPr/>
          </p:nvSpPr>
          <p:spPr>
            <a:xfrm>
              <a:off x="5753344" y="8189086"/>
              <a:ext cx="2605338" cy="1828307"/>
            </a:xfrm>
            <a:prstGeom prst="round2DiagRect">
              <a:avLst>
                <a:gd name="adj1" fmla="val 35417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351215-019B-3E40-B236-2299FE32AA31}"/>
              </a:ext>
            </a:extLst>
          </p:cNvPr>
          <p:cNvSpPr txBox="1"/>
          <p:nvPr/>
        </p:nvSpPr>
        <p:spPr>
          <a:xfrm>
            <a:off x="3390764" y="1695055"/>
            <a:ext cx="843501" cy="64633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A25671-07B4-2043-81C7-051BF4CEB306}"/>
              </a:ext>
            </a:extLst>
          </p:cNvPr>
          <p:cNvSpPr txBox="1"/>
          <p:nvPr/>
        </p:nvSpPr>
        <p:spPr>
          <a:xfrm>
            <a:off x="1247824" y="5352160"/>
            <a:ext cx="6559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79CE75-323C-A746-842C-B2A3943408D3}"/>
              </a:ext>
            </a:extLst>
          </p:cNvPr>
          <p:cNvSpPr txBox="1"/>
          <p:nvPr/>
        </p:nvSpPr>
        <p:spPr>
          <a:xfrm>
            <a:off x="3050383" y="2877345"/>
            <a:ext cx="7697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9D13B-91F0-D448-AE55-7C3E973A17FB}"/>
              </a:ext>
            </a:extLst>
          </p:cNvPr>
          <p:cNvSpPr txBox="1"/>
          <p:nvPr/>
        </p:nvSpPr>
        <p:spPr>
          <a:xfrm>
            <a:off x="2254339" y="4179453"/>
            <a:ext cx="6559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03409" y="1703182"/>
            <a:ext cx="7233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la distribución sistemática del costo de un activo intangible de vida definida entre los años de su vida útil estimada. (NIF C-8, 2020).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03409" y="2659465"/>
            <a:ext cx="7102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Entendiéndose por activo intangible aquel activo no monetario identificable, sin sustancia física que genera beneficios económicos futuros controlados por la entidad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88973" y="3916751"/>
            <a:ext cx="8153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otras palabras, un activo intangible son bienes que no pueden ser percibidos físicamente, éstos, aunque no se pueden ver ni tocar por su naturaleza inmaterial igualmente aportan valor a la empresa, como, por ejemplo: patentes, marcas, crédito mercantil, franquicias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"/>
          <p:cNvSpPr/>
          <p:nvPr/>
        </p:nvSpPr>
        <p:spPr>
          <a:xfrm>
            <a:off x="2813783" y="5352160"/>
            <a:ext cx="879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amortización es un término económico y contable, referido al proceso de distribución en el tiempo de un valor duradero. Adicionalmente se utiliza como sinónimo de depreciación en cualquiera de sus métodos.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373018" y="143191"/>
            <a:ext cx="3292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Amortización</a:t>
            </a:r>
            <a:r>
              <a:rPr kumimoji="0" lang="es-MX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MX" sz="40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53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57"/>
          <p:cNvSpPr txBox="1"/>
          <p:nvPr/>
        </p:nvSpPr>
        <p:spPr>
          <a:xfrm>
            <a:off x="1096678" y="1038215"/>
            <a:ext cx="4002929" cy="46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552" tIns="66552" rIns="66552" bIns="66552" rtlCol="0" anchor="t" anchorCtr="0">
            <a:noAutofit/>
          </a:bodyPr>
          <a:lstStyle/>
          <a:p>
            <a:pPr marL="0" marR="0" lvl="0" indent="0" algn="l" defTabSz="3328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Referencias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7789" y="2145497"/>
            <a:ext cx="110009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Ávila, M. J. (2007). </a:t>
            </a:r>
            <a:r>
              <a:rPr kumimoji="0" lang="es-ES" altLang="es-MX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Introducción a la contabilidad.</a:t>
            </a: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México: Umbral.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García, P. V. (2014). </a:t>
            </a:r>
            <a:r>
              <a:rPr kumimoji="0" lang="es-ES" altLang="es-MX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Introducción a las finanzas .</a:t>
            </a: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México: Grupo Editorial Patria S.A de CV.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Gitman, J. L. (2007). </a:t>
            </a:r>
            <a:r>
              <a:rPr kumimoji="0" lang="es-ES" altLang="es-MX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Principios de Administración Financiera .</a:t>
            </a: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México: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González, S. J. (2009). </a:t>
            </a:r>
            <a:r>
              <a:rPr kumimoji="0" lang="es-ES" altLang="es-MX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de formulas financieras una herramienta para el mundo actual .</a:t>
            </a: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México.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Hernández, G. R. (s.f.). </a:t>
            </a:r>
            <a:r>
              <a:rPr kumimoji="0" lang="es-ES" altLang="es-MX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contabilidad es cosa de juego.</a:t>
            </a: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México: Trillas.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Lara, F. E. (2017). </a:t>
            </a:r>
            <a:r>
              <a:rPr kumimoji="0" lang="es-ES" altLang="es-MX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Principios de Contabilidad.</a:t>
            </a:r>
            <a:r>
              <a:rPr kumimoji="0" lang="es-ES" altLang="es-MX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México: Trillas.</a:t>
            </a:r>
            <a:endParaRPr kumimoji="0" lang="es-ES" alt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27"/>
          <p:cNvGrpSpPr/>
          <p:nvPr/>
        </p:nvGrpSpPr>
        <p:grpSpPr>
          <a:xfrm>
            <a:off x="3715734" y="1142016"/>
            <a:ext cx="614336" cy="574241"/>
            <a:chOff x="5219728" y="1673783"/>
            <a:chExt cx="301788" cy="257778"/>
          </a:xfrm>
          <a:solidFill>
            <a:schemeClr val="accent2"/>
          </a:solidFill>
        </p:grpSpPr>
        <p:sp>
          <p:nvSpPr>
            <p:cNvPr id="7" name="Freeform 310"/>
            <p:cNvSpPr>
              <a:spLocks noEditPoints="1"/>
            </p:cNvSpPr>
            <p:nvPr/>
          </p:nvSpPr>
          <p:spPr bwMode="auto">
            <a:xfrm>
              <a:off x="5219728" y="1673783"/>
              <a:ext cx="301788" cy="257778"/>
            </a:xfrm>
            <a:custGeom>
              <a:avLst/>
              <a:gdLst>
                <a:gd name="T0" fmla="*/ 0 w 144"/>
                <a:gd name="T1" fmla="*/ 0 h 123"/>
                <a:gd name="T2" fmla="*/ 0 w 144"/>
                <a:gd name="T3" fmla="*/ 113 h 123"/>
                <a:gd name="T4" fmla="*/ 72 w 144"/>
                <a:gd name="T5" fmla="*/ 123 h 123"/>
                <a:gd name="T6" fmla="*/ 144 w 144"/>
                <a:gd name="T7" fmla="*/ 113 h 123"/>
                <a:gd name="T8" fmla="*/ 144 w 144"/>
                <a:gd name="T9" fmla="*/ 0 h 123"/>
                <a:gd name="T10" fmla="*/ 72 w 144"/>
                <a:gd name="T11" fmla="*/ 10 h 123"/>
                <a:gd name="T12" fmla="*/ 0 w 144"/>
                <a:gd name="T13" fmla="*/ 0 h 123"/>
                <a:gd name="T14" fmla="*/ 4 w 144"/>
                <a:gd name="T15" fmla="*/ 5 h 123"/>
                <a:gd name="T16" fmla="*/ 70 w 144"/>
                <a:gd name="T17" fmla="*/ 14 h 123"/>
                <a:gd name="T18" fmla="*/ 70 w 144"/>
                <a:gd name="T19" fmla="*/ 118 h 123"/>
                <a:gd name="T20" fmla="*/ 4 w 144"/>
                <a:gd name="T21" fmla="*/ 109 h 123"/>
                <a:gd name="T22" fmla="*/ 4 w 144"/>
                <a:gd name="T23" fmla="*/ 5 h 123"/>
                <a:gd name="T24" fmla="*/ 140 w 144"/>
                <a:gd name="T25" fmla="*/ 109 h 123"/>
                <a:gd name="T26" fmla="*/ 74 w 144"/>
                <a:gd name="T27" fmla="*/ 118 h 123"/>
                <a:gd name="T28" fmla="*/ 74 w 144"/>
                <a:gd name="T29" fmla="*/ 14 h 123"/>
                <a:gd name="T30" fmla="*/ 94 w 144"/>
                <a:gd name="T31" fmla="*/ 12 h 123"/>
                <a:gd name="T32" fmla="*/ 94 w 144"/>
                <a:gd name="T33" fmla="*/ 54 h 123"/>
                <a:gd name="T34" fmla="*/ 106 w 144"/>
                <a:gd name="T35" fmla="*/ 48 h 123"/>
                <a:gd name="T36" fmla="*/ 117 w 144"/>
                <a:gd name="T37" fmla="*/ 54 h 123"/>
                <a:gd name="T38" fmla="*/ 117 w 144"/>
                <a:gd name="T39" fmla="*/ 9 h 123"/>
                <a:gd name="T40" fmla="*/ 140 w 144"/>
                <a:gd name="T41" fmla="*/ 5 h 123"/>
                <a:gd name="T42" fmla="*/ 140 w 144"/>
                <a:gd name="T43" fmla="*/ 109 h 123"/>
                <a:gd name="T44" fmla="*/ 99 w 144"/>
                <a:gd name="T45" fmla="*/ 11 h 123"/>
                <a:gd name="T46" fmla="*/ 112 w 144"/>
                <a:gd name="T47" fmla="*/ 9 h 123"/>
                <a:gd name="T48" fmla="*/ 112 w 144"/>
                <a:gd name="T49" fmla="*/ 47 h 123"/>
                <a:gd name="T50" fmla="*/ 106 w 144"/>
                <a:gd name="T51" fmla="*/ 43 h 123"/>
                <a:gd name="T52" fmla="*/ 99 w 144"/>
                <a:gd name="T53" fmla="*/ 47 h 123"/>
                <a:gd name="T54" fmla="*/ 99 w 144"/>
                <a:gd name="T55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23">
                  <a:moveTo>
                    <a:pt x="0" y="0"/>
                  </a:moveTo>
                  <a:lnTo>
                    <a:pt x="0" y="113"/>
                  </a:lnTo>
                  <a:lnTo>
                    <a:pt x="72" y="123"/>
                  </a:lnTo>
                  <a:lnTo>
                    <a:pt x="144" y="113"/>
                  </a:lnTo>
                  <a:lnTo>
                    <a:pt x="144" y="0"/>
                  </a:lnTo>
                  <a:lnTo>
                    <a:pt x="72" y="10"/>
                  </a:lnTo>
                  <a:lnTo>
                    <a:pt x="0" y="0"/>
                  </a:lnTo>
                  <a:close/>
                  <a:moveTo>
                    <a:pt x="4" y="5"/>
                  </a:moveTo>
                  <a:lnTo>
                    <a:pt x="70" y="14"/>
                  </a:lnTo>
                  <a:lnTo>
                    <a:pt x="70" y="118"/>
                  </a:lnTo>
                  <a:lnTo>
                    <a:pt x="4" y="109"/>
                  </a:lnTo>
                  <a:lnTo>
                    <a:pt x="4" y="5"/>
                  </a:lnTo>
                  <a:close/>
                  <a:moveTo>
                    <a:pt x="140" y="109"/>
                  </a:moveTo>
                  <a:lnTo>
                    <a:pt x="74" y="118"/>
                  </a:lnTo>
                  <a:lnTo>
                    <a:pt x="74" y="14"/>
                  </a:lnTo>
                  <a:lnTo>
                    <a:pt x="94" y="12"/>
                  </a:lnTo>
                  <a:lnTo>
                    <a:pt x="94" y="54"/>
                  </a:lnTo>
                  <a:lnTo>
                    <a:pt x="106" y="48"/>
                  </a:lnTo>
                  <a:lnTo>
                    <a:pt x="117" y="54"/>
                  </a:lnTo>
                  <a:lnTo>
                    <a:pt x="117" y="9"/>
                  </a:lnTo>
                  <a:lnTo>
                    <a:pt x="140" y="5"/>
                  </a:lnTo>
                  <a:lnTo>
                    <a:pt x="140" y="109"/>
                  </a:lnTo>
                  <a:close/>
                  <a:moveTo>
                    <a:pt x="99" y="11"/>
                  </a:moveTo>
                  <a:lnTo>
                    <a:pt x="112" y="9"/>
                  </a:lnTo>
                  <a:lnTo>
                    <a:pt x="112" y="47"/>
                  </a:lnTo>
                  <a:lnTo>
                    <a:pt x="106" y="43"/>
                  </a:lnTo>
                  <a:lnTo>
                    <a:pt x="99" y="47"/>
                  </a:lnTo>
                  <a:lnTo>
                    <a:pt x="9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8" name="Freeform 311"/>
            <p:cNvSpPr>
              <a:spLocks/>
            </p:cNvSpPr>
            <p:nvPr/>
          </p:nvSpPr>
          <p:spPr bwMode="auto">
            <a:xfrm>
              <a:off x="5253260" y="1724081"/>
              <a:ext cx="90118" cy="18862"/>
            </a:xfrm>
            <a:custGeom>
              <a:avLst/>
              <a:gdLst>
                <a:gd name="T0" fmla="*/ 0 w 43"/>
                <a:gd name="T1" fmla="*/ 0 h 9"/>
                <a:gd name="T2" fmla="*/ 43 w 43"/>
                <a:gd name="T3" fmla="*/ 4 h 9"/>
                <a:gd name="T4" fmla="*/ 42 w 43"/>
                <a:gd name="T5" fmla="*/ 9 h 9"/>
                <a:gd name="T6" fmla="*/ 0 w 43"/>
                <a:gd name="T7" fmla="*/ 4 h 9"/>
                <a:gd name="T8" fmla="*/ 0 w 4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0" y="0"/>
                  </a:moveTo>
                  <a:lnTo>
                    <a:pt x="43" y="4"/>
                  </a:lnTo>
                  <a:lnTo>
                    <a:pt x="42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9" name="Freeform 312"/>
            <p:cNvSpPr>
              <a:spLocks/>
            </p:cNvSpPr>
            <p:nvPr/>
          </p:nvSpPr>
          <p:spPr bwMode="auto">
            <a:xfrm>
              <a:off x="5253260" y="1770188"/>
              <a:ext cx="90118" cy="18862"/>
            </a:xfrm>
            <a:custGeom>
              <a:avLst/>
              <a:gdLst>
                <a:gd name="T0" fmla="*/ 42 w 43"/>
                <a:gd name="T1" fmla="*/ 9 h 9"/>
                <a:gd name="T2" fmla="*/ 0 w 43"/>
                <a:gd name="T3" fmla="*/ 5 h 9"/>
                <a:gd name="T4" fmla="*/ 0 w 43"/>
                <a:gd name="T5" fmla="*/ 0 h 9"/>
                <a:gd name="T6" fmla="*/ 43 w 43"/>
                <a:gd name="T7" fmla="*/ 5 h 9"/>
                <a:gd name="T8" fmla="*/ 42 w 4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42" y="9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3" y="5"/>
                  </a:lnTo>
                  <a:lnTo>
                    <a:pt x="4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0" name="Freeform 313"/>
            <p:cNvSpPr>
              <a:spLocks/>
            </p:cNvSpPr>
            <p:nvPr/>
          </p:nvSpPr>
          <p:spPr bwMode="auto">
            <a:xfrm>
              <a:off x="5253260" y="1818390"/>
              <a:ext cx="90118" cy="18862"/>
            </a:xfrm>
            <a:custGeom>
              <a:avLst/>
              <a:gdLst>
                <a:gd name="T0" fmla="*/ 42 w 43"/>
                <a:gd name="T1" fmla="*/ 9 h 9"/>
                <a:gd name="T2" fmla="*/ 0 w 43"/>
                <a:gd name="T3" fmla="*/ 4 h 9"/>
                <a:gd name="T4" fmla="*/ 0 w 43"/>
                <a:gd name="T5" fmla="*/ 0 h 9"/>
                <a:gd name="T6" fmla="*/ 43 w 43"/>
                <a:gd name="T7" fmla="*/ 4 h 9"/>
                <a:gd name="T8" fmla="*/ 42 w 4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42" y="9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43" y="4"/>
                  </a:lnTo>
                  <a:lnTo>
                    <a:pt x="4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1" name="Freeform 314"/>
            <p:cNvSpPr>
              <a:spLocks/>
            </p:cNvSpPr>
            <p:nvPr/>
          </p:nvSpPr>
          <p:spPr bwMode="auto">
            <a:xfrm>
              <a:off x="5253260" y="1864497"/>
              <a:ext cx="90118" cy="18862"/>
            </a:xfrm>
            <a:custGeom>
              <a:avLst/>
              <a:gdLst>
                <a:gd name="T0" fmla="*/ 42 w 43"/>
                <a:gd name="T1" fmla="*/ 9 h 9"/>
                <a:gd name="T2" fmla="*/ 0 w 43"/>
                <a:gd name="T3" fmla="*/ 5 h 9"/>
                <a:gd name="T4" fmla="*/ 0 w 43"/>
                <a:gd name="T5" fmla="*/ 0 h 9"/>
                <a:gd name="T6" fmla="*/ 43 w 43"/>
                <a:gd name="T7" fmla="*/ 5 h 9"/>
                <a:gd name="T8" fmla="*/ 42 w 4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42" y="9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3" y="5"/>
                  </a:lnTo>
                  <a:lnTo>
                    <a:pt x="4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2" name="Freeform 315"/>
            <p:cNvSpPr>
              <a:spLocks/>
            </p:cNvSpPr>
            <p:nvPr/>
          </p:nvSpPr>
          <p:spPr bwMode="auto">
            <a:xfrm>
              <a:off x="5397866" y="1818390"/>
              <a:ext cx="92213" cy="18862"/>
            </a:xfrm>
            <a:custGeom>
              <a:avLst/>
              <a:gdLst>
                <a:gd name="T0" fmla="*/ 1 w 44"/>
                <a:gd name="T1" fmla="*/ 9 h 9"/>
                <a:gd name="T2" fmla="*/ 0 w 44"/>
                <a:gd name="T3" fmla="*/ 4 h 9"/>
                <a:gd name="T4" fmla="*/ 43 w 44"/>
                <a:gd name="T5" fmla="*/ 0 h 9"/>
                <a:gd name="T6" fmla="*/ 44 w 44"/>
                <a:gd name="T7" fmla="*/ 4 h 9"/>
                <a:gd name="T8" fmla="*/ 1 w 4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1" y="9"/>
                  </a:moveTo>
                  <a:lnTo>
                    <a:pt x="0" y="4"/>
                  </a:lnTo>
                  <a:lnTo>
                    <a:pt x="43" y="0"/>
                  </a:lnTo>
                  <a:lnTo>
                    <a:pt x="44" y="4"/>
                  </a:ln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3" name="Freeform 316"/>
            <p:cNvSpPr>
              <a:spLocks/>
            </p:cNvSpPr>
            <p:nvPr/>
          </p:nvSpPr>
          <p:spPr bwMode="auto">
            <a:xfrm>
              <a:off x="5397866" y="1864497"/>
              <a:ext cx="92213" cy="18862"/>
            </a:xfrm>
            <a:custGeom>
              <a:avLst/>
              <a:gdLst>
                <a:gd name="T0" fmla="*/ 1 w 44"/>
                <a:gd name="T1" fmla="*/ 9 h 9"/>
                <a:gd name="T2" fmla="*/ 0 w 44"/>
                <a:gd name="T3" fmla="*/ 5 h 9"/>
                <a:gd name="T4" fmla="*/ 43 w 44"/>
                <a:gd name="T5" fmla="*/ 0 h 9"/>
                <a:gd name="T6" fmla="*/ 44 w 44"/>
                <a:gd name="T7" fmla="*/ 5 h 9"/>
                <a:gd name="T8" fmla="*/ 1 w 4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1" y="9"/>
                  </a:moveTo>
                  <a:lnTo>
                    <a:pt x="0" y="5"/>
                  </a:lnTo>
                  <a:lnTo>
                    <a:pt x="43" y="0"/>
                  </a:lnTo>
                  <a:lnTo>
                    <a:pt x="44" y="5"/>
                  </a:ln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3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>
            <a:extLst>
              <a:ext uri="{FF2B5EF4-FFF2-40B4-BE49-F238E27FC236}">
                <a16:creationId xmlns:a16="http://schemas.microsoft.com/office/drawing/2014/main" id="{C782ABD9-10C5-4143-BB9B-51ADA9A4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912" y="1512623"/>
            <a:ext cx="3061074" cy="1210396"/>
          </a:xfrm>
          <a:custGeom>
            <a:avLst/>
            <a:gdLst>
              <a:gd name="T0" fmla="*/ 6153 w 6154"/>
              <a:gd name="T1" fmla="*/ 2369 h 2436"/>
              <a:gd name="T2" fmla="*/ 6053 w 6154"/>
              <a:gd name="T3" fmla="*/ 2435 h 2436"/>
              <a:gd name="T4" fmla="*/ 1217 w 6154"/>
              <a:gd name="T5" fmla="*/ 2435 h 2436"/>
              <a:gd name="T6" fmla="*/ 0 w 6154"/>
              <a:gd name="T7" fmla="*/ 1218 h 2436"/>
              <a:gd name="T8" fmla="*/ 1217 w 6154"/>
              <a:gd name="T9" fmla="*/ 0 h 2436"/>
              <a:gd name="T10" fmla="*/ 4480 w 6154"/>
              <a:gd name="T11" fmla="*/ 2 h 2436"/>
              <a:gd name="T12" fmla="*/ 5910 w 6154"/>
              <a:gd name="T13" fmla="*/ 1247 h 2436"/>
              <a:gd name="T14" fmla="*/ 6147 w 6154"/>
              <a:gd name="T15" fmla="*/ 2209 h 2436"/>
              <a:gd name="T16" fmla="*/ 6153 w 6154"/>
              <a:gd name="T17" fmla="*/ 2243 h 2436"/>
              <a:gd name="T18" fmla="*/ 6153 w 6154"/>
              <a:gd name="T19" fmla="*/ 2369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54" h="2436">
                <a:moveTo>
                  <a:pt x="6153" y="2369"/>
                </a:moveTo>
                <a:cubicBezTo>
                  <a:pt x="6141" y="2409"/>
                  <a:pt x="6111" y="2435"/>
                  <a:pt x="6053" y="2435"/>
                </a:cubicBezTo>
                <a:lnTo>
                  <a:pt x="1217" y="2435"/>
                </a:lnTo>
                <a:cubicBezTo>
                  <a:pt x="545" y="2435"/>
                  <a:pt x="0" y="1890"/>
                  <a:pt x="0" y="1218"/>
                </a:cubicBezTo>
                <a:cubicBezTo>
                  <a:pt x="0" y="545"/>
                  <a:pt x="545" y="0"/>
                  <a:pt x="1217" y="0"/>
                </a:cubicBezTo>
                <a:cubicBezTo>
                  <a:pt x="1217" y="0"/>
                  <a:pt x="4458" y="1"/>
                  <a:pt x="4480" y="2"/>
                </a:cubicBezTo>
                <a:cubicBezTo>
                  <a:pt x="5203" y="26"/>
                  <a:pt x="5738" y="544"/>
                  <a:pt x="5910" y="1247"/>
                </a:cubicBezTo>
                <a:lnTo>
                  <a:pt x="6147" y="2209"/>
                </a:lnTo>
                <a:cubicBezTo>
                  <a:pt x="6149" y="2220"/>
                  <a:pt x="6151" y="2232"/>
                  <a:pt x="6153" y="2243"/>
                </a:cubicBezTo>
                <a:lnTo>
                  <a:pt x="6153" y="23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6320C48F-7841-4E46-BC6C-EBEBB07B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78" y="3369880"/>
            <a:ext cx="3422427" cy="1210396"/>
          </a:xfrm>
          <a:custGeom>
            <a:avLst/>
            <a:gdLst>
              <a:gd name="T0" fmla="*/ 6139 w 6140"/>
              <a:gd name="T1" fmla="*/ 1264 h 2434"/>
              <a:gd name="T2" fmla="*/ 6090 w 6140"/>
              <a:gd name="T3" fmla="*/ 1401 h 2434"/>
              <a:gd name="T4" fmla="*/ 5796 w 6140"/>
              <a:gd name="T5" fmla="*/ 1794 h 2434"/>
              <a:gd name="T6" fmla="*/ 4521 w 6140"/>
              <a:gd name="T7" fmla="*/ 2433 h 2434"/>
              <a:gd name="T8" fmla="*/ 1218 w 6140"/>
              <a:gd name="T9" fmla="*/ 2433 h 2434"/>
              <a:gd name="T10" fmla="*/ 0 w 6140"/>
              <a:gd name="T11" fmla="*/ 1217 h 2434"/>
              <a:gd name="T12" fmla="*/ 1218 w 6140"/>
              <a:gd name="T13" fmla="*/ 0 h 2434"/>
              <a:gd name="T14" fmla="*/ 4490 w 6140"/>
              <a:gd name="T15" fmla="*/ 0 h 2434"/>
              <a:gd name="T16" fmla="*/ 5793 w 6140"/>
              <a:gd name="T17" fmla="*/ 680 h 2434"/>
              <a:gd name="T18" fmla="*/ 6094 w 6140"/>
              <a:gd name="T19" fmla="*/ 1110 h 2434"/>
              <a:gd name="T20" fmla="*/ 6139 w 6140"/>
              <a:gd name="T21" fmla="*/ 1241 h 2434"/>
              <a:gd name="T22" fmla="*/ 6139 w 6140"/>
              <a:gd name="T23" fmla="*/ 1264 h 2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40" h="2434">
                <a:moveTo>
                  <a:pt x="6139" y="1264"/>
                </a:moveTo>
                <a:cubicBezTo>
                  <a:pt x="6136" y="1313"/>
                  <a:pt x="6120" y="1361"/>
                  <a:pt x="6090" y="1401"/>
                </a:cubicBezTo>
                <a:lnTo>
                  <a:pt x="5796" y="1794"/>
                </a:lnTo>
                <a:cubicBezTo>
                  <a:pt x="5495" y="2196"/>
                  <a:pt x="5023" y="2433"/>
                  <a:pt x="4521" y="2433"/>
                </a:cubicBezTo>
                <a:lnTo>
                  <a:pt x="1218" y="2433"/>
                </a:lnTo>
                <a:cubicBezTo>
                  <a:pt x="545" y="2433"/>
                  <a:pt x="0" y="1887"/>
                  <a:pt x="0" y="1217"/>
                </a:cubicBezTo>
                <a:cubicBezTo>
                  <a:pt x="0" y="544"/>
                  <a:pt x="545" y="0"/>
                  <a:pt x="1218" y="0"/>
                </a:cubicBezTo>
                <a:lnTo>
                  <a:pt x="4490" y="0"/>
                </a:lnTo>
                <a:cubicBezTo>
                  <a:pt x="5009" y="0"/>
                  <a:pt x="5495" y="254"/>
                  <a:pt x="5793" y="680"/>
                </a:cubicBezTo>
                <a:lnTo>
                  <a:pt x="6094" y="1110"/>
                </a:lnTo>
                <a:cubicBezTo>
                  <a:pt x="6122" y="1149"/>
                  <a:pt x="6137" y="1195"/>
                  <a:pt x="6139" y="1241"/>
                </a:cubicBezTo>
                <a:lnTo>
                  <a:pt x="6139" y="12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D043D8CA-8C0C-C842-A8FB-A11AB3B8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304" y="5103324"/>
            <a:ext cx="3527790" cy="1210396"/>
          </a:xfrm>
          <a:custGeom>
            <a:avLst/>
            <a:gdLst>
              <a:gd name="T0" fmla="*/ 6153 w 6154"/>
              <a:gd name="T1" fmla="*/ 187 h 2435"/>
              <a:gd name="T2" fmla="*/ 6146 w 6154"/>
              <a:gd name="T3" fmla="*/ 225 h 2435"/>
              <a:gd name="T4" fmla="*/ 5910 w 6154"/>
              <a:gd name="T5" fmla="*/ 1188 h 2435"/>
              <a:gd name="T6" fmla="*/ 4480 w 6154"/>
              <a:gd name="T7" fmla="*/ 2432 h 2435"/>
              <a:gd name="T8" fmla="*/ 1217 w 6154"/>
              <a:gd name="T9" fmla="*/ 2434 h 2435"/>
              <a:gd name="T10" fmla="*/ 0 w 6154"/>
              <a:gd name="T11" fmla="*/ 1217 h 2435"/>
              <a:gd name="T12" fmla="*/ 1217 w 6154"/>
              <a:gd name="T13" fmla="*/ 0 h 2435"/>
              <a:gd name="T14" fmla="*/ 6053 w 6154"/>
              <a:gd name="T15" fmla="*/ 0 h 2435"/>
              <a:gd name="T16" fmla="*/ 6153 w 6154"/>
              <a:gd name="T17" fmla="*/ 66 h 2435"/>
              <a:gd name="T18" fmla="*/ 6153 w 6154"/>
              <a:gd name="T19" fmla="*/ 187 h 2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54" h="2435">
                <a:moveTo>
                  <a:pt x="6153" y="187"/>
                </a:moveTo>
                <a:cubicBezTo>
                  <a:pt x="6151" y="199"/>
                  <a:pt x="6148" y="212"/>
                  <a:pt x="6146" y="225"/>
                </a:cubicBezTo>
                <a:lnTo>
                  <a:pt x="5910" y="1188"/>
                </a:lnTo>
                <a:cubicBezTo>
                  <a:pt x="5737" y="1891"/>
                  <a:pt x="5202" y="2409"/>
                  <a:pt x="4480" y="2432"/>
                </a:cubicBezTo>
                <a:cubicBezTo>
                  <a:pt x="4457" y="2434"/>
                  <a:pt x="1217" y="2434"/>
                  <a:pt x="1217" y="2434"/>
                </a:cubicBezTo>
                <a:cubicBezTo>
                  <a:pt x="545" y="2434"/>
                  <a:pt x="0" y="1889"/>
                  <a:pt x="0" y="1217"/>
                </a:cubicBezTo>
                <a:cubicBezTo>
                  <a:pt x="0" y="545"/>
                  <a:pt x="545" y="0"/>
                  <a:pt x="1217" y="0"/>
                </a:cubicBezTo>
                <a:lnTo>
                  <a:pt x="6053" y="0"/>
                </a:lnTo>
                <a:cubicBezTo>
                  <a:pt x="6111" y="0"/>
                  <a:pt x="6141" y="25"/>
                  <a:pt x="6153" y="66"/>
                </a:cubicBezTo>
                <a:lnTo>
                  <a:pt x="6153" y="1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CA267AC1-60A0-744F-98EB-B71AB11F8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996" y="3369880"/>
            <a:ext cx="3052303" cy="1210396"/>
          </a:xfrm>
          <a:custGeom>
            <a:avLst/>
            <a:gdLst>
              <a:gd name="T0" fmla="*/ 0 w 6139"/>
              <a:gd name="T1" fmla="*/ 1238 h 2434"/>
              <a:gd name="T2" fmla="*/ 44 w 6139"/>
              <a:gd name="T3" fmla="*/ 1110 h 2434"/>
              <a:gd name="T4" fmla="*/ 346 w 6139"/>
              <a:gd name="T5" fmla="*/ 680 h 2434"/>
              <a:gd name="T6" fmla="*/ 1650 w 6139"/>
              <a:gd name="T7" fmla="*/ 0 h 2434"/>
              <a:gd name="T8" fmla="*/ 4921 w 6139"/>
              <a:gd name="T9" fmla="*/ 0 h 2434"/>
              <a:gd name="T10" fmla="*/ 6138 w 6139"/>
              <a:gd name="T11" fmla="*/ 1217 h 2434"/>
              <a:gd name="T12" fmla="*/ 4921 w 6139"/>
              <a:gd name="T13" fmla="*/ 2433 h 2434"/>
              <a:gd name="T14" fmla="*/ 1618 w 6139"/>
              <a:gd name="T15" fmla="*/ 2433 h 2434"/>
              <a:gd name="T16" fmla="*/ 343 w 6139"/>
              <a:gd name="T17" fmla="*/ 1794 h 2434"/>
              <a:gd name="T18" fmla="*/ 49 w 6139"/>
              <a:gd name="T19" fmla="*/ 1401 h 2434"/>
              <a:gd name="T20" fmla="*/ 0 w 6139"/>
              <a:gd name="T21" fmla="*/ 1266 h 2434"/>
              <a:gd name="T22" fmla="*/ 0 w 6139"/>
              <a:gd name="T23" fmla="*/ 1238 h 2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9" h="2434">
                <a:moveTo>
                  <a:pt x="0" y="1238"/>
                </a:moveTo>
                <a:cubicBezTo>
                  <a:pt x="3" y="1193"/>
                  <a:pt x="17" y="1148"/>
                  <a:pt x="44" y="1110"/>
                </a:cubicBezTo>
                <a:lnTo>
                  <a:pt x="346" y="680"/>
                </a:lnTo>
                <a:cubicBezTo>
                  <a:pt x="643" y="254"/>
                  <a:pt x="1130" y="0"/>
                  <a:pt x="1650" y="0"/>
                </a:cubicBezTo>
                <a:lnTo>
                  <a:pt x="4921" y="0"/>
                </a:lnTo>
                <a:cubicBezTo>
                  <a:pt x="5593" y="0"/>
                  <a:pt x="6138" y="544"/>
                  <a:pt x="6138" y="1217"/>
                </a:cubicBezTo>
                <a:cubicBezTo>
                  <a:pt x="6138" y="1887"/>
                  <a:pt x="5593" y="2433"/>
                  <a:pt x="4921" y="2433"/>
                </a:cubicBezTo>
                <a:lnTo>
                  <a:pt x="1618" y="2433"/>
                </a:lnTo>
                <a:cubicBezTo>
                  <a:pt x="1116" y="2433"/>
                  <a:pt x="644" y="2196"/>
                  <a:pt x="343" y="1794"/>
                </a:cubicBezTo>
                <a:lnTo>
                  <a:pt x="49" y="1401"/>
                </a:lnTo>
                <a:cubicBezTo>
                  <a:pt x="19" y="1361"/>
                  <a:pt x="3" y="1314"/>
                  <a:pt x="0" y="1266"/>
                </a:cubicBezTo>
                <a:lnTo>
                  <a:pt x="0" y="12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778F11DB-03FE-5F4C-A903-B5CEDA64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799" y="5181762"/>
            <a:ext cx="3460622" cy="1210396"/>
          </a:xfrm>
          <a:custGeom>
            <a:avLst/>
            <a:gdLst>
              <a:gd name="T0" fmla="*/ 0 w 6155"/>
              <a:gd name="T1" fmla="*/ 69 h 2435"/>
              <a:gd name="T2" fmla="*/ 100 w 6155"/>
              <a:gd name="T3" fmla="*/ 0 h 2435"/>
              <a:gd name="T4" fmla="*/ 4937 w 6155"/>
              <a:gd name="T5" fmla="*/ 0 h 2435"/>
              <a:gd name="T6" fmla="*/ 6154 w 6155"/>
              <a:gd name="T7" fmla="*/ 1217 h 2435"/>
              <a:gd name="T8" fmla="*/ 4937 w 6155"/>
              <a:gd name="T9" fmla="*/ 2434 h 2435"/>
              <a:gd name="T10" fmla="*/ 1674 w 6155"/>
              <a:gd name="T11" fmla="*/ 2433 h 2435"/>
              <a:gd name="T12" fmla="*/ 244 w 6155"/>
              <a:gd name="T13" fmla="*/ 1188 h 2435"/>
              <a:gd name="T14" fmla="*/ 7 w 6155"/>
              <a:gd name="T15" fmla="*/ 226 h 2435"/>
              <a:gd name="T16" fmla="*/ 0 w 6155"/>
              <a:gd name="T17" fmla="*/ 186 h 2435"/>
              <a:gd name="T18" fmla="*/ 0 w 6155"/>
              <a:gd name="T19" fmla="*/ 69 h 2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55" h="2435">
                <a:moveTo>
                  <a:pt x="0" y="69"/>
                </a:moveTo>
                <a:cubicBezTo>
                  <a:pt x="12" y="27"/>
                  <a:pt x="41" y="0"/>
                  <a:pt x="100" y="0"/>
                </a:cubicBezTo>
                <a:lnTo>
                  <a:pt x="4937" y="0"/>
                </a:lnTo>
                <a:cubicBezTo>
                  <a:pt x="5609" y="0"/>
                  <a:pt x="6154" y="545"/>
                  <a:pt x="6154" y="1217"/>
                </a:cubicBezTo>
                <a:cubicBezTo>
                  <a:pt x="6154" y="1890"/>
                  <a:pt x="5609" y="2434"/>
                  <a:pt x="4937" y="2434"/>
                </a:cubicBezTo>
                <a:cubicBezTo>
                  <a:pt x="4937" y="2434"/>
                  <a:pt x="1696" y="2434"/>
                  <a:pt x="1674" y="2433"/>
                </a:cubicBezTo>
                <a:cubicBezTo>
                  <a:pt x="951" y="2409"/>
                  <a:pt x="416" y="1891"/>
                  <a:pt x="244" y="1188"/>
                </a:cubicBezTo>
                <a:lnTo>
                  <a:pt x="7" y="226"/>
                </a:lnTo>
                <a:cubicBezTo>
                  <a:pt x="5" y="213"/>
                  <a:pt x="2" y="199"/>
                  <a:pt x="0" y="186"/>
                </a:cubicBezTo>
                <a:lnTo>
                  <a:pt x="0" y="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6074C42B-A088-4E46-8F25-A9134B4E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798" y="1512624"/>
            <a:ext cx="3061074" cy="1210396"/>
          </a:xfrm>
          <a:custGeom>
            <a:avLst/>
            <a:gdLst>
              <a:gd name="T0" fmla="*/ 0 w 6155"/>
              <a:gd name="T1" fmla="*/ 2249 h 2436"/>
              <a:gd name="T2" fmla="*/ 7 w 6155"/>
              <a:gd name="T3" fmla="*/ 2209 h 2436"/>
              <a:gd name="T4" fmla="*/ 244 w 6155"/>
              <a:gd name="T5" fmla="*/ 1247 h 2436"/>
              <a:gd name="T6" fmla="*/ 1674 w 6155"/>
              <a:gd name="T7" fmla="*/ 2 h 2436"/>
              <a:gd name="T8" fmla="*/ 4937 w 6155"/>
              <a:gd name="T9" fmla="*/ 0 h 2436"/>
              <a:gd name="T10" fmla="*/ 6154 w 6155"/>
              <a:gd name="T11" fmla="*/ 1218 h 2436"/>
              <a:gd name="T12" fmla="*/ 4937 w 6155"/>
              <a:gd name="T13" fmla="*/ 2435 h 2436"/>
              <a:gd name="T14" fmla="*/ 100 w 6155"/>
              <a:gd name="T15" fmla="*/ 2435 h 2436"/>
              <a:gd name="T16" fmla="*/ 0 w 6155"/>
              <a:gd name="T17" fmla="*/ 2366 h 2436"/>
              <a:gd name="T18" fmla="*/ 0 w 6155"/>
              <a:gd name="T19" fmla="*/ 2249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55" h="2436">
                <a:moveTo>
                  <a:pt x="0" y="2249"/>
                </a:moveTo>
                <a:cubicBezTo>
                  <a:pt x="2" y="2236"/>
                  <a:pt x="5" y="2222"/>
                  <a:pt x="7" y="2209"/>
                </a:cubicBezTo>
                <a:lnTo>
                  <a:pt x="244" y="1247"/>
                </a:lnTo>
                <a:cubicBezTo>
                  <a:pt x="416" y="544"/>
                  <a:pt x="951" y="26"/>
                  <a:pt x="1674" y="2"/>
                </a:cubicBezTo>
                <a:cubicBezTo>
                  <a:pt x="1696" y="1"/>
                  <a:pt x="4937" y="0"/>
                  <a:pt x="4937" y="0"/>
                </a:cubicBezTo>
                <a:cubicBezTo>
                  <a:pt x="5609" y="0"/>
                  <a:pt x="6154" y="545"/>
                  <a:pt x="6154" y="1218"/>
                </a:cubicBezTo>
                <a:cubicBezTo>
                  <a:pt x="6154" y="1890"/>
                  <a:pt x="5609" y="2435"/>
                  <a:pt x="4937" y="2435"/>
                </a:cubicBezTo>
                <a:lnTo>
                  <a:pt x="100" y="2435"/>
                </a:lnTo>
                <a:cubicBezTo>
                  <a:pt x="41" y="2435"/>
                  <a:pt x="12" y="2408"/>
                  <a:pt x="0" y="2366"/>
                </a:cubicBezTo>
                <a:lnTo>
                  <a:pt x="0" y="2249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8C4EE089-7B39-314E-9251-C37ED7BB2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96" y="2512805"/>
            <a:ext cx="613967" cy="611201"/>
          </a:xfrm>
          <a:custGeom>
            <a:avLst/>
            <a:gdLst>
              <a:gd name="T0" fmla="*/ 0 w 977"/>
              <a:gd name="T1" fmla="*/ 488 h 976"/>
              <a:gd name="T2" fmla="*/ 488 w 977"/>
              <a:gd name="T3" fmla="*/ 0 h 976"/>
              <a:gd name="T4" fmla="*/ 488 w 977"/>
              <a:gd name="T5" fmla="*/ 0 h 976"/>
              <a:gd name="T6" fmla="*/ 488 w 977"/>
              <a:gd name="T7" fmla="*/ 0 h 976"/>
              <a:gd name="T8" fmla="*/ 976 w 977"/>
              <a:gd name="T9" fmla="*/ 488 h 976"/>
              <a:gd name="T10" fmla="*/ 976 w 977"/>
              <a:gd name="T11" fmla="*/ 488 h 976"/>
              <a:gd name="T12" fmla="*/ 976 w 977"/>
              <a:gd name="T13" fmla="*/ 488 h 976"/>
              <a:gd name="T14" fmla="*/ 488 w 977"/>
              <a:gd name="T15" fmla="*/ 975 h 976"/>
              <a:gd name="T16" fmla="*/ 488 w 977"/>
              <a:gd name="T17" fmla="*/ 975 h 976"/>
              <a:gd name="T18" fmla="*/ 488 w 977"/>
              <a:gd name="T19" fmla="*/ 975 h 976"/>
              <a:gd name="T20" fmla="*/ 0 w 977"/>
              <a:gd name="T21" fmla="*/ 488 h 976"/>
              <a:gd name="T22" fmla="*/ 0 w 977"/>
              <a:gd name="T23" fmla="*/ 488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7" h="976">
                <a:moveTo>
                  <a:pt x="0" y="488"/>
                </a:moveTo>
                <a:cubicBezTo>
                  <a:pt x="0" y="218"/>
                  <a:pt x="218" y="0"/>
                  <a:pt x="488" y="0"/>
                </a:cubicBezTo>
                <a:lnTo>
                  <a:pt x="488" y="0"/>
                </a:lnTo>
                <a:lnTo>
                  <a:pt x="488" y="0"/>
                </a:lnTo>
                <a:cubicBezTo>
                  <a:pt x="758" y="0"/>
                  <a:pt x="976" y="218"/>
                  <a:pt x="976" y="488"/>
                </a:cubicBezTo>
                <a:lnTo>
                  <a:pt x="976" y="488"/>
                </a:lnTo>
                <a:lnTo>
                  <a:pt x="976" y="488"/>
                </a:lnTo>
                <a:cubicBezTo>
                  <a:pt x="976" y="758"/>
                  <a:pt x="758" y="975"/>
                  <a:pt x="488" y="975"/>
                </a:cubicBezTo>
                <a:lnTo>
                  <a:pt x="488" y="975"/>
                </a:lnTo>
                <a:lnTo>
                  <a:pt x="488" y="975"/>
                </a:lnTo>
                <a:cubicBezTo>
                  <a:pt x="218" y="975"/>
                  <a:pt x="0" y="758"/>
                  <a:pt x="0" y="488"/>
                </a:cubicBezTo>
                <a:lnTo>
                  <a:pt x="0" y="48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B8996E99-6C0C-5D49-90C1-DFE85FE6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43" y="3683732"/>
            <a:ext cx="613967" cy="611201"/>
          </a:xfrm>
          <a:custGeom>
            <a:avLst/>
            <a:gdLst>
              <a:gd name="T0" fmla="*/ 0 w 977"/>
              <a:gd name="T1" fmla="*/ 487 h 976"/>
              <a:gd name="T2" fmla="*/ 488 w 977"/>
              <a:gd name="T3" fmla="*/ 0 h 976"/>
              <a:gd name="T4" fmla="*/ 488 w 977"/>
              <a:gd name="T5" fmla="*/ 0 h 976"/>
              <a:gd name="T6" fmla="*/ 488 w 977"/>
              <a:gd name="T7" fmla="*/ 0 h 976"/>
              <a:gd name="T8" fmla="*/ 976 w 977"/>
              <a:gd name="T9" fmla="*/ 487 h 976"/>
              <a:gd name="T10" fmla="*/ 976 w 977"/>
              <a:gd name="T11" fmla="*/ 487 h 976"/>
              <a:gd name="T12" fmla="*/ 976 w 977"/>
              <a:gd name="T13" fmla="*/ 487 h 976"/>
              <a:gd name="T14" fmla="*/ 488 w 977"/>
              <a:gd name="T15" fmla="*/ 975 h 976"/>
              <a:gd name="T16" fmla="*/ 488 w 977"/>
              <a:gd name="T17" fmla="*/ 975 h 976"/>
              <a:gd name="T18" fmla="*/ 488 w 977"/>
              <a:gd name="T19" fmla="*/ 975 h 976"/>
              <a:gd name="T20" fmla="*/ 0 w 977"/>
              <a:gd name="T21" fmla="*/ 487 h 976"/>
              <a:gd name="T22" fmla="*/ 0 w 977"/>
              <a:gd name="T23" fmla="*/ 487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7" h="976">
                <a:moveTo>
                  <a:pt x="0" y="487"/>
                </a:moveTo>
                <a:cubicBezTo>
                  <a:pt x="0" y="219"/>
                  <a:pt x="218" y="0"/>
                  <a:pt x="488" y="0"/>
                </a:cubicBezTo>
                <a:lnTo>
                  <a:pt x="488" y="0"/>
                </a:lnTo>
                <a:lnTo>
                  <a:pt x="488" y="0"/>
                </a:lnTo>
                <a:cubicBezTo>
                  <a:pt x="757" y="0"/>
                  <a:pt x="976" y="219"/>
                  <a:pt x="976" y="487"/>
                </a:cubicBezTo>
                <a:lnTo>
                  <a:pt x="976" y="487"/>
                </a:lnTo>
                <a:lnTo>
                  <a:pt x="976" y="487"/>
                </a:lnTo>
                <a:cubicBezTo>
                  <a:pt x="976" y="756"/>
                  <a:pt x="757" y="975"/>
                  <a:pt x="488" y="975"/>
                </a:cubicBezTo>
                <a:lnTo>
                  <a:pt x="488" y="975"/>
                </a:lnTo>
                <a:lnTo>
                  <a:pt x="488" y="975"/>
                </a:lnTo>
                <a:cubicBezTo>
                  <a:pt x="218" y="975"/>
                  <a:pt x="0" y="756"/>
                  <a:pt x="0" y="487"/>
                </a:cubicBezTo>
                <a:lnTo>
                  <a:pt x="0" y="48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621BDD23-1AE5-2441-96D1-833511D0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617" y="4849987"/>
            <a:ext cx="613967" cy="613967"/>
          </a:xfrm>
          <a:custGeom>
            <a:avLst/>
            <a:gdLst>
              <a:gd name="T0" fmla="*/ 0 w 977"/>
              <a:gd name="T1" fmla="*/ 488 h 977"/>
              <a:gd name="T2" fmla="*/ 488 w 977"/>
              <a:gd name="T3" fmla="*/ 0 h 977"/>
              <a:gd name="T4" fmla="*/ 488 w 977"/>
              <a:gd name="T5" fmla="*/ 0 h 977"/>
              <a:gd name="T6" fmla="*/ 488 w 977"/>
              <a:gd name="T7" fmla="*/ 0 h 977"/>
              <a:gd name="T8" fmla="*/ 976 w 977"/>
              <a:gd name="T9" fmla="*/ 488 h 977"/>
              <a:gd name="T10" fmla="*/ 976 w 977"/>
              <a:gd name="T11" fmla="*/ 488 h 977"/>
              <a:gd name="T12" fmla="*/ 976 w 977"/>
              <a:gd name="T13" fmla="*/ 488 h 977"/>
              <a:gd name="T14" fmla="*/ 488 w 977"/>
              <a:gd name="T15" fmla="*/ 976 h 977"/>
              <a:gd name="T16" fmla="*/ 488 w 977"/>
              <a:gd name="T17" fmla="*/ 976 h 977"/>
              <a:gd name="T18" fmla="*/ 488 w 977"/>
              <a:gd name="T19" fmla="*/ 976 h 977"/>
              <a:gd name="T20" fmla="*/ 0 w 977"/>
              <a:gd name="T21" fmla="*/ 488 h 977"/>
              <a:gd name="T22" fmla="*/ 0 w 977"/>
              <a:gd name="T23" fmla="*/ 48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7" h="977">
                <a:moveTo>
                  <a:pt x="0" y="488"/>
                </a:moveTo>
                <a:cubicBezTo>
                  <a:pt x="0" y="219"/>
                  <a:pt x="219" y="0"/>
                  <a:pt x="488" y="0"/>
                </a:cubicBezTo>
                <a:lnTo>
                  <a:pt x="488" y="0"/>
                </a:lnTo>
                <a:lnTo>
                  <a:pt x="488" y="0"/>
                </a:lnTo>
                <a:cubicBezTo>
                  <a:pt x="758" y="0"/>
                  <a:pt x="976" y="219"/>
                  <a:pt x="976" y="488"/>
                </a:cubicBezTo>
                <a:lnTo>
                  <a:pt x="976" y="488"/>
                </a:lnTo>
                <a:lnTo>
                  <a:pt x="976" y="488"/>
                </a:lnTo>
                <a:cubicBezTo>
                  <a:pt x="976" y="758"/>
                  <a:pt x="758" y="976"/>
                  <a:pt x="488" y="976"/>
                </a:cubicBezTo>
                <a:lnTo>
                  <a:pt x="488" y="976"/>
                </a:lnTo>
                <a:lnTo>
                  <a:pt x="488" y="976"/>
                </a:lnTo>
                <a:cubicBezTo>
                  <a:pt x="219" y="976"/>
                  <a:pt x="0" y="758"/>
                  <a:pt x="0" y="488"/>
                </a:cubicBezTo>
                <a:lnTo>
                  <a:pt x="0" y="48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EFC8321-2FAA-D94F-AEFD-0F98EB72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485" y="3683732"/>
            <a:ext cx="613967" cy="611201"/>
          </a:xfrm>
          <a:custGeom>
            <a:avLst/>
            <a:gdLst>
              <a:gd name="T0" fmla="*/ 0 w 977"/>
              <a:gd name="T1" fmla="*/ 487 h 976"/>
              <a:gd name="T2" fmla="*/ 489 w 977"/>
              <a:gd name="T3" fmla="*/ 0 h 976"/>
              <a:gd name="T4" fmla="*/ 489 w 977"/>
              <a:gd name="T5" fmla="*/ 0 h 976"/>
              <a:gd name="T6" fmla="*/ 489 w 977"/>
              <a:gd name="T7" fmla="*/ 0 h 976"/>
              <a:gd name="T8" fmla="*/ 976 w 977"/>
              <a:gd name="T9" fmla="*/ 487 h 976"/>
              <a:gd name="T10" fmla="*/ 976 w 977"/>
              <a:gd name="T11" fmla="*/ 487 h 976"/>
              <a:gd name="T12" fmla="*/ 976 w 977"/>
              <a:gd name="T13" fmla="*/ 487 h 976"/>
              <a:gd name="T14" fmla="*/ 489 w 977"/>
              <a:gd name="T15" fmla="*/ 975 h 976"/>
              <a:gd name="T16" fmla="*/ 489 w 977"/>
              <a:gd name="T17" fmla="*/ 975 h 976"/>
              <a:gd name="T18" fmla="*/ 489 w 977"/>
              <a:gd name="T19" fmla="*/ 975 h 976"/>
              <a:gd name="T20" fmla="*/ 0 w 977"/>
              <a:gd name="T21" fmla="*/ 487 h 976"/>
              <a:gd name="T22" fmla="*/ 0 w 977"/>
              <a:gd name="T23" fmla="*/ 487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7" h="976">
                <a:moveTo>
                  <a:pt x="0" y="487"/>
                </a:moveTo>
                <a:cubicBezTo>
                  <a:pt x="0" y="219"/>
                  <a:pt x="219" y="0"/>
                  <a:pt x="489" y="0"/>
                </a:cubicBezTo>
                <a:lnTo>
                  <a:pt x="489" y="0"/>
                </a:lnTo>
                <a:lnTo>
                  <a:pt x="489" y="0"/>
                </a:lnTo>
                <a:cubicBezTo>
                  <a:pt x="758" y="0"/>
                  <a:pt x="976" y="219"/>
                  <a:pt x="976" y="487"/>
                </a:cubicBezTo>
                <a:lnTo>
                  <a:pt x="976" y="487"/>
                </a:lnTo>
                <a:lnTo>
                  <a:pt x="976" y="487"/>
                </a:lnTo>
                <a:cubicBezTo>
                  <a:pt x="976" y="756"/>
                  <a:pt x="758" y="975"/>
                  <a:pt x="489" y="975"/>
                </a:cubicBezTo>
                <a:lnTo>
                  <a:pt x="489" y="975"/>
                </a:lnTo>
                <a:lnTo>
                  <a:pt x="489" y="975"/>
                </a:lnTo>
                <a:cubicBezTo>
                  <a:pt x="219" y="975"/>
                  <a:pt x="0" y="756"/>
                  <a:pt x="0" y="487"/>
                </a:cubicBezTo>
                <a:lnTo>
                  <a:pt x="0" y="48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1" name="Freeform 28">
            <a:extLst>
              <a:ext uri="{FF2B5EF4-FFF2-40B4-BE49-F238E27FC236}">
                <a16:creationId xmlns:a16="http://schemas.microsoft.com/office/drawing/2014/main" id="{F159FAB8-2DFF-5C4A-9159-C6A9F51F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312" y="4849987"/>
            <a:ext cx="613967" cy="613967"/>
          </a:xfrm>
          <a:custGeom>
            <a:avLst/>
            <a:gdLst>
              <a:gd name="T0" fmla="*/ 0 w 977"/>
              <a:gd name="T1" fmla="*/ 488 h 977"/>
              <a:gd name="T2" fmla="*/ 488 w 977"/>
              <a:gd name="T3" fmla="*/ 0 h 977"/>
              <a:gd name="T4" fmla="*/ 488 w 977"/>
              <a:gd name="T5" fmla="*/ 0 h 977"/>
              <a:gd name="T6" fmla="*/ 488 w 977"/>
              <a:gd name="T7" fmla="*/ 0 h 977"/>
              <a:gd name="T8" fmla="*/ 976 w 977"/>
              <a:gd name="T9" fmla="*/ 488 h 977"/>
              <a:gd name="T10" fmla="*/ 976 w 977"/>
              <a:gd name="T11" fmla="*/ 488 h 977"/>
              <a:gd name="T12" fmla="*/ 976 w 977"/>
              <a:gd name="T13" fmla="*/ 488 h 977"/>
              <a:gd name="T14" fmla="*/ 488 w 977"/>
              <a:gd name="T15" fmla="*/ 976 h 977"/>
              <a:gd name="T16" fmla="*/ 488 w 977"/>
              <a:gd name="T17" fmla="*/ 976 h 977"/>
              <a:gd name="T18" fmla="*/ 488 w 977"/>
              <a:gd name="T19" fmla="*/ 976 h 977"/>
              <a:gd name="T20" fmla="*/ 0 w 977"/>
              <a:gd name="T21" fmla="*/ 488 h 977"/>
              <a:gd name="T22" fmla="*/ 0 w 977"/>
              <a:gd name="T23" fmla="*/ 48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7" h="977">
                <a:moveTo>
                  <a:pt x="0" y="488"/>
                </a:moveTo>
                <a:cubicBezTo>
                  <a:pt x="0" y="219"/>
                  <a:pt x="219" y="0"/>
                  <a:pt x="488" y="0"/>
                </a:cubicBezTo>
                <a:lnTo>
                  <a:pt x="488" y="0"/>
                </a:lnTo>
                <a:lnTo>
                  <a:pt x="488" y="0"/>
                </a:lnTo>
                <a:cubicBezTo>
                  <a:pt x="757" y="0"/>
                  <a:pt x="976" y="219"/>
                  <a:pt x="976" y="488"/>
                </a:cubicBezTo>
                <a:lnTo>
                  <a:pt x="976" y="488"/>
                </a:lnTo>
                <a:lnTo>
                  <a:pt x="976" y="488"/>
                </a:lnTo>
                <a:cubicBezTo>
                  <a:pt x="976" y="758"/>
                  <a:pt x="757" y="976"/>
                  <a:pt x="488" y="976"/>
                </a:cubicBezTo>
                <a:lnTo>
                  <a:pt x="488" y="976"/>
                </a:lnTo>
                <a:lnTo>
                  <a:pt x="488" y="976"/>
                </a:lnTo>
                <a:cubicBezTo>
                  <a:pt x="219" y="976"/>
                  <a:pt x="0" y="758"/>
                  <a:pt x="0" y="488"/>
                </a:cubicBezTo>
                <a:lnTo>
                  <a:pt x="0" y="48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2" name="Freeform 32">
            <a:extLst>
              <a:ext uri="{FF2B5EF4-FFF2-40B4-BE49-F238E27FC236}">
                <a16:creationId xmlns:a16="http://schemas.microsoft.com/office/drawing/2014/main" id="{FA8A1FD7-BB1D-FE4C-878C-50C7C87EA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998" y="2512805"/>
            <a:ext cx="613967" cy="611201"/>
          </a:xfrm>
          <a:custGeom>
            <a:avLst/>
            <a:gdLst>
              <a:gd name="T0" fmla="*/ 0 w 977"/>
              <a:gd name="T1" fmla="*/ 488 h 976"/>
              <a:gd name="T2" fmla="*/ 488 w 977"/>
              <a:gd name="T3" fmla="*/ 0 h 976"/>
              <a:gd name="T4" fmla="*/ 488 w 977"/>
              <a:gd name="T5" fmla="*/ 0 h 976"/>
              <a:gd name="T6" fmla="*/ 488 w 977"/>
              <a:gd name="T7" fmla="*/ 0 h 976"/>
              <a:gd name="T8" fmla="*/ 976 w 977"/>
              <a:gd name="T9" fmla="*/ 488 h 976"/>
              <a:gd name="T10" fmla="*/ 976 w 977"/>
              <a:gd name="T11" fmla="*/ 488 h 976"/>
              <a:gd name="T12" fmla="*/ 976 w 977"/>
              <a:gd name="T13" fmla="*/ 488 h 976"/>
              <a:gd name="T14" fmla="*/ 488 w 977"/>
              <a:gd name="T15" fmla="*/ 975 h 976"/>
              <a:gd name="T16" fmla="*/ 488 w 977"/>
              <a:gd name="T17" fmla="*/ 975 h 976"/>
              <a:gd name="T18" fmla="*/ 488 w 977"/>
              <a:gd name="T19" fmla="*/ 975 h 976"/>
              <a:gd name="T20" fmla="*/ 0 w 977"/>
              <a:gd name="T21" fmla="*/ 488 h 976"/>
              <a:gd name="T22" fmla="*/ 0 w 977"/>
              <a:gd name="T23" fmla="*/ 488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7" h="976">
                <a:moveTo>
                  <a:pt x="0" y="488"/>
                </a:moveTo>
                <a:cubicBezTo>
                  <a:pt x="0" y="218"/>
                  <a:pt x="218" y="0"/>
                  <a:pt x="488" y="0"/>
                </a:cubicBezTo>
                <a:lnTo>
                  <a:pt x="488" y="0"/>
                </a:lnTo>
                <a:lnTo>
                  <a:pt x="488" y="0"/>
                </a:lnTo>
                <a:cubicBezTo>
                  <a:pt x="757" y="0"/>
                  <a:pt x="976" y="218"/>
                  <a:pt x="976" y="488"/>
                </a:cubicBezTo>
                <a:lnTo>
                  <a:pt x="976" y="488"/>
                </a:lnTo>
                <a:lnTo>
                  <a:pt x="976" y="488"/>
                </a:lnTo>
                <a:cubicBezTo>
                  <a:pt x="976" y="758"/>
                  <a:pt x="757" y="975"/>
                  <a:pt x="488" y="975"/>
                </a:cubicBezTo>
                <a:lnTo>
                  <a:pt x="488" y="975"/>
                </a:lnTo>
                <a:lnTo>
                  <a:pt x="488" y="975"/>
                </a:lnTo>
                <a:cubicBezTo>
                  <a:pt x="218" y="975"/>
                  <a:pt x="0" y="758"/>
                  <a:pt x="0" y="488"/>
                </a:cubicBezTo>
                <a:lnTo>
                  <a:pt x="0" y="48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83DA74A6-FBFD-784A-9160-6BE17AC6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656" y="2424807"/>
            <a:ext cx="1359503" cy="1567814"/>
          </a:xfrm>
          <a:custGeom>
            <a:avLst/>
            <a:gdLst>
              <a:gd name="T0" fmla="*/ 2731 w 2732"/>
              <a:gd name="T1" fmla="*/ 0 h 3155"/>
              <a:gd name="T2" fmla="*/ 2731 w 2732"/>
              <a:gd name="T3" fmla="*/ 3154 h 3155"/>
              <a:gd name="T4" fmla="*/ 0 w 2732"/>
              <a:gd name="T5" fmla="*/ 1577 h 3155"/>
              <a:gd name="T6" fmla="*/ 0 w 2732"/>
              <a:gd name="T7" fmla="*/ 1577 h 3155"/>
              <a:gd name="T8" fmla="*/ 373 w 2732"/>
              <a:gd name="T9" fmla="*/ 1203 h 3155"/>
              <a:gd name="T10" fmla="*/ 373 w 2732"/>
              <a:gd name="T11" fmla="*/ 1203 h 3155"/>
              <a:gd name="T12" fmla="*/ 2220 w 2732"/>
              <a:gd name="T13" fmla="*/ 137 h 3155"/>
              <a:gd name="T14" fmla="*/ 2220 w 2732"/>
              <a:gd name="T15" fmla="*/ 137 h 3155"/>
              <a:gd name="T16" fmla="*/ 2731 w 2732"/>
              <a:gd name="T17" fmla="*/ 0 h 3155"/>
              <a:gd name="T18" fmla="*/ 2731 w 2732"/>
              <a:gd name="T19" fmla="*/ 0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2" h="3155">
                <a:moveTo>
                  <a:pt x="2731" y="0"/>
                </a:moveTo>
                <a:lnTo>
                  <a:pt x="2731" y="3154"/>
                </a:lnTo>
                <a:lnTo>
                  <a:pt x="0" y="1577"/>
                </a:lnTo>
                <a:lnTo>
                  <a:pt x="0" y="1577"/>
                </a:lnTo>
                <a:cubicBezTo>
                  <a:pt x="88" y="1425"/>
                  <a:pt x="216" y="1294"/>
                  <a:pt x="373" y="1203"/>
                </a:cubicBezTo>
                <a:lnTo>
                  <a:pt x="373" y="1203"/>
                </a:lnTo>
                <a:lnTo>
                  <a:pt x="2220" y="137"/>
                </a:lnTo>
                <a:lnTo>
                  <a:pt x="2220" y="137"/>
                </a:lnTo>
                <a:cubicBezTo>
                  <a:pt x="2375" y="47"/>
                  <a:pt x="2552" y="0"/>
                  <a:pt x="2731" y="0"/>
                </a:cubicBezTo>
                <a:lnTo>
                  <a:pt x="273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820EBEA0-E537-014A-B2DC-D9B0B023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65" y="2424807"/>
            <a:ext cx="1357311" cy="1567814"/>
          </a:xfrm>
          <a:custGeom>
            <a:avLst/>
            <a:gdLst>
              <a:gd name="T0" fmla="*/ 0 w 2731"/>
              <a:gd name="T1" fmla="*/ 3154 h 3155"/>
              <a:gd name="T2" fmla="*/ 0 w 2731"/>
              <a:gd name="T3" fmla="*/ 0 h 3155"/>
              <a:gd name="T4" fmla="*/ 0 w 2731"/>
              <a:gd name="T5" fmla="*/ 0 h 3155"/>
              <a:gd name="T6" fmla="*/ 510 w 2731"/>
              <a:gd name="T7" fmla="*/ 137 h 3155"/>
              <a:gd name="T8" fmla="*/ 510 w 2731"/>
              <a:gd name="T9" fmla="*/ 137 h 3155"/>
              <a:gd name="T10" fmla="*/ 2357 w 2731"/>
              <a:gd name="T11" fmla="*/ 1203 h 3155"/>
              <a:gd name="T12" fmla="*/ 2357 w 2731"/>
              <a:gd name="T13" fmla="*/ 1203 h 3155"/>
              <a:gd name="T14" fmla="*/ 2730 w 2731"/>
              <a:gd name="T15" fmla="*/ 1577 h 3155"/>
              <a:gd name="T16" fmla="*/ 2730 w 2731"/>
              <a:gd name="T17" fmla="*/ 1577 h 3155"/>
              <a:gd name="T18" fmla="*/ 0 w 2731"/>
              <a:gd name="T19" fmla="*/ 3154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1" h="3155">
                <a:moveTo>
                  <a:pt x="0" y="3154"/>
                </a:moveTo>
                <a:lnTo>
                  <a:pt x="0" y="0"/>
                </a:lnTo>
                <a:lnTo>
                  <a:pt x="0" y="0"/>
                </a:lnTo>
                <a:cubicBezTo>
                  <a:pt x="178" y="0"/>
                  <a:pt x="355" y="47"/>
                  <a:pt x="510" y="137"/>
                </a:cubicBezTo>
                <a:lnTo>
                  <a:pt x="510" y="137"/>
                </a:lnTo>
                <a:lnTo>
                  <a:pt x="2357" y="1203"/>
                </a:lnTo>
                <a:lnTo>
                  <a:pt x="2357" y="1203"/>
                </a:lnTo>
                <a:cubicBezTo>
                  <a:pt x="2514" y="1294"/>
                  <a:pt x="2642" y="1425"/>
                  <a:pt x="2730" y="1577"/>
                </a:cubicBezTo>
                <a:lnTo>
                  <a:pt x="2730" y="1577"/>
                </a:lnTo>
                <a:lnTo>
                  <a:pt x="0" y="3154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CF81FD2-EABE-ED47-8789-2BC37B183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680" y="3209810"/>
            <a:ext cx="1427479" cy="1567814"/>
          </a:xfrm>
          <a:custGeom>
            <a:avLst/>
            <a:gdLst>
              <a:gd name="T0" fmla="*/ 0 w 2869"/>
              <a:gd name="T1" fmla="*/ 511 h 3154"/>
              <a:gd name="T2" fmla="*/ 137 w 2869"/>
              <a:gd name="T3" fmla="*/ 0 h 3154"/>
              <a:gd name="T4" fmla="*/ 137 w 2869"/>
              <a:gd name="T5" fmla="*/ 0 h 3154"/>
              <a:gd name="T6" fmla="*/ 2868 w 2869"/>
              <a:gd name="T7" fmla="*/ 1577 h 3154"/>
              <a:gd name="T8" fmla="*/ 137 w 2869"/>
              <a:gd name="T9" fmla="*/ 3153 h 3154"/>
              <a:gd name="T10" fmla="*/ 137 w 2869"/>
              <a:gd name="T11" fmla="*/ 3153 h 3154"/>
              <a:gd name="T12" fmla="*/ 0 w 2869"/>
              <a:gd name="T13" fmla="*/ 2643 h 3154"/>
              <a:gd name="T14" fmla="*/ 0 w 2869"/>
              <a:gd name="T15" fmla="*/ 2643 h 3154"/>
              <a:gd name="T16" fmla="*/ 0 w 2869"/>
              <a:gd name="T17" fmla="*/ 511 h 3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9" h="3154">
                <a:moveTo>
                  <a:pt x="0" y="511"/>
                </a:moveTo>
                <a:cubicBezTo>
                  <a:pt x="0" y="329"/>
                  <a:pt x="49" y="154"/>
                  <a:pt x="137" y="0"/>
                </a:cubicBezTo>
                <a:lnTo>
                  <a:pt x="137" y="0"/>
                </a:lnTo>
                <a:lnTo>
                  <a:pt x="2868" y="1577"/>
                </a:lnTo>
                <a:lnTo>
                  <a:pt x="137" y="3153"/>
                </a:lnTo>
                <a:lnTo>
                  <a:pt x="137" y="3153"/>
                </a:lnTo>
                <a:cubicBezTo>
                  <a:pt x="49" y="3001"/>
                  <a:pt x="0" y="2825"/>
                  <a:pt x="0" y="2643"/>
                </a:cubicBezTo>
                <a:lnTo>
                  <a:pt x="0" y="2643"/>
                </a:lnTo>
                <a:lnTo>
                  <a:pt x="0" y="5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8F70FC48-BC11-7643-B2D4-62155BDF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65" y="3209810"/>
            <a:ext cx="1427479" cy="1567814"/>
          </a:xfrm>
          <a:custGeom>
            <a:avLst/>
            <a:gdLst>
              <a:gd name="T0" fmla="*/ 0 w 2869"/>
              <a:gd name="T1" fmla="*/ 1577 h 3154"/>
              <a:gd name="T2" fmla="*/ 2730 w 2869"/>
              <a:gd name="T3" fmla="*/ 0 h 3154"/>
              <a:gd name="T4" fmla="*/ 2730 w 2869"/>
              <a:gd name="T5" fmla="*/ 0 h 3154"/>
              <a:gd name="T6" fmla="*/ 2868 w 2869"/>
              <a:gd name="T7" fmla="*/ 511 h 3154"/>
              <a:gd name="T8" fmla="*/ 2868 w 2869"/>
              <a:gd name="T9" fmla="*/ 511 h 3154"/>
              <a:gd name="T10" fmla="*/ 2868 w 2869"/>
              <a:gd name="T11" fmla="*/ 2643 h 3154"/>
              <a:gd name="T12" fmla="*/ 2868 w 2869"/>
              <a:gd name="T13" fmla="*/ 2643 h 3154"/>
              <a:gd name="T14" fmla="*/ 2730 w 2869"/>
              <a:gd name="T15" fmla="*/ 3153 h 3154"/>
              <a:gd name="T16" fmla="*/ 2730 w 2869"/>
              <a:gd name="T17" fmla="*/ 3153 h 3154"/>
              <a:gd name="T18" fmla="*/ 0 w 2869"/>
              <a:gd name="T19" fmla="*/ 1577 h 3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9" h="3154">
                <a:moveTo>
                  <a:pt x="0" y="1577"/>
                </a:moveTo>
                <a:lnTo>
                  <a:pt x="2730" y="0"/>
                </a:lnTo>
                <a:lnTo>
                  <a:pt x="2730" y="0"/>
                </a:lnTo>
                <a:cubicBezTo>
                  <a:pt x="2819" y="154"/>
                  <a:pt x="2868" y="329"/>
                  <a:pt x="2868" y="511"/>
                </a:cubicBezTo>
                <a:lnTo>
                  <a:pt x="2868" y="511"/>
                </a:lnTo>
                <a:lnTo>
                  <a:pt x="2868" y="2643"/>
                </a:lnTo>
                <a:lnTo>
                  <a:pt x="2868" y="2643"/>
                </a:lnTo>
                <a:cubicBezTo>
                  <a:pt x="2868" y="2824"/>
                  <a:pt x="2818" y="3001"/>
                  <a:pt x="2730" y="3153"/>
                </a:cubicBezTo>
                <a:lnTo>
                  <a:pt x="2730" y="3153"/>
                </a:lnTo>
                <a:lnTo>
                  <a:pt x="0" y="15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473C7C5-6E26-4B42-950D-20B40EA5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656" y="3992621"/>
            <a:ext cx="1359503" cy="1567813"/>
          </a:xfrm>
          <a:custGeom>
            <a:avLst/>
            <a:gdLst>
              <a:gd name="T0" fmla="*/ 0 w 2732"/>
              <a:gd name="T1" fmla="*/ 1576 h 3155"/>
              <a:gd name="T2" fmla="*/ 2731 w 2732"/>
              <a:gd name="T3" fmla="*/ 0 h 3155"/>
              <a:gd name="T4" fmla="*/ 2731 w 2732"/>
              <a:gd name="T5" fmla="*/ 3154 h 3155"/>
              <a:gd name="T6" fmla="*/ 2731 w 2732"/>
              <a:gd name="T7" fmla="*/ 3154 h 3155"/>
              <a:gd name="T8" fmla="*/ 2731 w 2732"/>
              <a:gd name="T9" fmla="*/ 3154 h 3155"/>
              <a:gd name="T10" fmla="*/ 2220 w 2732"/>
              <a:gd name="T11" fmla="*/ 3017 h 3155"/>
              <a:gd name="T12" fmla="*/ 2220 w 2732"/>
              <a:gd name="T13" fmla="*/ 3017 h 3155"/>
              <a:gd name="T14" fmla="*/ 373 w 2732"/>
              <a:gd name="T15" fmla="*/ 1951 h 3155"/>
              <a:gd name="T16" fmla="*/ 373 w 2732"/>
              <a:gd name="T17" fmla="*/ 1951 h 3155"/>
              <a:gd name="T18" fmla="*/ 0 w 2732"/>
              <a:gd name="T19" fmla="*/ 1576 h 3155"/>
              <a:gd name="T20" fmla="*/ 0 w 2732"/>
              <a:gd name="T21" fmla="*/ 1576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2" h="3155">
                <a:moveTo>
                  <a:pt x="0" y="1576"/>
                </a:moveTo>
                <a:lnTo>
                  <a:pt x="2731" y="0"/>
                </a:lnTo>
                <a:lnTo>
                  <a:pt x="2731" y="3154"/>
                </a:lnTo>
                <a:lnTo>
                  <a:pt x="2731" y="3154"/>
                </a:lnTo>
                <a:lnTo>
                  <a:pt x="2731" y="3154"/>
                </a:lnTo>
                <a:cubicBezTo>
                  <a:pt x="2552" y="3154"/>
                  <a:pt x="2375" y="3106"/>
                  <a:pt x="2220" y="3017"/>
                </a:cubicBezTo>
                <a:lnTo>
                  <a:pt x="2220" y="3017"/>
                </a:lnTo>
                <a:lnTo>
                  <a:pt x="373" y="1951"/>
                </a:lnTo>
                <a:lnTo>
                  <a:pt x="373" y="1951"/>
                </a:lnTo>
                <a:cubicBezTo>
                  <a:pt x="216" y="1860"/>
                  <a:pt x="88" y="1729"/>
                  <a:pt x="0" y="1576"/>
                </a:cubicBezTo>
                <a:lnTo>
                  <a:pt x="0" y="15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FBCC594-AC3D-A04F-9588-0762CA77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65" y="3992621"/>
            <a:ext cx="1357311" cy="1567813"/>
          </a:xfrm>
          <a:custGeom>
            <a:avLst/>
            <a:gdLst>
              <a:gd name="T0" fmla="*/ 0 w 2731"/>
              <a:gd name="T1" fmla="*/ 3154 h 3155"/>
              <a:gd name="T2" fmla="*/ 0 w 2731"/>
              <a:gd name="T3" fmla="*/ 0 h 3155"/>
              <a:gd name="T4" fmla="*/ 2730 w 2731"/>
              <a:gd name="T5" fmla="*/ 1576 h 3155"/>
              <a:gd name="T6" fmla="*/ 2730 w 2731"/>
              <a:gd name="T7" fmla="*/ 1576 h 3155"/>
              <a:gd name="T8" fmla="*/ 2357 w 2731"/>
              <a:gd name="T9" fmla="*/ 1951 h 3155"/>
              <a:gd name="T10" fmla="*/ 2357 w 2731"/>
              <a:gd name="T11" fmla="*/ 1951 h 3155"/>
              <a:gd name="T12" fmla="*/ 510 w 2731"/>
              <a:gd name="T13" fmla="*/ 3017 h 3155"/>
              <a:gd name="T14" fmla="*/ 510 w 2731"/>
              <a:gd name="T15" fmla="*/ 3017 h 3155"/>
              <a:gd name="T16" fmla="*/ 0 w 2731"/>
              <a:gd name="T17" fmla="*/ 3154 h 3155"/>
              <a:gd name="T18" fmla="*/ 0 w 2731"/>
              <a:gd name="T19" fmla="*/ 3154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1" h="3155">
                <a:moveTo>
                  <a:pt x="0" y="3154"/>
                </a:moveTo>
                <a:lnTo>
                  <a:pt x="0" y="0"/>
                </a:lnTo>
                <a:lnTo>
                  <a:pt x="2730" y="1576"/>
                </a:lnTo>
                <a:lnTo>
                  <a:pt x="2730" y="1576"/>
                </a:lnTo>
                <a:cubicBezTo>
                  <a:pt x="2642" y="1729"/>
                  <a:pt x="2515" y="1860"/>
                  <a:pt x="2357" y="1951"/>
                </a:cubicBezTo>
                <a:lnTo>
                  <a:pt x="2357" y="1951"/>
                </a:lnTo>
                <a:lnTo>
                  <a:pt x="510" y="3017"/>
                </a:lnTo>
                <a:lnTo>
                  <a:pt x="510" y="3017"/>
                </a:lnTo>
                <a:cubicBezTo>
                  <a:pt x="355" y="3106"/>
                  <a:pt x="178" y="3154"/>
                  <a:pt x="0" y="3154"/>
                </a:cubicBezTo>
                <a:lnTo>
                  <a:pt x="0" y="31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3413AE57-151A-0E4E-9168-B8BA5845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12" y="1646382"/>
            <a:ext cx="940689" cy="942881"/>
          </a:xfrm>
          <a:custGeom>
            <a:avLst/>
            <a:gdLst>
              <a:gd name="T0" fmla="*/ 1892 w 1893"/>
              <a:gd name="T1" fmla="*/ 947 h 1894"/>
              <a:gd name="T2" fmla="*/ 1892 w 1893"/>
              <a:gd name="T3" fmla="*/ 947 h 1894"/>
              <a:gd name="T4" fmla="*/ 945 w 1893"/>
              <a:gd name="T5" fmla="*/ 1893 h 1894"/>
              <a:gd name="T6" fmla="*/ 945 w 1893"/>
              <a:gd name="T7" fmla="*/ 1893 h 1894"/>
              <a:gd name="T8" fmla="*/ 0 w 1893"/>
              <a:gd name="T9" fmla="*/ 947 h 1894"/>
              <a:gd name="T10" fmla="*/ 0 w 1893"/>
              <a:gd name="T11" fmla="*/ 947 h 1894"/>
              <a:gd name="T12" fmla="*/ 945 w 1893"/>
              <a:gd name="T13" fmla="*/ 0 h 1894"/>
              <a:gd name="T14" fmla="*/ 945 w 1893"/>
              <a:gd name="T15" fmla="*/ 0 h 1894"/>
              <a:gd name="T16" fmla="*/ 1892 w 1893"/>
              <a:gd name="T17" fmla="*/ 947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3" h="1894">
                <a:moveTo>
                  <a:pt x="1892" y="947"/>
                </a:moveTo>
                <a:lnTo>
                  <a:pt x="1892" y="947"/>
                </a:lnTo>
                <a:cubicBezTo>
                  <a:pt x="1892" y="1469"/>
                  <a:pt x="1468" y="1893"/>
                  <a:pt x="945" y="1893"/>
                </a:cubicBezTo>
                <a:lnTo>
                  <a:pt x="945" y="1893"/>
                </a:lnTo>
                <a:cubicBezTo>
                  <a:pt x="423" y="1893"/>
                  <a:pt x="0" y="1469"/>
                  <a:pt x="0" y="947"/>
                </a:cubicBezTo>
                <a:lnTo>
                  <a:pt x="0" y="947"/>
                </a:lnTo>
                <a:cubicBezTo>
                  <a:pt x="0" y="424"/>
                  <a:pt x="423" y="0"/>
                  <a:pt x="945" y="0"/>
                </a:cubicBezTo>
                <a:lnTo>
                  <a:pt x="945" y="0"/>
                </a:lnTo>
                <a:cubicBezTo>
                  <a:pt x="1468" y="0"/>
                  <a:pt x="1892" y="424"/>
                  <a:pt x="1892" y="9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376E62-C600-E545-AE7E-BEC3C250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07" y="3518986"/>
            <a:ext cx="942881" cy="940689"/>
          </a:xfrm>
          <a:custGeom>
            <a:avLst/>
            <a:gdLst>
              <a:gd name="T0" fmla="*/ 1893 w 1894"/>
              <a:gd name="T1" fmla="*/ 947 h 1893"/>
              <a:gd name="T2" fmla="*/ 1893 w 1894"/>
              <a:gd name="T3" fmla="*/ 947 h 1893"/>
              <a:gd name="T4" fmla="*/ 947 w 1894"/>
              <a:gd name="T5" fmla="*/ 1892 h 1893"/>
              <a:gd name="T6" fmla="*/ 947 w 1894"/>
              <a:gd name="T7" fmla="*/ 1892 h 1893"/>
              <a:gd name="T8" fmla="*/ 0 w 1894"/>
              <a:gd name="T9" fmla="*/ 947 h 1893"/>
              <a:gd name="T10" fmla="*/ 0 w 1894"/>
              <a:gd name="T11" fmla="*/ 947 h 1893"/>
              <a:gd name="T12" fmla="*/ 947 w 1894"/>
              <a:gd name="T13" fmla="*/ 0 h 1893"/>
              <a:gd name="T14" fmla="*/ 947 w 1894"/>
              <a:gd name="T15" fmla="*/ 0 h 1893"/>
              <a:gd name="T16" fmla="*/ 1893 w 1894"/>
              <a:gd name="T17" fmla="*/ 947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4" h="1893">
                <a:moveTo>
                  <a:pt x="1893" y="947"/>
                </a:moveTo>
                <a:lnTo>
                  <a:pt x="1893" y="947"/>
                </a:lnTo>
                <a:cubicBezTo>
                  <a:pt x="1893" y="1468"/>
                  <a:pt x="1469" y="1892"/>
                  <a:pt x="947" y="1892"/>
                </a:cubicBezTo>
                <a:lnTo>
                  <a:pt x="947" y="1892"/>
                </a:lnTo>
                <a:cubicBezTo>
                  <a:pt x="424" y="1892"/>
                  <a:pt x="0" y="1468"/>
                  <a:pt x="0" y="947"/>
                </a:cubicBezTo>
                <a:lnTo>
                  <a:pt x="0" y="947"/>
                </a:lnTo>
                <a:cubicBezTo>
                  <a:pt x="0" y="424"/>
                  <a:pt x="424" y="0"/>
                  <a:pt x="947" y="0"/>
                </a:cubicBezTo>
                <a:lnTo>
                  <a:pt x="947" y="0"/>
                </a:lnTo>
                <a:cubicBezTo>
                  <a:pt x="1469" y="0"/>
                  <a:pt x="1893" y="424"/>
                  <a:pt x="1893" y="9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411CA7E2-6B6C-B347-907D-75462366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54" y="5289688"/>
            <a:ext cx="942881" cy="942881"/>
          </a:xfrm>
          <a:custGeom>
            <a:avLst/>
            <a:gdLst>
              <a:gd name="T0" fmla="*/ 1893 w 1894"/>
              <a:gd name="T1" fmla="*/ 946 h 1894"/>
              <a:gd name="T2" fmla="*/ 947 w 1894"/>
              <a:gd name="T3" fmla="*/ 1893 h 1894"/>
              <a:gd name="T4" fmla="*/ 947 w 1894"/>
              <a:gd name="T5" fmla="*/ 1893 h 1894"/>
              <a:gd name="T6" fmla="*/ 0 w 1894"/>
              <a:gd name="T7" fmla="*/ 946 h 1894"/>
              <a:gd name="T8" fmla="*/ 0 w 1894"/>
              <a:gd name="T9" fmla="*/ 946 h 1894"/>
              <a:gd name="T10" fmla="*/ 947 w 1894"/>
              <a:gd name="T11" fmla="*/ 0 h 1894"/>
              <a:gd name="T12" fmla="*/ 947 w 1894"/>
              <a:gd name="T13" fmla="*/ 0 h 1894"/>
              <a:gd name="T14" fmla="*/ 1893 w 1894"/>
              <a:gd name="T15" fmla="*/ 946 h 1894"/>
              <a:gd name="T16" fmla="*/ 1893 w 1894"/>
              <a:gd name="T17" fmla="*/ 946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4" h="1894">
                <a:moveTo>
                  <a:pt x="1893" y="946"/>
                </a:moveTo>
                <a:cubicBezTo>
                  <a:pt x="1893" y="1470"/>
                  <a:pt x="1469" y="1893"/>
                  <a:pt x="947" y="1893"/>
                </a:cubicBezTo>
                <a:lnTo>
                  <a:pt x="947" y="1893"/>
                </a:lnTo>
                <a:cubicBezTo>
                  <a:pt x="424" y="1893"/>
                  <a:pt x="0" y="1470"/>
                  <a:pt x="0" y="946"/>
                </a:cubicBezTo>
                <a:lnTo>
                  <a:pt x="0" y="946"/>
                </a:lnTo>
                <a:cubicBezTo>
                  <a:pt x="0" y="424"/>
                  <a:pt x="424" y="0"/>
                  <a:pt x="947" y="0"/>
                </a:cubicBezTo>
                <a:lnTo>
                  <a:pt x="947" y="0"/>
                </a:lnTo>
                <a:cubicBezTo>
                  <a:pt x="1469" y="0"/>
                  <a:pt x="1893" y="424"/>
                  <a:pt x="1893" y="946"/>
                </a:cubicBezTo>
                <a:lnTo>
                  <a:pt x="1893" y="9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365C3701-7E2C-D34B-AEBF-BC3A66B1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816" y="3503636"/>
            <a:ext cx="942881" cy="940689"/>
          </a:xfrm>
          <a:custGeom>
            <a:avLst/>
            <a:gdLst>
              <a:gd name="T0" fmla="*/ 0 w 1894"/>
              <a:gd name="T1" fmla="*/ 947 h 1893"/>
              <a:gd name="T2" fmla="*/ 947 w 1894"/>
              <a:gd name="T3" fmla="*/ 0 h 1893"/>
              <a:gd name="T4" fmla="*/ 947 w 1894"/>
              <a:gd name="T5" fmla="*/ 0 h 1893"/>
              <a:gd name="T6" fmla="*/ 1893 w 1894"/>
              <a:gd name="T7" fmla="*/ 947 h 1893"/>
              <a:gd name="T8" fmla="*/ 1893 w 1894"/>
              <a:gd name="T9" fmla="*/ 947 h 1893"/>
              <a:gd name="T10" fmla="*/ 947 w 1894"/>
              <a:gd name="T11" fmla="*/ 1892 h 1893"/>
              <a:gd name="T12" fmla="*/ 947 w 1894"/>
              <a:gd name="T13" fmla="*/ 1892 h 1893"/>
              <a:gd name="T14" fmla="*/ 0 w 1894"/>
              <a:gd name="T15" fmla="*/ 947 h 1893"/>
              <a:gd name="T16" fmla="*/ 0 w 1894"/>
              <a:gd name="T17" fmla="*/ 947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4" h="1893">
                <a:moveTo>
                  <a:pt x="0" y="947"/>
                </a:moveTo>
                <a:cubicBezTo>
                  <a:pt x="0" y="424"/>
                  <a:pt x="424" y="0"/>
                  <a:pt x="947" y="0"/>
                </a:cubicBezTo>
                <a:lnTo>
                  <a:pt x="947" y="0"/>
                </a:lnTo>
                <a:cubicBezTo>
                  <a:pt x="1470" y="0"/>
                  <a:pt x="1893" y="424"/>
                  <a:pt x="1893" y="947"/>
                </a:cubicBezTo>
                <a:lnTo>
                  <a:pt x="1893" y="947"/>
                </a:lnTo>
                <a:cubicBezTo>
                  <a:pt x="1893" y="1468"/>
                  <a:pt x="1470" y="1892"/>
                  <a:pt x="947" y="1892"/>
                </a:cubicBezTo>
                <a:lnTo>
                  <a:pt x="947" y="1892"/>
                </a:lnTo>
                <a:cubicBezTo>
                  <a:pt x="424" y="1892"/>
                  <a:pt x="0" y="1468"/>
                  <a:pt x="0" y="947"/>
                </a:cubicBezTo>
                <a:lnTo>
                  <a:pt x="0" y="9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7F30BE9B-2AEF-4E47-82E7-645CD037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927" y="5280969"/>
            <a:ext cx="940689" cy="942881"/>
          </a:xfrm>
          <a:custGeom>
            <a:avLst/>
            <a:gdLst>
              <a:gd name="T0" fmla="*/ 0 w 1893"/>
              <a:gd name="T1" fmla="*/ 946 h 1894"/>
              <a:gd name="T2" fmla="*/ 0 w 1893"/>
              <a:gd name="T3" fmla="*/ 946 h 1894"/>
              <a:gd name="T4" fmla="*/ 946 w 1893"/>
              <a:gd name="T5" fmla="*/ 0 h 1894"/>
              <a:gd name="T6" fmla="*/ 946 w 1893"/>
              <a:gd name="T7" fmla="*/ 0 h 1894"/>
              <a:gd name="T8" fmla="*/ 1892 w 1893"/>
              <a:gd name="T9" fmla="*/ 946 h 1894"/>
              <a:gd name="T10" fmla="*/ 1892 w 1893"/>
              <a:gd name="T11" fmla="*/ 946 h 1894"/>
              <a:gd name="T12" fmla="*/ 946 w 1893"/>
              <a:gd name="T13" fmla="*/ 1893 h 1894"/>
              <a:gd name="T14" fmla="*/ 946 w 1893"/>
              <a:gd name="T15" fmla="*/ 1893 h 1894"/>
              <a:gd name="T16" fmla="*/ 0 w 1893"/>
              <a:gd name="T17" fmla="*/ 946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3" h="1894">
                <a:moveTo>
                  <a:pt x="0" y="946"/>
                </a:moveTo>
                <a:lnTo>
                  <a:pt x="0" y="946"/>
                </a:lnTo>
                <a:cubicBezTo>
                  <a:pt x="0" y="424"/>
                  <a:pt x="423" y="0"/>
                  <a:pt x="946" y="0"/>
                </a:cubicBezTo>
                <a:lnTo>
                  <a:pt x="946" y="0"/>
                </a:lnTo>
                <a:cubicBezTo>
                  <a:pt x="1468" y="0"/>
                  <a:pt x="1892" y="424"/>
                  <a:pt x="1892" y="946"/>
                </a:cubicBezTo>
                <a:lnTo>
                  <a:pt x="1892" y="946"/>
                </a:lnTo>
                <a:cubicBezTo>
                  <a:pt x="1892" y="1469"/>
                  <a:pt x="1468" y="1893"/>
                  <a:pt x="946" y="1893"/>
                </a:cubicBezTo>
                <a:lnTo>
                  <a:pt x="946" y="1893"/>
                </a:lnTo>
                <a:cubicBezTo>
                  <a:pt x="423" y="1893"/>
                  <a:pt x="0" y="1469"/>
                  <a:pt x="0" y="9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FDA70263-98A9-D343-998D-4FFB358A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583" y="1646382"/>
            <a:ext cx="940689" cy="942881"/>
          </a:xfrm>
          <a:custGeom>
            <a:avLst/>
            <a:gdLst>
              <a:gd name="T0" fmla="*/ 0 w 1893"/>
              <a:gd name="T1" fmla="*/ 947 h 1894"/>
              <a:gd name="T2" fmla="*/ 946 w 1893"/>
              <a:gd name="T3" fmla="*/ 0 h 1894"/>
              <a:gd name="T4" fmla="*/ 946 w 1893"/>
              <a:gd name="T5" fmla="*/ 0 h 1894"/>
              <a:gd name="T6" fmla="*/ 1892 w 1893"/>
              <a:gd name="T7" fmla="*/ 947 h 1894"/>
              <a:gd name="T8" fmla="*/ 1892 w 1893"/>
              <a:gd name="T9" fmla="*/ 947 h 1894"/>
              <a:gd name="T10" fmla="*/ 946 w 1893"/>
              <a:gd name="T11" fmla="*/ 1893 h 1894"/>
              <a:gd name="T12" fmla="*/ 946 w 1893"/>
              <a:gd name="T13" fmla="*/ 1893 h 1894"/>
              <a:gd name="T14" fmla="*/ 0 w 1893"/>
              <a:gd name="T15" fmla="*/ 947 h 1894"/>
              <a:gd name="T16" fmla="*/ 0 w 1893"/>
              <a:gd name="T17" fmla="*/ 947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3" h="1894">
                <a:moveTo>
                  <a:pt x="0" y="947"/>
                </a:moveTo>
                <a:cubicBezTo>
                  <a:pt x="0" y="424"/>
                  <a:pt x="423" y="0"/>
                  <a:pt x="946" y="0"/>
                </a:cubicBezTo>
                <a:lnTo>
                  <a:pt x="946" y="0"/>
                </a:lnTo>
                <a:cubicBezTo>
                  <a:pt x="1468" y="0"/>
                  <a:pt x="1892" y="424"/>
                  <a:pt x="1892" y="947"/>
                </a:cubicBezTo>
                <a:lnTo>
                  <a:pt x="1892" y="947"/>
                </a:lnTo>
                <a:cubicBezTo>
                  <a:pt x="1892" y="1469"/>
                  <a:pt x="1468" y="1893"/>
                  <a:pt x="946" y="1893"/>
                </a:cubicBezTo>
                <a:lnTo>
                  <a:pt x="946" y="1893"/>
                </a:lnTo>
                <a:cubicBezTo>
                  <a:pt x="423" y="1893"/>
                  <a:pt x="0" y="1469"/>
                  <a:pt x="0" y="947"/>
                </a:cubicBezTo>
                <a:lnTo>
                  <a:pt x="0" y="9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4C81067-B340-F540-86D6-F9D1C5890508}"/>
              </a:ext>
            </a:extLst>
          </p:cNvPr>
          <p:cNvGrpSpPr/>
          <p:nvPr/>
        </p:nvGrpSpPr>
        <p:grpSpPr>
          <a:xfrm>
            <a:off x="4515030" y="2576106"/>
            <a:ext cx="3194832" cy="2824258"/>
            <a:chOff x="9026885" y="5152212"/>
            <a:chExt cx="6389663" cy="5648515"/>
          </a:xfrm>
        </p:grpSpPr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70A22DA-F770-CD44-92BE-27CF5ACE3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991" y="5152212"/>
              <a:ext cx="973579" cy="969193"/>
            </a:xfrm>
            <a:custGeom>
              <a:avLst/>
              <a:gdLst>
                <a:gd name="T0" fmla="*/ 0 w 977"/>
                <a:gd name="T1" fmla="*/ 488 h 976"/>
                <a:gd name="T2" fmla="*/ 488 w 977"/>
                <a:gd name="T3" fmla="*/ 0 h 976"/>
                <a:gd name="T4" fmla="*/ 488 w 977"/>
                <a:gd name="T5" fmla="*/ 0 h 976"/>
                <a:gd name="T6" fmla="*/ 488 w 977"/>
                <a:gd name="T7" fmla="*/ 0 h 976"/>
                <a:gd name="T8" fmla="*/ 976 w 977"/>
                <a:gd name="T9" fmla="*/ 488 h 976"/>
                <a:gd name="T10" fmla="*/ 976 w 977"/>
                <a:gd name="T11" fmla="*/ 488 h 976"/>
                <a:gd name="T12" fmla="*/ 976 w 977"/>
                <a:gd name="T13" fmla="*/ 488 h 976"/>
                <a:gd name="T14" fmla="*/ 488 w 977"/>
                <a:gd name="T15" fmla="*/ 975 h 976"/>
                <a:gd name="T16" fmla="*/ 488 w 977"/>
                <a:gd name="T17" fmla="*/ 975 h 976"/>
                <a:gd name="T18" fmla="*/ 488 w 977"/>
                <a:gd name="T19" fmla="*/ 975 h 976"/>
                <a:gd name="T20" fmla="*/ 0 w 977"/>
                <a:gd name="T21" fmla="*/ 488 h 976"/>
                <a:gd name="T22" fmla="*/ 0 w 977"/>
                <a:gd name="T23" fmla="*/ 48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7" h="976">
                  <a:moveTo>
                    <a:pt x="0" y="488"/>
                  </a:moveTo>
                  <a:cubicBezTo>
                    <a:pt x="0" y="218"/>
                    <a:pt x="218" y="0"/>
                    <a:pt x="488" y="0"/>
                  </a:cubicBezTo>
                  <a:lnTo>
                    <a:pt x="488" y="0"/>
                  </a:lnTo>
                  <a:lnTo>
                    <a:pt x="488" y="0"/>
                  </a:lnTo>
                  <a:cubicBezTo>
                    <a:pt x="758" y="0"/>
                    <a:pt x="976" y="218"/>
                    <a:pt x="976" y="488"/>
                  </a:cubicBezTo>
                  <a:lnTo>
                    <a:pt x="976" y="488"/>
                  </a:lnTo>
                  <a:lnTo>
                    <a:pt x="976" y="488"/>
                  </a:lnTo>
                  <a:cubicBezTo>
                    <a:pt x="976" y="758"/>
                    <a:pt x="758" y="975"/>
                    <a:pt x="488" y="975"/>
                  </a:cubicBezTo>
                  <a:lnTo>
                    <a:pt x="488" y="975"/>
                  </a:lnTo>
                  <a:lnTo>
                    <a:pt x="488" y="975"/>
                  </a:lnTo>
                  <a:cubicBezTo>
                    <a:pt x="218" y="975"/>
                    <a:pt x="0" y="758"/>
                    <a:pt x="0" y="488"/>
                  </a:cubicBezTo>
                  <a:lnTo>
                    <a:pt x="0" y="4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D43BE6-5386-8244-B88A-13BEEFA0C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6885" y="7494066"/>
              <a:ext cx="973579" cy="969193"/>
            </a:xfrm>
            <a:custGeom>
              <a:avLst/>
              <a:gdLst>
                <a:gd name="T0" fmla="*/ 0 w 977"/>
                <a:gd name="T1" fmla="*/ 487 h 976"/>
                <a:gd name="T2" fmla="*/ 488 w 977"/>
                <a:gd name="T3" fmla="*/ 0 h 976"/>
                <a:gd name="T4" fmla="*/ 488 w 977"/>
                <a:gd name="T5" fmla="*/ 0 h 976"/>
                <a:gd name="T6" fmla="*/ 488 w 977"/>
                <a:gd name="T7" fmla="*/ 0 h 976"/>
                <a:gd name="T8" fmla="*/ 976 w 977"/>
                <a:gd name="T9" fmla="*/ 487 h 976"/>
                <a:gd name="T10" fmla="*/ 976 w 977"/>
                <a:gd name="T11" fmla="*/ 487 h 976"/>
                <a:gd name="T12" fmla="*/ 976 w 977"/>
                <a:gd name="T13" fmla="*/ 487 h 976"/>
                <a:gd name="T14" fmla="*/ 488 w 977"/>
                <a:gd name="T15" fmla="*/ 975 h 976"/>
                <a:gd name="T16" fmla="*/ 488 w 977"/>
                <a:gd name="T17" fmla="*/ 975 h 976"/>
                <a:gd name="T18" fmla="*/ 488 w 977"/>
                <a:gd name="T19" fmla="*/ 975 h 976"/>
                <a:gd name="T20" fmla="*/ 0 w 977"/>
                <a:gd name="T21" fmla="*/ 487 h 976"/>
                <a:gd name="T22" fmla="*/ 0 w 977"/>
                <a:gd name="T23" fmla="*/ 487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7" h="976">
                  <a:moveTo>
                    <a:pt x="0" y="487"/>
                  </a:moveTo>
                  <a:cubicBezTo>
                    <a:pt x="0" y="219"/>
                    <a:pt x="218" y="0"/>
                    <a:pt x="488" y="0"/>
                  </a:cubicBezTo>
                  <a:lnTo>
                    <a:pt x="488" y="0"/>
                  </a:lnTo>
                  <a:lnTo>
                    <a:pt x="488" y="0"/>
                  </a:lnTo>
                  <a:cubicBezTo>
                    <a:pt x="757" y="0"/>
                    <a:pt x="976" y="219"/>
                    <a:pt x="976" y="487"/>
                  </a:cubicBezTo>
                  <a:lnTo>
                    <a:pt x="976" y="487"/>
                  </a:lnTo>
                  <a:lnTo>
                    <a:pt x="976" y="487"/>
                  </a:lnTo>
                  <a:cubicBezTo>
                    <a:pt x="976" y="756"/>
                    <a:pt x="757" y="975"/>
                    <a:pt x="488" y="975"/>
                  </a:cubicBezTo>
                  <a:lnTo>
                    <a:pt x="488" y="975"/>
                  </a:lnTo>
                  <a:lnTo>
                    <a:pt x="488" y="975"/>
                  </a:lnTo>
                  <a:cubicBezTo>
                    <a:pt x="218" y="975"/>
                    <a:pt x="0" y="756"/>
                    <a:pt x="0" y="487"/>
                  </a:cubicBezTo>
                  <a:lnTo>
                    <a:pt x="0" y="4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5091013-6E2C-6845-9F6C-46186E85F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233" y="9827148"/>
              <a:ext cx="973579" cy="973579"/>
            </a:xfrm>
            <a:custGeom>
              <a:avLst/>
              <a:gdLst>
                <a:gd name="T0" fmla="*/ 0 w 977"/>
                <a:gd name="T1" fmla="*/ 488 h 977"/>
                <a:gd name="T2" fmla="*/ 488 w 977"/>
                <a:gd name="T3" fmla="*/ 0 h 977"/>
                <a:gd name="T4" fmla="*/ 488 w 977"/>
                <a:gd name="T5" fmla="*/ 0 h 977"/>
                <a:gd name="T6" fmla="*/ 488 w 977"/>
                <a:gd name="T7" fmla="*/ 0 h 977"/>
                <a:gd name="T8" fmla="*/ 976 w 977"/>
                <a:gd name="T9" fmla="*/ 488 h 977"/>
                <a:gd name="T10" fmla="*/ 976 w 977"/>
                <a:gd name="T11" fmla="*/ 488 h 977"/>
                <a:gd name="T12" fmla="*/ 976 w 977"/>
                <a:gd name="T13" fmla="*/ 488 h 977"/>
                <a:gd name="T14" fmla="*/ 488 w 977"/>
                <a:gd name="T15" fmla="*/ 976 h 977"/>
                <a:gd name="T16" fmla="*/ 488 w 977"/>
                <a:gd name="T17" fmla="*/ 976 h 977"/>
                <a:gd name="T18" fmla="*/ 488 w 977"/>
                <a:gd name="T19" fmla="*/ 976 h 977"/>
                <a:gd name="T20" fmla="*/ 0 w 977"/>
                <a:gd name="T21" fmla="*/ 488 h 977"/>
                <a:gd name="T22" fmla="*/ 0 w 977"/>
                <a:gd name="T23" fmla="*/ 488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7" h="977">
                  <a:moveTo>
                    <a:pt x="0" y="488"/>
                  </a:moveTo>
                  <a:cubicBezTo>
                    <a:pt x="0" y="219"/>
                    <a:pt x="219" y="0"/>
                    <a:pt x="488" y="0"/>
                  </a:cubicBezTo>
                  <a:lnTo>
                    <a:pt x="488" y="0"/>
                  </a:lnTo>
                  <a:lnTo>
                    <a:pt x="488" y="0"/>
                  </a:lnTo>
                  <a:cubicBezTo>
                    <a:pt x="758" y="0"/>
                    <a:pt x="976" y="219"/>
                    <a:pt x="976" y="488"/>
                  </a:cubicBezTo>
                  <a:lnTo>
                    <a:pt x="976" y="488"/>
                  </a:lnTo>
                  <a:lnTo>
                    <a:pt x="976" y="488"/>
                  </a:lnTo>
                  <a:cubicBezTo>
                    <a:pt x="976" y="758"/>
                    <a:pt x="758" y="976"/>
                    <a:pt x="488" y="976"/>
                  </a:cubicBezTo>
                  <a:lnTo>
                    <a:pt x="488" y="976"/>
                  </a:lnTo>
                  <a:lnTo>
                    <a:pt x="488" y="976"/>
                  </a:lnTo>
                  <a:cubicBezTo>
                    <a:pt x="219" y="976"/>
                    <a:pt x="0" y="758"/>
                    <a:pt x="0" y="488"/>
                  </a:cubicBezTo>
                  <a:lnTo>
                    <a:pt x="0" y="4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A0CFBF25-0FE1-EA47-A2B3-DFA7AB96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2969" y="7494066"/>
              <a:ext cx="973579" cy="969193"/>
            </a:xfrm>
            <a:custGeom>
              <a:avLst/>
              <a:gdLst>
                <a:gd name="T0" fmla="*/ 0 w 977"/>
                <a:gd name="T1" fmla="*/ 487 h 976"/>
                <a:gd name="T2" fmla="*/ 489 w 977"/>
                <a:gd name="T3" fmla="*/ 0 h 976"/>
                <a:gd name="T4" fmla="*/ 489 w 977"/>
                <a:gd name="T5" fmla="*/ 0 h 976"/>
                <a:gd name="T6" fmla="*/ 489 w 977"/>
                <a:gd name="T7" fmla="*/ 0 h 976"/>
                <a:gd name="T8" fmla="*/ 976 w 977"/>
                <a:gd name="T9" fmla="*/ 487 h 976"/>
                <a:gd name="T10" fmla="*/ 976 w 977"/>
                <a:gd name="T11" fmla="*/ 487 h 976"/>
                <a:gd name="T12" fmla="*/ 976 w 977"/>
                <a:gd name="T13" fmla="*/ 487 h 976"/>
                <a:gd name="T14" fmla="*/ 489 w 977"/>
                <a:gd name="T15" fmla="*/ 975 h 976"/>
                <a:gd name="T16" fmla="*/ 489 w 977"/>
                <a:gd name="T17" fmla="*/ 975 h 976"/>
                <a:gd name="T18" fmla="*/ 489 w 977"/>
                <a:gd name="T19" fmla="*/ 975 h 976"/>
                <a:gd name="T20" fmla="*/ 0 w 977"/>
                <a:gd name="T21" fmla="*/ 487 h 976"/>
                <a:gd name="T22" fmla="*/ 0 w 977"/>
                <a:gd name="T23" fmla="*/ 487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7" h="976">
                  <a:moveTo>
                    <a:pt x="0" y="487"/>
                  </a:moveTo>
                  <a:cubicBezTo>
                    <a:pt x="0" y="219"/>
                    <a:pt x="219" y="0"/>
                    <a:pt x="489" y="0"/>
                  </a:cubicBezTo>
                  <a:lnTo>
                    <a:pt x="489" y="0"/>
                  </a:lnTo>
                  <a:lnTo>
                    <a:pt x="489" y="0"/>
                  </a:lnTo>
                  <a:cubicBezTo>
                    <a:pt x="758" y="0"/>
                    <a:pt x="976" y="219"/>
                    <a:pt x="976" y="487"/>
                  </a:cubicBezTo>
                  <a:lnTo>
                    <a:pt x="976" y="487"/>
                  </a:lnTo>
                  <a:lnTo>
                    <a:pt x="976" y="487"/>
                  </a:lnTo>
                  <a:cubicBezTo>
                    <a:pt x="976" y="756"/>
                    <a:pt x="758" y="975"/>
                    <a:pt x="489" y="975"/>
                  </a:cubicBezTo>
                  <a:lnTo>
                    <a:pt x="489" y="975"/>
                  </a:lnTo>
                  <a:lnTo>
                    <a:pt x="489" y="975"/>
                  </a:lnTo>
                  <a:cubicBezTo>
                    <a:pt x="219" y="975"/>
                    <a:pt x="0" y="756"/>
                    <a:pt x="0" y="487"/>
                  </a:cubicBezTo>
                  <a:lnTo>
                    <a:pt x="0" y="48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D959EF4-E550-0E48-B001-A556D23A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623" y="9827148"/>
              <a:ext cx="973579" cy="973579"/>
            </a:xfrm>
            <a:custGeom>
              <a:avLst/>
              <a:gdLst>
                <a:gd name="T0" fmla="*/ 0 w 977"/>
                <a:gd name="T1" fmla="*/ 488 h 977"/>
                <a:gd name="T2" fmla="*/ 488 w 977"/>
                <a:gd name="T3" fmla="*/ 0 h 977"/>
                <a:gd name="T4" fmla="*/ 488 w 977"/>
                <a:gd name="T5" fmla="*/ 0 h 977"/>
                <a:gd name="T6" fmla="*/ 488 w 977"/>
                <a:gd name="T7" fmla="*/ 0 h 977"/>
                <a:gd name="T8" fmla="*/ 976 w 977"/>
                <a:gd name="T9" fmla="*/ 488 h 977"/>
                <a:gd name="T10" fmla="*/ 976 w 977"/>
                <a:gd name="T11" fmla="*/ 488 h 977"/>
                <a:gd name="T12" fmla="*/ 976 w 977"/>
                <a:gd name="T13" fmla="*/ 488 h 977"/>
                <a:gd name="T14" fmla="*/ 488 w 977"/>
                <a:gd name="T15" fmla="*/ 976 h 977"/>
                <a:gd name="T16" fmla="*/ 488 w 977"/>
                <a:gd name="T17" fmla="*/ 976 h 977"/>
                <a:gd name="T18" fmla="*/ 488 w 977"/>
                <a:gd name="T19" fmla="*/ 976 h 977"/>
                <a:gd name="T20" fmla="*/ 0 w 977"/>
                <a:gd name="T21" fmla="*/ 488 h 977"/>
                <a:gd name="T22" fmla="*/ 0 w 977"/>
                <a:gd name="T23" fmla="*/ 488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7" h="977">
                  <a:moveTo>
                    <a:pt x="0" y="488"/>
                  </a:moveTo>
                  <a:cubicBezTo>
                    <a:pt x="0" y="219"/>
                    <a:pt x="219" y="0"/>
                    <a:pt x="488" y="0"/>
                  </a:cubicBezTo>
                  <a:lnTo>
                    <a:pt x="488" y="0"/>
                  </a:lnTo>
                  <a:lnTo>
                    <a:pt x="488" y="0"/>
                  </a:lnTo>
                  <a:cubicBezTo>
                    <a:pt x="757" y="0"/>
                    <a:pt x="976" y="219"/>
                    <a:pt x="976" y="488"/>
                  </a:cubicBezTo>
                  <a:lnTo>
                    <a:pt x="976" y="488"/>
                  </a:lnTo>
                  <a:lnTo>
                    <a:pt x="976" y="488"/>
                  </a:lnTo>
                  <a:cubicBezTo>
                    <a:pt x="976" y="758"/>
                    <a:pt x="757" y="976"/>
                    <a:pt x="488" y="976"/>
                  </a:cubicBezTo>
                  <a:lnTo>
                    <a:pt x="488" y="976"/>
                  </a:lnTo>
                  <a:lnTo>
                    <a:pt x="488" y="976"/>
                  </a:lnTo>
                  <a:cubicBezTo>
                    <a:pt x="219" y="976"/>
                    <a:pt x="0" y="758"/>
                    <a:pt x="0" y="488"/>
                  </a:cubicBezTo>
                  <a:lnTo>
                    <a:pt x="0" y="4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ED38F68-24D4-BA45-9064-4057E03A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3996" y="5152212"/>
              <a:ext cx="973579" cy="969193"/>
            </a:xfrm>
            <a:custGeom>
              <a:avLst/>
              <a:gdLst>
                <a:gd name="T0" fmla="*/ 0 w 977"/>
                <a:gd name="T1" fmla="*/ 488 h 976"/>
                <a:gd name="T2" fmla="*/ 488 w 977"/>
                <a:gd name="T3" fmla="*/ 0 h 976"/>
                <a:gd name="T4" fmla="*/ 488 w 977"/>
                <a:gd name="T5" fmla="*/ 0 h 976"/>
                <a:gd name="T6" fmla="*/ 488 w 977"/>
                <a:gd name="T7" fmla="*/ 0 h 976"/>
                <a:gd name="T8" fmla="*/ 976 w 977"/>
                <a:gd name="T9" fmla="*/ 488 h 976"/>
                <a:gd name="T10" fmla="*/ 976 w 977"/>
                <a:gd name="T11" fmla="*/ 488 h 976"/>
                <a:gd name="T12" fmla="*/ 976 w 977"/>
                <a:gd name="T13" fmla="*/ 488 h 976"/>
                <a:gd name="T14" fmla="*/ 488 w 977"/>
                <a:gd name="T15" fmla="*/ 975 h 976"/>
                <a:gd name="T16" fmla="*/ 488 w 977"/>
                <a:gd name="T17" fmla="*/ 975 h 976"/>
                <a:gd name="T18" fmla="*/ 488 w 977"/>
                <a:gd name="T19" fmla="*/ 975 h 976"/>
                <a:gd name="T20" fmla="*/ 0 w 977"/>
                <a:gd name="T21" fmla="*/ 488 h 976"/>
                <a:gd name="T22" fmla="*/ 0 w 977"/>
                <a:gd name="T23" fmla="*/ 48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7" h="976">
                  <a:moveTo>
                    <a:pt x="0" y="488"/>
                  </a:moveTo>
                  <a:cubicBezTo>
                    <a:pt x="0" y="218"/>
                    <a:pt x="218" y="0"/>
                    <a:pt x="488" y="0"/>
                  </a:cubicBezTo>
                  <a:lnTo>
                    <a:pt x="488" y="0"/>
                  </a:lnTo>
                  <a:lnTo>
                    <a:pt x="488" y="0"/>
                  </a:lnTo>
                  <a:cubicBezTo>
                    <a:pt x="757" y="0"/>
                    <a:pt x="976" y="218"/>
                    <a:pt x="976" y="488"/>
                  </a:cubicBezTo>
                  <a:lnTo>
                    <a:pt x="976" y="488"/>
                  </a:lnTo>
                  <a:lnTo>
                    <a:pt x="976" y="488"/>
                  </a:lnTo>
                  <a:cubicBezTo>
                    <a:pt x="976" y="758"/>
                    <a:pt x="757" y="975"/>
                    <a:pt x="488" y="975"/>
                  </a:cubicBezTo>
                  <a:lnTo>
                    <a:pt x="488" y="975"/>
                  </a:lnTo>
                  <a:lnTo>
                    <a:pt x="488" y="975"/>
                  </a:lnTo>
                  <a:cubicBezTo>
                    <a:pt x="218" y="975"/>
                    <a:pt x="0" y="758"/>
                    <a:pt x="0" y="488"/>
                  </a:cubicBezTo>
                  <a:lnTo>
                    <a:pt x="0" y="488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5" name="Hexagon 44">
            <a:extLst>
              <a:ext uri="{FF2B5EF4-FFF2-40B4-BE49-F238E27FC236}">
                <a16:creationId xmlns:a16="http://schemas.microsoft.com/office/drawing/2014/main" id="{2A2B62AE-A1A6-C54C-9402-074361350CAA}"/>
              </a:ext>
            </a:extLst>
          </p:cNvPr>
          <p:cNvSpPr/>
          <p:nvPr/>
        </p:nvSpPr>
        <p:spPr>
          <a:xfrm rot="5400000">
            <a:off x="4651778" y="2746131"/>
            <a:ext cx="2884229" cy="2486403"/>
          </a:xfrm>
          <a:prstGeom prst="hexagon">
            <a:avLst>
              <a:gd name="adj" fmla="val 29385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1B1CF0B3-672E-6D48-AD32-0137E95643A4}"/>
              </a:ext>
            </a:extLst>
          </p:cNvPr>
          <p:cNvSpPr/>
          <p:nvPr/>
        </p:nvSpPr>
        <p:spPr>
          <a:xfrm rot="5400000">
            <a:off x="4979899" y="3028995"/>
            <a:ext cx="2227985" cy="1920675"/>
          </a:xfrm>
          <a:prstGeom prst="hexagon">
            <a:avLst>
              <a:gd name="adj" fmla="val 29385"/>
              <a:gd name="vf" fmla="val 115470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  <p:sp>
        <p:nvSpPr>
          <p:cNvPr id="51" name="Shape 2645">
            <a:extLst>
              <a:ext uri="{FF2B5EF4-FFF2-40B4-BE49-F238E27FC236}">
                <a16:creationId xmlns:a16="http://schemas.microsoft.com/office/drawing/2014/main" id="{FEE2C77B-D3E4-C240-B0FE-AB423D3E30E0}"/>
              </a:ext>
            </a:extLst>
          </p:cNvPr>
          <p:cNvSpPr>
            <a:spLocks noChangeAspect="1"/>
          </p:cNvSpPr>
          <p:nvPr/>
        </p:nvSpPr>
        <p:spPr>
          <a:xfrm>
            <a:off x="9856093" y="3818952"/>
            <a:ext cx="426327" cy="310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52" name="Shape 2771">
            <a:extLst>
              <a:ext uri="{FF2B5EF4-FFF2-40B4-BE49-F238E27FC236}">
                <a16:creationId xmlns:a16="http://schemas.microsoft.com/office/drawing/2014/main" id="{C73B2799-DF81-BE4C-94E3-3C9B7601DF1D}"/>
              </a:ext>
            </a:extLst>
          </p:cNvPr>
          <p:cNvSpPr>
            <a:spLocks noChangeAspect="1"/>
          </p:cNvSpPr>
          <p:nvPr/>
        </p:nvSpPr>
        <p:spPr>
          <a:xfrm>
            <a:off x="2019449" y="5547964"/>
            <a:ext cx="426327" cy="426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865001" y="448259"/>
            <a:ext cx="104983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0" u="none" strike="noStrike" kern="120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Para que una información sea realmente fiable debe ser: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314693" y="1818037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Imparcial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02844" y="1893232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Objetiva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025918" y="3760817"/>
            <a:ext cx="1536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Verificable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085210" y="5246858"/>
            <a:ext cx="2534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Construir  una representación fiel de los hechos 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707298" y="5290745"/>
            <a:ext cx="2497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Seguir el principio de prudencia valorativa 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137805" y="351839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Poppins"/>
                <a:ea typeface="+mn-ea"/>
                <a:cs typeface="+mn-cs"/>
              </a:rPr>
              <a:t>Información</a:t>
            </a:r>
            <a:endParaRPr kumimoji="0" lang="es-MX" sz="2400" b="1" i="0" u="none" strike="noStrike" kern="1200" cap="none" spc="0" normalizeH="0" baseline="0" noProof="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552712" y="4057016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Poppins"/>
                <a:ea typeface="+mn-ea"/>
                <a:cs typeface="+mn-cs"/>
              </a:rPr>
              <a:t>Fiable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277449" y="3389165"/>
            <a:ext cx="1918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Ofrecer seguridad respecto de su veracidad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3" name="Freeform 150"/>
          <p:cNvSpPr>
            <a:spLocks noEditPoints="1"/>
          </p:cNvSpPr>
          <p:nvPr/>
        </p:nvSpPr>
        <p:spPr bwMode="auto">
          <a:xfrm>
            <a:off x="9061751" y="1809099"/>
            <a:ext cx="536065" cy="470603"/>
          </a:xfrm>
          <a:custGeom>
            <a:avLst/>
            <a:gdLst>
              <a:gd name="T0" fmla="*/ 138 w 176"/>
              <a:gd name="T1" fmla="*/ 133 h 176"/>
              <a:gd name="T2" fmla="*/ 152 w 176"/>
              <a:gd name="T3" fmla="*/ 96 h 176"/>
              <a:gd name="T4" fmla="*/ 96 w 176"/>
              <a:gd name="T5" fmla="*/ 40 h 176"/>
              <a:gd name="T6" fmla="*/ 40 w 176"/>
              <a:gd name="T7" fmla="*/ 96 h 176"/>
              <a:gd name="T8" fmla="*/ 96 w 176"/>
              <a:gd name="T9" fmla="*/ 152 h 176"/>
              <a:gd name="T10" fmla="*/ 133 w 176"/>
              <a:gd name="T11" fmla="*/ 138 h 176"/>
              <a:gd name="T12" fmla="*/ 138 w 176"/>
              <a:gd name="T13" fmla="*/ 144 h 176"/>
              <a:gd name="T14" fmla="*/ 138 w 176"/>
              <a:gd name="T15" fmla="*/ 144 h 176"/>
              <a:gd name="T16" fmla="*/ 138 w 176"/>
              <a:gd name="T17" fmla="*/ 144 h 176"/>
              <a:gd name="T18" fmla="*/ 169 w 176"/>
              <a:gd name="T19" fmla="*/ 175 h 176"/>
              <a:gd name="T20" fmla="*/ 172 w 176"/>
              <a:gd name="T21" fmla="*/ 176 h 176"/>
              <a:gd name="T22" fmla="*/ 176 w 176"/>
              <a:gd name="T23" fmla="*/ 172 h 176"/>
              <a:gd name="T24" fmla="*/ 175 w 176"/>
              <a:gd name="T25" fmla="*/ 169 h 176"/>
              <a:gd name="T26" fmla="*/ 138 w 176"/>
              <a:gd name="T27" fmla="*/ 133 h 176"/>
              <a:gd name="T28" fmla="*/ 96 w 176"/>
              <a:gd name="T29" fmla="*/ 144 h 176"/>
              <a:gd name="T30" fmla="*/ 48 w 176"/>
              <a:gd name="T31" fmla="*/ 96 h 176"/>
              <a:gd name="T32" fmla="*/ 96 w 176"/>
              <a:gd name="T33" fmla="*/ 48 h 176"/>
              <a:gd name="T34" fmla="*/ 144 w 176"/>
              <a:gd name="T35" fmla="*/ 96 h 176"/>
              <a:gd name="T36" fmla="*/ 96 w 176"/>
              <a:gd name="T37" fmla="*/ 144 h 176"/>
              <a:gd name="T38" fmla="*/ 160 w 176"/>
              <a:gd name="T39" fmla="*/ 16 h 176"/>
              <a:gd name="T40" fmla="*/ 88 w 176"/>
              <a:gd name="T41" fmla="*/ 16 h 176"/>
              <a:gd name="T42" fmla="*/ 56 w 176"/>
              <a:gd name="T43" fmla="*/ 0 h 176"/>
              <a:gd name="T44" fmla="*/ 16 w 176"/>
              <a:gd name="T45" fmla="*/ 0 h 176"/>
              <a:gd name="T46" fmla="*/ 0 w 176"/>
              <a:gd name="T47" fmla="*/ 16 h 176"/>
              <a:gd name="T48" fmla="*/ 0 w 176"/>
              <a:gd name="T49" fmla="*/ 128 h 176"/>
              <a:gd name="T50" fmla="*/ 16 w 176"/>
              <a:gd name="T51" fmla="*/ 144 h 176"/>
              <a:gd name="T52" fmla="*/ 54 w 176"/>
              <a:gd name="T53" fmla="*/ 144 h 176"/>
              <a:gd name="T54" fmla="*/ 46 w 176"/>
              <a:gd name="T55" fmla="*/ 136 h 176"/>
              <a:gd name="T56" fmla="*/ 16 w 176"/>
              <a:gd name="T57" fmla="*/ 136 h 176"/>
              <a:gd name="T58" fmla="*/ 8 w 176"/>
              <a:gd name="T59" fmla="*/ 128 h 176"/>
              <a:gd name="T60" fmla="*/ 8 w 176"/>
              <a:gd name="T61" fmla="*/ 48 h 176"/>
              <a:gd name="T62" fmla="*/ 54 w 176"/>
              <a:gd name="T63" fmla="*/ 48 h 176"/>
              <a:gd name="T64" fmla="*/ 65 w 176"/>
              <a:gd name="T65" fmla="*/ 40 h 176"/>
              <a:gd name="T66" fmla="*/ 8 w 176"/>
              <a:gd name="T67" fmla="*/ 40 h 176"/>
              <a:gd name="T68" fmla="*/ 8 w 176"/>
              <a:gd name="T69" fmla="*/ 16 h 176"/>
              <a:gd name="T70" fmla="*/ 16 w 176"/>
              <a:gd name="T71" fmla="*/ 8 h 176"/>
              <a:gd name="T72" fmla="*/ 56 w 176"/>
              <a:gd name="T73" fmla="*/ 8 h 176"/>
              <a:gd name="T74" fmla="*/ 88 w 176"/>
              <a:gd name="T75" fmla="*/ 24 h 176"/>
              <a:gd name="T76" fmla="*/ 160 w 176"/>
              <a:gd name="T77" fmla="*/ 24 h 176"/>
              <a:gd name="T78" fmla="*/ 168 w 176"/>
              <a:gd name="T79" fmla="*/ 32 h 176"/>
              <a:gd name="T80" fmla="*/ 168 w 176"/>
              <a:gd name="T81" fmla="*/ 40 h 176"/>
              <a:gd name="T82" fmla="*/ 127 w 176"/>
              <a:gd name="T83" fmla="*/ 40 h 176"/>
              <a:gd name="T84" fmla="*/ 138 w 176"/>
              <a:gd name="T85" fmla="*/ 48 h 176"/>
              <a:gd name="T86" fmla="*/ 168 w 176"/>
              <a:gd name="T87" fmla="*/ 48 h 176"/>
              <a:gd name="T88" fmla="*/ 168 w 176"/>
              <a:gd name="T89" fmla="*/ 128 h 176"/>
              <a:gd name="T90" fmla="*/ 160 w 176"/>
              <a:gd name="T91" fmla="*/ 136 h 176"/>
              <a:gd name="T92" fmla="*/ 153 w 176"/>
              <a:gd name="T93" fmla="*/ 136 h 176"/>
              <a:gd name="T94" fmla="*/ 161 w 176"/>
              <a:gd name="T95" fmla="*/ 144 h 176"/>
              <a:gd name="T96" fmla="*/ 176 w 176"/>
              <a:gd name="T97" fmla="*/ 128 h 176"/>
              <a:gd name="T98" fmla="*/ 176 w 176"/>
              <a:gd name="T99" fmla="*/ 32 h 176"/>
              <a:gd name="T100" fmla="*/ 160 w 176"/>
              <a:gd name="T101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6" h="176">
                <a:moveTo>
                  <a:pt x="138" y="133"/>
                </a:moveTo>
                <a:cubicBezTo>
                  <a:pt x="147" y="123"/>
                  <a:pt x="152" y="110"/>
                  <a:pt x="152" y="96"/>
                </a:cubicBezTo>
                <a:cubicBezTo>
                  <a:pt x="152" y="65"/>
                  <a:pt x="127" y="40"/>
                  <a:pt x="96" y="40"/>
                </a:cubicBezTo>
                <a:cubicBezTo>
                  <a:pt x="65" y="40"/>
                  <a:pt x="40" y="65"/>
                  <a:pt x="40" y="96"/>
                </a:cubicBezTo>
                <a:cubicBezTo>
                  <a:pt x="40" y="127"/>
                  <a:pt x="65" y="152"/>
                  <a:pt x="96" y="152"/>
                </a:cubicBezTo>
                <a:cubicBezTo>
                  <a:pt x="110" y="152"/>
                  <a:pt x="123" y="147"/>
                  <a:pt x="133" y="138"/>
                </a:cubicBezTo>
                <a:cubicBezTo>
                  <a:pt x="138" y="144"/>
                  <a:pt x="138" y="144"/>
                  <a:pt x="138" y="144"/>
                </a:cubicBezTo>
                <a:cubicBezTo>
                  <a:pt x="138" y="144"/>
                  <a:pt x="138" y="144"/>
                  <a:pt x="138" y="144"/>
                </a:cubicBezTo>
                <a:cubicBezTo>
                  <a:pt x="138" y="144"/>
                  <a:pt x="138" y="144"/>
                  <a:pt x="138" y="14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lnTo>
                  <a:pt x="138" y="133"/>
                </a:lnTo>
                <a:close/>
                <a:moveTo>
                  <a:pt x="96" y="144"/>
                </a:moveTo>
                <a:cubicBezTo>
                  <a:pt x="69" y="144"/>
                  <a:pt x="48" y="123"/>
                  <a:pt x="48" y="96"/>
                </a:cubicBezTo>
                <a:cubicBezTo>
                  <a:pt x="48" y="69"/>
                  <a:pt x="69" y="48"/>
                  <a:pt x="96" y="48"/>
                </a:cubicBezTo>
                <a:cubicBezTo>
                  <a:pt x="123" y="48"/>
                  <a:pt x="144" y="69"/>
                  <a:pt x="144" y="96"/>
                </a:cubicBezTo>
                <a:cubicBezTo>
                  <a:pt x="144" y="123"/>
                  <a:pt x="123" y="144"/>
                  <a:pt x="96" y="144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51" y="142"/>
                  <a:pt x="48" y="139"/>
                  <a:pt x="46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7" y="45"/>
                  <a:pt x="61" y="42"/>
                  <a:pt x="65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31" y="42"/>
                  <a:pt x="135" y="45"/>
                  <a:pt x="138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61" y="144"/>
                  <a:pt x="161" y="144"/>
                  <a:pt x="161" y="144"/>
                </a:cubicBezTo>
                <a:cubicBezTo>
                  <a:pt x="169" y="143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4" name="Freeform 143"/>
          <p:cNvSpPr>
            <a:spLocks noEditPoints="1"/>
          </p:cNvSpPr>
          <p:nvPr/>
        </p:nvSpPr>
        <p:spPr bwMode="auto">
          <a:xfrm>
            <a:off x="1411160" y="3688475"/>
            <a:ext cx="307297" cy="333934"/>
          </a:xfrm>
          <a:custGeom>
            <a:avLst/>
            <a:gdLst>
              <a:gd name="T0" fmla="*/ 132 w 176"/>
              <a:gd name="T1" fmla="*/ 102 h 176"/>
              <a:gd name="T2" fmla="*/ 104 w 176"/>
              <a:gd name="T3" fmla="*/ 52 h 176"/>
              <a:gd name="T4" fmla="*/ 52 w 176"/>
              <a:gd name="T5" fmla="*/ 0 h 176"/>
              <a:gd name="T6" fmla="*/ 52 w 176"/>
              <a:gd name="T7" fmla="*/ 104 h 176"/>
              <a:gd name="T8" fmla="*/ 79 w 176"/>
              <a:gd name="T9" fmla="*/ 131 h 176"/>
              <a:gd name="T10" fmla="*/ 113 w 176"/>
              <a:gd name="T11" fmla="*/ 143 h 176"/>
              <a:gd name="T12" fmla="*/ 128 w 176"/>
              <a:gd name="T13" fmla="*/ 144 h 176"/>
              <a:gd name="T14" fmla="*/ 132 w 176"/>
              <a:gd name="T15" fmla="*/ 160 h 176"/>
              <a:gd name="T16" fmla="*/ 144 w 176"/>
              <a:gd name="T17" fmla="*/ 172 h 176"/>
              <a:gd name="T18" fmla="*/ 172 w 176"/>
              <a:gd name="T19" fmla="*/ 176 h 176"/>
              <a:gd name="T20" fmla="*/ 176 w 176"/>
              <a:gd name="T21" fmla="*/ 148 h 176"/>
              <a:gd name="T22" fmla="*/ 44 w 176"/>
              <a:gd name="T23" fmla="*/ 95 h 176"/>
              <a:gd name="T24" fmla="*/ 52 w 176"/>
              <a:gd name="T25" fmla="*/ 8 h 176"/>
              <a:gd name="T26" fmla="*/ 74 w 176"/>
              <a:gd name="T27" fmla="*/ 45 h 176"/>
              <a:gd name="T28" fmla="*/ 44 w 176"/>
              <a:gd name="T29" fmla="*/ 95 h 176"/>
              <a:gd name="T30" fmla="*/ 152 w 176"/>
              <a:gd name="T31" fmla="*/ 168 h 176"/>
              <a:gd name="T32" fmla="*/ 148 w 176"/>
              <a:gd name="T33" fmla="*/ 152 h 176"/>
              <a:gd name="T34" fmla="*/ 136 w 176"/>
              <a:gd name="T35" fmla="*/ 140 h 176"/>
              <a:gd name="T36" fmla="*/ 118 w 176"/>
              <a:gd name="T37" fmla="*/ 136 h 176"/>
              <a:gd name="T38" fmla="*/ 102 w 176"/>
              <a:gd name="T39" fmla="*/ 122 h 176"/>
              <a:gd name="T40" fmla="*/ 96 w 176"/>
              <a:gd name="T41" fmla="*/ 126 h 176"/>
              <a:gd name="T42" fmla="*/ 50 w 176"/>
              <a:gd name="T43" fmla="*/ 91 h 176"/>
              <a:gd name="T44" fmla="*/ 79 w 176"/>
              <a:gd name="T45" fmla="*/ 50 h 176"/>
              <a:gd name="T46" fmla="*/ 96 w 176"/>
              <a:gd name="T47" fmla="*/ 55 h 176"/>
              <a:gd name="T48" fmla="*/ 84 w 176"/>
              <a:gd name="T49" fmla="*/ 72 h 176"/>
              <a:gd name="T50" fmla="*/ 84 w 176"/>
              <a:gd name="T51" fmla="*/ 96 h 176"/>
              <a:gd name="T52" fmla="*/ 95 w 176"/>
              <a:gd name="T53" fmla="*/ 80 h 176"/>
              <a:gd name="T54" fmla="*/ 126 w 176"/>
              <a:gd name="T55" fmla="*/ 85 h 176"/>
              <a:gd name="T56" fmla="*/ 123 w 176"/>
              <a:gd name="T57" fmla="*/ 99 h 176"/>
              <a:gd name="T58" fmla="*/ 123 w 176"/>
              <a:gd name="T59" fmla="*/ 105 h 176"/>
              <a:gd name="T60" fmla="*/ 168 w 176"/>
              <a:gd name="T61" fmla="*/ 168 h 176"/>
              <a:gd name="T62" fmla="*/ 84 w 176"/>
              <a:gd name="T63" fmla="*/ 88 h 176"/>
              <a:gd name="T64" fmla="*/ 84 w 176"/>
              <a:gd name="T65" fmla="*/ 8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75" y="145"/>
                </a:moveTo>
                <a:cubicBezTo>
                  <a:pt x="132" y="102"/>
                  <a:pt x="132" y="102"/>
                  <a:pt x="132" y="102"/>
                </a:cubicBezTo>
                <a:cubicBezTo>
                  <a:pt x="137" y="95"/>
                  <a:pt x="137" y="86"/>
                  <a:pt x="131" y="79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23"/>
                  <a:pt x="81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1"/>
                  <a:pt x="23" y="104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6" y="137"/>
                  <a:pt x="96" y="137"/>
                  <a:pt x="102" y="131"/>
                </a:cubicBezTo>
                <a:cubicBezTo>
                  <a:pt x="113" y="143"/>
                  <a:pt x="113" y="143"/>
                  <a:pt x="113" y="143"/>
                </a:cubicBezTo>
                <a:cubicBezTo>
                  <a:pt x="114" y="144"/>
                  <a:pt x="115" y="144"/>
                  <a:pt x="116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8" y="158"/>
                  <a:pt x="130" y="160"/>
                  <a:pt x="132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6" y="147"/>
                  <a:pt x="176" y="146"/>
                  <a:pt x="175" y="145"/>
                </a:cubicBezTo>
                <a:moveTo>
                  <a:pt x="44" y="95"/>
                </a:moveTo>
                <a:cubicBezTo>
                  <a:pt x="23" y="91"/>
                  <a:pt x="8" y="73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73" y="8"/>
                  <a:pt x="91" y="23"/>
                  <a:pt x="95" y="44"/>
                </a:cubicBezTo>
                <a:cubicBezTo>
                  <a:pt x="89" y="38"/>
                  <a:pt x="80" y="39"/>
                  <a:pt x="74" y="45"/>
                </a:cubicBezTo>
                <a:cubicBezTo>
                  <a:pt x="45" y="74"/>
                  <a:pt x="45" y="74"/>
                  <a:pt x="45" y="74"/>
                </a:cubicBezTo>
                <a:cubicBezTo>
                  <a:pt x="39" y="80"/>
                  <a:pt x="38" y="89"/>
                  <a:pt x="44" y="95"/>
                </a:cubicBezTo>
                <a:moveTo>
                  <a:pt x="168" y="168"/>
                </a:moveTo>
                <a:cubicBezTo>
                  <a:pt x="152" y="168"/>
                  <a:pt x="152" y="168"/>
                  <a:pt x="152" y="168"/>
                </a:cubicBezTo>
                <a:cubicBezTo>
                  <a:pt x="152" y="156"/>
                  <a:pt x="152" y="156"/>
                  <a:pt x="152" y="156"/>
                </a:cubicBezTo>
                <a:cubicBezTo>
                  <a:pt x="152" y="154"/>
                  <a:pt x="150" y="152"/>
                  <a:pt x="148" y="152"/>
                </a:cubicBezTo>
                <a:cubicBezTo>
                  <a:pt x="136" y="152"/>
                  <a:pt x="136" y="152"/>
                  <a:pt x="136" y="152"/>
                </a:cubicBezTo>
                <a:cubicBezTo>
                  <a:pt x="136" y="140"/>
                  <a:pt x="136" y="140"/>
                  <a:pt x="136" y="140"/>
                </a:cubicBezTo>
                <a:cubicBezTo>
                  <a:pt x="136" y="138"/>
                  <a:pt x="134" y="136"/>
                  <a:pt x="132" y="136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04" y="122"/>
                  <a:pt x="103" y="122"/>
                  <a:pt x="102" y="122"/>
                </a:cubicBezTo>
                <a:cubicBezTo>
                  <a:pt x="101" y="122"/>
                  <a:pt x="100" y="122"/>
                  <a:pt x="99" y="123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3" y="129"/>
                  <a:pt x="88" y="129"/>
                  <a:pt x="85" y="126"/>
                </a:cubicBezTo>
                <a:cubicBezTo>
                  <a:pt x="50" y="91"/>
                  <a:pt x="50" y="91"/>
                  <a:pt x="50" y="91"/>
                </a:cubicBezTo>
                <a:cubicBezTo>
                  <a:pt x="47" y="88"/>
                  <a:pt x="47" y="83"/>
                  <a:pt x="50" y="79"/>
                </a:cubicBezTo>
                <a:cubicBezTo>
                  <a:pt x="79" y="50"/>
                  <a:pt x="79" y="50"/>
                  <a:pt x="79" y="50"/>
                </a:cubicBezTo>
                <a:cubicBezTo>
                  <a:pt x="83" y="47"/>
                  <a:pt x="88" y="47"/>
                  <a:pt x="91" y="50"/>
                </a:cubicBezTo>
                <a:cubicBezTo>
                  <a:pt x="96" y="55"/>
                  <a:pt x="96" y="55"/>
                  <a:pt x="96" y="55"/>
                </a:cubicBezTo>
                <a:cubicBezTo>
                  <a:pt x="95" y="62"/>
                  <a:pt x="93" y="68"/>
                  <a:pt x="90" y="74"/>
                </a:cubicBezTo>
                <a:cubicBezTo>
                  <a:pt x="88" y="73"/>
                  <a:pt x="86" y="72"/>
                  <a:pt x="84" y="72"/>
                </a:cubicBezTo>
                <a:cubicBezTo>
                  <a:pt x="77" y="72"/>
                  <a:pt x="72" y="77"/>
                  <a:pt x="72" y="84"/>
                </a:cubicBezTo>
                <a:cubicBezTo>
                  <a:pt x="72" y="91"/>
                  <a:pt x="77" y="96"/>
                  <a:pt x="84" y="96"/>
                </a:cubicBezTo>
                <a:cubicBezTo>
                  <a:pt x="91" y="96"/>
                  <a:pt x="96" y="91"/>
                  <a:pt x="96" y="84"/>
                </a:cubicBezTo>
                <a:cubicBezTo>
                  <a:pt x="96" y="83"/>
                  <a:pt x="96" y="82"/>
                  <a:pt x="95" y="80"/>
                </a:cubicBezTo>
                <a:cubicBezTo>
                  <a:pt x="99" y="75"/>
                  <a:pt x="102" y="69"/>
                  <a:pt x="103" y="62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29" y="88"/>
                  <a:pt x="129" y="93"/>
                  <a:pt x="126" y="96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2" y="100"/>
                  <a:pt x="122" y="101"/>
                  <a:pt x="122" y="102"/>
                </a:cubicBezTo>
                <a:cubicBezTo>
                  <a:pt x="122" y="103"/>
                  <a:pt x="122" y="104"/>
                  <a:pt x="123" y="105"/>
                </a:cubicBezTo>
                <a:cubicBezTo>
                  <a:pt x="168" y="150"/>
                  <a:pt x="168" y="150"/>
                  <a:pt x="168" y="150"/>
                </a:cubicBezTo>
                <a:lnTo>
                  <a:pt x="168" y="168"/>
                </a:lnTo>
                <a:close/>
                <a:moveTo>
                  <a:pt x="88" y="84"/>
                </a:moveTo>
                <a:cubicBezTo>
                  <a:pt x="88" y="86"/>
                  <a:pt x="86" y="88"/>
                  <a:pt x="84" y="88"/>
                </a:cubicBezTo>
                <a:cubicBezTo>
                  <a:pt x="82" y="88"/>
                  <a:pt x="80" y="86"/>
                  <a:pt x="80" y="84"/>
                </a:cubicBezTo>
                <a:cubicBezTo>
                  <a:pt x="80" y="82"/>
                  <a:pt x="82" y="80"/>
                  <a:pt x="84" y="80"/>
                </a:cubicBezTo>
                <a:cubicBezTo>
                  <a:pt x="86" y="80"/>
                  <a:pt x="88" y="82"/>
                  <a:pt x="88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5" name="Freeform 154"/>
          <p:cNvSpPr>
            <a:spLocks noEditPoints="1"/>
          </p:cNvSpPr>
          <p:nvPr/>
        </p:nvSpPr>
        <p:spPr bwMode="auto">
          <a:xfrm>
            <a:off x="2459521" y="1907282"/>
            <a:ext cx="538930" cy="44761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7" name="Freeform 65"/>
          <p:cNvSpPr>
            <a:spLocks noEditPoints="1"/>
          </p:cNvSpPr>
          <p:nvPr/>
        </p:nvSpPr>
        <p:spPr bwMode="auto">
          <a:xfrm>
            <a:off x="1821970" y="3822191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8" name="Freeform 136"/>
          <p:cNvSpPr>
            <a:spLocks noEditPoints="1"/>
          </p:cNvSpPr>
          <p:nvPr/>
        </p:nvSpPr>
        <p:spPr bwMode="auto">
          <a:xfrm>
            <a:off x="9518579" y="5463955"/>
            <a:ext cx="539821" cy="464310"/>
          </a:xfrm>
          <a:custGeom>
            <a:avLst/>
            <a:gdLst>
              <a:gd name="T0" fmla="*/ 116 w 176"/>
              <a:gd name="T1" fmla="*/ 80 h 176"/>
              <a:gd name="T2" fmla="*/ 116 w 176"/>
              <a:gd name="T3" fmla="*/ 88 h 176"/>
              <a:gd name="T4" fmla="*/ 152 w 176"/>
              <a:gd name="T5" fmla="*/ 84 h 176"/>
              <a:gd name="T6" fmla="*/ 148 w 176"/>
              <a:gd name="T7" fmla="*/ 64 h 176"/>
              <a:gd name="T8" fmla="*/ 148 w 176"/>
              <a:gd name="T9" fmla="*/ 56 h 176"/>
              <a:gd name="T10" fmla="*/ 148 w 176"/>
              <a:gd name="T11" fmla="*/ 64 h 176"/>
              <a:gd name="T12" fmla="*/ 136 w 176"/>
              <a:gd name="T13" fmla="*/ 60 h 176"/>
              <a:gd name="T14" fmla="*/ 128 w 176"/>
              <a:gd name="T15" fmla="*/ 60 h 176"/>
              <a:gd name="T16" fmla="*/ 148 w 176"/>
              <a:gd name="T17" fmla="*/ 112 h 176"/>
              <a:gd name="T18" fmla="*/ 112 w 176"/>
              <a:gd name="T19" fmla="*/ 116 h 176"/>
              <a:gd name="T20" fmla="*/ 148 w 176"/>
              <a:gd name="T21" fmla="*/ 120 h 176"/>
              <a:gd name="T22" fmla="*/ 148 w 176"/>
              <a:gd name="T23" fmla="*/ 112 h 176"/>
              <a:gd name="T24" fmla="*/ 156 w 176"/>
              <a:gd name="T25" fmla="*/ 8 h 176"/>
              <a:gd name="T26" fmla="*/ 156 w 176"/>
              <a:gd name="T27" fmla="*/ 0 h 176"/>
              <a:gd name="T28" fmla="*/ 48 w 176"/>
              <a:gd name="T29" fmla="*/ 4 h 176"/>
              <a:gd name="T30" fmla="*/ 148 w 176"/>
              <a:gd name="T31" fmla="*/ 96 h 176"/>
              <a:gd name="T32" fmla="*/ 112 w 176"/>
              <a:gd name="T33" fmla="*/ 100 h 176"/>
              <a:gd name="T34" fmla="*/ 148 w 176"/>
              <a:gd name="T35" fmla="*/ 104 h 176"/>
              <a:gd name="T36" fmla="*/ 148 w 176"/>
              <a:gd name="T37" fmla="*/ 96 h 176"/>
              <a:gd name="T38" fmla="*/ 164 w 176"/>
              <a:gd name="T39" fmla="*/ 24 h 176"/>
              <a:gd name="T40" fmla="*/ 164 w 176"/>
              <a:gd name="T41" fmla="*/ 16 h 176"/>
              <a:gd name="T42" fmla="*/ 36 w 176"/>
              <a:gd name="T43" fmla="*/ 20 h 176"/>
              <a:gd name="T44" fmla="*/ 52 w 176"/>
              <a:gd name="T45" fmla="*/ 152 h 176"/>
              <a:gd name="T46" fmla="*/ 152 w 176"/>
              <a:gd name="T47" fmla="*/ 148 h 176"/>
              <a:gd name="T48" fmla="*/ 52 w 176"/>
              <a:gd name="T49" fmla="*/ 144 h 176"/>
              <a:gd name="T50" fmla="*/ 52 w 176"/>
              <a:gd name="T51" fmla="*/ 152 h 176"/>
              <a:gd name="T52" fmla="*/ 116 w 176"/>
              <a:gd name="T53" fmla="*/ 64 h 176"/>
              <a:gd name="T54" fmla="*/ 116 w 176"/>
              <a:gd name="T55" fmla="*/ 56 h 176"/>
              <a:gd name="T56" fmla="*/ 80 w 176"/>
              <a:gd name="T57" fmla="*/ 60 h 176"/>
              <a:gd name="T58" fmla="*/ 52 w 176"/>
              <a:gd name="T59" fmla="*/ 136 h 176"/>
              <a:gd name="T60" fmla="*/ 152 w 176"/>
              <a:gd name="T61" fmla="*/ 132 h 176"/>
              <a:gd name="T62" fmla="*/ 52 w 176"/>
              <a:gd name="T63" fmla="*/ 128 h 176"/>
              <a:gd name="T64" fmla="*/ 52 w 176"/>
              <a:gd name="T65" fmla="*/ 136 h 176"/>
              <a:gd name="T66" fmla="*/ 32 w 176"/>
              <a:gd name="T67" fmla="*/ 32 h 176"/>
              <a:gd name="T68" fmla="*/ 24 w 176"/>
              <a:gd name="T69" fmla="*/ 56 h 176"/>
              <a:gd name="T70" fmla="*/ 0 w 176"/>
              <a:gd name="T71" fmla="*/ 64 h 176"/>
              <a:gd name="T72" fmla="*/ 24 w 176"/>
              <a:gd name="T73" fmla="*/ 176 h 176"/>
              <a:gd name="T74" fmla="*/ 176 w 176"/>
              <a:gd name="T75" fmla="*/ 168 h 176"/>
              <a:gd name="T76" fmla="*/ 168 w 176"/>
              <a:gd name="T77" fmla="*/ 32 h 176"/>
              <a:gd name="T78" fmla="*/ 24 w 176"/>
              <a:gd name="T79" fmla="*/ 168 h 176"/>
              <a:gd name="T80" fmla="*/ 8 w 176"/>
              <a:gd name="T81" fmla="*/ 64 h 176"/>
              <a:gd name="T82" fmla="*/ 24 w 176"/>
              <a:gd name="T83" fmla="*/ 148 h 176"/>
              <a:gd name="T84" fmla="*/ 32 w 176"/>
              <a:gd name="T85" fmla="*/ 148 h 176"/>
              <a:gd name="T86" fmla="*/ 168 w 176"/>
              <a:gd name="T87" fmla="*/ 40 h 176"/>
              <a:gd name="T88" fmla="*/ 68 w 176"/>
              <a:gd name="T89" fmla="*/ 64 h 176"/>
              <a:gd name="T90" fmla="*/ 68 w 176"/>
              <a:gd name="T91" fmla="*/ 56 h 176"/>
              <a:gd name="T92" fmla="*/ 68 w 176"/>
              <a:gd name="T93" fmla="*/ 64 h 176"/>
              <a:gd name="T94" fmla="*/ 92 w 176"/>
              <a:gd name="T95" fmla="*/ 120 h 176"/>
              <a:gd name="T96" fmla="*/ 96 w 176"/>
              <a:gd name="T97" fmla="*/ 84 h 176"/>
              <a:gd name="T98" fmla="*/ 52 w 176"/>
              <a:gd name="T99" fmla="*/ 80 h 176"/>
              <a:gd name="T100" fmla="*/ 48 w 176"/>
              <a:gd name="T101" fmla="*/ 116 h 176"/>
              <a:gd name="T102" fmla="*/ 56 w 176"/>
              <a:gd name="T103" fmla="*/ 88 h 176"/>
              <a:gd name="T104" fmla="*/ 88 w 176"/>
              <a:gd name="T105" fmla="*/ 112 h 176"/>
              <a:gd name="T106" fmla="*/ 56 w 176"/>
              <a:gd name="T107" fmla="*/ 88 h 176"/>
              <a:gd name="T108" fmla="*/ 56 w 176"/>
              <a:gd name="T109" fmla="*/ 60 h 176"/>
              <a:gd name="T110" fmla="*/ 48 w 176"/>
              <a:gd name="T111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64"/>
                </a:move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6"/>
                  <a:pt x="148" y="56"/>
                </a:cubicBezTo>
                <a:cubicBezTo>
                  <a:pt x="146" y="56"/>
                  <a:pt x="144" y="58"/>
                  <a:pt x="144" y="60"/>
                </a:cubicBezTo>
                <a:cubicBezTo>
                  <a:pt x="144" y="62"/>
                  <a:pt x="146" y="64"/>
                  <a:pt x="148" y="64"/>
                </a:cubicBezTo>
                <a:moveTo>
                  <a:pt x="132" y="64"/>
                </a:moveTo>
                <a:cubicBezTo>
                  <a:pt x="134" y="64"/>
                  <a:pt x="136" y="62"/>
                  <a:pt x="136" y="60"/>
                </a:cubicBezTo>
                <a:cubicBezTo>
                  <a:pt x="136" y="58"/>
                  <a:pt x="134" y="56"/>
                  <a:pt x="132" y="56"/>
                </a:cubicBezTo>
                <a:cubicBezTo>
                  <a:pt x="130" y="56"/>
                  <a:pt x="128" y="58"/>
                  <a:pt x="128" y="60"/>
                </a:cubicBezTo>
                <a:cubicBezTo>
                  <a:pt x="128" y="62"/>
                  <a:pt x="130" y="64"/>
                  <a:pt x="132" y="64"/>
                </a:cubicBezTo>
                <a:moveTo>
                  <a:pt x="148" y="112"/>
                </a:moveTo>
                <a:cubicBezTo>
                  <a:pt x="116" y="112"/>
                  <a:pt x="116" y="112"/>
                  <a:pt x="116" y="112"/>
                </a:cubicBezTo>
                <a:cubicBezTo>
                  <a:pt x="114" y="112"/>
                  <a:pt x="112" y="114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moveTo>
                  <a:pt x="52" y="8"/>
                </a:moveTo>
                <a:cubicBezTo>
                  <a:pt x="156" y="8"/>
                  <a:pt x="156" y="8"/>
                  <a:pt x="156" y="8"/>
                </a:cubicBezTo>
                <a:cubicBezTo>
                  <a:pt x="158" y="8"/>
                  <a:pt x="160" y="6"/>
                  <a:pt x="160" y="4"/>
                </a:cubicBezTo>
                <a:cubicBezTo>
                  <a:pt x="160" y="2"/>
                  <a:pt x="158" y="0"/>
                  <a:pt x="1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2"/>
                  <a:pt x="48" y="4"/>
                </a:cubicBezTo>
                <a:cubicBezTo>
                  <a:pt x="48" y="6"/>
                  <a:pt x="50" y="8"/>
                  <a:pt x="52" y="8"/>
                </a:cubicBezTo>
                <a:moveTo>
                  <a:pt x="148" y="96"/>
                </a:move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02"/>
                  <a:pt x="114" y="104"/>
                  <a:pt x="116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moveTo>
                  <a:pt x="40" y="24"/>
                </a:moveTo>
                <a:cubicBezTo>
                  <a:pt x="164" y="24"/>
                  <a:pt x="164" y="24"/>
                  <a:pt x="164" y="24"/>
                </a:cubicBezTo>
                <a:cubicBezTo>
                  <a:pt x="166" y="24"/>
                  <a:pt x="168" y="22"/>
                  <a:pt x="168" y="20"/>
                </a:cubicBezTo>
                <a:cubicBezTo>
                  <a:pt x="168" y="18"/>
                  <a:pt x="166" y="16"/>
                  <a:pt x="164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6"/>
                  <a:pt x="36" y="18"/>
                  <a:pt x="36" y="20"/>
                </a:cubicBezTo>
                <a:cubicBezTo>
                  <a:pt x="36" y="22"/>
                  <a:pt x="38" y="24"/>
                  <a:pt x="40" y="24"/>
                </a:cubicBezTo>
                <a:moveTo>
                  <a:pt x="52" y="152"/>
                </a:moveTo>
                <a:cubicBezTo>
                  <a:pt x="148" y="152"/>
                  <a:pt x="148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46"/>
                  <a:pt x="150" y="144"/>
                  <a:pt x="148" y="144"/>
                </a:cubicBezTo>
                <a:cubicBezTo>
                  <a:pt x="52" y="144"/>
                  <a:pt x="52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moveTo>
                  <a:pt x="84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moveTo>
                  <a:pt x="52" y="136"/>
                </a:moveTo>
                <a:cubicBezTo>
                  <a:pt x="148" y="136"/>
                  <a:pt x="148" y="136"/>
                  <a:pt x="148" y="136"/>
                </a:cubicBezTo>
                <a:cubicBezTo>
                  <a:pt x="150" y="136"/>
                  <a:pt x="152" y="134"/>
                  <a:pt x="152" y="132"/>
                </a:cubicBezTo>
                <a:cubicBezTo>
                  <a:pt x="152" y="130"/>
                  <a:pt x="150" y="128"/>
                  <a:pt x="148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8"/>
                  <a:pt x="48" y="130"/>
                  <a:pt x="48" y="132"/>
                </a:cubicBezTo>
                <a:cubicBezTo>
                  <a:pt x="48" y="134"/>
                  <a:pt x="50" y="136"/>
                  <a:pt x="52" y="136"/>
                </a:cubicBezTo>
                <a:moveTo>
                  <a:pt x="168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28" y="32"/>
                  <a:pt x="24" y="36"/>
                  <a:pt x="24" y="40"/>
                </a:cubicBezTo>
                <a:cubicBezTo>
                  <a:pt x="24" y="56"/>
                  <a:pt x="24" y="56"/>
                  <a:pt x="24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4" y="56"/>
                  <a:pt x="0" y="60"/>
                  <a:pt x="0" y="6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72" y="176"/>
                  <a:pt x="176" y="172"/>
                  <a:pt x="176" y="168"/>
                </a:cubicBezTo>
                <a:cubicBezTo>
                  <a:pt x="176" y="40"/>
                  <a:pt x="176" y="40"/>
                  <a:pt x="176" y="40"/>
                </a:cubicBezTo>
                <a:cubicBezTo>
                  <a:pt x="176" y="36"/>
                  <a:pt x="172" y="32"/>
                  <a:pt x="168" y="32"/>
                </a:cubicBezTo>
                <a:moveTo>
                  <a:pt x="168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64"/>
                  <a:pt x="8" y="64"/>
                  <a:pt x="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30" y="152"/>
                  <a:pt x="32" y="150"/>
                  <a:pt x="32" y="148"/>
                </a:cubicBezTo>
                <a:cubicBezTo>
                  <a:pt x="32" y="40"/>
                  <a:pt x="32" y="40"/>
                  <a:pt x="32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8"/>
                </a:lnTo>
                <a:close/>
                <a:moveTo>
                  <a:pt x="68" y="64"/>
                </a:moveTo>
                <a:cubicBezTo>
                  <a:pt x="70" y="64"/>
                  <a:pt x="72" y="62"/>
                  <a:pt x="72" y="60"/>
                </a:cubicBezTo>
                <a:cubicBezTo>
                  <a:pt x="72" y="58"/>
                  <a:pt x="70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cubicBezTo>
                  <a:pt x="64" y="62"/>
                  <a:pt x="66" y="64"/>
                  <a:pt x="68" y="64"/>
                </a:cubicBezTo>
                <a:moveTo>
                  <a:pt x="52" y="120"/>
                </a:moveTo>
                <a:cubicBezTo>
                  <a:pt x="92" y="120"/>
                  <a:pt x="92" y="120"/>
                  <a:pt x="92" y="120"/>
                </a:cubicBezTo>
                <a:cubicBezTo>
                  <a:pt x="94" y="120"/>
                  <a:pt x="96" y="118"/>
                  <a:pt x="96" y="116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2"/>
                  <a:pt x="94" y="80"/>
                  <a:pt x="9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0" y="80"/>
                  <a:pt x="48" y="82"/>
                  <a:pt x="48" y="84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56" y="88"/>
                </a:moveTo>
                <a:cubicBezTo>
                  <a:pt x="88" y="88"/>
                  <a:pt x="88" y="88"/>
                  <a:pt x="88" y="88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56" y="112"/>
                  <a:pt x="56" y="112"/>
                  <a:pt x="56" y="112"/>
                </a:cubicBezTo>
                <a:lnTo>
                  <a:pt x="56" y="88"/>
                </a:lnTo>
                <a:close/>
                <a:moveTo>
                  <a:pt x="52" y="64"/>
                </a:move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50" y="56"/>
                  <a:pt x="48" y="58"/>
                  <a:pt x="48" y="60"/>
                </a:cubicBezTo>
                <a:cubicBezTo>
                  <a:pt x="48" y="62"/>
                  <a:pt x="50" y="64"/>
                  <a:pt x="52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cxnSp>
        <p:nvCxnSpPr>
          <p:cNvPr id="59" name="Conector recto 58"/>
          <p:cNvCxnSpPr/>
          <p:nvPr/>
        </p:nvCxnSpPr>
        <p:spPr>
          <a:xfrm>
            <a:off x="1036917" y="1026977"/>
            <a:ext cx="102879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4D0391-C4FE-6F49-8ED0-62536CB290A1}"/>
              </a:ext>
            </a:extLst>
          </p:cNvPr>
          <p:cNvGrpSpPr/>
          <p:nvPr/>
        </p:nvGrpSpPr>
        <p:grpSpPr>
          <a:xfrm>
            <a:off x="328296" y="3435962"/>
            <a:ext cx="6175934" cy="2471112"/>
            <a:chOff x="6586638" y="2321525"/>
            <a:chExt cx="11555774" cy="8594823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8CD0DE33-FA5C-3142-8C51-8AC778F03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2794" y="2321525"/>
              <a:ext cx="4749618" cy="4625766"/>
            </a:xfrm>
            <a:custGeom>
              <a:avLst/>
              <a:gdLst>
                <a:gd name="T0" fmla="*/ 4137 w 7271"/>
                <a:gd name="T1" fmla="*/ 7083 h 7084"/>
                <a:gd name="T2" fmla="*/ 3816 w 7271"/>
                <a:gd name="T3" fmla="*/ 7039 h 7084"/>
                <a:gd name="T4" fmla="*/ 2384 w 7271"/>
                <a:gd name="T5" fmla="*/ 6841 h 7084"/>
                <a:gd name="T6" fmla="*/ 764 w 7271"/>
                <a:gd name="T7" fmla="*/ 6618 h 7084"/>
                <a:gd name="T8" fmla="*/ 0 w 7271"/>
                <a:gd name="T9" fmla="*/ 6512 h 7084"/>
                <a:gd name="T10" fmla="*/ 240 w 7271"/>
                <a:gd name="T11" fmla="*/ 6454 h 7084"/>
                <a:gd name="T12" fmla="*/ 700 w 7271"/>
                <a:gd name="T13" fmla="*/ 5985 h 7084"/>
                <a:gd name="T14" fmla="*/ 1090 w 7271"/>
                <a:gd name="T15" fmla="*/ 5335 h 7084"/>
                <a:gd name="T16" fmla="*/ 1711 w 7271"/>
                <a:gd name="T17" fmla="*/ 3915 h 7084"/>
                <a:gd name="T18" fmla="*/ 1943 w 7271"/>
                <a:gd name="T19" fmla="*/ 3263 h 7084"/>
                <a:gd name="T20" fmla="*/ 1979 w 7271"/>
                <a:gd name="T21" fmla="*/ 3174 h 7084"/>
                <a:gd name="T22" fmla="*/ 1985 w 7271"/>
                <a:gd name="T23" fmla="*/ 3173 h 7084"/>
                <a:gd name="T24" fmla="*/ 1052 w 7271"/>
                <a:gd name="T25" fmla="*/ 3065 h 7084"/>
                <a:gd name="T26" fmla="*/ 5237 w 7271"/>
                <a:gd name="T27" fmla="*/ 0 h 7084"/>
                <a:gd name="T28" fmla="*/ 7270 w 7271"/>
                <a:gd name="T29" fmla="*/ 3684 h 7084"/>
                <a:gd name="T30" fmla="*/ 6245 w 7271"/>
                <a:gd name="T31" fmla="*/ 3505 h 7084"/>
                <a:gd name="T32" fmla="*/ 6164 w 7271"/>
                <a:gd name="T33" fmla="*/ 3749 h 7084"/>
                <a:gd name="T34" fmla="*/ 6056 w 7271"/>
                <a:gd name="T35" fmla="*/ 4060 h 7084"/>
                <a:gd name="T36" fmla="*/ 5509 w 7271"/>
                <a:gd name="T37" fmla="*/ 5414 h 7084"/>
                <a:gd name="T38" fmla="*/ 4764 w 7271"/>
                <a:gd name="T39" fmla="*/ 6698 h 7084"/>
                <a:gd name="T40" fmla="*/ 4245 w 7271"/>
                <a:gd name="T41" fmla="*/ 7083 h 7084"/>
                <a:gd name="T42" fmla="*/ 4137 w 7271"/>
                <a:gd name="T43" fmla="*/ 7083 h 7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71" h="7084">
                  <a:moveTo>
                    <a:pt x="4137" y="7083"/>
                  </a:moveTo>
                  <a:cubicBezTo>
                    <a:pt x="4030" y="7069"/>
                    <a:pt x="3923" y="7053"/>
                    <a:pt x="3816" y="7039"/>
                  </a:cubicBezTo>
                  <a:cubicBezTo>
                    <a:pt x="3338" y="6973"/>
                    <a:pt x="2862" y="6907"/>
                    <a:pt x="2384" y="6841"/>
                  </a:cubicBezTo>
                  <a:cubicBezTo>
                    <a:pt x="1844" y="6767"/>
                    <a:pt x="1305" y="6692"/>
                    <a:pt x="764" y="6618"/>
                  </a:cubicBezTo>
                  <a:cubicBezTo>
                    <a:pt x="509" y="6583"/>
                    <a:pt x="255" y="6548"/>
                    <a:pt x="0" y="6512"/>
                  </a:cubicBezTo>
                  <a:cubicBezTo>
                    <a:pt x="85" y="6523"/>
                    <a:pt x="166" y="6497"/>
                    <a:pt x="240" y="6454"/>
                  </a:cubicBezTo>
                  <a:cubicBezTo>
                    <a:pt x="430" y="6346"/>
                    <a:pt x="576" y="6159"/>
                    <a:pt x="700" y="5985"/>
                  </a:cubicBezTo>
                  <a:cubicBezTo>
                    <a:pt x="847" y="5779"/>
                    <a:pt x="973" y="5559"/>
                    <a:pt x="1090" y="5335"/>
                  </a:cubicBezTo>
                  <a:cubicBezTo>
                    <a:pt x="1330" y="4877"/>
                    <a:pt x="1530" y="4399"/>
                    <a:pt x="1711" y="3915"/>
                  </a:cubicBezTo>
                  <a:cubicBezTo>
                    <a:pt x="1793" y="3699"/>
                    <a:pt x="1870" y="3482"/>
                    <a:pt x="1943" y="3263"/>
                  </a:cubicBezTo>
                  <a:cubicBezTo>
                    <a:pt x="1951" y="3240"/>
                    <a:pt x="1958" y="3180"/>
                    <a:pt x="1979" y="3174"/>
                  </a:cubicBezTo>
                  <a:cubicBezTo>
                    <a:pt x="1981" y="3173"/>
                    <a:pt x="1983" y="3173"/>
                    <a:pt x="1985" y="3173"/>
                  </a:cubicBezTo>
                  <a:lnTo>
                    <a:pt x="1052" y="3065"/>
                  </a:lnTo>
                  <a:lnTo>
                    <a:pt x="5237" y="0"/>
                  </a:lnTo>
                  <a:lnTo>
                    <a:pt x="7270" y="3684"/>
                  </a:lnTo>
                  <a:lnTo>
                    <a:pt x="6245" y="3505"/>
                  </a:lnTo>
                  <a:cubicBezTo>
                    <a:pt x="6219" y="3586"/>
                    <a:pt x="6192" y="3668"/>
                    <a:pt x="6164" y="3749"/>
                  </a:cubicBezTo>
                  <a:cubicBezTo>
                    <a:pt x="6129" y="3853"/>
                    <a:pt x="6093" y="3957"/>
                    <a:pt x="6056" y="4060"/>
                  </a:cubicBezTo>
                  <a:cubicBezTo>
                    <a:pt x="5892" y="4519"/>
                    <a:pt x="5712" y="4971"/>
                    <a:pt x="5509" y="5414"/>
                  </a:cubicBezTo>
                  <a:cubicBezTo>
                    <a:pt x="5305" y="5862"/>
                    <a:pt x="5075" y="6314"/>
                    <a:pt x="4764" y="6698"/>
                  </a:cubicBezTo>
                  <a:cubicBezTo>
                    <a:pt x="4636" y="6858"/>
                    <a:pt x="4459" y="7054"/>
                    <a:pt x="4245" y="7083"/>
                  </a:cubicBezTo>
                  <a:lnTo>
                    <a:pt x="4137" y="70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8FA53122-8FE6-5D4C-9297-E699C5278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5437" y="5259434"/>
              <a:ext cx="3416039" cy="1944205"/>
            </a:xfrm>
            <a:custGeom>
              <a:avLst/>
              <a:gdLst>
                <a:gd name="T0" fmla="*/ 238 w 5231"/>
                <a:gd name="T1" fmla="*/ 100 h 2977"/>
                <a:gd name="T2" fmla="*/ 0 w 5231"/>
                <a:gd name="T3" fmla="*/ 0 h 2977"/>
                <a:gd name="T4" fmla="*/ 0 w 5231"/>
                <a:gd name="T5" fmla="*/ 0 h 2977"/>
                <a:gd name="T6" fmla="*/ 4109 w 5231"/>
                <a:gd name="T7" fmla="*/ 431 h 2977"/>
                <a:gd name="T8" fmla="*/ 4109 w 5231"/>
                <a:gd name="T9" fmla="*/ 431 h 2977"/>
                <a:gd name="T10" fmla="*/ 4359 w 5231"/>
                <a:gd name="T11" fmla="*/ 539 h 2977"/>
                <a:gd name="T12" fmla="*/ 4359 w 5231"/>
                <a:gd name="T13" fmla="*/ 539 h 2977"/>
                <a:gd name="T14" fmla="*/ 4359 w 5231"/>
                <a:gd name="T15" fmla="*/ 539 h 2977"/>
                <a:gd name="T16" fmla="*/ 4510 w 5231"/>
                <a:gd name="T17" fmla="*/ 790 h 2977"/>
                <a:gd name="T18" fmla="*/ 4510 w 5231"/>
                <a:gd name="T19" fmla="*/ 790 h 2977"/>
                <a:gd name="T20" fmla="*/ 4510 w 5231"/>
                <a:gd name="T21" fmla="*/ 790 h 2977"/>
                <a:gd name="T22" fmla="*/ 4594 w 5231"/>
                <a:gd name="T23" fmla="*/ 1171 h 2977"/>
                <a:gd name="T24" fmla="*/ 4594 w 5231"/>
                <a:gd name="T25" fmla="*/ 1171 h 2977"/>
                <a:gd name="T26" fmla="*/ 4594 w 5231"/>
                <a:gd name="T27" fmla="*/ 1171 h 2977"/>
                <a:gd name="T28" fmla="*/ 4643 w 5231"/>
                <a:gd name="T29" fmla="*/ 1671 h 2977"/>
                <a:gd name="T30" fmla="*/ 4643 w 5231"/>
                <a:gd name="T31" fmla="*/ 1671 h 2977"/>
                <a:gd name="T32" fmla="*/ 4643 w 5231"/>
                <a:gd name="T33" fmla="*/ 1671 h 2977"/>
                <a:gd name="T34" fmla="*/ 4684 w 5231"/>
                <a:gd name="T35" fmla="*/ 2110 h 2977"/>
                <a:gd name="T36" fmla="*/ 4684 w 5231"/>
                <a:gd name="T37" fmla="*/ 2110 h 2977"/>
                <a:gd name="T38" fmla="*/ 4684 w 5231"/>
                <a:gd name="T39" fmla="*/ 2110 h 2977"/>
                <a:gd name="T40" fmla="*/ 4769 w 5231"/>
                <a:gd name="T41" fmla="*/ 2514 h 2977"/>
                <a:gd name="T42" fmla="*/ 4769 w 5231"/>
                <a:gd name="T43" fmla="*/ 2514 h 2977"/>
                <a:gd name="T44" fmla="*/ 4769 w 5231"/>
                <a:gd name="T45" fmla="*/ 2514 h 2977"/>
                <a:gd name="T46" fmla="*/ 4937 w 5231"/>
                <a:gd name="T47" fmla="*/ 2824 h 2977"/>
                <a:gd name="T48" fmla="*/ 4937 w 5231"/>
                <a:gd name="T49" fmla="*/ 2824 h 2977"/>
                <a:gd name="T50" fmla="*/ 4937 w 5231"/>
                <a:gd name="T51" fmla="*/ 2824 h 2977"/>
                <a:gd name="T52" fmla="*/ 5230 w 5231"/>
                <a:gd name="T53" fmla="*/ 2976 h 2977"/>
                <a:gd name="T54" fmla="*/ 5230 w 5231"/>
                <a:gd name="T55" fmla="*/ 2976 h 2977"/>
                <a:gd name="T56" fmla="*/ 1073 w 5231"/>
                <a:gd name="T57" fmla="*/ 2376 h 2977"/>
                <a:gd name="T58" fmla="*/ 1073 w 5231"/>
                <a:gd name="T59" fmla="*/ 2376 h 2977"/>
                <a:gd name="T60" fmla="*/ 794 w 5231"/>
                <a:gd name="T61" fmla="*/ 2233 h 2977"/>
                <a:gd name="T62" fmla="*/ 794 w 5231"/>
                <a:gd name="T63" fmla="*/ 2233 h 2977"/>
                <a:gd name="T64" fmla="*/ 794 w 5231"/>
                <a:gd name="T65" fmla="*/ 2233 h 2977"/>
                <a:gd name="T66" fmla="*/ 633 w 5231"/>
                <a:gd name="T67" fmla="*/ 1944 h 2977"/>
                <a:gd name="T68" fmla="*/ 633 w 5231"/>
                <a:gd name="T69" fmla="*/ 1944 h 2977"/>
                <a:gd name="T70" fmla="*/ 633 w 5231"/>
                <a:gd name="T71" fmla="*/ 1944 h 2977"/>
                <a:gd name="T72" fmla="*/ 551 w 5231"/>
                <a:gd name="T73" fmla="*/ 1567 h 2977"/>
                <a:gd name="T74" fmla="*/ 551 w 5231"/>
                <a:gd name="T75" fmla="*/ 1567 h 2977"/>
                <a:gd name="T76" fmla="*/ 551 w 5231"/>
                <a:gd name="T77" fmla="*/ 1567 h 2977"/>
                <a:gd name="T78" fmla="*/ 511 w 5231"/>
                <a:gd name="T79" fmla="*/ 1157 h 2977"/>
                <a:gd name="T80" fmla="*/ 511 w 5231"/>
                <a:gd name="T81" fmla="*/ 1157 h 2977"/>
                <a:gd name="T82" fmla="*/ 511 w 5231"/>
                <a:gd name="T83" fmla="*/ 1157 h 2977"/>
                <a:gd name="T84" fmla="*/ 463 w 5231"/>
                <a:gd name="T85" fmla="*/ 691 h 2977"/>
                <a:gd name="T86" fmla="*/ 463 w 5231"/>
                <a:gd name="T87" fmla="*/ 691 h 2977"/>
                <a:gd name="T88" fmla="*/ 463 w 5231"/>
                <a:gd name="T89" fmla="*/ 691 h 2977"/>
                <a:gd name="T90" fmla="*/ 382 w 5231"/>
                <a:gd name="T91" fmla="*/ 334 h 2977"/>
                <a:gd name="T92" fmla="*/ 382 w 5231"/>
                <a:gd name="T93" fmla="*/ 334 h 2977"/>
                <a:gd name="T94" fmla="*/ 382 w 5231"/>
                <a:gd name="T95" fmla="*/ 334 h 2977"/>
                <a:gd name="T96" fmla="*/ 238 w 5231"/>
                <a:gd name="T97" fmla="*/ 100 h 2977"/>
                <a:gd name="T98" fmla="*/ 238 w 5231"/>
                <a:gd name="T99" fmla="*/ 100 h 2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31" h="2977">
                  <a:moveTo>
                    <a:pt x="238" y="100"/>
                  </a:moveTo>
                  <a:cubicBezTo>
                    <a:pt x="176" y="44"/>
                    <a:pt x="98" y="10"/>
                    <a:pt x="0" y="0"/>
                  </a:cubicBezTo>
                  <a:lnTo>
                    <a:pt x="0" y="0"/>
                  </a:lnTo>
                  <a:lnTo>
                    <a:pt x="4109" y="431"/>
                  </a:lnTo>
                  <a:lnTo>
                    <a:pt x="4109" y="431"/>
                  </a:lnTo>
                  <a:cubicBezTo>
                    <a:pt x="4212" y="442"/>
                    <a:pt x="4294" y="478"/>
                    <a:pt x="4359" y="539"/>
                  </a:cubicBezTo>
                  <a:lnTo>
                    <a:pt x="4359" y="539"/>
                  </a:lnTo>
                  <a:lnTo>
                    <a:pt x="4359" y="539"/>
                  </a:lnTo>
                  <a:cubicBezTo>
                    <a:pt x="4424" y="599"/>
                    <a:pt x="4473" y="684"/>
                    <a:pt x="4510" y="790"/>
                  </a:cubicBezTo>
                  <a:lnTo>
                    <a:pt x="4510" y="790"/>
                  </a:lnTo>
                  <a:lnTo>
                    <a:pt x="4510" y="790"/>
                  </a:lnTo>
                  <a:cubicBezTo>
                    <a:pt x="4548" y="896"/>
                    <a:pt x="4574" y="1024"/>
                    <a:pt x="4594" y="1171"/>
                  </a:cubicBezTo>
                  <a:lnTo>
                    <a:pt x="4594" y="1171"/>
                  </a:lnTo>
                  <a:lnTo>
                    <a:pt x="4594" y="1171"/>
                  </a:lnTo>
                  <a:cubicBezTo>
                    <a:pt x="4615" y="1319"/>
                    <a:pt x="4629" y="1486"/>
                    <a:pt x="4643" y="1671"/>
                  </a:cubicBezTo>
                  <a:lnTo>
                    <a:pt x="4643" y="1671"/>
                  </a:lnTo>
                  <a:lnTo>
                    <a:pt x="4643" y="1671"/>
                  </a:lnTo>
                  <a:cubicBezTo>
                    <a:pt x="4655" y="1816"/>
                    <a:pt x="4666" y="1966"/>
                    <a:pt x="4684" y="2110"/>
                  </a:cubicBezTo>
                  <a:lnTo>
                    <a:pt x="4684" y="2110"/>
                  </a:lnTo>
                  <a:lnTo>
                    <a:pt x="4684" y="2110"/>
                  </a:lnTo>
                  <a:cubicBezTo>
                    <a:pt x="4703" y="2254"/>
                    <a:pt x="4729" y="2392"/>
                    <a:pt x="4769" y="2514"/>
                  </a:cubicBezTo>
                  <a:lnTo>
                    <a:pt x="4769" y="2514"/>
                  </a:lnTo>
                  <a:lnTo>
                    <a:pt x="4769" y="2514"/>
                  </a:lnTo>
                  <a:cubicBezTo>
                    <a:pt x="4808" y="2637"/>
                    <a:pt x="4862" y="2744"/>
                    <a:pt x="4937" y="2824"/>
                  </a:cubicBezTo>
                  <a:lnTo>
                    <a:pt x="4937" y="2824"/>
                  </a:lnTo>
                  <a:lnTo>
                    <a:pt x="4937" y="2824"/>
                  </a:lnTo>
                  <a:cubicBezTo>
                    <a:pt x="5012" y="2904"/>
                    <a:pt x="5107" y="2958"/>
                    <a:pt x="5230" y="2976"/>
                  </a:cubicBezTo>
                  <a:lnTo>
                    <a:pt x="5230" y="2976"/>
                  </a:lnTo>
                  <a:lnTo>
                    <a:pt x="1073" y="2376"/>
                  </a:lnTo>
                  <a:lnTo>
                    <a:pt x="1073" y="2376"/>
                  </a:lnTo>
                  <a:cubicBezTo>
                    <a:pt x="956" y="2359"/>
                    <a:pt x="865" y="2308"/>
                    <a:pt x="794" y="2233"/>
                  </a:cubicBezTo>
                  <a:lnTo>
                    <a:pt x="794" y="2233"/>
                  </a:lnTo>
                  <a:lnTo>
                    <a:pt x="794" y="2233"/>
                  </a:lnTo>
                  <a:cubicBezTo>
                    <a:pt x="722" y="2158"/>
                    <a:pt x="671" y="2059"/>
                    <a:pt x="633" y="1944"/>
                  </a:cubicBezTo>
                  <a:lnTo>
                    <a:pt x="633" y="1944"/>
                  </a:lnTo>
                  <a:lnTo>
                    <a:pt x="633" y="1944"/>
                  </a:lnTo>
                  <a:cubicBezTo>
                    <a:pt x="594" y="1830"/>
                    <a:pt x="570" y="1701"/>
                    <a:pt x="551" y="1567"/>
                  </a:cubicBezTo>
                  <a:lnTo>
                    <a:pt x="551" y="1567"/>
                  </a:lnTo>
                  <a:lnTo>
                    <a:pt x="551" y="1567"/>
                  </a:lnTo>
                  <a:cubicBezTo>
                    <a:pt x="533" y="1432"/>
                    <a:pt x="522" y="1292"/>
                    <a:pt x="511" y="1157"/>
                  </a:cubicBezTo>
                  <a:lnTo>
                    <a:pt x="511" y="1157"/>
                  </a:lnTo>
                  <a:lnTo>
                    <a:pt x="511" y="1157"/>
                  </a:lnTo>
                  <a:cubicBezTo>
                    <a:pt x="498" y="984"/>
                    <a:pt x="483" y="828"/>
                    <a:pt x="463" y="691"/>
                  </a:cubicBezTo>
                  <a:lnTo>
                    <a:pt x="463" y="691"/>
                  </a:lnTo>
                  <a:lnTo>
                    <a:pt x="463" y="691"/>
                  </a:lnTo>
                  <a:cubicBezTo>
                    <a:pt x="443" y="553"/>
                    <a:pt x="418" y="434"/>
                    <a:pt x="382" y="334"/>
                  </a:cubicBezTo>
                  <a:lnTo>
                    <a:pt x="382" y="334"/>
                  </a:lnTo>
                  <a:lnTo>
                    <a:pt x="382" y="334"/>
                  </a:lnTo>
                  <a:cubicBezTo>
                    <a:pt x="347" y="235"/>
                    <a:pt x="300" y="157"/>
                    <a:pt x="238" y="100"/>
                  </a:cubicBezTo>
                  <a:lnTo>
                    <a:pt x="238" y="10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D99DF20E-0AEF-DE48-87BB-CE9497A0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9897" y="5020370"/>
              <a:ext cx="5161502" cy="3738633"/>
            </a:xfrm>
            <a:custGeom>
              <a:avLst/>
              <a:gdLst>
                <a:gd name="T0" fmla="*/ 3989 w 7903"/>
                <a:gd name="T1" fmla="*/ 5725 h 5726"/>
                <a:gd name="T2" fmla="*/ 3761 w 7903"/>
                <a:gd name="T3" fmla="*/ 5687 h 5726"/>
                <a:gd name="T4" fmla="*/ 3337 w 7903"/>
                <a:gd name="T5" fmla="*/ 5603 h 5726"/>
                <a:gd name="T6" fmla="*/ 1998 w 7903"/>
                <a:gd name="T7" fmla="*/ 5337 h 5726"/>
                <a:gd name="T8" fmla="*/ 631 w 7903"/>
                <a:gd name="T9" fmla="*/ 5065 h 5726"/>
                <a:gd name="T10" fmla="*/ 0 w 7903"/>
                <a:gd name="T11" fmla="*/ 4939 h 5726"/>
                <a:gd name="T12" fmla="*/ 322 w 7903"/>
                <a:gd name="T13" fmla="*/ 4875 h 5726"/>
                <a:gd name="T14" fmla="*/ 855 w 7903"/>
                <a:gd name="T15" fmla="*/ 4239 h 5726"/>
                <a:gd name="T16" fmla="*/ 1270 w 7903"/>
                <a:gd name="T17" fmla="*/ 3488 h 5726"/>
                <a:gd name="T18" fmla="*/ 2077 w 7903"/>
                <a:gd name="T19" fmla="*/ 1838 h 5726"/>
                <a:gd name="T20" fmla="*/ 2976 w 7903"/>
                <a:gd name="T21" fmla="*/ 420 h 5726"/>
                <a:gd name="T22" fmla="*/ 3749 w 7903"/>
                <a:gd name="T23" fmla="*/ 0 h 5726"/>
                <a:gd name="T24" fmla="*/ 3821 w 7903"/>
                <a:gd name="T25" fmla="*/ 4 h 5726"/>
                <a:gd name="T26" fmla="*/ 4252 w 7903"/>
                <a:gd name="T27" fmla="*/ 47 h 5726"/>
                <a:gd name="T28" fmla="*/ 5043 w 7903"/>
                <a:gd name="T29" fmla="*/ 125 h 5726"/>
                <a:gd name="T30" fmla="*/ 6000 w 7903"/>
                <a:gd name="T31" fmla="*/ 219 h 5726"/>
                <a:gd name="T32" fmla="*/ 6926 w 7903"/>
                <a:gd name="T33" fmla="*/ 310 h 5726"/>
                <a:gd name="T34" fmla="*/ 7625 w 7903"/>
                <a:gd name="T35" fmla="*/ 379 h 5726"/>
                <a:gd name="T36" fmla="*/ 7902 w 7903"/>
                <a:gd name="T37" fmla="*/ 407 h 5726"/>
                <a:gd name="T38" fmla="*/ 7179 w 7903"/>
                <a:gd name="T39" fmla="*/ 718 h 5726"/>
                <a:gd name="T40" fmla="*/ 6683 w 7903"/>
                <a:gd name="T41" fmla="*/ 1328 h 5726"/>
                <a:gd name="T42" fmla="*/ 6284 w 7903"/>
                <a:gd name="T43" fmla="*/ 2006 h 5726"/>
                <a:gd name="T44" fmla="*/ 5547 w 7903"/>
                <a:gd name="T45" fmla="*/ 3509 h 5726"/>
                <a:gd name="T46" fmla="*/ 5544 w 7903"/>
                <a:gd name="T47" fmla="*/ 3516 h 5726"/>
                <a:gd name="T48" fmla="*/ 5541 w 7903"/>
                <a:gd name="T49" fmla="*/ 3521 h 5726"/>
                <a:gd name="T50" fmla="*/ 5539 w 7903"/>
                <a:gd name="T51" fmla="*/ 3527 h 5726"/>
                <a:gd name="T52" fmla="*/ 5532 w 7903"/>
                <a:gd name="T53" fmla="*/ 3541 h 5726"/>
                <a:gd name="T54" fmla="*/ 5531 w 7903"/>
                <a:gd name="T55" fmla="*/ 3542 h 5726"/>
                <a:gd name="T56" fmla="*/ 5379 w 7903"/>
                <a:gd name="T57" fmla="*/ 3858 h 5726"/>
                <a:gd name="T58" fmla="*/ 4745 w 7903"/>
                <a:gd name="T59" fmla="*/ 5039 h 5726"/>
                <a:gd name="T60" fmla="*/ 4376 w 7903"/>
                <a:gd name="T61" fmla="*/ 5522 h 5726"/>
                <a:gd name="T62" fmla="*/ 4013 w 7903"/>
                <a:gd name="T63" fmla="*/ 5725 h 5726"/>
                <a:gd name="T64" fmla="*/ 3989 w 7903"/>
                <a:gd name="T65" fmla="*/ 5725 h 5726"/>
                <a:gd name="T66" fmla="*/ 5532 w 7903"/>
                <a:gd name="T67" fmla="*/ 3540 h 5726"/>
                <a:gd name="T68" fmla="*/ 5541 w 7903"/>
                <a:gd name="T69" fmla="*/ 3521 h 5726"/>
                <a:gd name="T70" fmla="*/ 5543 w 7903"/>
                <a:gd name="T71" fmla="*/ 3516 h 5726"/>
                <a:gd name="T72" fmla="*/ 5532 w 7903"/>
                <a:gd name="T73" fmla="*/ 3540 h 5726"/>
                <a:gd name="T74" fmla="*/ 5531 w 7903"/>
                <a:gd name="T75" fmla="*/ 3542 h 5726"/>
                <a:gd name="T76" fmla="*/ 5532 w 7903"/>
                <a:gd name="T77" fmla="*/ 3541 h 5726"/>
                <a:gd name="T78" fmla="*/ 5532 w 7903"/>
                <a:gd name="T79" fmla="*/ 3540 h 5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03" h="5726">
                  <a:moveTo>
                    <a:pt x="3989" y="5725"/>
                  </a:moveTo>
                  <a:cubicBezTo>
                    <a:pt x="3912" y="5722"/>
                    <a:pt x="3835" y="5702"/>
                    <a:pt x="3761" y="5687"/>
                  </a:cubicBezTo>
                  <a:cubicBezTo>
                    <a:pt x="3620" y="5659"/>
                    <a:pt x="3479" y="5631"/>
                    <a:pt x="3337" y="5603"/>
                  </a:cubicBezTo>
                  <a:cubicBezTo>
                    <a:pt x="2892" y="5514"/>
                    <a:pt x="2445" y="5425"/>
                    <a:pt x="1998" y="5337"/>
                  </a:cubicBezTo>
                  <a:cubicBezTo>
                    <a:pt x="1542" y="5245"/>
                    <a:pt x="1087" y="5155"/>
                    <a:pt x="631" y="5065"/>
                  </a:cubicBezTo>
                  <a:cubicBezTo>
                    <a:pt x="421" y="5022"/>
                    <a:pt x="210" y="4981"/>
                    <a:pt x="0" y="4939"/>
                  </a:cubicBezTo>
                  <a:cubicBezTo>
                    <a:pt x="117" y="4962"/>
                    <a:pt x="222" y="4942"/>
                    <a:pt x="322" y="4875"/>
                  </a:cubicBezTo>
                  <a:cubicBezTo>
                    <a:pt x="550" y="4722"/>
                    <a:pt x="712" y="4468"/>
                    <a:pt x="855" y="4239"/>
                  </a:cubicBezTo>
                  <a:cubicBezTo>
                    <a:pt x="1005" y="3996"/>
                    <a:pt x="1140" y="3743"/>
                    <a:pt x="1270" y="3488"/>
                  </a:cubicBezTo>
                  <a:cubicBezTo>
                    <a:pt x="1547" y="2942"/>
                    <a:pt x="1800" y="2384"/>
                    <a:pt x="2077" y="1838"/>
                  </a:cubicBezTo>
                  <a:cubicBezTo>
                    <a:pt x="2329" y="1343"/>
                    <a:pt x="2597" y="830"/>
                    <a:pt x="2976" y="420"/>
                  </a:cubicBezTo>
                  <a:cubicBezTo>
                    <a:pt x="3179" y="198"/>
                    <a:pt x="3440" y="0"/>
                    <a:pt x="3749" y="0"/>
                  </a:cubicBezTo>
                  <a:cubicBezTo>
                    <a:pt x="3772" y="0"/>
                    <a:pt x="3797" y="2"/>
                    <a:pt x="3821" y="4"/>
                  </a:cubicBezTo>
                  <a:cubicBezTo>
                    <a:pt x="3964" y="18"/>
                    <a:pt x="4108" y="32"/>
                    <a:pt x="4252" y="47"/>
                  </a:cubicBezTo>
                  <a:cubicBezTo>
                    <a:pt x="4516" y="73"/>
                    <a:pt x="4779" y="98"/>
                    <a:pt x="5043" y="125"/>
                  </a:cubicBezTo>
                  <a:cubicBezTo>
                    <a:pt x="5362" y="156"/>
                    <a:pt x="5681" y="188"/>
                    <a:pt x="6000" y="219"/>
                  </a:cubicBezTo>
                  <a:cubicBezTo>
                    <a:pt x="6309" y="249"/>
                    <a:pt x="6617" y="280"/>
                    <a:pt x="6926" y="310"/>
                  </a:cubicBezTo>
                  <a:lnTo>
                    <a:pt x="7625" y="379"/>
                  </a:lnTo>
                  <a:cubicBezTo>
                    <a:pt x="7717" y="389"/>
                    <a:pt x="7810" y="397"/>
                    <a:pt x="7902" y="407"/>
                  </a:cubicBezTo>
                  <a:cubicBezTo>
                    <a:pt x="7625" y="385"/>
                    <a:pt x="7375" y="536"/>
                    <a:pt x="7179" y="718"/>
                  </a:cubicBezTo>
                  <a:cubicBezTo>
                    <a:pt x="6986" y="896"/>
                    <a:pt x="6827" y="1109"/>
                    <a:pt x="6683" y="1328"/>
                  </a:cubicBezTo>
                  <a:cubicBezTo>
                    <a:pt x="6538" y="1546"/>
                    <a:pt x="6408" y="1775"/>
                    <a:pt x="6284" y="2006"/>
                  </a:cubicBezTo>
                  <a:cubicBezTo>
                    <a:pt x="6023" y="2498"/>
                    <a:pt x="5787" y="3005"/>
                    <a:pt x="5547" y="3509"/>
                  </a:cubicBezTo>
                  <a:cubicBezTo>
                    <a:pt x="5546" y="3512"/>
                    <a:pt x="5545" y="3514"/>
                    <a:pt x="5544" y="3516"/>
                  </a:cubicBezTo>
                  <a:cubicBezTo>
                    <a:pt x="5543" y="3518"/>
                    <a:pt x="5542" y="3520"/>
                    <a:pt x="5541" y="3521"/>
                  </a:cubicBezTo>
                  <a:cubicBezTo>
                    <a:pt x="5541" y="3523"/>
                    <a:pt x="5540" y="3525"/>
                    <a:pt x="5539" y="3527"/>
                  </a:cubicBezTo>
                  <a:cubicBezTo>
                    <a:pt x="5537" y="3533"/>
                    <a:pt x="5534" y="3538"/>
                    <a:pt x="5532" y="3541"/>
                  </a:cubicBezTo>
                  <a:cubicBezTo>
                    <a:pt x="5530" y="3546"/>
                    <a:pt x="5530" y="3546"/>
                    <a:pt x="5531" y="3542"/>
                  </a:cubicBezTo>
                  <a:cubicBezTo>
                    <a:pt x="5481" y="3648"/>
                    <a:pt x="5430" y="3753"/>
                    <a:pt x="5379" y="3858"/>
                  </a:cubicBezTo>
                  <a:cubicBezTo>
                    <a:pt x="5185" y="4260"/>
                    <a:pt x="4984" y="4662"/>
                    <a:pt x="4745" y="5039"/>
                  </a:cubicBezTo>
                  <a:cubicBezTo>
                    <a:pt x="4637" y="5210"/>
                    <a:pt x="4519" y="5379"/>
                    <a:pt x="4376" y="5522"/>
                  </a:cubicBezTo>
                  <a:cubicBezTo>
                    <a:pt x="4281" y="5619"/>
                    <a:pt x="4155" y="5720"/>
                    <a:pt x="4013" y="5725"/>
                  </a:cubicBezTo>
                  <a:lnTo>
                    <a:pt x="3989" y="5725"/>
                  </a:lnTo>
                  <a:close/>
                  <a:moveTo>
                    <a:pt x="5532" y="3540"/>
                  </a:moveTo>
                  <a:cubicBezTo>
                    <a:pt x="5535" y="3534"/>
                    <a:pt x="5538" y="3528"/>
                    <a:pt x="5541" y="3521"/>
                  </a:cubicBezTo>
                  <a:cubicBezTo>
                    <a:pt x="5542" y="3520"/>
                    <a:pt x="5543" y="3518"/>
                    <a:pt x="5543" y="3516"/>
                  </a:cubicBezTo>
                  <a:cubicBezTo>
                    <a:pt x="5541" y="3521"/>
                    <a:pt x="5537" y="3529"/>
                    <a:pt x="5532" y="3540"/>
                  </a:cubicBezTo>
                  <a:cubicBezTo>
                    <a:pt x="5531" y="3541"/>
                    <a:pt x="5531" y="3541"/>
                    <a:pt x="5531" y="3542"/>
                  </a:cubicBezTo>
                  <a:cubicBezTo>
                    <a:pt x="5532" y="3542"/>
                    <a:pt x="5532" y="3542"/>
                    <a:pt x="5532" y="3541"/>
                  </a:cubicBezTo>
                  <a:cubicBezTo>
                    <a:pt x="5532" y="3541"/>
                    <a:pt x="5532" y="3541"/>
                    <a:pt x="5532" y="35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CAF4344-D81E-7844-BD01-07127001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389" y="6474921"/>
              <a:ext cx="3505329" cy="2528906"/>
            </a:xfrm>
            <a:custGeom>
              <a:avLst/>
              <a:gdLst>
                <a:gd name="T0" fmla="*/ 302 w 5366"/>
                <a:gd name="T1" fmla="*/ 137 h 3872"/>
                <a:gd name="T2" fmla="*/ 0 w 5366"/>
                <a:gd name="T3" fmla="*/ 0 h 3872"/>
                <a:gd name="T4" fmla="*/ 0 w 5366"/>
                <a:gd name="T5" fmla="*/ 0 h 3872"/>
                <a:gd name="T6" fmla="*/ 3814 w 5366"/>
                <a:gd name="T7" fmla="*/ 581 h 3872"/>
                <a:gd name="T8" fmla="*/ 3814 w 5366"/>
                <a:gd name="T9" fmla="*/ 581 h 3872"/>
                <a:gd name="T10" fmla="*/ 4132 w 5366"/>
                <a:gd name="T11" fmla="*/ 728 h 3872"/>
                <a:gd name="T12" fmla="*/ 4132 w 5366"/>
                <a:gd name="T13" fmla="*/ 728 h 3872"/>
                <a:gd name="T14" fmla="*/ 4132 w 5366"/>
                <a:gd name="T15" fmla="*/ 728 h 3872"/>
                <a:gd name="T16" fmla="*/ 4328 w 5366"/>
                <a:gd name="T17" fmla="*/ 1040 h 3872"/>
                <a:gd name="T18" fmla="*/ 4328 w 5366"/>
                <a:gd name="T19" fmla="*/ 1040 h 3872"/>
                <a:gd name="T20" fmla="*/ 4328 w 5366"/>
                <a:gd name="T21" fmla="*/ 1040 h 3872"/>
                <a:gd name="T22" fmla="*/ 4440 w 5366"/>
                <a:gd name="T23" fmla="*/ 1503 h 3872"/>
                <a:gd name="T24" fmla="*/ 4440 w 5366"/>
                <a:gd name="T25" fmla="*/ 1503 h 3872"/>
                <a:gd name="T26" fmla="*/ 4440 w 5366"/>
                <a:gd name="T27" fmla="*/ 1503 h 3872"/>
                <a:gd name="T28" fmla="*/ 4509 w 5366"/>
                <a:gd name="T29" fmla="*/ 2103 h 3872"/>
                <a:gd name="T30" fmla="*/ 4509 w 5366"/>
                <a:gd name="T31" fmla="*/ 2103 h 3872"/>
                <a:gd name="T32" fmla="*/ 4509 w 5366"/>
                <a:gd name="T33" fmla="*/ 2103 h 3872"/>
                <a:gd name="T34" fmla="*/ 4573 w 5366"/>
                <a:gd name="T35" fmla="*/ 2682 h 3872"/>
                <a:gd name="T36" fmla="*/ 4573 w 5366"/>
                <a:gd name="T37" fmla="*/ 2682 h 3872"/>
                <a:gd name="T38" fmla="*/ 4573 w 5366"/>
                <a:gd name="T39" fmla="*/ 2682 h 3872"/>
                <a:gd name="T40" fmla="*/ 4698 w 5366"/>
                <a:gd name="T41" fmla="*/ 3219 h 3872"/>
                <a:gd name="T42" fmla="*/ 4698 w 5366"/>
                <a:gd name="T43" fmla="*/ 3219 h 3872"/>
                <a:gd name="T44" fmla="*/ 4698 w 5366"/>
                <a:gd name="T45" fmla="*/ 3219 h 3872"/>
                <a:gd name="T46" fmla="*/ 4943 w 5366"/>
                <a:gd name="T47" fmla="*/ 3641 h 3872"/>
                <a:gd name="T48" fmla="*/ 4943 w 5366"/>
                <a:gd name="T49" fmla="*/ 3641 h 3872"/>
                <a:gd name="T50" fmla="*/ 4943 w 5366"/>
                <a:gd name="T51" fmla="*/ 3641 h 3872"/>
                <a:gd name="T52" fmla="*/ 5365 w 5366"/>
                <a:gd name="T53" fmla="*/ 3871 h 3872"/>
                <a:gd name="T54" fmla="*/ 5365 w 5366"/>
                <a:gd name="T55" fmla="*/ 3871 h 3872"/>
                <a:gd name="T56" fmla="*/ 1479 w 5366"/>
                <a:gd name="T57" fmla="*/ 3070 h 3872"/>
                <a:gd name="T58" fmla="*/ 1479 w 5366"/>
                <a:gd name="T59" fmla="*/ 3070 h 3872"/>
                <a:gd name="T60" fmla="*/ 1079 w 5366"/>
                <a:gd name="T61" fmla="*/ 2854 h 3872"/>
                <a:gd name="T62" fmla="*/ 1079 w 5366"/>
                <a:gd name="T63" fmla="*/ 2854 h 3872"/>
                <a:gd name="T64" fmla="*/ 1079 w 5366"/>
                <a:gd name="T65" fmla="*/ 2854 h 3872"/>
                <a:gd name="T66" fmla="*/ 845 w 5366"/>
                <a:gd name="T67" fmla="*/ 2461 h 3872"/>
                <a:gd name="T68" fmla="*/ 845 w 5366"/>
                <a:gd name="T69" fmla="*/ 2461 h 3872"/>
                <a:gd name="T70" fmla="*/ 845 w 5366"/>
                <a:gd name="T71" fmla="*/ 2461 h 3872"/>
                <a:gd name="T72" fmla="*/ 725 w 5366"/>
                <a:gd name="T73" fmla="*/ 1959 h 3872"/>
                <a:gd name="T74" fmla="*/ 725 w 5366"/>
                <a:gd name="T75" fmla="*/ 1959 h 3872"/>
                <a:gd name="T76" fmla="*/ 725 w 5366"/>
                <a:gd name="T77" fmla="*/ 1959 h 3872"/>
                <a:gd name="T78" fmla="*/ 663 w 5366"/>
                <a:gd name="T79" fmla="*/ 1420 h 3872"/>
                <a:gd name="T80" fmla="*/ 663 w 5366"/>
                <a:gd name="T81" fmla="*/ 1420 h 3872"/>
                <a:gd name="T82" fmla="*/ 663 w 5366"/>
                <a:gd name="T83" fmla="*/ 1420 h 3872"/>
                <a:gd name="T84" fmla="*/ 595 w 5366"/>
                <a:gd name="T85" fmla="*/ 861 h 3872"/>
                <a:gd name="T86" fmla="*/ 595 w 5366"/>
                <a:gd name="T87" fmla="*/ 861 h 3872"/>
                <a:gd name="T88" fmla="*/ 595 w 5366"/>
                <a:gd name="T89" fmla="*/ 861 h 3872"/>
                <a:gd name="T90" fmla="*/ 488 w 5366"/>
                <a:gd name="T91" fmla="*/ 429 h 3872"/>
                <a:gd name="T92" fmla="*/ 488 w 5366"/>
                <a:gd name="T93" fmla="*/ 429 h 3872"/>
                <a:gd name="T94" fmla="*/ 488 w 5366"/>
                <a:gd name="T95" fmla="*/ 429 h 3872"/>
                <a:gd name="T96" fmla="*/ 302 w 5366"/>
                <a:gd name="T97" fmla="*/ 137 h 3872"/>
                <a:gd name="T98" fmla="*/ 302 w 5366"/>
                <a:gd name="T99" fmla="*/ 137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66" h="3872">
                  <a:moveTo>
                    <a:pt x="302" y="137"/>
                  </a:moveTo>
                  <a:cubicBezTo>
                    <a:pt x="223" y="65"/>
                    <a:pt x="124" y="19"/>
                    <a:pt x="0" y="0"/>
                  </a:cubicBezTo>
                  <a:lnTo>
                    <a:pt x="0" y="0"/>
                  </a:lnTo>
                  <a:lnTo>
                    <a:pt x="3814" y="581"/>
                  </a:lnTo>
                  <a:lnTo>
                    <a:pt x="3814" y="581"/>
                  </a:lnTo>
                  <a:cubicBezTo>
                    <a:pt x="3945" y="601"/>
                    <a:pt x="4049" y="650"/>
                    <a:pt x="4132" y="728"/>
                  </a:cubicBezTo>
                  <a:lnTo>
                    <a:pt x="4132" y="728"/>
                  </a:lnTo>
                  <a:lnTo>
                    <a:pt x="4132" y="728"/>
                  </a:lnTo>
                  <a:cubicBezTo>
                    <a:pt x="4216" y="805"/>
                    <a:pt x="4278" y="910"/>
                    <a:pt x="4328" y="1040"/>
                  </a:cubicBezTo>
                  <a:lnTo>
                    <a:pt x="4328" y="1040"/>
                  </a:lnTo>
                  <a:lnTo>
                    <a:pt x="4328" y="1040"/>
                  </a:lnTo>
                  <a:cubicBezTo>
                    <a:pt x="4376" y="1170"/>
                    <a:pt x="4412" y="1325"/>
                    <a:pt x="4440" y="1503"/>
                  </a:cubicBezTo>
                  <a:lnTo>
                    <a:pt x="4440" y="1503"/>
                  </a:lnTo>
                  <a:lnTo>
                    <a:pt x="4440" y="1503"/>
                  </a:lnTo>
                  <a:cubicBezTo>
                    <a:pt x="4468" y="1681"/>
                    <a:pt x="4489" y="1882"/>
                    <a:pt x="4509" y="2103"/>
                  </a:cubicBezTo>
                  <a:lnTo>
                    <a:pt x="4509" y="2103"/>
                  </a:lnTo>
                  <a:lnTo>
                    <a:pt x="4509" y="2103"/>
                  </a:lnTo>
                  <a:cubicBezTo>
                    <a:pt x="4527" y="2295"/>
                    <a:pt x="4545" y="2492"/>
                    <a:pt x="4573" y="2682"/>
                  </a:cubicBezTo>
                  <a:lnTo>
                    <a:pt x="4573" y="2682"/>
                  </a:lnTo>
                  <a:lnTo>
                    <a:pt x="4573" y="2682"/>
                  </a:lnTo>
                  <a:cubicBezTo>
                    <a:pt x="4601" y="2872"/>
                    <a:pt x="4640" y="3055"/>
                    <a:pt x="4698" y="3219"/>
                  </a:cubicBezTo>
                  <a:lnTo>
                    <a:pt x="4698" y="3219"/>
                  </a:lnTo>
                  <a:lnTo>
                    <a:pt x="4698" y="3219"/>
                  </a:lnTo>
                  <a:cubicBezTo>
                    <a:pt x="4757" y="3384"/>
                    <a:pt x="4835" y="3528"/>
                    <a:pt x="4943" y="3641"/>
                  </a:cubicBezTo>
                  <a:lnTo>
                    <a:pt x="4943" y="3641"/>
                  </a:lnTo>
                  <a:lnTo>
                    <a:pt x="4943" y="3641"/>
                  </a:lnTo>
                  <a:cubicBezTo>
                    <a:pt x="5051" y="3753"/>
                    <a:pt x="5188" y="3834"/>
                    <a:pt x="5365" y="3871"/>
                  </a:cubicBezTo>
                  <a:lnTo>
                    <a:pt x="5365" y="3871"/>
                  </a:lnTo>
                  <a:lnTo>
                    <a:pt x="1479" y="3070"/>
                  </a:lnTo>
                  <a:lnTo>
                    <a:pt x="1479" y="3070"/>
                  </a:lnTo>
                  <a:cubicBezTo>
                    <a:pt x="1312" y="3035"/>
                    <a:pt x="1182" y="2959"/>
                    <a:pt x="1079" y="2854"/>
                  </a:cubicBezTo>
                  <a:lnTo>
                    <a:pt x="1079" y="2854"/>
                  </a:lnTo>
                  <a:lnTo>
                    <a:pt x="1079" y="2854"/>
                  </a:lnTo>
                  <a:cubicBezTo>
                    <a:pt x="976" y="2748"/>
                    <a:pt x="901" y="2614"/>
                    <a:pt x="845" y="2461"/>
                  </a:cubicBezTo>
                  <a:lnTo>
                    <a:pt x="845" y="2461"/>
                  </a:lnTo>
                  <a:lnTo>
                    <a:pt x="845" y="2461"/>
                  </a:lnTo>
                  <a:cubicBezTo>
                    <a:pt x="790" y="2307"/>
                    <a:pt x="752" y="2136"/>
                    <a:pt x="725" y="1959"/>
                  </a:cubicBezTo>
                  <a:lnTo>
                    <a:pt x="725" y="1959"/>
                  </a:lnTo>
                  <a:lnTo>
                    <a:pt x="725" y="1959"/>
                  </a:lnTo>
                  <a:cubicBezTo>
                    <a:pt x="698" y="1782"/>
                    <a:pt x="680" y="1598"/>
                    <a:pt x="663" y="1420"/>
                  </a:cubicBezTo>
                  <a:lnTo>
                    <a:pt x="663" y="1420"/>
                  </a:lnTo>
                  <a:lnTo>
                    <a:pt x="663" y="1420"/>
                  </a:lnTo>
                  <a:cubicBezTo>
                    <a:pt x="643" y="1214"/>
                    <a:pt x="622" y="1027"/>
                    <a:pt x="595" y="861"/>
                  </a:cubicBezTo>
                  <a:lnTo>
                    <a:pt x="595" y="861"/>
                  </a:lnTo>
                  <a:lnTo>
                    <a:pt x="595" y="861"/>
                  </a:lnTo>
                  <a:cubicBezTo>
                    <a:pt x="568" y="695"/>
                    <a:pt x="535" y="550"/>
                    <a:pt x="488" y="429"/>
                  </a:cubicBezTo>
                  <a:lnTo>
                    <a:pt x="488" y="429"/>
                  </a:lnTo>
                  <a:lnTo>
                    <a:pt x="488" y="429"/>
                  </a:lnTo>
                  <a:cubicBezTo>
                    <a:pt x="441" y="308"/>
                    <a:pt x="381" y="210"/>
                    <a:pt x="302" y="137"/>
                  </a:cubicBezTo>
                  <a:lnTo>
                    <a:pt x="302" y="13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2D97299-C5A3-9242-A0A9-3E2DCFB9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3" y="4611367"/>
              <a:ext cx="8756119" cy="6304981"/>
            </a:xfrm>
            <a:custGeom>
              <a:avLst/>
              <a:gdLst>
                <a:gd name="T0" fmla="*/ 13406 w 13407"/>
                <a:gd name="T1" fmla="*/ 139 h 9655"/>
                <a:gd name="T2" fmla="*/ 13380 w 13407"/>
                <a:gd name="T3" fmla="*/ 214 h 9655"/>
                <a:gd name="T4" fmla="*/ 13297 w 13407"/>
                <a:gd name="T5" fmla="*/ 464 h 9655"/>
                <a:gd name="T6" fmla="*/ 12801 w 13407"/>
                <a:gd name="T7" fmla="*/ 1761 h 9655"/>
                <a:gd name="T8" fmla="*/ 12145 w 13407"/>
                <a:gd name="T9" fmla="*/ 3044 h 9655"/>
                <a:gd name="T10" fmla="*/ 11768 w 13407"/>
                <a:gd name="T11" fmla="*/ 3552 h 9655"/>
                <a:gd name="T12" fmla="*/ 11254 w 13407"/>
                <a:gd name="T13" fmla="*/ 3933 h 9655"/>
                <a:gd name="T14" fmla="*/ 10732 w 13407"/>
                <a:gd name="T15" fmla="*/ 3876 h 9655"/>
                <a:gd name="T16" fmla="*/ 10450 w 13407"/>
                <a:gd name="T17" fmla="*/ 3337 h 9655"/>
                <a:gd name="T18" fmla="*/ 10281 w 13407"/>
                <a:gd name="T19" fmla="*/ 1940 h 9655"/>
                <a:gd name="T20" fmla="*/ 9981 w 13407"/>
                <a:gd name="T21" fmla="*/ 1459 h 9655"/>
                <a:gd name="T22" fmla="*/ 9431 w 13407"/>
                <a:gd name="T23" fmla="*/ 1561 h 9655"/>
                <a:gd name="T24" fmla="*/ 8996 w 13407"/>
                <a:gd name="T25" fmla="*/ 2045 h 9655"/>
                <a:gd name="T26" fmla="*/ 8632 w 13407"/>
                <a:gd name="T27" fmla="*/ 2636 h 9655"/>
                <a:gd name="T28" fmla="*/ 7322 w 13407"/>
                <a:gd name="T29" fmla="*/ 5282 h 9655"/>
                <a:gd name="T30" fmla="*/ 6566 w 13407"/>
                <a:gd name="T31" fmla="*/ 6422 h 9655"/>
                <a:gd name="T32" fmla="*/ 6043 w 13407"/>
                <a:gd name="T33" fmla="*/ 6735 h 9655"/>
                <a:gd name="T34" fmla="*/ 5467 w 13407"/>
                <a:gd name="T35" fmla="*/ 6611 h 9655"/>
                <a:gd name="T36" fmla="*/ 4947 w 13407"/>
                <a:gd name="T37" fmla="*/ 5476 h 9655"/>
                <a:gd name="T38" fmla="*/ 4768 w 13407"/>
                <a:gd name="T39" fmla="*/ 4083 h 9655"/>
                <a:gd name="T40" fmla="*/ 4495 w 13407"/>
                <a:gd name="T41" fmla="*/ 3564 h 9655"/>
                <a:gd name="T42" fmla="*/ 3970 w 13407"/>
                <a:gd name="T43" fmla="*/ 3433 h 9655"/>
                <a:gd name="T44" fmla="*/ 2993 w 13407"/>
                <a:gd name="T45" fmla="*/ 4125 h 9655"/>
                <a:gd name="T46" fmla="*/ 2252 w 13407"/>
                <a:gd name="T47" fmla="*/ 5206 h 9655"/>
                <a:gd name="T48" fmla="*/ 1577 w 13407"/>
                <a:gd name="T49" fmla="*/ 6514 h 9655"/>
                <a:gd name="T50" fmla="*/ 517 w 13407"/>
                <a:gd name="T51" fmla="*/ 9149 h 9655"/>
                <a:gd name="T52" fmla="*/ 348 w 13407"/>
                <a:gd name="T53" fmla="*/ 9654 h 9655"/>
                <a:gd name="T54" fmla="*/ 75 w 13407"/>
                <a:gd name="T55" fmla="*/ 9566 h 9655"/>
                <a:gd name="T56" fmla="*/ 0 w 13407"/>
                <a:gd name="T57" fmla="*/ 9538 h 9655"/>
                <a:gd name="T58" fmla="*/ 0 w 13407"/>
                <a:gd name="T59" fmla="*/ 9531 h 9655"/>
                <a:gd name="T60" fmla="*/ 15 w 13407"/>
                <a:gd name="T61" fmla="*/ 9490 h 9655"/>
                <a:gd name="T62" fmla="*/ 55 w 13407"/>
                <a:gd name="T63" fmla="*/ 9368 h 9655"/>
                <a:gd name="T64" fmla="*/ 481 w 13407"/>
                <a:gd name="T65" fmla="*/ 8182 h 9655"/>
                <a:gd name="T66" fmla="*/ 1675 w 13407"/>
                <a:gd name="T67" fmla="*/ 5488 h 9655"/>
                <a:gd name="T68" fmla="*/ 2372 w 13407"/>
                <a:gd name="T69" fmla="*/ 4327 h 9655"/>
                <a:gd name="T70" fmla="*/ 3247 w 13407"/>
                <a:gd name="T71" fmla="*/ 3358 h 9655"/>
                <a:gd name="T72" fmla="*/ 4448 w 13407"/>
                <a:gd name="T73" fmla="*/ 3083 h 9655"/>
                <a:gd name="T74" fmla="*/ 5132 w 13407"/>
                <a:gd name="T75" fmla="*/ 4047 h 9655"/>
                <a:gd name="T76" fmla="*/ 5309 w 13407"/>
                <a:gd name="T77" fmla="*/ 5467 h 9655"/>
                <a:gd name="T78" fmla="*/ 5967 w 13407"/>
                <a:gd name="T79" fmla="*/ 6348 h 9655"/>
                <a:gd name="T80" fmla="*/ 6445 w 13407"/>
                <a:gd name="T81" fmla="*/ 6014 h 9655"/>
                <a:gd name="T82" fmla="*/ 6830 w 13407"/>
                <a:gd name="T83" fmla="*/ 5440 h 9655"/>
                <a:gd name="T84" fmla="*/ 7502 w 13407"/>
                <a:gd name="T85" fmla="*/ 4121 h 9655"/>
                <a:gd name="T86" fmla="*/ 8155 w 13407"/>
                <a:gd name="T87" fmla="*/ 2780 h 9655"/>
                <a:gd name="T88" fmla="*/ 8909 w 13407"/>
                <a:gd name="T89" fmla="*/ 1575 h 9655"/>
                <a:gd name="T90" fmla="*/ 9983 w 13407"/>
                <a:gd name="T91" fmla="*/ 1050 h 9655"/>
                <a:gd name="T92" fmla="*/ 10647 w 13407"/>
                <a:gd name="T93" fmla="*/ 2023 h 9655"/>
                <a:gd name="T94" fmla="*/ 10720 w 13407"/>
                <a:gd name="T95" fmla="*/ 2763 h 9655"/>
                <a:gd name="T96" fmla="*/ 10810 w 13407"/>
                <a:gd name="T97" fmla="*/ 3349 h 9655"/>
                <a:gd name="T98" fmla="*/ 10933 w 13407"/>
                <a:gd name="T99" fmla="*/ 3556 h 9655"/>
                <a:gd name="T100" fmla="*/ 11219 w 13407"/>
                <a:gd name="T101" fmla="*/ 3544 h 9655"/>
                <a:gd name="T102" fmla="*/ 11680 w 13407"/>
                <a:gd name="T103" fmla="*/ 3115 h 9655"/>
                <a:gd name="T104" fmla="*/ 12373 w 13407"/>
                <a:gd name="T105" fmla="*/ 1885 h 9655"/>
                <a:gd name="T106" fmla="*/ 12919 w 13407"/>
                <a:gd name="T107" fmla="*/ 526 h 9655"/>
                <a:gd name="T108" fmla="*/ 13098 w 13407"/>
                <a:gd name="T109" fmla="*/ 0 h 9655"/>
                <a:gd name="T110" fmla="*/ 13367 w 13407"/>
                <a:gd name="T111" fmla="*/ 109 h 9655"/>
                <a:gd name="T112" fmla="*/ 13406 w 13407"/>
                <a:gd name="T113" fmla="*/ 125 h 9655"/>
                <a:gd name="T114" fmla="*/ 13406 w 13407"/>
                <a:gd name="T115" fmla="*/ 139 h 9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07" h="9655">
                  <a:moveTo>
                    <a:pt x="13406" y="139"/>
                  </a:moveTo>
                  <a:cubicBezTo>
                    <a:pt x="13401" y="162"/>
                    <a:pt x="13383" y="201"/>
                    <a:pt x="13380" y="214"/>
                  </a:cubicBezTo>
                  <a:cubicBezTo>
                    <a:pt x="13352" y="297"/>
                    <a:pt x="13325" y="381"/>
                    <a:pt x="13297" y="464"/>
                  </a:cubicBezTo>
                  <a:cubicBezTo>
                    <a:pt x="13147" y="903"/>
                    <a:pt x="12984" y="1335"/>
                    <a:pt x="12801" y="1761"/>
                  </a:cubicBezTo>
                  <a:cubicBezTo>
                    <a:pt x="12612" y="2202"/>
                    <a:pt x="12403" y="2638"/>
                    <a:pt x="12145" y="3044"/>
                  </a:cubicBezTo>
                  <a:cubicBezTo>
                    <a:pt x="12033" y="3222"/>
                    <a:pt x="11910" y="3396"/>
                    <a:pt x="11768" y="3552"/>
                  </a:cubicBezTo>
                  <a:cubicBezTo>
                    <a:pt x="11626" y="3709"/>
                    <a:pt x="11457" y="3860"/>
                    <a:pt x="11254" y="3933"/>
                  </a:cubicBezTo>
                  <a:cubicBezTo>
                    <a:pt x="11083" y="3994"/>
                    <a:pt x="10881" y="3987"/>
                    <a:pt x="10732" y="3876"/>
                  </a:cubicBezTo>
                  <a:cubicBezTo>
                    <a:pt x="10564" y="3750"/>
                    <a:pt x="10492" y="3533"/>
                    <a:pt x="10450" y="3337"/>
                  </a:cubicBezTo>
                  <a:cubicBezTo>
                    <a:pt x="10351" y="2877"/>
                    <a:pt x="10385" y="2400"/>
                    <a:pt x="10281" y="1940"/>
                  </a:cubicBezTo>
                  <a:cubicBezTo>
                    <a:pt x="10240" y="1755"/>
                    <a:pt x="10167" y="1545"/>
                    <a:pt x="9981" y="1459"/>
                  </a:cubicBezTo>
                  <a:cubicBezTo>
                    <a:pt x="9788" y="1371"/>
                    <a:pt x="9590" y="1440"/>
                    <a:pt x="9431" y="1561"/>
                  </a:cubicBezTo>
                  <a:cubicBezTo>
                    <a:pt x="9258" y="1692"/>
                    <a:pt x="9120" y="1869"/>
                    <a:pt x="8996" y="2045"/>
                  </a:cubicBezTo>
                  <a:cubicBezTo>
                    <a:pt x="8862" y="2235"/>
                    <a:pt x="8744" y="2434"/>
                    <a:pt x="8632" y="2636"/>
                  </a:cubicBezTo>
                  <a:cubicBezTo>
                    <a:pt x="8152" y="3496"/>
                    <a:pt x="7780" y="4410"/>
                    <a:pt x="7322" y="5282"/>
                  </a:cubicBezTo>
                  <a:cubicBezTo>
                    <a:pt x="7113" y="5682"/>
                    <a:pt x="6886" y="6098"/>
                    <a:pt x="6566" y="6422"/>
                  </a:cubicBezTo>
                  <a:cubicBezTo>
                    <a:pt x="6423" y="6567"/>
                    <a:pt x="6249" y="6700"/>
                    <a:pt x="6043" y="6735"/>
                  </a:cubicBezTo>
                  <a:cubicBezTo>
                    <a:pt x="5850" y="6768"/>
                    <a:pt x="5631" y="6717"/>
                    <a:pt x="5467" y="6611"/>
                  </a:cubicBezTo>
                  <a:cubicBezTo>
                    <a:pt x="5098" y="6374"/>
                    <a:pt x="5002" y="5879"/>
                    <a:pt x="4947" y="5476"/>
                  </a:cubicBezTo>
                  <a:cubicBezTo>
                    <a:pt x="4883" y="5013"/>
                    <a:pt x="4881" y="4538"/>
                    <a:pt x="4768" y="4083"/>
                  </a:cubicBezTo>
                  <a:cubicBezTo>
                    <a:pt x="4721" y="3895"/>
                    <a:pt x="4649" y="3694"/>
                    <a:pt x="4495" y="3564"/>
                  </a:cubicBezTo>
                  <a:cubicBezTo>
                    <a:pt x="4353" y="3443"/>
                    <a:pt x="4152" y="3405"/>
                    <a:pt x="3970" y="3433"/>
                  </a:cubicBezTo>
                  <a:cubicBezTo>
                    <a:pt x="3569" y="3494"/>
                    <a:pt x="3242" y="3831"/>
                    <a:pt x="2993" y="4125"/>
                  </a:cubicBezTo>
                  <a:cubicBezTo>
                    <a:pt x="2710" y="4459"/>
                    <a:pt x="2471" y="4829"/>
                    <a:pt x="2252" y="5206"/>
                  </a:cubicBezTo>
                  <a:cubicBezTo>
                    <a:pt x="2006" y="5631"/>
                    <a:pt x="1784" y="6070"/>
                    <a:pt x="1577" y="6514"/>
                  </a:cubicBezTo>
                  <a:cubicBezTo>
                    <a:pt x="1177" y="7372"/>
                    <a:pt x="826" y="8254"/>
                    <a:pt x="517" y="9149"/>
                  </a:cubicBezTo>
                  <a:cubicBezTo>
                    <a:pt x="459" y="9317"/>
                    <a:pt x="403" y="9485"/>
                    <a:pt x="348" y="9654"/>
                  </a:cubicBezTo>
                  <a:cubicBezTo>
                    <a:pt x="257" y="9625"/>
                    <a:pt x="166" y="9596"/>
                    <a:pt x="75" y="9566"/>
                  </a:cubicBezTo>
                  <a:cubicBezTo>
                    <a:pt x="59" y="9561"/>
                    <a:pt x="4" y="9552"/>
                    <a:pt x="0" y="9538"/>
                  </a:cubicBezTo>
                  <a:lnTo>
                    <a:pt x="0" y="9531"/>
                  </a:lnTo>
                  <a:cubicBezTo>
                    <a:pt x="2" y="9519"/>
                    <a:pt x="12" y="9498"/>
                    <a:pt x="15" y="9490"/>
                  </a:cubicBezTo>
                  <a:cubicBezTo>
                    <a:pt x="28" y="9449"/>
                    <a:pt x="42" y="9409"/>
                    <a:pt x="55" y="9368"/>
                  </a:cubicBezTo>
                  <a:cubicBezTo>
                    <a:pt x="189" y="8970"/>
                    <a:pt x="331" y="8574"/>
                    <a:pt x="481" y="8182"/>
                  </a:cubicBezTo>
                  <a:cubicBezTo>
                    <a:pt x="830" y="7264"/>
                    <a:pt x="1215" y="6357"/>
                    <a:pt x="1675" y="5488"/>
                  </a:cubicBezTo>
                  <a:cubicBezTo>
                    <a:pt x="1885" y="5089"/>
                    <a:pt x="2113" y="4697"/>
                    <a:pt x="2372" y="4327"/>
                  </a:cubicBezTo>
                  <a:cubicBezTo>
                    <a:pt x="2621" y="3971"/>
                    <a:pt x="2902" y="3624"/>
                    <a:pt x="3247" y="3358"/>
                  </a:cubicBezTo>
                  <a:cubicBezTo>
                    <a:pt x="3591" y="3095"/>
                    <a:pt x="4020" y="2934"/>
                    <a:pt x="4448" y="3083"/>
                  </a:cubicBezTo>
                  <a:cubicBezTo>
                    <a:pt x="4863" y="3229"/>
                    <a:pt x="5045" y="3646"/>
                    <a:pt x="5132" y="4047"/>
                  </a:cubicBezTo>
                  <a:cubicBezTo>
                    <a:pt x="5234" y="4514"/>
                    <a:pt x="5237" y="4996"/>
                    <a:pt x="5309" y="5467"/>
                  </a:cubicBezTo>
                  <a:cubicBezTo>
                    <a:pt x="5365" y="5835"/>
                    <a:pt x="5491" y="6370"/>
                    <a:pt x="5967" y="6348"/>
                  </a:cubicBezTo>
                  <a:cubicBezTo>
                    <a:pt x="6165" y="6339"/>
                    <a:pt x="6327" y="6156"/>
                    <a:pt x="6445" y="6014"/>
                  </a:cubicBezTo>
                  <a:cubicBezTo>
                    <a:pt x="6591" y="5836"/>
                    <a:pt x="6714" y="5639"/>
                    <a:pt x="6830" y="5440"/>
                  </a:cubicBezTo>
                  <a:cubicBezTo>
                    <a:pt x="7077" y="5013"/>
                    <a:pt x="7291" y="4566"/>
                    <a:pt x="7502" y="4121"/>
                  </a:cubicBezTo>
                  <a:cubicBezTo>
                    <a:pt x="7716" y="3673"/>
                    <a:pt x="7925" y="3221"/>
                    <a:pt x="8155" y="2780"/>
                  </a:cubicBezTo>
                  <a:cubicBezTo>
                    <a:pt x="8372" y="2361"/>
                    <a:pt x="8605" y="1939"/>
                    <a:pt x="8909" y="1575"/>
                  </a:cubicBezTo>
                  <a:cubicBezTo>
                    <a:pt x="9174" y="1256"/>
                    <a:pt x="9540" y="946"/>
                    <a:pt x="9983" y="1050"/>
                  </a:cubicBezTo>
                  <a:cubicBezTo>
                    <a:pt x="10430" y="1153"/>
                    <a:pt x="10583" y="1619"/>
                    <a:pt x="10647" y="2023"/>
                  </a:cubicBezTo>
                  <a:cubicBezTo>
                    <a:pt x="10685" y="2268"/>
                    <a:pt x="10698" y="2516"/>
                    <a:pt x="10720" y="2763"/>
                  </a:cubicBezTo>
                  <a:cubicBezTo>
                    <a:pt x="10738" y="2959"/>
                    <a:pt x="10755" y="3161"/>
                    <a:pt x="10810" y="3349"/>
                  </a:cubicBezTo>
                  <a:cubicBezTo>
                    <a:pt x="10832" y="3424"/>
                    <a:pt x="10863" y="3514"/>
                    <a:pt x="10933" y="3556"/>
                  </a:cubicBezTo>
                  <a:cubicBezTo>
                    <a:pt x="11019" y="3607"/>
                    <a:pt x="11135" y="3583"/>
                    <a:pt x="11219" y="3544"/>
                  </a:cubicBezTo>
                  <a:cubicBezTo>
                    <a:pt x="11409" y="3455"/>
                    <a:pt x="11556" y="3278"/>
                    <a:pt x="11680" y="3115"/>
                  </a:cubicBezTo>
                  <a:cubicBezTo>
                    <a:pt x="11963" y="2739"/>
                    <a:pt x="12178" y="2311"/>
                    <a:pt x="12373" y="1885"/>
                  </a:cubicBezTo>
                  <a:cubicBezTo>
                    <a:pt x="12577" y="1441"/>
                    <a:pt x="12755" y="987"/>
                    <a:pt x="12919" y="526"/>
                  </a:cubicBezTo>
                  <a:cubicBezTo>
                    <a:pt x="12982" y="352"/>
                    <a:pt x="13042" y="176"/>
                    <a:pt x="13098" y="0"/>
                  </a:cubicBezTo>
                  <a:cubicBezTo>
                    <a:pt x="13188" y="37"/>
                    <a:pt x="13277" y="72"/>
                    <a:pt x="13367" y="109"/>
                  </a:cubicBezTo>
                  <a:cubicBezTo>
                    <a:pt x="13374" y="112"/>
                    <a:pt x="13402" y="118"/>
                    <a:pt x="13406" y="125"/>
                  </a:cubicBezTo>
                  <a:lnTo>
                    <a:pt x="13406" y="139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68DF5FF-2237-2246-BA0B-9CB896A84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638" y="6227215"/>
              <a:ext cx="5106777" cy="4620005"/>
            </a:xfrm>
            <a:custGeom>
              <a:avLst/>
              <a:gdLst>
                <a:gd name="T0" fmla="*/ 3558 w 7820"/>
                <a:gd name="T1" fmla="*/ 7070 h 7071"/>
                <a:gd name="T2" fmla="*/ 3523 w 7820"/>
                <a:gd name="T3" fmla="*/ 7057 h 7071"/>
                <a:gd name="T4" fmla="*/ 3400 w 7820"/>
                <a:gd name="T5" fmla="*/ 7023 h 7071"/>
                <a:gd name="T6" fmla="*/ 2967 w 7820"/>
                <a:gd name="T7" fmla="*/ 6899 h 7071"/>
                <a:gd name="T8" fmla="*/ 1674 w 7820"/>
                <a:gd name="T9" fmla="*/ 6531 h 7071"/>
                <a:gd name="T10" fmla="*/ 438 w 7820"/>
                <a:gd name="T11" fmla="*/ 6179 h 7071"/>
                <a:gd name="T12" fmla="*/ 76 w 7820"/>
                <a:gd name="T13" fmla="*/ 6076 h 7071"/>
                <a:gd name="T14" fmla="*/ 0 w 7820"/>
                <a:gd name="T15" fmla="*/ 6055 h 7071"/>
                <a:gd name="T16" fmla="*/ 0 w 7820"/>
                <a:gd name="T17" fmla="*/ 6035 h 7071"/>
                <a:gd name="T18" fmla="*/ 2 w 7820"/>
                <a:gd name="T19" fmla="*/ 6029 h 7071"/>
                <a:gd name="T20" fmla="*/ 81 w 7820"/>
                <a:gd name="T21" fmla="*/ 5794 h 7071"/>
                <a:gd name="T22" fmla="*/ 994 w 7820"/>
                <a:gd name="T23" fmla="*/ 3466 h 7071"/>
                <a:gd name="T24" fmla="*/ 2219 w 7820"/>
                <a:gd name="T25" fmla="*/ 1217 h 7071"/>
                <a:gd name="T26" fmla="*/ 3037 w 7820"/>
                <a:gd name="T27" fmla="*/ 318 h 7071"/>
                <a:gd name="T28" fmla="*/ 3859 w 7820"/>
                <a:gd name="T29" fmla="*/ 0 h 7071"/>
                <a:gd name="T30" fmla="*/ 4001 w 7820"/>
                <a:gd name="T31" fmla="*/ 10 h 7071"/>
                <a:gd name="T32" fmla="*/ 4008 w 7820"/>
                <a:gd name="T33" fmla="*/ 12 h 7071"/>
                <a:gd name="T34" fmla="*/ 4470 w 7820"/>
                <a:gd name="T35" fmla="*/ 79 h 7071"/>
                <a:gd name="T36" fmla="*/ 5425 w 7820"/>
                <a:gd name="T37" fmla="*/ 217 h 7071"/>
                <a:gd name="T38" fmla="*/ 6525 w 7820"/>
                <a:gd name="T39" fmla="*/ 376 h 7071"/>
                <a:gd name="T40" fmla="*/ 7439 w 7820"/>
                <a:gd name="T41" fmla="*/ 509 h 7071"/>
                <a:gd name="T42" fmla="*/ 7819 w 7820"/>
                <a:gd name="T43" fmla="*/ 564 h 7071"/>
                <a:gd name="T44" fmla="*/ 7244 w 7820"/>
                <a:gd name="T45" fmla="*/ 635 h 7071"/>
                <a:gd name="T46" fmla="*/ 6316 w 7820"/>
                <a:gd name="T47" fmla="*/ 1368 h 7071"/>
                <a:gd name="T48" fmla="*/ 5574 w 7820"/>
                <a:gd name="T49" fmla="*/ 2423 h 7071"/>
                <a:gd name="T50" fmla="*/ 4402 w 7820"/>
                <a:gd name="T51" fmla="*/ 4819 h 7071"/>
                <a:gd name="T52" fmla="*/ 3935 w 7820"/>
                <a:gd name="T53" fmla="*/ 6010 h 7071"/>
                <a:gd name="T54" fmla="*/ 3735 w 7820"/>
                <a:gd name="T55" fmla="*/ 6569 h 7071"/>
                <a:gd name="T56" fmla="*/ 3640 w 7820"/>
                <a:gd name="T57" fmla="*/ 6843 h 7071"/>
                <a:gd name="T58" fmla="*/ 3598 w 7820"/>
                <a:gd name="T59" fmla="*/ 6968 h 7071"/>
                <a:gd name="T60" fmla="*/ 3565 w 7820"/>
                <a:gd name="T61" fmla="*/ 7070 h 7071"/>
                <a:gd name="T62" fmla="*/ 3558 w 7820"/>
                <a:gd name="T63" fmla="*/ 7070 h 7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20" h="7071">
                  <a:moveTo>
                    <a:pt x="3558" y="7070"/>
                  </a:moveTo>
                  <a:cubicBezTo>
                    <a:pt x="3547" y="7068"/>
                    <a:pt x="3528" y="7059"/>
                    <a:pt x="3523" y="7057"/>
                  </a:cubicBezTo>
                  <a:cubicBezTo>
                    <a:pt x="3481" y="7046"/>
                    <a:pt x="3441" y="7034"/>
                    <a:pt x="3400" y="7023"/>
                  </a:cubicBezTo>
                  <a:cubicBezTo>
                    <a:pt x="3256" y="6982"/>
                    <a:pt x="3111" y="6940"/>
                    <a:pt x="2967" y="6899"/>
                  </a:cubicBezTo>
                  <a:cubicBezTo>
                    <a:pt x="2536" y="6776"/>
                    <a:pt x="2105" y="6654"/>
                    <a:pt x="1674" y="6531"/>
                  </a:cubicBezTo>
                  <a:lnTo>
                    <a:pt x="438" y="6179"/>
                  </a:lnTo>
                  <a:cubicBezTo>
                    <a:pt x="318" y="6145"/>
                    <a:pt x="197" y="6111"/>
                    <a:pt x="76" y="6076"/>
                  </a:cubicBezTo>
                  <a:cubicBezTo>
                    <a:pt x="59" y="6072"/>
                    <a:pt x="14" y="6068"/>
                    <a:pt x="0" y="6055"/>
                  </a:cubicBezTo>
                  <a:lnTo>
                    <a:pt x="0" y="6035"/>
                  </a:lnTo>
                  <a:cubicBezTo>
                    <a:pt x="1" y="6033"/>
                    <a:pt x="1" y="6031"/>
                    <a:pt x="2" y="6029"/>
                  </a:cubicBezTo>
                  <a:cubicBezTo>
                    <a:pt x="27" y="5951"/>
                    <a:pt x="54" y="5872"/>
                    <a:pt x="81" y="5794"/>
                  </a:cubicBezTo>
                  <a:cubicBezTo>
                    <a:pt x="351" y="5005"/>
                    <a:pt x="656" y="4228"/>
                    <a:pt x="994" y="3466"/>
                  </a:cubicBezTo>
                  <a:cubicBezTo>
                    <a:pt x="1340" y="2688"/>
                    <a:pt x="1726" y="1913"/>
                    <a:pt x="2219" y="1217"/>
                  </a:cubicBezTo>
                  <a:cubicBezTo>
                    <a:pt x="2452" y="887"/>
                    <a:pt x="2714" y="564"/>
                    <a:pt x="3037" y="318"/>
                  </a:cubicBezTo>
                  <a:cubicBezTo>
                    <a:pt x="3276" y="135"/>
                    <a:pt x="3557" y="0"/>
                    <a:pt x="3859" y="0"/>
                  </a:cubicBezTo>
                  <a:cubicBezTo>
                    <a:pt x="3905" y="0"/>
                    <a:pt x="3953" y="3"/>
                    <a:pt x="4001" y="10"/>
                  </a:cubicBezTo>
                  <a:cubicBezTo>
                    <a:pt x="4003" y="11"/>
                    <a:pt x="4006" y="11"/>
                    <a:pt x="4008" y="12"/>
                  </a:cubicBezTo>
                  <a:cubicBezTo>
                    <a:pt x="4162" y="34"/>
                    <a:pt x="4316" y="56"/>
                    <a:pt x="4470" y="79"/>
                  </a:cubicBezTo>
                  <a:cubicBezTo>
                    <a:pt x="4789" y="124"/>
                    <a:pt x="5107" y="171"/>
                    <a:pt x="5425" y="217"/>
                  </a:cubicBezTo>
                  <a:cubicBezTo>
                    <a:pt x="5792" y="270"/>
                    <a:pt x="6158" y="323"/>
                    <a:pt x="6525" y="376"/>
                  </a:cubicBezTo>
                  <a:cubicBezTo>
                    <a:pt x="6830" y="421"/>
                    <a:pt x="7134" y="464"/>
                    <a:pt x="7439" y="509"/>
                  </a:cubicBezTo>
                  <a:cubicBezTo>
                    <a:pt x="7566" y="527"/>
                    <a:pt x="7692" y="545"/>
                    <a:pt x="7819" y="564"/>
                  </a:cubicBezTo>
                  <a:cubicBezTo>
                    <a:pt x="7623" y="535"/>
                    <a:pt x="7427" y="563"/>
                    <a:pt x="7244" y="635"/>
                  </a:cubicBezTo>
                  <a:cubicBezTo>
                    <a:pt x="6874" y="782"/>
                    <a:pt x="6572" y="1072"/>
                    <a:pt x="6316" y="1368"/>
                  </a:cubicBezTo>
                  <a:cubicBezTo>
                    <a:pt x="6035" y="1694"/>
                    <a:pt x="5794" y="2054"/>
                    <a:pt x="5574" y="2423"/>
                  </a:cubicBezTo>
                  <a:cubicBezTo>
                    <a:pt x="5119" y="3187"/>
                    <a:pt x="4743" y="3998"/>
                    <a:pt x="4402" y="4819"/>
                  </a:cubicBezTo>
                  <a:cubicBezTo>
                    <a:pt x="4238" y="5213"/>
                    <a:pt x="4083" y="5609"/>
                    <a:pt x="3935" y="6010"/>
                  </a:cubicBezTo>
                  <a:cubicBezTo>
                    <a:pt x="3867" y="6195"/>
                    <a:pt x="3800" y="6382"/>
                    <a:pt x="3735" y="6569"/>
                  </a:cubicBezTo>
                  <a:cubicBezTo>
                    <a:pt x="3703" y="6660"/>
                    <a:pt x="3671" y="6751"/>
                    <a:pt x="3640" y="6843"/>
                  </a:cubicBezTo>
                  <a:cubicBezTo>
                    <a:pt x="3626" y="6885"/>
                    <a:pt x="3612" y="6926"/>
                    <a:pt x="3598" y="6968"/>
                  </a:cubicBezTo>
                  <a:cubicBezTo>
                    <a:pt x="3594" y="6982"/>
                    <a:pt x="3577" y="7066"/>
                    <a:pt x="3565" y="7070"/>
                  </a:cubicBezTo>
                  <a:lnTo>
                    <a:pt x="3558" y="70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" name="Shape 2532">
            <a:extLst>
              <a:ext uri="{FF2B5EF4-FFF2-40B4-BE49-F238E27FC236}">
                <a16:creationId xmlns:a16="http://schemas.microsoft.com/office/drawing/2014/main" id="{587AF04C-0322-A043-8DD4-8C0AB67FE532}"/>
              </a:ext>
            </a:extLst>
          </p:cNvPr>
          <p:cNvSpPr>
            <a:spLocks noChangeAspect="1"/>
          </p:cNvSpPr>
          <p:nvPr/>
        </p:nvSpPr>
        <p:spPr>
          <a:xfrm rot="1644085">
            <a:off x="5285721" y="3729725"/>
            <a:ext cx="496548" cy="606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12" name="Shape 2591">
            <a:extLst>
              <a:ext uri="{FF2B5EF4-FFF2-40B4-BE49-F238E27FC236}">
                <a16:creationId xmlns:a16="http://schemas.microsoft.com/office/drawing/2014/main" id="{25E49CC5-5D33-F14A-BAB8-60CD3C4EE060}"/>
              </a:ext>
            </a:extLst>
          </p:cNvPr>
          <p:cNvSpPr>
            <a:spLocks noChangeAspect="1"/>
          </p:cNvSpPr>
          <p:nvPr/>
        </p:nvSpPr>
        <p:spPr>
          <a:xfrm rot="1206048">
            <a:off x="3434544" y="4230252"/>
            <a:ext cx="606891" cy="606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13" name="Shape 2617">
            <a:extLst>
              <a:ext uri="{FF2B5EF4-FFF2-40B4-BE49-F238E27FC236}">
                <a16:creationId xmlns:a16="http://schemas.microsoft.com/office/drawing/2014/main" id="{BC71F48C-6A61-1740-98BD-5EE67B755AA3}"/>
              </a:ext>
            </a:extLst>
          </p:cNvPr>
          <p:cNvSpPr>
            <a:spLocks noChangeAspect="1"/>
          </p:cNvSpPr>
          <p:nvPr/>
        </p:nvSpPr>
        <p:spPr>
          <a:xfrm rot="1375599">
            <a:off x="1240043" y="4732883"/>
            <a:ext cx="606891" cy="496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Gill San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1859" y="1618906"/>
            <a:ext cx="3948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relevancia y la fiabilidad están relacionadas de tal manera que la falta de una de ellas perjudica a la otra y viceversa. 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565005" y="429914"/>
            <a:ext cx="7095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2800" b="1" i="0" u="none" strike="noStrike" kern="1200" cap="none" spc="0" normalizeH="0" baseline="0" noProof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Importancia de la información financiera</a:t>
            </a:r>
            <a:endParaRPr kumimoji="0" lang="en-US" sz="2800" b="1" i="0" u="none" strike="noStrike" kern="1200" cap="none" spc="0" normalizeH="0" baseline="0" noProof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777814" y="1689635"/>
            <a:ext cx="4842958" cy="466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9269" algn="l"/>
              </a:tabLst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Cabe mencionar que las principales fuentes de información financiera son los estados financieros básicos:	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5" marR="0" lvl="0" indent="-342905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Estado de situación financiera, también llamado estado de </a:t>
            </a: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posición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financiera y mejor conocido como balance general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5" marR="0" lvl="0" indent="-342905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estado de resultados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5" marR="0" lvl="0" indent="-342905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estado de cambios en el capital contable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5" marR="0" lvl="0" indent="-342905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estado de flujo de efectivo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2565005" y="964159"/>
            <a:ext cx="69862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6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86"/>
          <p:cNvSpPr>
            <a:spLocks noChangeAspect="1" noChangeArrowheads="1"/>
          </p:cNvSpPr>
          <p:nvPr/>
        </p:nvSpPr>
        <p:spPr bwMode="auto">
          <a:xfrm>
            <a:off x="1764375" y="1637490"/>
            <a:ext cx="1463040" cy="1463135"/>
          </a:xfrm>
          <a:prstGeom prst="parallelogram">
            <a:avLst/>
          </a:prstGeom>
          <a:noFill/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 sz="9950" dirty="0">
              <a:latin typeface="Source Sans Pro Light" panose="020B0403030403020204" pitchFamily="34" charset="0"/>
            </a:endParaRPr>
          </a:p>
        </p:txBody>
      </p:sp>
      <p:sp>
        <p:nvSpPr>
          <p:cNvPr id="24" name="Freeform 102"/>
          <p:cNvSpPr>
            <a:spLocks noChangeAspect="1" noChangeArrowheads="1"/>
          </p:cNvSpPr>
          <p:nvPr/>
        </p:nvSpPr>
        <p:spPr bwMode="auto">
          <a:xfrm>
            <a:off x="1473918" y="4670906"/>
            <a:ext cx="1463040" cy="1463135"/>
          </a:xfrm>
          <a:prstGeom prst="parallelogram">
            <a:avLst/>
          </a:prstGeom>
          <a:noFill/>
          <a:ln w="5080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 sz="9950" dirty="0">
              <a:latin typeface="Source Sans Pro Light" panose="020B0403030403020204" pitchFamily="34" charset="0"/>
            </a:endParaRPr>
          </a:p>
        </p:txBody>
      </p:sp>
      <p:sp>
        <p:nvSpPr>
          <p:cNvPr id="19" name="Shape 2587">
            <a:extLst>
              <a:ext uri="{FF2B5EF4-FFF2-40B4-BE49-F238E27FC236}">
                <a16:creationId xmlns:a16="http://schemas.microsoft.com/office/drawing/2014/main" id="{5E60FC5E-2837-924E-B59E-A8D9CB77A5A6}"/>
              </a:ext>
            </a:extLst>
          </p:cNvPr>
          <p:cNvSpPr/>
          <p:nvPr/>
        </p:nvSpPr>
        <p:spPr>
          <a:xfrm>
            <a:off x="1869588" y="5112016"/>
            <a:ext cx="580914" cy="580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87476" y="228729"/>
            <a:ext cx="111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Las Normas de Información Financiera (NIF)  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464502" y="884267"/>
            <a:ext cx="8665211" cy="19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608562" y="1210201"/>
            <a:ext cx="789287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NIF (2020), definen a las “Normas de Información Financiera” como el conjunto de pronunciamientos normativos, conceptuales y particulares emitidos por el Consejo Mexicano de Normas de Información Financiera (CINIF) o transferidos al CINIF, que regulan la información contenida en los estados financieros y sus notas, en un lugar y fecha determinados, que son aceptados de manera amplia y generalizada por todos los usuarios de la información financiera (p. 5)</a:t>
            </a:r>
            <a:endParaRPr lang="es-MX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7"/>
          <p:cNvGrpSpPr/>
          <p:nvPr/>
        </p:nvGrpSpPr>
        <p:grpSpPr>
          <a:xfrm rot="1177680">
            <a:off x="2199916" y="2048058"/>
            <a:ext cx="591957" cy="641998"/>
            <a:chOff x="5219728" y="1673783"/>
            <a:chExt cx="301788" cy="257778"/>
          </a:xfrm>
          <a:solidFill>
            <a:schemeClr val="tx1"/>
          </a:solidFill>
        </p:grpSpPr>
        <p:sp>
          <p:nvSpPr>
            <p:cNvPr id="23" name="Freeform 310"/>
            <p:cNvSpPr>
              <a:spLocks noEditPoints="1"/>
            </p:cNvSpPr>
            <p:nvPr/>
          </p:nvSpPr>
          <p:spPr bwMode="auto">
            <a:xfrm>
              <a:off x="5219728" y="1673783"/>
              <a:ext cx="301788" cy="257778"/>
            </a:xfrm>
            <a:custGeom>
              <a:avLst/>
              <a:gdLst>
                <a:gd name="T0" fmla="*/ 0 w 144"/>
                <a:gd name="T1" fmla="*/ 0 h 123"/>
                <a:gd name="T2" fmla="*/ 0 w 144"/>
                <a:gd name="T3" fmla="*/ 113 h 123"/>
                <a:gd name="T4" fmla="*/ 72 w 144"/>
                <a:gd name="T5" fmla="*/ 123 h 123"/>
                <a:gd name="T6" fmla="*/ 144 w 144"/>
                <a:gd name="T7" fmla="*/ 113 h 123"/>
                <a:gd name="T8" fmla="*/ 144 w 144"/>
                <a:gd name="T9" fmla="*/ 0 h 123"/>
                <a:gd name="T10" fmla="*/ 72 w 144"/>
                <a:gd name="T11" fmla="*/ 10 h 123"/>
                <a:gd name="T12" fmla="*/ 0 w 144"/>
                <a:gd name="T13" fmla="*/ 0 h 123"/>
                <a:gd name="T14" fmla="*/ 4 w 144"/>
                <a:gd name="T15" fmla="*/ 5 h 123"/>
                <a:gd name="T16" fmla="*/ 70 w 144"/>
                <a:gd name="T17" fmla="*/ 14 h 123"/>
                <a:gd name="T18" fmla="*/ 70 w 144"/>
                <a:gd name="T19" fmla="*/ 118 h 123"/>
                <a:gd name="T20" fmla="*/ 4 w 144"/>
                <a:gd name="T21" fmla="*/ 109 h 123"/>
                <a:gd name="T22" fmla="*/ 4 w 144"/>
                <a:gd name="T23" fmla="*/ 5 h 123"/>
                <a:gd name="T24" fmla="*/ 140 w 144"/>
                <a:gd name="T25" fmla="*/ 109 h 123"/>
                <a:gd name="T26" fmla="*/ 74 w 144"/>
                <a:gd name="T27" fmla="*/ 118 h 123"/>
                <a:gd name="T28" fmla="*/ 74 w 144"/>
                <a:gd name="T29" fmla="*/ 14 h 123"/>
                <a:gd name="T30" fmla="*/ 94 w 144"/>
                <a:gd name="T31" fmla="*/ 12 h 123"/>
                <a:gd name="T32" fmla="*/ 94 w 144"/>
                <a:gd name="T33" fmla="*/ 54 h 123"/>
                <a:gd name="T34" fmla="*/ 106 w 144"/>
                <a:gd name="T35" fmla="*/ 48 h 123"/>
                <a:gd name="T36" fmla="*/ 117 w 144"/>
                <a:gd name="T37" fmla="*/ 54 h 123"/>
                <a:gd name="T38" fmla="*/ 117 w 144"/>
                <a:gd name="T39" fmla="*/ 9 h 123"/>
                <a:gd name="T40" fmla="*/ 140 w 144"/>
                <a:gd name="T41" fmla="*/ 5 h 123"/>
                <a:gd name="T42" fmla="*/ 140 w 144"/>
                <a:gd name="T43" fmla="*/ 109 h 123"/>
                <a:gd name="T44" fmla="*/ 99 w 144"/>
                <a:gd name="T45" fmla="*/ 11 h 123"/>
                <a:gd name="T46" fmla="*/ 112 w 144"/>
                <a:gd name="T47" fmla="*/ 9 h 123"/>
                <a:gd name="T48" fmla="*/ 112 w 144"/>
                <a:gd name="T49" fmla="*/ 47 h 123"/>
                <a:gd name="T50" fmla="*/ 106 w 144"/>
                <a:gd name="T51" fmla="*/ 43 h 123"/>
                <a:gd name="T52" fmla="*/ 99 w 144"/>
                <a:gd name="T53" fmla="*/ 47 h 123"/>
                <a:gd name="T54" fmla="*/ 99 w 144"/>
                <a:gd name="T55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23">
                  <a:moveTo>
                    <a:pt x="0" y="0"/>
                  </a:moveTo>
                  <a:lnTo>
                    <a:pt x="0" y="113"/>
                  </a:lnTo>
                  <a:lnTo>
                    <a:pt x="72" y="123"/>
                  </a:lnTo>
                  <a:lnTo>
                    <a:pt x="144" y="113"/>
                  </a:lnTo>
                  <a:lnTo>
                    <a:pt x="144" y="0"/>
                  </a:lnTo>
                  <a:lnTo>
                    <a:pt x="72" y="10"/>
                  </a:lnTo>
                  <a:lnTo>
                    <a:pt x="0" y="0"/>
                  </a:lnTo>
                  <a:close/>
                  <a:moveTo>
                    <a:pt x="4" y="5"/>
                  </a:moveTo>
                  <a:lnTo>
                    <a:pt x="70" y="14"/>
                  </a:lnTo>
                  <a:lnTo>
                    <a:pt x="70" y="118"/>
                  </a:lnTo>
                  <a:lnTo>
                    <a:pt x="4" y="109"/>
                  </a:lnTo>
                  <a:lnTo>
                    <a:pt x="4" y="5"/>
                  </a:lnTo>
                  <a:close/>
                  <a:moveTo>
                    <a:pt x="140" y="109"/>
                  </a:moveTo>
                  <a:lnTo>
                    <a:pt x="74" y="118"/>
                  </a:lnTo>
                  <a:lnTo>
                    <a:pt x="74" y="14"/>
                  </a:lnTo>
                  <a:lnTo>
                    <a:pt x="94" y="12"/>
                  </a:lnTo>
                  <a:lnTo>
                    <a:pt x="94" y="54"/>
                  </a:lnTo>
                  <a:lnTo>
                    <a:pt x="106" y="48"/>
                  </a:lnTo>
                  <a:lnTo>
                    <a:pt x="117" y="54"/>
                  </a:lnTo>
                  <a:lnTo>
                    <a:pt x="117" y="9"/>
                  </a:lnTo>
                  <a:lnTo>
                    <a:pt x="140" y="5"/>
                  </a:lnTo>
                  <a:lnTo>
                    <a:pt x="140" y="109"/>
                  </a:lnTo>
                  <a:close/>
                  <a:moveTo>
                    <a:pt x="99" y="11"/>
                  </a:moveTo>
                  <a:lnTo>
                    <a:pt x="112" y="9"/>
                  </a:lnTo>
                  <a:lnTo>
                    <a:pt x="112" y="47"/>
                  </a:lnTo>
                  <a:lnTo>
                    <a:pt x="106" y="43"/>
                  </a:lnTo>
                  <a:lnTo>
                    <a:pt x="99" y="47"/>
                  </a:lnTo>
                  <a:lnTo>
                    <a:pt x="99" y="11"/>
                  </a:lnTo>
                  <a:close/>
                </a:path>
              </a:pathLst>
            </a:custGeom>
            <a:grpFill/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25" name="Freeform 311"/>
            <p:cNvSpPr>
              <a:spLocks/>
            </p:cNvSpPr>
            <p:nvPr/>
          </p:nvSpPr>
          <p:spPr bwMode="auto">
            <a:xfrm>
              <a:off x="5253260" y="1724081"/>
              <a:ext cx="90118" cy="18862"/>
            </a:xfrm>
            <a:custGeom>
              <a:avLst/>
              <a:gdLst>
                <a:gd name="T0" fmla="*/ 0 w 43"/>
                <a:gd name="T1" fmla="*/ 0 h 9"/>
                <a:gd name="T2" fmla="*/ 43 w 43"/>
                <a:gd name="T3" fmla="*/ 4 h 9"/>
                <a:gd name="T4" fmla="*/ 42 w 43"/>
                <a:gd name="T5" fmla="*/ 9 h 9"/>
                <a:gd name="T6" fmla="*/ 0 w 43"/>
                <a:gd name="T7" fmla="*/ 4 h 9"/>
                <a:gd name="T8" fmla="*/ 0 w 4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0" y="0"/>
                  </a:moveTo>
                  <a:lnTo>
                    <a:pt x="43" y="4"/>
                  </a:lnTo>
                  <a:lnTo>
                    <a:pt x="42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" name="Freeform 312"/>
            <p:cNvSpPr>
              <a:spLocks/>
            </p:cNvSpPr>
            <p:nvPr/>
          </p:nvSpPr>
          <p:spPr bwMode="auto">
            <a:xfrm>
              <a:off x="5253260" y="1770188"/>
              <a:ext cx="90118" cy="18862"/>
            </a:xfrm>
            <a:custGeom>
              <a:avLst/>
              <a:gdLst>
                <a:gd name="T0" fmla="*/ 42 w 43"/>
                <a:gd name="T1" fmla="*/ 9 h 9"/>
                <a:gd name="T2" fmla="*/ 0 w 43"/>
                <a:gd name="T3" fmla="*/ 5 h 9"/>
                <a:gd name="T4" fmla="*/ 0 w 43"/>
                <a:gd name="T5" fmla="*/ 0 h 9"/>
                <a:gd name="T6" fmla="*/ 43 w 43"/>
                <a:gd name="T7" fmla="*/ 5 h 9"/>
                <a:gd name="T8" fmla="*/ 42 w 4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42" y="9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3" y="5"/>
                  </a:lnTo>
                  <a:lnTo>
                    <a:pt x="4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" name="Freeform 313"/>
            <p:cNvSpPr>
              <a:spLocks/>
            </p:cNvSpPr>
            <p:nvPr/>
          </p:nvSpPr>
          <p:spPr bwMode="auto">
            <a:xfrm>
              <a:off x="5253260" y="1818390"/>
              <a:ext cx="90118" cy="18862"/>
            </a:xfrm>
            <a:custGeom>
              <a:avLst/>
              <a:gdLst>
                <a:gd name="T0" fmla="*/ 42 w 43"/>
                <a:gd name="T1" fmla="*/ 9 h 9"/>
                <a:gd name="T2" fmla="*/ 0 w 43"/>
                <a:gd name="T3" fmla="*/ 4 h 9"/>
                <a:gd name="T4" fmla="*/ 0 w 43"/>
                <a:gd name="T5" fmla="*/ 0 h 9"/>
                <a:gd name="T6" fmla="*/ 43 w 43"/>
                <a:gd name="T7" fmla="*/ 4 h 9"/>
                <a:gd name="T8" fmla="*/ 42 w 4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42" y="9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43" y="4"/>
                  </a:lnTo>
                  <a:lnTo>
                    <a:pt x="4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" name="Freeform 314"/>
            <p:cNvSpPr>
              <a:spLocks/>
            </p:cNvSpPr>
            <p:nvPr/>
          </p:nvSpPr>
          <p:spPr bwMode="auto">
            <a:xfrm>
              <a:off x="5253260" y="1864497"/>
              <a:ext cx="90118" cy="18862"/>
            </a:xfrm>
            <a:custGeom>
              <a:avLst/>
              <a:gdLst>
                <a:gd name="T0" fmla="*/ 42 w 43"/>
                <a:gd name="T1" fmla="*/ 9 h 9"/>
                <a:gd name="T2" fmla="*/ 0 w 43"/>
                <a:gd name="T3" fmla="*/ 5 h 9"/>
                <a:gd name="T4" fmla="*/ 0 w 43"/>
                <a:gd name="T5" fmla="*/ 0 h 9"/>
                <a:gd name="T6" fmla="*/ 43 w 43"/>
                <a:gd name="T7" fmla="*/ 5 h 9"/>
                <a:gd name="T8" fmla="*/ 42 w 4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">
                  <a:moveTo>
                    <a:pt x="42" y="9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3" y="5"/>
                  </a:lnTo>
                  <a:lnTo>
                    <a:pt x="4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" name="Freeform 315"/>
            <p:cNvSpPr>
              <a:spLocks/>
            </p:cNvSpPr>
            <p:nvPr/>
          </p:nvSpPr>
          <p:spPr bwMode="auto">
            <a:xfrm>
              <a:off x="5397866" y="1818390"/>
              <a:ext cx="92213" cy="18862"/>
            </a:xfrm>
            <a:custGeom>
              <a:avLst/>
              <a:gdLst>
                <a:gd name="T0" fmla="*/ 1 w 44"/>
                <a:gd name="T1" fmla="*/ 9 h 9"/>
                <a:gd name="T2" fmla="*/ 0 w 44"/>
                <a:gd name="T3" fmla="*/ 4 h 9"/>
                <a:gd name="T4" fmla="*/ 43 w 44"/>
                <a:gd name="T5" fmla="*/ 0 h 9"/>
                <a:gd name="T6" fmla="*/ 44 w 44"/>
                <a:gd name="T7" fmla="*/ 4 h 9"/>
                <a:gd name="T8" fmla="*/ 1 w 4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1" y="9"/>
                  </a:moveTo>
                  <a:lnTo>
                    <a:pt x="0" y="4"/>
                  </a:lnTo>
                  <a:lnTo>
                    <a:pt x="43" y="0"/>
                  </a:lnTo>
                  <a:lnTo>
                    <a:pt x="44" y="4"/>
                  </a:ln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" name="Freeform 316"/>
            <p:cNvSpPr>
              <a:spLocks/>
            </p:cNvSpPr>
            <p:nvPr/>
          </p:nvSpPr>
          <p:spPr bwMode="auto">
            <a:xfrm>
              <a:off x="5397866" y="1864497"/>
              <a:ext cx="92213" cy="18862"/>
            </a:xfrm>
            <a:custGeom>
              <a:avLst/>
              <a:gdLst>
                <a:gd name="T0" fmla="*/ 1 w 44"/>
                <a:gd name="T1" fmla="*/ 9 h 9"/>
                <a:gd name="T2" fmla="*/ 0 w 44"/>
                <a:gd name="T3" fmla="*/ 5 h 9"/>
                <a:gd name="T4" fmla="*/ 43 w 44"/>
                <a:gd name="T5" fmla="*/ 0 h 9"/>
                <a:gd name="T6" fmla="*/ 44 w 44"/>
                <a:gd name="T7" fmla="*/ 5 h 9"/>
                <a:gd name="T8" fmla="*/ 1 w 4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1" y="9"/>
                  </a:moveTo>
                  <a:lnTo>
                    <a:pt x="0" y="5"/>
                  </a:lnTo>
                  <a:lnTo>
                    <a:pt x="43" y="0"/>
                  </a:lnTo>
                  <a:lnTo>
                    <a:pt x="44" y="5"/>
                  </a:ln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3456867" y="4581390"/>
            <a:ext cx="8196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NIF tienen ocho postulados básicos que sustituyen a los Principios de Contabilidad Generalmente Aceptados como son los conceptos teóricos fundamentales que configuran el sistema de información contable y rigen el ambiente bajo el cual debe operar. </a:t>
            </a:r>
            <a:endParaRPr lang="es-MX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51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DECF93A-B7FB-C643-915D-ECDE5BC73155}"/>
              </a:ext>
            </a:extLst>
          </p:cNvPr>
          <p:cNvGrpSpPr/>
          <p:nvPr/>
        </p:nvGrpSpPr>
        <p:grpSpPr>
          <a:xfrm>
            <a:off x="978414" y="1464894"/>
            <a:ext cx="5424617" cy="1076868"/>
            <a:chOff x="1953655" y="2929787"/>
            <a:chExt cx="9621108" cy="215373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B95A13D-B257-9E47-B905-B8EA0B5CA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5" y="2929787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EC1A0C0-1B0A-B84F-B322-34A5C4D78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629" y="2929787"/>
              <a:ext cx="917218" cy="2153736"/>
            </a:xfrm>
            <a:custGeom>
              <a:avLst/>
              <a:gdLst>
                <a:gd name="T0" fmla="*/ 1291 w 1292"/>
                <a:gd name="T1" fmla="*/ 1516 h 3034"/>
                <a:gd name="T2" fmla="*/ 1291 w 1292"/>
                <a:gd name="T3" fmla="*/ 1516 h 3034"/>
                <a:gd name="T4" fmla="*/ 959 w 1292"/>
                <a:gd name="T5" fmla="*/ 0 h 3034"/>
                <a:gd name="T6" fmla="*/ 0 w 1292"/>
                <a:gd name="T7" fmla="*/ 0 h 3034"/>
                <a:gd name="T8" fmla="*/ 0 w 1292"/>
                <a:gd name="T9" fmla="*/ 0 h 3034"/>
                <a:gd name="T10" fmla="*/ 449 w 1292"/>
                <a:gd name="T11" fmla="*/ 1516 h 3034"/>
                <a:gd name="T12" fmla="*/ 449 w 1292"/>
                <a:gd name="T13" fmla="*/ 1516 h 3034"/>
                <a:gd name="T14" fmla="*/ 0 w 1292"/>
                <a:gd name="T15" fmla="*/ 3033 h 3034"/>
                <a:gd name="T16" fmla="*/ 959 w 1292"/>
                <a:gd name="T17" fmla="*/ 3033 h 3034"/>
                <a:gd name="T18" fmla="*/ 959 w 1292"/>
                <a:gd name="T19" fmla="*/ 3033 h 3034"/>
                <a:gd name="T20" fmla="*/ 1291 w 1292"/>
                <a:gd name="T21" fmla="*/ 1516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4">
                  <a:moveTo>
                    <a:pt x="1291" y="1516"/>
                  </a:moveTo>
                  <a:lnTo>
                    <a:pt x="1291" y="1516"/>
                  </a:lnTo>
                  <a:cubicBezTo>
                    <a:pt x="1291" y="975"/>
                    <a:pt x="1172" y="462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7"/>
                    <a:pt x="449" y="957"/>
                    <a:pt x="449" y="1516"/>
                  </a:cubicBezTo>
                  <a:lnTo>
                    <a:pt x="449" y="1516"/>
                  </a:lnTo>
                  <a:cubicBezTo>
                    <a:pt x="449" y="2076"/>
                    <a:pt x="284" y="2596"/>
                    <a:pt x="0" y="3033"/>
                  </a:cubicBezTo>
                  <a:lnTo>
                    <a:pt x="959" y="3033"/>
                  </a:lnTo>
                  <a:lnTo>
                    <a:pt x="959" y="3033"/>
                  </a:lnTo>
                  <a:cubicBezTo>
                    <a:pt x="1172" y="2571"/>
                    <a:pt x="1291" y="2058"/>
                    <a:pt x="1291" y="151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580F59D8-FD3A-2443-8AB2-3F866026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7" y="2929787"/>
              <a:ext cx="3217316" cy="2153736"/>
            </a:xfrm>
            <a:custGeom>
              <a:avLst/>
              <a:gdLst>
                <a:gd name="T0" fmla="*/ 5131 w 5581"/>
                <a:gd name="T1" fmla="*/ 0 h 3034"/>
                <a:gd name="T2" fmla="*/ 1516 w 5581"/>
                <a:gd name="T3" fmla="*/ 0 h 3034"/>
                <a:gd name="T4" fmla="*/ 1516 w 5581"/>
                <a:gd name="T5" fmla="*/ 0 h 3034"/>
                <a:gd name="T6" fmla="*/ 0 w 5581"/>
                <a:gd name="T7" fmla="*/ 1516 h 3034"/>
                <a:gd name="T8" fmla="*/ 0 w 5581"/>
                <a:gd name="T9" fmla="*/ 1516 h 3034"/>
                <a:gd name="T10" fmla="*/ 0 w 5581"/>
                <a:gd name="T11" fmla="*/ 1516 h 3034"/>
                <a:gd name="T12" fmla="*/ 1516 w 5581"/>
                <a:gd name="T13" fmla="*/ 3033 h 3034"/>
                <a:gd name="T14" fmla="*/ 5131 w 5581"/>
                <a:gd name="T15" fmla="*/ 3033 h 3034"/>
                <a:gd name="T16" fmla="*/ 5131 w 5581"/>
                <a:gd name="T17" fmla="*/ 3033 h 3034"/>
                <a:gd name="T18" fmla="*/ 5580 w 5581"/>
                <a:gd name="T19" fmla="*/ 1516 h 3034"/>
                <a:gd name="T20" fmla="*/ 5580 w 5581"/>
                <a:gd name="T21" fmla="*/ 1516 h 3034"/>
                <a:gd name="T22" fmla="*/ 5131 w 5581"/>
                <a:gd name="T23" fmla="*/ 0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1" h="3034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9"/>
                    <a:pt x="0" y="1516"/>
                  </a:cubicBezTo>
                  <a:lnTo>
                    <a:pt x="0" y="1516"/>
                  </a:lnTo>
                  <a:lnTo>
                    <a:pt x="0" y="1516"/>
                  </a:lnTo>
                  <a:cubicBezTo>
                    <a:pt x="0" y="2354"/>
                    <a:pt x="679" y="3033"/>
                    <a:pt x="1516" y="3033"/>
                  </a:cubicBezTo>
                  <a:lnTo>
                    <a:pt x="5131" y="3033"/>
                  </a:lnTo>
                  <a:lnTo>
                    <a:pt x="5131" y="3033"/>
                  </a:lnTo>
                  <a:cubicBezTo>
                    <a:pt x="5415" y="2596"/>
                    <a:pt x="5580" y="2076"/>
                    <a:pt x="5580" y="1516"/>
                  </a:cubicBezTo>
                  <a:lnTo>
                    <a:pt x="5580" y="1516"/>
                  </a:lnTo>
                  <a:cubicBezTo>
                    <a:pt x="5580" y="957"/>
                    <a:pt x="5415" y="437"/>
                    <a:pt x="513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B6FFB61-24B5-1C49-BD51-B61762470EA4}"/>
              </a:ext>
            </a:extLst>
          </p:cNvPr>
          <p:cNvGrpSpPr/>
          <p:nvPr/>
        </p:nvGrpSpPr>
        <p:grpSpPr>
          <a:xfrm>
            <a:off x="6403032" y="1464894"/>
            <a:ext cx="5441306" cy="1079790"/>
            <a:chOff x="12802888" y="2929787"/>
            <a:chExt cx="9621108" cy="2159580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4DED73B-37BE-8944-8E7C-F73B4B07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2929787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6B72A557-AB11-AE4B-B056-C6A8A9B1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9490" y="2935631"/>
              <a:ext cx="917216" cy="2153736"/>
            </a:xfrm>
            <a:custGeom>
              <a:avLst/>
              <a:gdLst>
                <a:gd name="T0" fmla="*/ 1291 w 1292"/>
                <a:gd name="T1" fmla="*/ 1516 h 3034"/>
                <a:gd name="T2" fmla="*/ 1291 w 1292"/>
                <a:gd name="T3" fmla="*/ 1516 h 3034"/>
                <a:gd name="T4" fmla="*/ 959 w 1292"/>
                <a:gd name="T5" fmla="*/ 0 h 3034"/>
                <a:gd name="T6" fmla="*/ 0 w 1292"/>
                <a:gd name="T7" fmla="*/ 0 h 3034"/>
                <a:gd name="T8" fmla="*/ 0 w 1292"/>
                <a:gd name="T9" fmla="*/ 0 h 3034"/>
                <a:gd name="T10" fmla="*/ 449 w 1292"/>
                <a:gd name="T11" fmla="*/ 1516 h 3034"/>
                <a:gd name="T12" fmla="*/ 449 w 1292"/>
                <a:gd name="T13" fmla="*/ 1516 h 3034"/>
                <a:gd name="T14" fmla="*/ 0 w 1292"/>
                <a:gd name="T15" fmla="*/ 3033 h 3034"/>
                <a:gd name="T16" fmla="*/ 959 w 1292"/>
                <a:gd name="T17" fmla="*/ 3033 h 3034"/>
                <a:gd name="T18" fmla="*/ 959 w 1292"/>
                <a:gd name="T19" fmla="*/ 3033 h 3034"/>
                <a:gd name="T20" fmla="*/ 1291 w 1292"/>
                <a:gd name="T21" fmla="*/ 1516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4">
                  <a:moveTo>
                    <a:pt x="1291" y="1516"/>
                  </a:moveTo>
                  <a:lnTo>
                    <a:pt x="1291" y="1516"/>
                  </a:lnTo>
                  <a:cubicBezTo>
                    <a:pt x="1291" y="975"/>
                    <a:pt x="1172" y="462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7"/>
                    <a:pt x="449" y="957"/>
                    <a:pt x="449" y="1516"/>
                  </a:cubicBezTo>
                  <a:lnTo>
                    <a:pt x="449" y="1516"/>
                  </a:lnTo>
                  <a:cubicBezTo>
                    <a:pt x="449" y="2076"/>
                    <a:pt x="284" y="2596"/>
                    <a:pt x="0" y="3033"/>
                  </a:cubicBezTo>
                  <a:lnTo>
                    <a:pt x="959" y="3033"/>
                  </a:lnTo>
                  <a:lnTo>
                    <a:pt x="959" y="3033"/>
                  </a:lnTo>
                  <a:cubicBezTo>
                    <a:pt x="1172" y="2571"/>
                    <a:pt x="1291" y="2058"/>
                    <a:pt x="1291" y="151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9BBB10D8-77FD-3241-8332-0B7B1C0AE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2929787"/>
              <a:ext cx="3103355" cy="2153736"/>
            </a:xfrm>
            <a:custGeom>
              <a:avLst/>
              <a:gdLst>
                <a:gd name="T0" fmla="*/ 5131 w 5581"/>
                <a:gd name="T1" fmla="*/ 0 h 3034"/>
                <a:gd name="T2" fmla="*/ 1516 w 5581"/>
                <a:gd name="T3" fmla="*/ 0 h 3034"/>
                <a:gd name="T4" fmla="*/ 1516 w 5581"/>
                <a:gd name="T5" fmla="*/ 0 h 3034"/>
                <a:gd name="T6" fmla="*/ 0 w 5581"/>
                <a:gd name="T7" fmla="*/ 1516 h 3034"/>
                <a:gd name="T8" fmla="*/ 0 w 5581"/>
                <a:gd name="T9" fmla="*/ 1516 h 3034"/>
                <a:gd name="T10" fmla="*/ 0 w 5581"/>
                <a:gd name="T11" fmla="*/ 1516 h 3034"/>
                <a:gd name="T12" fmla="*/ 1516 w 5581"/>
                <a:gd name="T13" fmla="*/ 3033 h 3034"/>
                <a:gd name="T14" fmla="*/ 5131 w 5581"/>
                <a:gd name="T15" fmla="*/ 3033 h 3034"/>
                <a:gd name="T16" fmla="*/ 5131 w 5581"/>
                <a:gd name="T17" fmla="*/ 3033 h 3034"/>
                <a:gd name="T18" fmla="*/ 5580 w 5581"/>
                <a:gd name="T19" fmla="*/ 1516 h 3034"/>
                <a:gd name="T20" fmla="*/ 5580 w 5581"/>
                <a:gd name="T21" fmla="*/ 1516 h 3034"/>
                <a:gd name="T22" fmla="*/ 5131 w 5581"/>
                <a:gd name="T23" fmla="*/ 0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1" h="3034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9"/>
                    <a:pt x="0" y="1516"/>
                  </a:cubicBezTo>
                  <a:lnTo>
                    <a:pt x="0" y="1516"/>
                  </a:lnTo>
                  <a:lnTo>
                    <a:pt x="0" y="1516"/>
                  </a:lnTo>
                  <a:cubicBezTo>
                    <a:pt x="0" y="2354"/>
                    <a:pt x="679" y="3033"/>
                    <a:pt x="1516" y="3033"/>
                  </a:cubicBezTo>
                  <a:lnTo>
                    <a:pt x="5131" y="3033"/>
                  </a:lnTo>
                  <a:lnTo>
                    <a:pt x="5131" y="3033"/>
                  </a:lnTo>
                  <a:cubicBezTo>
                    <a:pt x="5415" y="2596"/>
                    <a:pt x="5580" y="2076"/>
                    <a:pt x="5580" y="1516"/>
                  </a:cubicBezTo>
                  <a:lnTo>
                    <a:pt x="5580" y="1516"/>
                  </a:lnTo>
                  <a:cubicBezTo>
                    <a:pt x="5580" y="957"/>
                    <a:pt x="5415" y="437"/>
                    <a:pt x="513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9B2D6C6-4588-FF4C-B986-A85809BDA586}"/>
              </a:ext>
            </a:extLst>
          </p:cNvPr>
          <p:cNvSpPr txBox="1"/>
          <p:nvPr/>
        </p:nvSpPr>
        <p:spPr>
          <a:xfrm>
            <a:off x="1662060" y="1433386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5B56E5-8A32-944E-B052-90EB8DA0E83C}"/>
              </a:ext>
            </a:extLst>
          </p:cNvPr>
          <p:cNvSpPr txBox="1"/>
          <p:nvPr/>
        </p:nvSpPr>
        <p:spPr>
          <a:xfrm>
            <a:off x="7023680" y="1456532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A7536-623E-9841-BB72-38795ED39F90}"/>
              </a:ext>
            </a:extLst>
          </p:cNvPr>
          <p:cNvGrpSpPr/>
          <p:nvPr/>
        </p:nvGrpSpPr>
        <p:grpSpPr>
          <a:xfrm>
            <a:off x="994317" y="2776640"/>
            <a:ext cx="5408714" cy="1076868"/>
            <a:chOff x="1953655" y="5553280"/>
            <a:chExt cx="9621108" cy="2153736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986E4BE7-9813-DE4B-BA59-F0DB9101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5" y="5553280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6B8BBE0-4BAD-BE4E-9B3E-97CCC9523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571" y="5553280"/>
              <a:ext cx="917216" cy="2153736"/>
            </a:xfrm>
            <a:custGeom>
              <a:avLst/>
              <a:gdLst>
                <a:gd name="T0" fmla="*/ 1291 w 1292"/>
                <a:gd name="T1" fmla="*/ 1517 h 3034"/>
                <a:gd name="T2" fmla="*/ 1291 w 1292"/>
                <a:gd name="T3" fmla="*/ 1517 h 3034"/>
                <a:gd name="T4" fmla="*/ 959 w 1292"/>
                <a:gd name="T5" fmla="*/ 0 h 3034"/>
                <a:gd name="T6" fmla="*/ 0 w 1292"/>
                <a:gd name="T7" fmla="*/ 0 h 3034"/>
                <a:gd name="T8" fmla="*/ 0 w 1292"/>
                <a:gd name="T9" fmla="*/ 0 h 3034"/>
                <a:gd name="T10" fmla="*/ 449 w 1292"/>
                <a:gd name="T11" fmla="*/ 1517 h 3034"/>
                <a:gd name="T12" fmla="*/ 449 w 1292"/>
                <a:gd name="T13" fmla="*/ 1517 h 3034"/>
                <a:gd name="T14" fmla="*/ 0 w 1292"/>
                <a:gd name="T15" fmla="*/ 3033 h 3034"/>
                <a:gd name="T16" fmla="*/ 959 w 1292"/>
                <a:gd name="T17" fmla="*/ 3033 h 3034"/>
                <a:gd name="T18" fmla="*/ 959 w 1292"/>
                <a:gd name="T19" fmla="*/ 3033 h 3034"/>
                <a:gd name="T20" fmla="*/ 1291 w 1292"/>
                <a:gd name="T21" fmla="*/ 1517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4">
                  <a:moveTo>
                    <a:pt x="1291" y="1517"/>
                  </a:moveTo>
                  <a:lnTo>
                    <a:pt x="1291" y="1517"/>
                  </a:lnTo>
                  <a:cubicBezTo>
                    <a:pt x="1291" y="975"/>
                    <a:pt x="1172" y="462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7"/>
                    <a:pt x="449" y="958"/>
                    <a:pt x="449" y="1517"/>
                  </a:cubicBezTo>
                  <a:lnTo>
                    <a:pt x="449" y="1517"/>
                  </a:lnTo>
                  <a:cubicBezTo>
                    <a:pt x="449" y="2077"/>
                    <a:pt x="284" y="2597"/>
                    <a:pt x="0" y="3033"/>
                  </a:cubicBezTo>
                  <a:lnTo>
                    <a:pt x="959" y="3033"/>
                  </a:lnTo>
                  <a:lnTo>
                    <a:pt x="959" y="3033"/>
                  </a:lnTo>
                  <a:cubicBezTo>
                    <a:pt x="1172" y="2572"/>
                    <a:pt x="1291" y="2058"/>
                    <a:pt x="1291" y="15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C28EE0F-2BD6-6347-81A5-5290B8F41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7" y="5553280"/>
              <a:ext cx="3198489" cy="2153736"/>
            </a:xfrm>
            <a:custGeom>
              <a:avLst/>
              <a:gdLst>
                <a:gd name="T0" fmla="*/ 5131 w 5581"/>
                <a:gd name="T1" fmla="*/ 0 h 3034"/>
                <a:gd name="T2" fmla="*/ 1516 w 5581"/>
                <a:gd name="T3" fmla="*/ 0 h 3034"/>
                <a:gd name="T4" fmla="*/ 1516 w 5581"/>
                <a:gd name="T5" fmla="*/ 0 h 3034"/>
                <a:gd name="T6" fmla="*/ 0 w 5581"/>
                <a:gd name="T7" fmla="*/ 1517 h 3034"/>
                <a:gd name="T8" fmla="*/ 0 w 5581"/>
                <a:gd name="T9" fmla="*/ 1517 h 3034"/>
                <a:gd name="T10" fmla="*/ 0 w 5581"/>
                <a:gd name="T11" fmla="*/ 1517 h 3034"/>
                <a:gd name="T12" fmla="*/ 1516 w 5581"/>
                <a:gd name="T13" fmla="*/ 3033 h 3034"/>
                <a:gd name="T14" fmla="*/ 5131 w 5581"/>
                <a:gd name="T15" fmla="*/ 3033 h 3034"/>
                <a:gd name="T16" fmla="*/ 5131 w 5581"/>
                <a:gd name="T17" fmla="*/ 3033 h 3034"/>
                <a:gd name="T18" fmla="*/ 5580 w 5581"/>
                <a:gd name="T19" fmla="*/ 1517 h 3034"/>
                <a:gd name="T20" fmla="*/ 5580 w 5581"/>
                <a:gd name="T21" fmla="*/ 1517 h 3034"/>
                <a:gd name="T22" fmla="*/ 5131 w 5581"/>
                <a:gd name="T23" fmla="*/ 0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1" h="3034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9"/>
                    <a:pt x="0" y="1517"/>
                  </a:cubicBezTo>
                  <a:lnTo>
                    <a:pt x="0" y="1517"/>
                  </a:lnTo>
                  <a:lnTo>
                    <a:pt x="0" y="1517"/>
                  </a:lnTo>
                  <a:cubicBezTo>
                    <a:pt x="0" y="2354"/>
                    <a:pt x="679" y="3033"/>
                    <a:pt x="1516" y="3033"/>
                  </a:cubicBezTo>
                  <a:lnTo>
                    <a:pt x="5131" y="3033"/>
                  </a:lnTo>
                  <a:lnTo>
                    <a:pt x="5131" y="3033"/>
                  </a:lnTo>
                  <a:cubicBezTo>
                    <a:pt x="5415" y="2597"/>
                    <a:pt x="5580" y="2077"/>
                    <a:pt x="5580" y="1517"/>
                  </a:cubicBezTo>
                  <a:lnTo>
                    <a:pt x="5580" y="1517"/>
                  </a:lnTo>
                  <a:cubicBezTo>
                    <a:pt x="5580" y="958"/>
                    <a:pt x="5415" y="437"/>
                    <a:pt x="51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3487FE-0EE0-E045-B204-724D12993380}"/>
              </a:ext>
            </a:extLst>
          </p:cNvPr>
          <p:cNvGrpSpPr/>
          <p:nvPr/>
        </p:nvGrpSpPr>
        <p:grpSpPr>
          <a:xfrm>
            <a:off x="6403032" y="2763275"/>
            <a:ext cx="5441306" cy="1076868"/>
            <a:chOff x="12802888" y="5553280"/>
            <a:chExt cx="9621108" cy="2153736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716BBB85-ECC8-424F-9336-69C0DDAF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5553280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1B10432-9255-1945-B6C8-4FF3C531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9490" y="5553280"/>
              <a:ext cx="917216" cy="2153736"/>
            </a:xfrm>
            <a:custGeom>
              <a:avLst/>
              <a:gdLst>
                <a:gd name="T0" fmla="*/ 1291 w 1292"/>
                <a:gd name="T1" fmla="*/ 1517 h 3034"/>
                <a:gd name="T2" fmla="*/ 1291 w 1292"/>
                <a:gd name="T3" fmla="*/ 1517 h 3034"/>
                <a:gd name="T4" fmla="*/ 959 w 1292"/>
                <a:gd name="T5" fmla="*/ 0 h 3034"/>
                <a:gd name="T6" fmla="*/ 0 w 1292"/>
                <a:gd name="T7" fmla="*/ 0 h 3034"/>
                <a:gd name="T8" fmla="*/ 0 w 1292"/>
                <a:gd name="T9" fmla="*/ 0 h 3034"/>
                <a:gd name="T10" fmla="*/ 449 w 1292"/>
                <a:gd name="T11" fmla="*/ 1517 h 3034"/>
                <a:gd name="T12" fmla="*/ 449 w 1292"/>
                <a:gd name="T13" fmla="*/ 1517 h 3034"/>
                <a:gd name="T14" fmla="*/ 0 w 1292"/>
                <a:gd name="T15" fmla="*/ 3033 h 3034"/>
                <a:gd name="T16" fmla="*/ 959 w 1292"/>
                <a:gd name="T17" fmla="*/ 3033 h 3034"/>
                <a:gd name="T18" fmla="*/ 959 w 1292"/>
                <a:gd name="T19" fmla="*/ 3033 h 3034"/>
                <a:gd name="T20" fmla="*/ 1291 w 1292"/>
                <a:gd name="T21" fmla="*/ 1517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4">
                  <a:moveTo>
                    <a:pt x="1291" y="1517"/>
                  </a:moveTo>
                  <a:lnTo>
                    <a:pt x="1291" y="1517"/>
                  </a:lnTo>
                  <a:cubicBezTo>
                    <a:pt x="1291" y="975"/>
                    <a:pt x="1172" y="462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7"/>
                    <a:pt x="449" y="958"/>
                    <a:pt x="449" y="1517"/>
                  </a:cubicBezTo>
                  <a:lnTo>
                    <a:pt x="449" y="1517"/>
                  </a:lnTo>
                  <a:cubicBezTo>
                    <a:pt x="449" y="2077"/>
                    <a:pt x="284" y="2597"/>
                    <a:pt x="0" y="3033"/>
                  </a:cubicBezTo>
                  <a:lnTo>
                    <a:pt x="959" y="3033"/>
                  </a:lnTo>
                  <a:lnTo>
                    <a:pt x="959" y="3033"/>
                  </a:lnTo>
                  <a:cubicBezTo>
                    <a:pt x="1172" y="2572"/>
                    <a:pt x="1291" y="2058"/>
                    <a:pt x="1291" y="15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D637629-6C69-7F41-A37A-D105609F5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5553280"/>
              <a:ext cx="3103355" cy="2153736"/>
            </a:xfrm>
            <a:custGeom>
              <a:avLst/>
              <a:gdLst>
                <a:gd name="T0" fmla="*/ 5131 w 5581"/>
                <a:gd name="T1" fmla="*/ 0 h 3034"/>
                <a:gd name="T2" fmla="*/ 1516 w 5581"/>
                <a:gd name="T3" fmla="*/ 0 h 3034"/>
                <a:gd name="T4" fmla="*/ 1516 w 5581"/>
                <a:gd name="T5" fmla="*/ 0 h 3034"/>
                <a:gd name="T6" fmla="*/ 0 w 5581"/>
                <a:gd name="T7" fmla="*/ 1517 h 3034"/>
                <a:gd name="T8" fmla="*/ 0 w 5581"/>
                <a:gd name="T9" fmla="*/ 1517 h 3034"/>
                <a:gd name="T10" fmla="*/ 0 w 5581"/>
                <a:gd name="T11" fmla="*/ 1517 h 3034"/>
                <a:gd name="T12" fmla="*/ 1516 w 5581"/>
                <a:gd name="T13" fmla="*/ 3033 h 3034"/>
                <a:gd name="T14" fmla="*/ 5131 w 5581"/>
                <a:gd name="T15" fmla="*/ 3033 h 3034"/>
                <a:gd name="T16" fmla="*/ 5131 w 5581"/>
                <a:gd name="T17" fmla="*/ 3033 h 3034"/>
                <a:gd name="T18" fmla="*/ 5580 w 5581"/>
                <a:gd name="T19" fmla="*/ 1517 h 3034"/>
                <a:gd name="T20" fmla="*/ 5580 w 5581"/>
                <a:gd name="T21" fmla="*/ 1517 h 3034"/>
                <a:gd name="T22" fmla="*/ 5131 w 5581"/>
                <a:gd name="T23" fmla="*/ 0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1" h="3034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9"/>
                    <a:pt x="0" y="1517"/>
                  </a:cubicBezTo>
                  <a:lnTo>
                    <a:pt x="0" y="1517"/>
                  </a:lnTo>
                  <a:lnTo>
                    <a:pt x="0" y="1517"/>
                  </a:lnTo>
                  <a:cubicBezTo>
                    <a:pt x="0" y="2354"/>
                    <a:pt x="679" y="3033"/>
                    <a:pt x="1516" y="3033"/>
                  </a:cubicBezTo>
                  <a:lnTo>
                    <a:pt x="5131" y="3033"/>
                  </a:lnTo>
                  <a:lnTo>
                    <a:pt x="5131" y="3033"/>
                  </a:lnTo>
                  <a:cubicBezTo>
                    <a:pt x="5415" y="2597"/>
                    <a:pt x="5580" y="2077"/>
                    <a:pt x="5580" y="1517"/>
                  </a:cubicBezTo>
                  <a:lnTo>
                    <a:pt x="5580" y="1517"/>
                  </a:lnTo>
                  <a:cubicBezTo>
                    <a:pt x="5580" y="958"/>
                    <a:pt x="5415" y="437"/>
                    <a:pt x="51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E5BDA31-5DE6-1041-9053-70FA5A2246D4}"/>
              </a:ext>
            </a:extLst>
          </p:cNvPr>
          <p:cNvSpPr txBox="1"/>
          <p:nvPr/>
        </p:nvSpPr>
        <p:spPr>
          <a:xfrm>
            <a:off x="1662060" y="2776640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D7906A-E7A2-A84C-8515-1ADD6AE1A376}"/>
              </a:ext>
            </a:extLst>
          </p:cNvPr>
          <p:cNvSpPr txBox="1"/>
          <p:nvPr/>
        </p:nvSpPr>
        <p:spPr>
          <a:xfrm>
            <a:off x="6946837" y="2753302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04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99A0E5-8DA3-8A45-9552-368AAC728533}"/>
              </a:ext>
            </a:extLst>
          </p:cNvPr>
          <p:cNvGrpSpPr/>
          <p:nvPr/>
        </p:nvGrpSpPr>
        <p:grpSpPr>
          <a:xfrm>
            <a:off x="978415" y="4088386"/>
            <a:ext cx="5408714" cy="1076869"/>
            <a:chOff x="1953655" y="8176771"/>
            <a:chExt cx="9621108" cy="215373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8C01C8A1-92C3-194A-91B8-D77472E3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5" y="8176773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6BE76C9-420A-4C49-982C-813BBB822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12" y="8176771"/>
              <a:ext cx="917216" cy="2153736"/>
            </a:xfrm>
            <a:custGeom>
              <a:avLst/>
              <a:gdLst>
                <a:gd name="T0" fmla="*/ 1291 w 1292"/>
                <a:gd name="T1" fmla="*/ 1516 h 3033"/>
                <a:gd name="T2" fmla="*/ 1291 w 1292"/>
                <a:gd name="T3" fmla="*/ 1516 h 3033"/>
                <a:gd name="T4" fmla="*/ 959 w 1292"/>
                <a:gd name="T5" fmla="*/ 0 h 3033"/>
                <a:gd name="T6" fmla="*/ 0 w 1292"/>
                <a:gd name="T7" fmla="*/ 0 h 3033"/>
                <a:gd name="T8" fmla="*/ 0 w 1292"/>
                <a:gd name="T9" fmla="*/ 0 h 3033"/>
                <a:gd name="T10" fmla="*/ 449 w 1292"/>
                <a:gd name="T11" fmla="*/ 1516 h 3033"/>
                <a:gd name="T12" fmla="*/ 449 w 1292"/>
                <a:gd name="T13" fmla="*/ 1516 h 3033"/>
                <a:gd name="T14" fmla="*/ 0 w 1292"/>
                <a:gd name="T15" fmla="*/ 3032 h 3033"/>
                <a:gd name="T16" fmla="*/ 959 w 1292"/>
                <a:gd name="T17" fmla="*/ 3032 h 3033"/>
                <a:gd name="T18" fmla="*/ 959 w 1292"/>
                <a:gd name="T19" fmla="*/ 3032 h 3033"/>
                <a:gd name="T20" fmla="*/ 1291 w 1292"/>
                <a:gd name="T2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3">
                  <a:moveTo>
                    <a:pt x="1291" y="1516"/>
                  </a:moveTo>
                  <a:lnTo>
                    <a:pt x="1291" y="1516"/>
                  </a:lnTo>
                  <a:cubicBezTo>
                    <a:pt x="1291" y="975"/>
                    <a:pt x="1172" y="462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7"/>
                    <a:pt x="449" y="957"/>
                    <a:pt x="449" y="1516"/>
                  </a:cubicBezTo>
                  <a:lnTo>
                    <a:pt x="449" y="1516"/>
                  </a:lnTo>
                  <a:cubicBezTo>
                    <a:pt x="449" y="2075"/>
                    <a:pt x="284" y="2595"/>
                    <a:pt x="0" y="3032"/>
                  </a:cubicBezTo>
                  <a:lnTo>
                    <a:pt x="959" y="3032"/>
                  </a:lnTo>
                  <a:lnTo>
                    <a:pt x="959" y="3032"/>
                  </a:lnTo>
                  <a:cubicBezTo>
                    <a:pt x="1172" y="2570"/>
                    <a:pt x="1291" y="2057"/>
                    <a:pt x="1291" y="15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BCCA971-26F4-D544-8A49-E9B9B7793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5" y="8176773"/>
              <a:ext cx="3239911" cy="2153736"/>
            </a:xfrm>
            <a:custGeom>
              <a:avLst/>
              <a:gdLst>
                <a:gd name="T0" fmla="*/ 5131 w 5581"/>
                <a:gd name="T1" fmla="*/ 0 h 3033"/>
                <a:gd name="T2" fmla="*/ 1516 w 5581"/>
                <a:gd name="T3" fmla="*/ 0 h 3033"/>
                <a:gd name="T4" fmla="*/ 1516 w 5581"/>
                <a:gd name="T5" fmla="*/ 0 h 3033"/>
                <a:gd name="T6" fmla="*/ 0 w 5581"/>
                <a:gd name="T7" fmla="*/ 1516 h 3033"/>
                <a:gd name="T8" fmla="*/ 0 w 5581"/>
                <a:gd name="T9" fmla="*/ 1516 h 3033"/>
                <a:gd name="T10" fmla="*/ 1516 w 5581"/>
                <a:gd name="T11" fmla="*/ 3032 h 3033"/>
                <a:gd name="T12" fmla="*/ 5131 w 5581"/>
                <a:gd name="T13" fmla="*/ 3032 h 3033"/>
                <a:gd name="T14" fmla="*/ 5131 w 5581"/>
                <a:gd name="T15" fmla="*/ 3032 h 3033"/>
                <a:gd name="T16" fmla="*/ 5580 w 5581"/>
                <a:gd name="T17" fmla="*/ 1516 h 3033"/>
                <a:gd name="T18" fmla="*/ 5580 w 5581"/>
                <a:gd name="T19" fmla="*/ 1516 h 3033"/>
                <a:gd name="T20" fmla="*/ 5131 w 5581"/>
                <a:gd name="T21" fmla="*/ 0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81" h="3033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8"/>
                    <a:pt x="0" y="1516"/>
                  </a:cubicBezTo>
                  <a:lnTo>
                    <a:pt x="0" y="1516"/>
                  </a:lnTo>
                  <a:cubicBezTo>
                    <a:pt x="0" y="2353"/>
                    <a:pt x="679" y="3032"/>
                    <a:pt x="1516" y="3032"/>
                  </a:cubicBezTo>
                  <a:lnTo>
                    <a:pt x="5131" y="3032"/>
                  </a:lnTo>
                  <a:lnTo>
                    <a:pt x="5131" y="3032"/>
                  </a:lnTo>
                  <a:cubicBezTo>
                    <a:pt x="5415" y="2595"/>
                    <a:pt x="5580" y="2075"/>
                    <a:pt x="5580" y="1516"/>
                  </a:cubicBezTo>
                  <a:lnTo>
                    <a:pt x="5580" y="1516"/>
                  </a:lnTo>
                  <a:cubicBezTo>
                    <a:pt x="5580" y="957"/>
                    <a:pt x="5415" y="437"/>
                    <a:pt x="51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F1EFEC-D01A-E044-BF90-51E268EAAD72}"/>
              </a:ext>
            </a:extLst>
          </p:cNvPr>
          <p:cNvGrpSpPr/>
          <p:nvPr/>
        </p:nvGrpSpPr>
        <p:grpSpPr>
          <a:xfrm>
            <a:off x="6403031" y="4088387"/>
            <a:ext cx="5341293" cy="1081292"/>
            <a:chOff x="12802888" y="8176773"/>
            <a:chExt cx="9621108" cy="2162584"/>
          </a:xfrm>
        </p:grpSpPr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AC9B5149-7B5D-DC4F-AE2F-2FB0C64BD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8176773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5CF67383-10BA-7144-8AC8-8C044DFE6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720" y="8185621"/>
              <a:ext cx="917217" cy="2153736"/>
            </a:xfrm>
            <a:custGeom>
              <a:avLst/>
              <a:gdLst>
                <a:gd name="T0" fmla="*/ 1291 w 1292"/>
                <a:gd name="T1" fmla="*/ 1516 h 3033"/>
                <a:gd name="T2" fmla="*/ 1291 w 1292"/>
                <a:gd name="T3" fmla="*/ 1516 h 3033"/>
                <a:gd name="T4" fmla="*/ 959 w 1292"/>
                <a:gd name="T5" fmla="*/ 0 h 3033"/>
                <a:gd name="T6" fmla="*/ 0 w 1292"/>
                <a:gd name="T7" fmla="*/ 0 h 3033"/>
                <a:gd name="T8" fmla="*/ 0 w 1292"/>
                <a:gd name="T9" fmla="*/ 0 h 3033"/>
                <a:gd name="T10" fmla="*/ 449 w 1292"/>
                <a:gd name="T11" fmla="*/ 1516 h 3033"/>
                <a:gd name="T12" fmla="*/ 449 w 1292"/>
                <a:gd name="T13" fmla="*/ 1516 h 3033"/>
                <a:gd name="T14" fmla="*/ 0 w 1292"/>
                <a:gd name="T15" fmla="*/ 3032 h 3033"/>
                <a:gd name="T16" fmla="*/ 959 w 1292"/>
                <a:gd name="T17" fmla="*/ 3032 h 3033"/>
                <a:gd name="T18" fmla="*/ 959 w 1292"/>
                <a:gd name="T19" fmla="*/ 3032 h 3033"/>
                <a:gd name="T20" fmla="*/ 1291 w 1292"/>
                <a:gd name="T2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3">
                  <a:moveTo>
                    <a:pt x="1291" y="1516"/>
                  </a:moveTo>
                  <a:lnTo>
                    <a:pt x="1291" y="1516"/>
                  </a:lnTo>
                  <a:cubicBezTo>
                    <a:pt x="1291" y="975"/>
                    <a:pt x="1172" y="462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7"/>
                    <a:pt x="449" y="957"/>
                    <a:pt x="449" y="1516"/>
                  </a:cubicBezTo>
                  <a:lnTo>
                    <a:pt x="449" y="1516"/>
                  </a:lnTo>
                  <a:cubicBezTo>
                    <a:pt x="449" y="2075"/>
                    <a:pt x="284" y="2595"/>
                    <a:pt x="0" y="3032"/>
                  </a:cubicBezTo>
                  <a:lnTo>
                    <a:pt x="959" y="3032"/>
                  </a:lnTo>
                  <a:lnTo>
                    <a:pt x="959" y="3032"/>
                  </a:lnTo>
                  <a:cubicBezTo>
                    <a:pt x="1172" y="2570"/>
                    <a:pt x="1291" y="2057"/>
                    <a:pt x="1291" y="151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FA6C448-2BDF-8F40-9CBB-372CE8DC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8176773"/>
              <a:ext cx="3161466" cy="2153736"/>
            </a:xfrm>
            <a:custGeom>
              <a:avLst/>
              <a:gdLst>
                <a:gd name="T0" fmla="*/ 5131 w 5581"/>
                <a:gd name="T1" fmla="*/ 0 h 3033"/>
                <a:gd name="T2" fmla="*/ 1516 w 5581"/>
                <a:gd name="T3" fmla="*/ 0 h 3033"/>
                <a:gd name="T4" fmla="*/ 1516 w 5581"/>
                <a:gd name="T5" fmla="*/ 0 h 3033"/>
                <a:gd name="T6" fmla="*/ 0 w 5581"/>
                <a:gd name="T7" fmla="*/ 1516 h 3033"/>
                <a:gd name="T8" fmla="*/ 0 w 5581"/>
                <a:gd name="T9" fmla="*/ 1516 h 3033"/>
                <a:gd name="T10" fmla="*/ 1516 w 5581"/>
                <a:gd name="T11" fmla="*/ 3032 h 3033"/>
                <a:gd name="T12" fmla="*/ 5131 w 5581"/>
                <a:gd name="T13" fmla="*/ 3032 h 3033"/>
                <a:gd name="T14" fmla="*/ 5131 w 5581"/>
                <a:gd name="T15" fmla="*/ 3032 h 3033"/>
                <a:gd name="T16" fmla="*/ 5580 w 5581"/>
                <a:gd name="T17" fmla="*/ 1516 h 3033"/>
                <a:gd name="T18" fmla="*/ 5580 w 5581"/>
                <a:gd name="T19" fmla="*/ 1516 h 3033"/>
                <a:gd name="T20" fmla="*/ 5131 w 5581"/>
                <a:gd name="T21" fmla="*/ 0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81" h="3033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8"/>
                    <a:pt x="0" y="1516"/>
                  </a:cubicBezTo>
                  <a:lnTo>
                    <a:pt x="0" y="1516"/>
                  </a:lnTo>
                  <a:cubicBezTo>
                    <a:pt x="0" y="2353"/>
                    <a:pt x="679" y="3032"/>
                    <a:pt x="1516" y="3032"/>
                  </a:cubicBezTo>
                  <a:lnTo>
                    <a:pt x="5131" y="3032"/>
                  </a:lnTo>
                  <a:lnTo>
                    <a:pt x="5131" y="3032"/>
                  </a:lnTo>
                  <a:cubicBezTo>
                    <a:pt x="5415" y="2595"/>
                    <a:pt x="5580" y="2075"/>
                    <a:pt x="5580" y="1516"/>
                  </a:cubicBezTo>
                  <a:lnTo>
                    <a:pt x="5580" y="1516"/>
                  </a:lnTo>
                  <a:cubicBezTo>
                    <a:pt x="5580" y="957"/>
                    <a:pt x="5415" y="437"/>
                    <a:pt x="51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1A77210-A6AE-FB43-9F6F-301CF01E9701}"/>
              </a:ext>
            </a:extLst>
          </p:cNvPr>
          <p:cNvSpPr txBox="1"/>
          <p:nvPr/>
        </p:nvSpPr>
        <p:spPr>
          <a:xfrm>
            <a:off x="1686784" y="4030405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3A82D4-09E6-364B-99F8-7153967164AE}"/>
              </a:ext>
            </a:extLst>
          </p:cNvPr>
          <p:cNvSpPr txBox="1"/>
          <p:nvPr/>
        </p:nvSpPr>
        <p:spPr>
          <a:xfrm>
            <a:off x="7039219" y="4070597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06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3D95D2-8D4F-C04E-ADD6-1F5AC041B05C}"/>
              </a:ext>
            </a:extLst>
          </p:cNvPr>
          <p:cNvGrpSpPr/>
          <p:nvPr/>
        </p:nvGrpSpPr>
        <p:grpSpPr>
          <a:xfrm>
            <a:off x="978415" y="5400133"/>
            <a:ext cx="5408714" cy="1076868"/>
            <a:chOff x="1953655" y="10800265"/>
            <a:chExt cx="9621108" cy="2153736"/>
          </a:xfrm>
        </p:grpSpPr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91D3D25A-B22B-CA47-9A74-EAAC661A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5" y="10800265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3EDE351-E25D-064E-A809-8C3CF418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267" y="10800265"/>
              <a:ext cx="917216" cy="2153736"/>
            </a:xfrm>
            <a:custGeom>
              <a:avLst/>
              <a:gdLst>
                <a:gd name="T0" fmla="*/ 1291 w 1292"/>
                <a:gd name="T1" fmla="*/ 1516 h 3033"/>
                <a:gd name="T2" fmla="*/ 1291 w 1292"/>
                <a:gd name="T3" fmla="*/ 1516 h 3033"/>
                <a:gd name="T4" fmla="*/ 959 w 1292"/>
                <a:gd name="T5" fmla="*/ 0 h 3033"/>
                <a:gd name="T6" fmla="*/ 0 w 1292"/>
                <a:gd name="T7" fmla="*/ 0 h 3033"/>
                <a:gd name="T8" fmla="*/ 0 w 1292"/>
                <a:gd name="T9" fmla="*/ 0 h 3033"/>
                <a:gd name="T10" fmla="*/ 449 w 1292"/>
                <a:gd name="T11" fmla="*/ 1516 h 3033"/>
                <a:gd name="T12" fmla="*/ 449 w 1292"/>
                <a:gd name="T13" fmla="*/ 1516 h 3033"/>
                <a:gd name="T14" fmla="*/ 0 w 1292"/>
                <a:gd name="T15" fmla="*/ 3032 h 3033"/>
                <a:gd name="T16" fmla="*/ 959 w 1292"/>
                <a:gd name="T17" fmla="*/ 3032 h 3033"/>
                <a:gd name="T18" fmla="*/ 959 w 1292"/>
                <a:gd name="T19" fmla="*/ 3032 h 3033"/>
                <a:gd name="T20" fmla="*/ 1291 w 1292"/>
                <a:gd name="T2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3">
                  <a:moveTo>
                    <a:pt x="1291" y="1516"/>
                  </a:moveTo>
                  <a:lnTo>
                    <a:pt x="1291" y="1516"/>
                  </a:lnTo>
                  <a:cubicBezTo>
                    <a:pt x="1291" y="975"/>
                    <a:pt x="1172" y="461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6"/>
                    <a:pt x="449" y="956"/>
                    <a:pt x="449" y="1516"/>
                  </a:cubicBezTo>
                  <a:lnTo>
                    <a:pt x="449" y="1516"/>
                  </a:lnTo>
                  <a:cubicBezTo>
                    <a:pt x="449" y="2075"/>
                    <a:pt x="284" y="2596"/>
                    <a:pt x="0" y="3032"/>
                  </a:cubicBezTo>
                  <a:lnTo>
                    <a:pt x="959" y="3032"/>
                  </a:lnTo>
                  <a:lnTo>
                    <a:pt x="959" y="3032"/>
                  </a:lnTo>
                  <a:cubicBezTo>
                    <a:pt x="1172" y="2571"/>
                    <a:pt x="1291" y="2058"/>
                    <a:pt x="1291" y="151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F8612CD-B127-4E49-821A-FE697B8DD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55" y="10800265"/>
              <a:ext cx="3239911" cy="2153736"/>
            </a:xfrm>
            <a:custGeom>
              <a:avLst/>
              <a:gdLst>
                <a:gd name="T0" fmla="*/ 5131 w 5581"/>
                <a:gd name="T1" fmla="*/ 0 h 3033"/>
                <a:gd name="T2" fmla="*/ 1516 w 5581"/>
                <a:gd name="T3" fmla="*/ 0 h 3033"/>
                <a:gd name="T4" fmla="*/ 1516 w 5581"/>
                <a:gd name="T5" fmla="*/ 0 h 3033"/>
                <a:gd name="T6" fmla="*/ 0 w 5581"/>
                <a:gd name="T7" fmla="*/ 1516 h 3033"/>
                <a:gd name="T8" fmla="*/ 0 w 5581"/>
                <a:gd name="T9" fmla="*/ 1516 h 3033"/>
                <a:gd name="T10" fmla="*/ 1516 w 5581"/>
                <a:gd name="T11" fmla="*/ 3032 h 3033"/>
                <a:gd name="T12" fmla="*/ 5131 w 5581"/>
                <a:gd name="T13" fmla="*/ 3032 h 3033"/>
                <a:gd name="T14" fmla="*/ 5131 w 5581"/>
                <a:gd name="T15" fmla="*/ 3032 h 3033"/>
                <a:gd name="T16" fmla="*/ 5580 w 5581"/>
                <a:gd name="T17" fmla="*/ 1516 h 3033"/>
                <a:gd name="T18" fmla="*/ 5580 w 5581"/>
                <a:gd name="T19" fmla="*/ 1516 h 3033"/>
                <a:gd name="T20" fmla="*/ 5131 w 5581"/>
                <a:gd name="T21" fmla="*/ 0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81" h="3033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9"/>
                    <a:pt x="0" y="1516"/>
                  </a:cubicBezTo>
                  <a:lnTo>
                    <a:pt x="0" y="1516"/>
                  </a:lnTo>
                  <a:cubicBezTo>
                    <a:pt x="0" y="2354"/>
                    <a:pt x="679" y="3032"/>
                    <a:pt x="1516" y="3032"/>
                  </a:cubicBezTo>
                  <a:lnTo>
                    <a:pt x="5131" y="3032"/>
                  </a:lnTo>
                  <a:lnTo>
                    <a:pt x="5131" y="3032"/>
                  </a:lnTo>
                  <a:cubicBezTo>
                    <a:pt x="5415" y="2596"/>
                    <a:pt x="5580" y="2075"/>
                    <a:pt x="5580" y="1516"/>
                  </a:cubicBezTo>
                  <a:lnTo>
                    <a:pt x="5580" y="1516"/>
                  </a:lnTo>
                  <a:cubicBezTo>
                    <a:pt x="5580" y="956"/>
                    <a:pt x="5415" y="436"/>
                    <a:pt x="513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8E4E0AE-6BC6-5647-9A1F-D6CF973C81A0}"/>
              </a:ext>
            </a:extLst>
          </p:cNvPr>
          <p:cNvGrpSpPr/>
          <p:nvPr/>
        </p:nvGrpSpPr>
        <p:grpSpPr>
          <a:xfrm>
            <a:off x="6403032" y="5400133"/>
            <a:ext cx="5341292" cy="1076868"/>
            <a:chOff x="12802888" y="10800265"/>
            <a:chExt cx="9621108" cy="215373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346781AE-1F1C-B849-A5BE-60AA94889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10800265"/>
              <a:ext cx="9621108" cy="21537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7AA0C0B0-58CD-1D4A-85FB-69B87A4CF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0710" y="10800265"/>
              <a:ext cx="917217" cy="2153736"/>
            </a:xfrm>
            <a:custGeom>
              <a:avLst/>
              <a:gdLst>
                <a:gd name="T0" fmla="*/ 1291 w 1292"/>
                <a:gd name="T1" fmla="*/ 1516 h 3033"/>
                <a:gd name="T2" fmla="*/ 1291 w 1292"/>
                <a:gd name="T3" fmla="*/ 1516 h 3033"/>
                <a:gd name="T4" fmla="*/ 959 w 1292"/>
                <a:gd name="T5" fmla="*/ 0 h 3033"/>
                <a:gd name="T6" fmla="*/ 0 w 1292"/>
                <a:gd name="T7" fmla="*/ 0 h 3033"/>
                <a:gd name="T8" fmla="*/ 0 w 1292"/>
                <a:gd name="T9" fmla="*/ 0 h 3033"/>
                <a:gd name="T10" fmla="*/ 449 w 1292"/>
                <a:gd name="T11" fmla="*/ 1516 h 3033"/>
                <a:gd name="T12" fmla="*/ 449 w 1292"/>
                <a:gd name="T13" fmla="*/ 1516 h 3033"/>
                <a:gd name="T14" fmla="*/ 0 w 1292"/>
                <a:gd name="T15" fmla="*/ 3032 h 3033"/>
                <a:gd name="T16" fmla="*/ 959 w 1292"/>
                <a:gd name="T17" fmla="*/ 3032 h 3033"/>
                <a:gd name="T18" fmla="*/ 959 w 1292"/>
                <a:gd name="T19" fmla="*/ 3032 h 3033"/>
                <a:gd name="T20" fmla="*/ 1291 w 1292"/>
                <a:gd name="T2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2" h="3033">
                  <a:moveTo>
                    <a:pt x="1291" y="1516"/>
                  </a:moveTo>
                  <a:lnTo>
                    <a:pt x="1291" y="1516"/>
                  </a:lnTo>
                  <a:cubicBezTo>
                    <a:pt x="1291" y="975"/>
                    <a:pt x="1172" y="461"/>
                    <a:pt x="95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4" y="436"/>
                    <a:pt x="449" y="956"/>
                    <a:pt x="449" y="1516"/>
                  </a:cubicBezTo>
                  <a:lnTo>
                    <a:pt x="449" y="1516"/>
                  </a:lnTo>
                  <a:cubicBezTo>
                    <a:pt x="449" y="2075"/>
                    <a:pt x="284" y="2596"/>
                    <a:pt x="0" y="3032"/>
                  </a:cubicBezTo>
                  <a:lnTo>
                    <a:pt x="959" y="3032"/>
                  </a:lnTo>
                  <a:lnTo>
                    <a:pt x="959" y="3032"/>
                  </a:lnTo>
                  <a:cubicBezTo>
                    <a:pt x="1172" y="2571"/>
                    <a:pt x="1291" y="2058"/>
                    <a:pt x="1291" y="151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7EB989B-5154-A54D-B12A-273026BF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2888" y="10800265"/>
              <a:ext cx="3161464" cy="2153736"/>
            </a:xfrm>
            <a:custGeom>
              <a:avLst/>
              <a:gdLst>
                <a:gd name="T0" fmla="*/ 5131 w 5581"/>
                <a:gd name="T1" fmla="*/ 0 h 3033"/>
                <a:gd name="T2" fmla="*/ 1516 w 5581"/>
                <a:gd name="T3" fmla="*/ 0 h 3033"/>
                <a:gd name="T4" fmla="*/ 1516 w 5581"/>
                <a:gd name="T5" fmla="*/ 0 h 3033"/>
                <a:gd name="T6" fmla="*/ 0 w 5581"/>
                <a:gd name="T7" fmla="*/ 1516 h 3033"/>
                <a:gd name="T8" fmla="*/ 0 w 5581"/>
                <a:gd name="T9" fmla="*/ 1516 h 3033"/>
                <a:gd name="T10" fmla="*/ 1516 w 5581"/>
                <a:gd name="T11" fmla="*/ 3032 h 3033"/>
                <a:gd name="T12" fmla="*/ 5131 w 5581"/>
                <a:gd name="T13" fmla="*/ 3032 h 3033"/>
                <a:gd name="T14" fmla="*/ 5131 w 5581"/>
                <a:gd name="T15" fmla="*/ 3032 h 3033"/>
                <a:gd name="T16" fmla="*/ 5580 w 5581"/>
                <a:gd name="T17" fmla="*/ 1516 h 3033"/>
                <a:gd name="T18" fmla="*/ 5580 w 5581"/>
                <a:gd name="T19" fmla="*/ 1516 h 3033"/>
                <a:gd name="T20" fmla="*/ 5131 w 5581"/>
                <a:gd name="T21" fmla="*/ 0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81" h="3033">
                  <a:moveTo>
                    <a:pt x="5131" y="0"/>
                  </a:moveTo>
                  <a:lnTo>
                    <a:pt x="1516" y="0"/>
                  </a:lnTo>
                  <a:lnTo>
                    <a:pt x="1516" y="0"/>
                  </a:lnTo>
                  <a:cubicBezTo>
                    <a:pt x="679" y="0"/>
                    <a:pt x="0" y="679"/>
                    <a:pt x="0" y="1516"/>
                  </a:cubicBezTo>
                  <a:lnTo>
                    <a:pt x="0" y="1516"/>
                  </a:lnTo>
                  <a:cubicBezTo>
                    <a:pt x="0" y="2354"/>
                    <a:pt x="679" y="3032"/>
                    <a:pt x="1516" y="3032"/>
                  </a:cubicBezTo>
                  <a:lnTo>
                    <a:pt x="5131" y="3032"/>
                  </a:lnTo>
                  <a:lnTo>
                    <a:pt x="5131" y="3032"/>
                  </a:lnTo>
                  <a:cubicBezTo>
                    <a:pt x="5415" y="2596"/>
                    <a:pt x="5580" y="2075"/>
                    <a:pt x="5580" y="1516"/>
                  </a:cubicBezTo>
                  <a:lnTo>
                    <a:pt x="5580" y="1516"/>
                  </a:lnTo>
                  <a:cubicBezTo>
                    <a:pt x="5580" y="956"/>
                    <a:pt x="5415" y="436"/>
                    <a:pt x="513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F1D500-B2B9-344D-8561-42BC2848F57C}"/>
              </a:ext>
            </a:extLst>
          </p:cNvPr>
          <p:cNvSpPr txBox="1"/>
          <p:nvPr/>
        </p:nvSpPr>
        <p:spPr>
          <a:xfrm>
            <a:off x="1713079" y="5422030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D38962-023A-E247-A0F3-D1CDA71326CF}"/>
              </a:ext>
            </a:extLst>
          </p:cNvPr>
          <p:cNvSpPr txBox="1"/>
          <p:nvPr/>
        </p:nvSpPr>
        <p:spPr>
          <a:xfrm>
            <a:off x="7053788" y="5438120"/>
            <a:ext cx="6142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08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87477" y="228729"/>
            <a:ext cx="49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Postulados básicos  (NIF)  </a:t>
            </a:r>
          </a:p>
        </p:txBody>
      </p:sp>
      <p:cxnSp>
        <p:nvCxnSpPr>
          <p:cNvPr id="65" name="Conector recto 64"/>
          <p:cNvCxnSpPr/>
          <p:nvPr/>
        </p:nvCxnSpPr>
        <p:spPr>
          <a:xfrm>
            <a:off x="387477" y="813504"/>
            <a:ext cx="46971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342527" y="1820368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Sustancia </a:t>
            </a:r>
          </a:p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económica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012902" y="1630562"/>
            <a:ext cx="3374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Obliga a la captación de la esencia económica en la delimitación y operación del sistema de información contable 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687260" y="1830903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Entidad </a:t>
            </a:r>
          </a:p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económica</a:t>
            </a:r>
            <a:endParaRPr lang="es-MX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408426" y="1549394"/>
            <a:ext cx="3374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Es la unidad identificable que realiza actividades económicas y está constituida por recursos humanos materiales y financieros   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2972765" y="2803629"/>
            <a:ext cx="33481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La entidad normalmente es considerada como un negocio en marcha del que se asume su continuidad, se parte del supuesto de que la entidad no tiene intención de liquidarse  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239935" y="3149196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Negocio en </a:t>
            </a:r>
          </a:p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marcha</a:t>
            </a:r>
            <a:endParaRPr lang="es-MX" dirty="0"/>
          </a:p>
        </p:txBody>
      </p:sp>
      <p:sp>
        <p:nvSpPr>
          <p:cNvPr id="38" name="Rectángulo 37"/>
          <p:cNvSpPr/>
          <p:nvPr/>
        </p:nvSpPr>
        <p:spPr>
          <a:xfrm>
            <a:off x="6611529" y="3117349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Devengación </a:t>
            </a:r>
          </a:p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contable</a:t>
            </a:r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378747" y="2809787"/>
            <a:ext cx="359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Establece las bases para reconocimiento contable de las transacciones, transformación interna que lleva a cabo una entidad y otros eventos que la afectan 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1087766" y="4326838"/>
            <a:ext cx="1792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Asociación de 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costos y gastos 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con ingresos </a:t>
            </a:r>
            <a:endParaRPr lang="es-MX" sz="16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2980078" y="4088385"/>
            <a:ext cx="3273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Establece que los costos y los gastos de una entidad deben identificarse con el ingreso que generen en el mismo periodo, independientemente de la fecha en que se realicen   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6676770" y="4526590"/>
            <a:ext cx="126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Valuación</a:t>
            </a:r>
            <a:endParaRPr lang="es-MX" dirty="0"/>
          </a:p>
        </p:txBody>
      </p:sp>
      <p:sp>
        <p:nvSpPr>
          <p:cNvPr id="82" name="CuadroTexto 81"/>
          <p:cNvSpPr txBox="1"/>
          <p:nvPr/>
        </p:nvSpPr>
        <p:spPr>
          <a:xfrm>
            <a:off x="8388792" y="4143084"/>
            <a:ext cx="3219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Establece la forma de cuantificar las transacciones, transformaciones internas y otros eventos, que afecten económicamente a la entidad  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1266651" y="5789183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Dualidad </a:t>
            </a:r>
          </a:p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económica</a:t>
            </a:r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012902" y="5401173"/>
            <a:ext cx="3273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 los estados financieros se incorporan partidas que constituyen representaciones de los recursos económicos de la entidad por un lado y la de las fuentes de dichos recursos, por el otro 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6535875" y="5927682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Consistencia</a:t>
            </a:r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8421616" y="5569235"/>
            <a:ext cx="3273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Enuncia que las operaciones que afectan a una entidad económica deben tener un tratamiento contable igual  </a:t>
            </a:r>
          </a:p>
        </p:txBody>
      </p:sp>
    </p:spTree>
    <p:extLst>
      <p:ext uri="{BB962C8B-B14F-4D97-AF65-F5344CB8AC3E}">
        <p14:creationId xmlns:p14="http://schemas.microsoft.com/office/powerpoint/2010/main" val="95870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D99419C-DF1C-544E-B3D4-BC4DF10B3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65" y="5287182"/>
            <a:ext cx="1591609" cy="1231382"/>
          </a:xfrm>
          <a:custGeom>
            <a:avLst/>
            <a:gdLst>
              <a:gd name="connsiteX0" fmla="*/ 2325804 w 3282754"/>
              <a:gd name="connsiteY0" fmla="*/ 763280 h 2539773"/>
              <a:gd name="connsiteX1" fmla="*/ 2400270 w 3282754"/>
              <a:gd name="connsiteY1" fmla="*/ 1061977 h 2539773"/>
              <a:gd name="connsiteX2" fmla="*/ 2734712 w 3282754"/>
              <a:gd name="connsiteY2" fmla="*/ 1542375 h 2539773"/>
              <a:gd name="connsiteX3" fmla="*/ 2994036 w 3282754"/>
              <a:gd name="connsiteY3" fmla="*/ 1841725 h 2539773"/>
              <a:gd name="connsiteX4" fmla="*/ 3282754 w 3282754"/>
              <a:gd name="connsiteY4" fmla="*/ 2182906 h 2539773"/>
              <a:gd name="connsiteX5" fmla="*/ 2981625 w 3282754"/>
              <a:gd name="connsiteY5" fmla="*/ 2370490 h 2539773"/>
              <a:gd name="connsiteX6" fmla="*/ 2547895 w 3282754"/>
              <a:gd name="connsiteY6" fmla="*/ 2539773 h 2539773"/>
              <a:gd name="connsiteX7" fmla="*/ 1839817 w 3282754"/>
              <a:gd name="connsiteY7" fmla="*/ 1881595 h 2539773"/>
              <a:gd name="connsiteX8" fmla="*/ 1215350 w 3282754"/>
              <a:gd name="connsiteY8" fmla="*/ 1121455 h 2539773"/>
              <a:gd name="connsiteX9" fmla="*/ 2673952 w 3282754"/>
              <a:gd name="connsiteY9" fmla="*/ 708555 h 2539773"/>
              <a:gd name="connsiteX10" fmla="*/ 2862229 w 3282754"/>
              <a:gd name="connsiteY10" fmla="*/ 1131544 h 2539773"/>
              <a:gd name="connsiteX11" fmla="*/ 2739980 w 3282754"/>
              <a:gd name="connsiteY11" fmla="*/ 1202915 h 2539773"/>
              <a:gd name="connsiteX12" fmla="*/ 2458218 w 3282754"/>
              <a:gd name="connsiteY12" fmla="*/ 935109 h 2539773"/>
              <a:gd name="connsiteX13" fmla="*/ 2373232 w 3282754"/>
              <a:gd name="connsiteY13" fmla="*/ 717067 h 2539773"/>
              <a:gd name="connsiteX14" fmla="*/ 419219 w 3282754"/>
              <a:gd name="connsiteY14" fmla="*/ 0 h 2539773"/>
              <a:gd name="connsiteX15" fmla="*/ 648135 w 3282754"/>
              <a:gd name="connsiteY15" fmla="*/ 587088 h 2539773"/>
              <a:gd name="connsiteX16" fmla="*/ 877704 w 3282754"/>
              <a:gd name="connsiteY16" fmla="*/ 1173523 h 2539773"/>
              <a:gd name="connsiteX17" fmla="*/ 517046 w 3282754"/>
              <a:gd name="connsiteY17" fmla="*/ 1220594 h 2539773"/>
              <a:gd name="connsiteX18" fmla="*/ 400305 w 3282754"/>
              <a:gd name="connsiteY18" fmla="*/ 1077418 h 2539773"/>
              <a:gd name="connsiteX19" fmla="*/ 26604 w 3282754"/>
              <a:gd name="connsiteY19" fmla="*/ 830945 h 2539773"/>
              <a:gd name="connsiteX20" fmla="*/ 134214 w 3282754"/>
              <a:gd name="connsiteY20" fmla="*/ 395533 h 2539773"/>
              <a:gd name="connsiteX21" fmla="*/ 123127 w 3282754"/>
              <a:gd name="connsiteY21" fmla="*/ 210515 h 253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82754" h="2539773">
                <a:moveTo>
                  <a:pt x="2325804" y="763280"/>
                </a:moveTo>
                <a:cubicBezTo>
                  <a:pt x="2325804" y="763280"/>
                  <a:pt x="2410068" y="899883"/>
                  <a:pt x="2400270" y="1061977"/>
                </a:cubicBezTo>
                <a:cubicBezTo>
                  <a:pt x="2610603" y="1106422"/>
                  <a:pt x="2720995" y="1398582"/>
                  <a:pt x="2734712" y="1542375"/>
                </a:cubicBezTo>
                <a:cubicBezTo>
                  <a:pt x="2898668" y="1548257"/>
                  <a:pt x="2962682" y="1711658"/>
                  <a:pt x="2994036" y="1841725"/>
                </a:cubicBezTo>
                <a:cubicBezTo>
                  <a:pt x="3202409" y="1852183"/>
                  <a:pt x="3282754" y="2182906"/>
                  <a:pt x="3282754" y="2182906"/>
                </a:cubicBezTo>
                <a:cubicBezTo>
                  <a:pt x="3282754" y="2182906"/>
                  <a:pt x="3255319" y="2243691"/>
                  <a:pt x="2981625" y="2370490"/>
                </a:cubicBezTo>
                <a:cubicBezTo>
                  <a:pt x="2707931" y="2496636"/>
                  <a:pt x="2547895" y="2539773"/>
                  <a:pt x="2547895" y="2539773"/>
                </a:cubicBezTo>
                <a:cubicBezTo>
                  <a:pt x="2547895" y="2539773"/>
                  <a:pt x="2137026" y="2227351"/>
                  <a:pt x="1839817" y="1881595"/>
                </a:cubicBezTo>
                <a:cubicBezTo>
                  <a:pt x="1543260" y="1535839"/>
                  <a:pt x="1215350" y="1121455"/>
                  <a:pt x="1215350" y="1121455"/>
                </a:cubicBezTo>
                <a:close/>
                <a:moveTo>
                  <a:pt x="2673952" y="708555"/>
                </a:moveTo>
                <a:lnTo>
                  <a:pt x="2862229" y="1131544"/>
                </a:lnTo>
                <a:cubicBezTo>
                  <a:pt x="2862229" y="1131544"/>
                  <a:pt x="2814507" y="1185236"/>
                  <a:pt x="2739980" y="1202915"/>
                </a:cubicBezTo>
                <a:cubicBezTo>
                  <a:pt x="2666108" y="1220594"/>
                  <a:pt x="2503326" y="1030053"/>
                  <a:pt x="2458218" y="935109"/>
                </a:cubicBezTo>
                <a:cubicBezTo>
                  <a:pt x="2413764" y="840821"/>
                  <a:pt x="2373232" y="717067"/>
                  <a:pt x="2373232" y="717067"/>
                </a:cubicBezTo>
                <a:close/>
                <a:moveTo>
                  <a:pt x="419219" y="0"/>
                </a:moveTo>
                <a:lnTo>
                  <a:pt x="648135" y="587088"/>
                </a:lnTo>
                <a:lnTo>
                  <a:pt x="877704" y="1173523"/>
                </a:lnTo>
                <a:lnTo>
                  <a:pt x="517046" y="1220594"/>
                </a:lnTo>
                <a:cubicBezTo>
                  <a:pt x="517046" y="1220594"/>
                  <a:pt x="468132" y="1180060"/>
                  <a:pt x="400305" y="1077418"/>
                </a:cubicBezTo>
                <a:cubicBezTo>
                  <a:pt x="240520" y="1082648"/>
                  <a:pt x="88561" y="987851"/>
                  <a:pt x="26604" y="830945"/>
                </a:cubicBezTo>
                <a:cubicBezTo>
                  <a:pt x="-34701" y="673386"/>
                  <a:pt x="13560" y="500136"/>
                  <a:pt x="134214" y="395533"/>
                </a:cubicBezTo>
                <a:cubicBezTo>
                  <a:pt x="113997" y="273931"/>
                  <a:pt x="123127" y="210515"/>
                  <a:pt x="123127" y="210515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B7083B4-D260-C740-8AD6-CE22A745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66" y="4063863"/>
            <a:ext cx="2048642" cy="1825204"/>
          </a:xfrm>
          <a:custGeom>
            <a:avLst/>
            <a:gdLst>
              <a:gd name="T0" fmla="*/ 3363 w 6470"/>
              <a:gd name="T1" fmla="*/ 1525 h 5765"/>
              <a:gd name="T2" fmla="*/ 3363 w 6470"/>
              <a:gd name="T3" fmla="*/ 1525 h 5765"/>
              <a:gd name="T4" fmla="*/ 975 w 6470"/>
              <a:gd name="T5" fmla="*/ 3331 h 5765"/>
              <a:gd name="T6" fmla="*/ 975 w 6470"/>
              <a:gd name="T7" fmla="*/ 3331 h 5765"/>
              <a:gd name="T8" fmla="*/ 120 w 6470"/>
              <a:gd name="T9" fmla="*/ 3747 h 5765"/>
              <a:gd name="T10" fmla="*/ 120 w 6470"/>
              <a:gd name="T11" fmla="*/ 3747 h 5765"/>
              <a:gd name="T12" fmla="*/ 359 w 6470"/>
              <a:gd name="T13" fmla="*/ 4797 h 5765"/>
              <a:gd name="T14" fmla="*/ 359 w 6470"/>
              <a:gd name="T15" fmla="*/ 4797 h 5765"/>
              <a:gd name="T16" fmla="*/ 897 w 6470"/>
              <a:gd name="T17" fmla="*/ 5731 h 5765"/>
              <a:gd name="T18" fmla="*/ 897 w 6470"/>
              <a:gd name="T19" fmla="*/ 5731 h 5765"/>
              <a:gd name="T20" fmla="*/ 1806 w 6470"/>
              <a:gd name="T21" fmla="*/ 5456 h 5765"/>
              <a:gd name="T22" fmla="*/ 1806 w 6470"/>
              <a:gd name="T23" fmla="*/ 5456 h 5765"/>
              <a:gd name="T24" fmla="*/ 4786 w 6470"/>
              <a:gd name="T25" fmla="*/ 5161 h 5765"/>
              <a:gd name="T26" fmla="*/ 4786 w 6470"/>
              <a:gd name="T27" fmla="*/ 5161 h 5765"/>
              <a:gd name="T28" fmla="*/ 6469 w 6470"/>
              <a:gd name="T29" fmla="*/ 5683 h 5765"/>
              <a:gd name="T30" fmla="*/ 5357 w 6470"/>
              <a:gd name="T31" fmla="*/ 2841 h 5765"/>
              <a:gd name="T32" fmla="*/ 4245 w 6470"/>
              <a:gd name="T33" fmla="*/ 0 h 5765"/>
              <a:gd name="T34" fmla="*/ 4245 w 6470"/>
              <a:gd name="T35" fmla="*/ 0 h 5765"/>
              <a:gd name="T36" fmla="*/ 3363 w 6470"/>
              <a:gd name="T37" fmla="*/ 1525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70" h="5765">
                <a:moveTo>
                  <a:pt x="3363" y="1525"/>
                </a:moveTo>
                <a:lnTo>
                  <a:pt x="3363" y="1525"/>
                </a:lnTo>
                <a:cubicBezTo>
                  <a:pt x="2761" y="2514"/>
                  <a:pt x="1539" y="3082"/>
                  <a:pt x="975" y="3331"/>
                </a:cubicBezTo>
                <a:lnTo>
                  <a:pt x="975" y="3331"/>
                </a:lnTo>
                <a:cubicBezTo>
                  <a:pt x="409" y="3579"/>
                  <a:pt x="241" y="3591"/>
                  <a:pt x="120" y="3747"/>
                </a:cubicBezTo>
                <a:lnTo>
                  <a:pt x="120" y="3747"/>
                </a:lnTo>
                <a:cubicBezTo>
                  <a:pt x="0" y="3903"/>
                  <a:pt x="359" y="4797"/>
                  <a:pt x="359" y="4797"/>
                </a:cubicBezTo>
                <a:lnTo>
                  <a:pt x="359" y="4797"/>
                </a:lnTo>
                <a:cubicBezTo>
                  <a:pt x="359" y="4797"/>
                  <a:pt x="703" y="5698"/>
                  <a:pt x="897" y="5731"/>
                </a:cubicBezTo>
                <a:lnTo>
                  <a:pt x="897" y="5731"/>
                </a:lnTo>
                <a:cubicBezTo>
                  <a:pt x="1091" y="5764"/>
                  <a:pt x="1222" y="5658"/>
                  <a:pt x="1806" y="5456"/>
                </a:cubicBezTo>
                <a:lnTo>
                  <a:pt x="1806" y="5456"/>
                </a:lnTo>
                <a:cubicBezTo>
                  <a:pt x="2390" y="5255"/>
                  <a:pt x="3672" y="4844"/>
                  <a:pt x="4786" y="5161"/>
                </a:cubicBezTo>
                <a:lnTo>
                  <a:pt x="4786" y="5161"/>
                </a:lnTo>
                <a:cubicBezTo>
                  <a:pt x="5900" y="5479"/>
                  <a:pt x="6469" y="5683"/>
                  <a:pt x="6469" y="5683"/>
                </a:cubicBezTo>
                <a:lnTo>
                  <a:pt x="5357" y="2841"/>
                </a:lnTo>
                <a:lnTo>
                  <a:pt x="4245" y="0"/>
                </a:lnTo>
                <a:lnTo>
                  <a:pt x="4245" y="0"/>
                </a:lnTo>
                <a:cubicBezTo>
                  <a:pt x="4245" y="0"/>
                  <a:pt x="3965" y="536"/>
                  <a:pt x="3363" y="15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0E3395A3-B268-124F-857C-93E5B96D8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10" y="5102846"/>
            <a:ext cx="1868496" cy="787617"/>
          </a:xfrm>
          <a:custGeom>
            <a:avLst/>
            <a:gdLst>
              <a:gd name="T0" fmla="*/ 2272 w 5899"/>
              <a:gd name="T1" fmla="*/ 501 h 2486"/>
              <a:gd name="T2" fmla="*/ 2272 w 5899"/>
              <a:gd name="T3" fmla="*/ 501 h 2486"/>
              <a:gd name="T4" fmla="*/ 0 w 5899"/>
              <a:gd name="T5" fmla="*/ 2004 h 2486"/>
              <a:gd name="T6" fmla="*/ 0 w 5899"/>
              <a:gd name="T7" fmla="*/ 2004 h 2486"/>
              <a:gd name="T8" fmla="*/ 326 w 5899"/>
              <a:gd name="T9" fmla="*/ 2452 h 2486"/>
              <a:gd name="T10" fmla="*/ 326 w 5899"/>
              <a:gd name="T11" fmla="*/ 2452 h 2486"/>
              <a:gd name="T12" fmla="*/ 1235 w 5899"/>
              <a:gd name="T13" fmla="*/ 2177 h 2486"/>
              <a:gd name="T14" fmla="*/ 1235 w 5899"/>
              <a:gd name="T15" fmla="*/ 2177 h 2486"/>
              <a:gd name="T16" fmla="*/ 4215 w 5899"/>
              <a:gd name="T17" fmla="*/ 1882 h 2486"/>
              <a:gd name="T18" fmla="*/ 4215 w 5899"/>
              <a:gd name="T19" fmla="*/ 1882 h 2486"/>
              <a:gd name="T20" fmla="*/ 5898 w 5899"/>
              <a:gd name="T21" fmla="*/ 2404 h 2486"/>
              <a:gd name="T22" fmla="*/ 4983 w 5899"/>
              <a:gd name="T23" fmla="*/ 65 h 2486"/>
              <a:gd name="T24" fmla="*/ 4983 w 5899"/>
              <a:gd name="T25" fmla="*/ 65 h 2486"/>
              <a:gd name="T26" fmla="*/ 2272 w 5899"/>
              <a:gd name="T27" fmla="*/ 501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99" h="2486">
                <a:moveTo>
                  <a:pt x="2272" y="501"/>
                </a:moveTo>
                <a:lnTo>
                  <a:pt x="2272" y="501"/>
                </a:lnTo>
                <a:cubicBezTo>
                  <a:pt x="1350" y="861"/>
                  <a:pt x="573" y="1393"/>
                  <a:pt x="0" y="2004"/>
                </a:cubicBezTo>
                <a:lnTo>
                  <a:pt x="0" y="2004"/>
                </a:lnTo>
                <a:cubicBezTo>
                  <a:pt x="107" y="2223"/>
                  <a:pt x="233" y="2436"/>
                  <a:pt x="326" y="2452"/>
                </a:cubicBezTo>
                <a:lnTo>
                  <a:pt x="326" y="2452"/>
                </a:lnTo>
                <a:cubicBezTo>
                  <a:pt x="520" y="2485"/>
                  <a:pt x="651" y="2379"/>
                  <a:pt x="1235" y="2177"/>
                </a:cubicBezTo>
                <a:lnTo>
                  <a:pt x="1235" y="2177"/>
                </a:lnTo>
                <a:cubicBezTo>
                  <a:pt x="1819" y="1976"/>
                  <a:pt x="3101" y="1565"/>
                  <a:pt x="4215" y="1882"/>
                </a:cubicBezTo>
                <a:lnTo>
                  <a:pt x="4215" y="1882"/>
                </a:lnTo>
                <a:cubicBezTo>
                  <a:pt x="5329" y="2200"/>
                  <a:pt x="5898" y="2404"/>
                  <a:pt x="5898" y="2404"/>
                </a:cubicBezTo>
                <a:lnTo>
                  <a:pt x="4983" y="65"/>
                </a:lnTo>
                <a:lnTo>
                  <a:pt x="4983" y="65"/>
                </a:lnTo>
                <a:cubicBezTo>
                  <a:pt x="4141" y="0"/>
                  <a:pt x="3202" y="137"/>
                  <a:pt x="2272" y="50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C165E30F-5038-224F-8197-D2FC8B49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83" y="3988452"/>
            <a:ext cx="930058" cy="1903408"/>
          </a:xfrm>
          <a:custGeom>
            <a:avLst/>
            <a:gdLst>
              <a:gd name="T0" fmla="*/ 2871 w 2935"/>
              <a:gd name="T1" fmla="*/ 5233 h 6009"/>
              <a:gd name="T2" fmla="*/ 2871 w 2935"/>
              <a:gd name="T3" fmla="*/ 5233 h 6009"/>
              <a:gd name="T4" fmla="*/ 2577 w 2935"/>
              <a:gd name="T5" fmla="*/ 5904 h 6009"/>
              <a:gd name="T6" fmla="*/ 2577 w 2935"/>
              <a:gd name="T7" fmla="*/ 5904 h 6009"/>
              <a:gd name="T8" fmla="*/ 1906 w 2935"/>
              <a:gd name="T9" fmla="*/ 5610 h 6009"/>
              <a:gd name="T10" fmla="*/ 1906 w 2935"/>
              <a:gd name="T11" fmla="*/ 5610 h 6009"/>
              <a:gd name="T12" fmla="*/ 833 w 2935"/>
              <a:gd name="T13" fmla="*/ 3242 h 6009"/>
              <a:gd name="T14" fmla="*/ 833 w 2935"/>
              <a:gd name="T15" fmla="*/ 3242 h 6009"/>
              <a:gd name="T16" fmla="*/ 13 w 2935"/>
              <a:gd name="T17" fmla="*/ 773 h 6009"/>
              <a:gd name="T18" fmla="*/ 13 w 2935"/>
              <a:gd name="T19" fmla="*/ 773 h 6009"/>
              <a:gd name="T20" fmla="*/ 307 w 2935"/>
              <a:gd name="T21" fmla="*/ 104 h 6009"/>
              <a:gd name="T22" fmla="*/ 307 w 2935"/>
              <a:gd name="T23" fmla="*/ 104 h 6009"/>
              <a:gd name="T24" fmla="*/ 977 w 2935"/>
              <a:gd name="T25" fmla="*/ 397 h 6009"/>
              <a:gd name="T26" fmla="*/ 977 w 2935"/>
              <a:gd name="T27" fmla="*/ 397 h 6009"/>
              <a:gd name="T28" fmla="*/ 2051 w 2935"/>
              <a:gd name="T29" fmla="*/ 2765 h 6009"/>
              <a:gd name="T30" fmla="*/ 2051 w 2935"/>
              <a:gd name="T31" fmla="*/ 2765 h 6009"/>
              <a:gd name="T32" fmla="*/ 2871 w 2935"/>
              <a:gd name="T33" fmla="*/ 5233 h 6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35" h="6009">
                <a:moveTo>
                  <a:pt x="2871" y="5233"/>
                </a:moveTo>
                <a:lnTo>
                  <a:pt x="2871" y="5233"/>
                </a:lnTo>
                <a:cubicBezTo>
                  <a:pt x="2934" y="5562"/>
                  <a:pt x="2843" y="5799"/>
                  <a:pt x="2577" y="5904"/>
                </a:cubicBezTo>
                <a:lnTo>
                  <a:pt x="2577" y="5904"/>
                </a:lnTo>
                <a:cubicBezTo>
                  <a:pt x="2311" y="6008"/>
                  <a:pt x="2080" y="5904"/>
                  <a:pt x="1906" y="5610"/>
                </a:cubicBezTo>
                <a:lnTo>
                  <a:pt x="1906" y="5610"/>
                </a:lnTo>
                <a:cubicBezTo>
                  <a:pt x="1906" y="5610"/>
                  <a:pt x="1664" y="5364"/>
                  <a:pt x="833" y="3242"/>
                </a:cubicBezTo>
                <a:lnTo>
                  <a:pt x="833" y="3242"/>
                </a:lnTo>
                <a:cubicBezTo>
                  <a:pt x="2" y="1119"/>
                  <a:pt x="13" y="773"/>
                  <a:pt x="13" y="773"/>
                </a:cubicBezTo>
                <a:lnTo>
                  <a:pt x="13" y="773"/>
                </a:lnTo>
                <a:cubicBezTo>
                  <a:pt x="0" y="437"/>
                  <a:pt x="41" y="208"/>
                  <a:pt x="307" y="104"/>
                </a:cubicBezTo>
                <a:lnTo>
                  <a:pt x="307" y="104"/>
                </a:lnTo>
                <a:cubicBezTo>
                  <a:pt x="573" y="0"/>
                  <a:pt x="766" y="99"/>
                  <a:pt x="977" y="397"/>
                </a:cubicBezTo>
                <a:lnTo>
                  <a:pt x="977" y="397"/>
                </a:lnTo>
                <a:cubicBezTo>
                  <a:pt x="977" y="397"/>
                  <a:pt x="1286" y="812"/>
                  <a:pt x="2051" y="2765"/>
                </a:cubicBezTo>
                <a:lnTo>
                  <a:pt x="2051" y="2765"/>
                </a:lnTo>
                <a:cubicBezTo>
                  <a:pt x="2815" y="4718"/>
                  <a:pt x="2871" y="5233"/>
                  <a:pt x="2871" y="5233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D06A24C-3A10-5A4A-BCF3-C40ED6E1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41" y="4083413"/>
            <a:ext cx="645176" cy="1646455"/>
          </a:xfrm>
          <a:custGeom>
            <a:avLst/>
            <a:gdLst>
              <a:gd name="T0" fmla="*/ 1275 w 2037"/>
              <a:gd name="T1" fmla="*/ 2498 h 5201"/>
              <a:gd name="T2" fmla="*/ 1275 w 2037"/>
              <a:gd name="T3" fmla="*/ 2498 h 5201"/>
              <a:gd name="T4" fmla="*/ 2036 w 2037"/>
              <a:gd name="T5" fmla="*/ 5200 h 5201"/>
              <a:gd name="T6" fmla="*/ 2036 w 2037"/>
              <a:gd name="T7" fmla="*/ 5200 h 5201"/>
              <a:gd name="T8" fmla="*/ 760 w 2037"/>
              <a:gd name="T9" fmla="*/ 2700 h 5201"/>
              <a:gd name="T10" fmla="*/ 760 w 2037"/>
              <a:gd name="T11" fmla="*/ 2700 h 5201"/>
              <a:gd name="T12" fmla="*/ 0 w 2037"/>
              <a:gd name="T13" fmla="*/ 0 h 5201"/>
              <a:gd name="T14" fmla="*/ 0 w 2037"/>
              <a:gd name="T15" fmla="*/ 0 h 5201"/>
              <a:gd name="T16" fmla="*/ 1275 w 2037"/>
              <a:gd name="T17" fmla="*/ 2498 h 5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7" h="5201">
                <a:moveTo>
                  <a:pt x="1275" y="2498"/>
                </a:moveTo>
                <a:lnTo>
                  <a:pt x="1275" y="2498"/>
                </a:lnTo>
                <a:cubicBezTo>
                  <a:pt x="1838" y="3935"/>
                  <a:pt x="2036" y="5200"/>
                  <a:pt x="2036" y="5200"/>
                </a:cubicBezTo>
                <a:lnTo>
                  <a:pt x="2036" y="5200"/>
                </a:lnTo>
                <a:cubicBezTo>
                  <a:pt x="2036" y="5200"/>
                  <a:pt x="1322" y="4136"/>
                  <a:pt x="760" y="2700"/>
                </a:cubicBezTo>
                <a:lnTo>
                  <a:pt x="760" y="2700"/>
                </a:lnTo>
                <a:cubicBezTo>
                  <a:pt x="198" y="1264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714" y="1062"/>
                  <a:pt x="1275" y="24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F8B9110-EFFD-F949-AD3C-8D539ECB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155" y="4291489"/>
            <a:ext cx="520889" cy="522285"/>
          </a:xfrm>
          <a:custGeom>
            <a:avLst/>
            <a:gdLst>
              <a:gd name="T0" fmla="*/ 1308 w 1647"/>
              <a:gd name="T1" fmla="*/ 268 h 1648"/>
              <a:gd name="T2" fmla="*/ 1308 w 1647"/>
              <a:gd name="T3" fmla="*/ 268 h 1648"/>
              <a:gd name="T4" fmla="*/ 267 w 1647"/>
              <a:gd name="T5" fmla="*/ 339 h 1648"/>
              <a:gd name="T6" fmla="*/ 267 w 1647"/>
              <a:gd name="T7" fmla="*/ 339 h 1648"/>
              <a:gd name="T8" fmla="*/ 338 w 1647"/>
              <a:gd name="T9" fmla="*/ 1380 h 1648"/>
              <a:gd name="T10" fmla="*/ 338 w 1647"/>
              <a:gd name="T11" fmla="*/ 1380 h 1648"/>
              <a:gd name="T12" fmla="*/ 1379 w 1647"/>
              <a:gd name="T13" fmla="*/ 1309 h 1648"/>
              <a:gd name="T14" fmla="*/ 1379 w 1647"/>
              <a:gd name="T15" fmla="*/ 1309 h 1648"/>
              <a:gd name="T16" fmla="*/ 1308 w 1647"/>
              <a:gd name="T17" fmla="*/ 26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48">
                <a:moveTo>
                  <a:pt x="1308" y="268"/>
                </a:moveTo>
                <a:lnTo>
                  <a:pt x="1308" y="268"/>
                </a:lnTo>
                <a:cubicBezTo>
                  <a:pt x="1001" y="0"/>
                  <a:pt x="535" y="32"/>
                  <a:pt x="267" y="339"/>
                </a:cubicBezTo>
                <a:lnTo>
                  <a:pt x="267" y="339"/>
                </a:lnTo>
                <a:cubicBezTo>
                  <a:pt x="0" y="646"/>
                  <a:pt x="31" y="1112"/>
                  <a:pt x="338" y="1380"/>
                </a:cubicBezTo>
                <a:lnTo>
                  <a:pt x="338" y="1380"/>
                </a:lnTo>
                <a:cubicBezTo>
                  <a:pt x="646" y="1647"/>
                  <a:pt x="1111" y="1616"/>
                  <a:pt x="1379" y="1309"/>
                </a:cubicBezTo>
                <a:lnTo>
                  <a:pt x="1379" y="1309"/>
                </a:lnTo>
                <a:cubicBezTo>
                  <a:pt x="1646" y="1001"/>
                  <a:pt x="1615" y="535"/>
                  <a:pt x="1308" y="26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991D273-AB46-AA44-AFFA-8984660F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934" y="4218872"/>
            <a:ext cx="977539" cy="906319"/>
          </a:xfrm>
          <a:custGeom>
            <a:avLst/>
            <a:gdLst>
              <a:gd name="T0" fmla="*/ 565 w 3086"/>
              <a:gd name="T1" fmla="*/ 1606 h 2864"/>
              <a:gd name="T2" fmla="*/ 565 w 3086"/>
              <a:gd name="T3" fmla="*/ 1606 h 2864"/>
              <a:gd name="T4" fmla="*/ 494 w 3086"/>
              <a:gd name="T5" fmla="*/ 565 h 2864"/>
              <a:gd name="T6" fmla="*/ 494 w 3086"/>
              <a:gd name="T7" fmla="*/ 565 h 2864"/>
              <a:gd name="T8" fmla="*/ 1535 w 3086"/>
              <a:gd name="T9" fmla="*/ 494 h 2864"/>
              <a:gd name="T10" fmla="*/ 1535 w 3086"/>
              <a:gd name="T11" fmla="*/ 494 h 2864"/>
              <a:gd name="T12" fmla="*/ 1606 w 3086"/>
              <a:gd name="T13" fmla="*/ 1535 h 2864"/>
              <a:gd name="T14" fmla="*/ 1606 w 3086"/>
              <a:gd name="T15" fmla="*/ 1535 h 2864"/>
              <a:gd name="T16" fmla="*/ 565 w 3086"/>
              <a:gd name="T17" fmla="*/ 1606 h 2864"/>
              <a:gd name="T18" fmla="*/ 1668 w 3086"/>
              <a:gd name="T19" fmla="*/ 342 h 2864"/>
              <a:gd name="T20" fmla="*/ 1668 w 3086"/>
              <a:gd name="T21" fmla="*/ 342 h 2864"/>
              <a:gd name="T22" fmla="*/ 341 w 3086"/>
              <a:gd name="T23" fmla="*/ 432 h 2864"/>
              <a:gd name="T24" fmla="*/ 341 w 3086"/>
              <a:gd name="T25" fmla="*/ 432 h 2864"/>
              <a:gd name="T26" fmla="*/ 432 w 3086"/>
              <a:gd name="T27" fmla="*/ 1758 h 2864"/>
              <a:gd name="T28" fmla="*/ 432 w 3086"/>
              <a:gd name="T29" fmla="*/ 1758 h 2864"/>
              <a:gd name="T30" fmla="*/ 1685 w 3086"/>
              <a:gd name="T31" fmla="*/ 1742 h 2864"/>
              <a:gd name="T32" fmla="*/ 1947 w 3086"/>
              <a:gd name="T33" fmla="*/ 1972 h 2864"/>
              <a:gd name="T34" fmla="*/ 1879 w 3086"/>
              <a:gd name="T35" fmla="*/ 2050 h 2864"/>
              <a:gd name="T36" fmla="*/ 2810 w 3086"/>
              <a:gd name="T37" fmla="*/ 2863 h 2864"/>
              <a:gd name="T38" fmla="*/ 2879 w 3086"/>
              <a:gd name="T39" fmla="*/ 2784 h 2864"/>
              <a:gd name="T40" fmla="*/ 3016 w 3086"/>
              <a:gd name="T41" fmla="*/ 2626 h 2864"/>
              <a:gd name="T42" fmla="*/ 3085 w 3086"/>
              <a:gd name="T43" fmla="*/ 2547 h 2864"/>
              <a:gd name="T44" fmla="*/ 2153 w 3086"/>
              <a:gd name="T45" fmla="*/ 1735 h 2864"/>
              <a:gd name="T46" fmla="*/ 2085 w 3086"/>
              <a:gd name="T47" fmla="*/ 1813 h 2864"/>
              <a:gd name="T48" fmla="*/ 1823 w 3086"/>
              <a:gd name="T49" fmla="*/ 1585 h 2864"/>
              <a:gd name="T50" fmla="*/ 1823 w 3086"/>
              <a:gd name="T51" fmla="*/ 1585 h 2864"/>
              <a:gd name="T52" fmla="*/ 1668 w 3086"/>
              <a:gd name="T53" fmla="*/ 342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086" h="2864">
                <a:moveTo>
                  <a:pt x="565" y="1606"/>
                </a:moveTo>
                <a:lnTo>
                  <a:pt x="565" y="1606"/>
                </a:lnTo>
                <a:cubicBezTo>
                  <a:pt x="258" y="1338"/>
                  <a:pt x="227" y="872"/>
                  <a:pt x="494" y="565"/>
                </a:cubicBezTo>
                <a:lnTo>
                  <a:pt x="494" y="565"/>
                </a:lnTo>
                <a:cubicBezTo>
                  <a:pt x="762" y="258"/>
                  <a:pt x="1228" y="226"/>
                  <a:pt x="1535" y="494"/>
                </a:cubicBezTo>
                <a:lnTo>
                  <a:pt x="1535" y="494"/>
                </a:lnTo>
                <a:cubicBezTo>
                  <a:pt x="1842" y="761"/>
                  <a:pt x="1873" y="1227"/>
                  <a:pt x="1606" y="1535"/>
                </a:cubicBezTo>
                <a:lnTo>
                  <a:pt x="1606" y="1535"/>
                </a:lnTo>
                <a:cubicBezTo>
                  <a:pt x="1338" y="1842"/>
                  <a:pt x="873" y="1873"/>
                  <a:pt x="565" y="1606"/>
                </a:cubicBezTo>
                <a:close/>
                <a:moveTo>
                  <a:pt x="1668" y="342"/>
                </a:moveTo>
                <a:lnTo>
                  <a:pt x="1668" y="342"/>
                </a:lnTo>
                <a:cubicBezTo>
                  <a:pt x="1277" y="0"/>
                  <a:pt x="683" y="41"/>
                  <a:pt x="341" y="432"/>
                </a:cubicBezTo>
                <a:lnTo>
                  <a:pt x="341" y="432"/>
                </a:lnTo>
                <a:cubicBezTo>
                  <a:pt x="0" y="823"/>
                  <a:pt x="41" y="1417"/>
                  <a:pt x="432" y="1758"/>
                </a:cubicBezTo>
                <a:lnTo>
                  <a:pt x="432" y="1758"/>
                </a:lnTo>
                <a:cubicBezTo>
                  <a:pt x="797" y="2076"/>
                  <a:pt x="1337" y="2063"/>
                  <a:pt x="1685" y="1742"/>
                </a:cubicBezTo>
                <a:lnTo>
                  <a:pt x="1947" y="1972"/>
                </a:lnTo>
                <a:lnTo>
                  <a:pt x="1879" y="2050"/>
                </a:lnTo>
                <a:lnTo>
                  <a:pt x="2810" y="2863"/>
                </a:lnTo>
                <a:lnTo>
                  <a:pt x="2879" y="2784"/>
                </a:lnTo>
                <a:lnTo>
                  <a:pt x="3016" y="2626"/>
                </a:lnTo>
                <a:lnTo>
                  <a:pt x="3085" y="2547"/>
                </a:lnTo>
                <a:lnTo>
                  <a:pt x="2153" y="1735"/>
                </a:lnTo>
                <a:lnTo>
                  <a:pt x="2085" y="1813"/>
                </a:lnTo>
                <a:lnTo>
                  <a:pt x="1823" y="1585"/>
                </a:lnTo>
                <a:lnTo>
                  <a:pt x="1823" y="1585"/>
                </a:lnTo>
                <a:cubicBezTo>
                  <a:pt x="2092" y="1197"/>
                  <a:pt x="2032" y="659"/>
                  <a:pt x="1668" y="3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62A876-B240-2E4B-AA53-61429CE1E832}"/>
              </a:ext>
            </a:extLst>
          </p:cNvPr>
          <p:cNvGrpSpPr/>
          <p:nvPr/>
        </p:nvGrpSpPr>
        <p:grpSpPr>
          <a:xfrm>
            <a:off x="5164515" y="1836873"/>
            <a:ext cx="911904" cy="863027"/>
            <a:chOff x="9575615" y="6354850"/>
            <a:chExt cx="1823808" cy="1726054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F98C0B1-7891-194A-87E4-318ED6195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615" y="6354850"/>
              <a:ext cx="868614" cy="1108809"/>
            </a:xfrm>
            <a:custGeom>
              <a:avLst/>
              <a:gdLst>
                <a:gd name="T0" fmla="*/ 1372 w 1373"/>
                <a:gd name="T1" fmla="*/ 1337 h 1752"/>
                <a:gd name="T2" fmla="*/ 1372 w 1373"/>
                <a:gd name="T3" fmla="*/ 0 h 1752"/>
                <a:gd name="T4" fmla="*/ 1372 w 1373"/>
                <a:gd name="T5" fmla="*/ 0 h 1752"/>
                <a:gd name="T6" fmla="*/ 985 w 1373"/>
                <a:gd name="T7" fmla="*/ 66 h 1752"/>
                <a:gd name="T8" fmla="*/ 985 w 1373"/>
                <a:gd name="T9" fmla="*/ 66 h 1752"/>
                <a:gd name="T10" fmla="*/ 192 w 1373"/>
                <a:gd name="T11" fmla="*/ 744 h 1752"/>
                <a:gd name="T12" fmla="*/ 192 w 1373"/>
                <a:gd name="T13" fmla="*/ 744 h 1752"/>
                <a:gd name="T14" fmla="*/ 100 w 1373"/>
                <a:gd name="T15" fmla="*/ 1751 h 1752"/>
                <a:gd name="T16" fmla="*/ 1372 w 1373"/>
                <a:gd name="T17" fmla="*/ 1337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3" h="1752">
                  <a:moveTo>
                    <a:pt x="1372" y="1337"/>
                  </a:moveTo>
                  <a:lnTo>
                    <a:pt x="1372" y="0"/>
                  </a:lnTo>
                  <a:lnTo>
                    <a:pt x="1372" y="0"/>
                  </a:lnTo>
                  <a:cubicBezTo>
                    <a:pt x="1235" y="3"/>
                    <a:pt x="1118" y="23"/>
                    <a:pt x="985" y="66"/>
                  </a:cubicBezTo>
                  <a:lnTo>
                    <a:pt x="985" y="66"/>
                  </a:lnTo>
                  <a:cubicBezTo>
                    <a:pt x="639" y="179"/>
                    <a:pt x="357" y="419"/>
                    <a:pt x="192" y="744"/>
                  </a:cubicBezTo>
                  <a:lnTo>
                    <a:pt x="192" y="744"/>
                  </a:lnTo>
                  <a:cubicBezTo>
                    <a:pt x="32" y="1058"/>
                    <a:pt x="0" y="1414"/>
                    <a:pt x="100" y="1751"/>
                  </a:cubicBezTo>
                  <a:lnTo>
                    <a:pt x="1372" y="13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5EFA0C0-1D0B-914A-9CBA-5FAB54E8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3817" y="7240222"/>
              <a:ext cx="1628301" cy="840682"/>
            </a:xfrm>
            <a:custGeom>
              <a:avLst/>
              <a:gdLst>
                <a:gd name="T0" fmla="*/ 1891 w 2572"/>
                <a:gd name="T1" fmla="*/ 197 h 1329"/>
                <a:gd name="T2" fmla="*/ 1286 w 2572"/>
                <a:gd name="T3" fmla="*/ 0 h 1329"/>
                <a:gd name="T4" fmla="*/ 0 w 2572"/>
                <a:gd name="T5" fmla="*/ 419 h 1329"/>
                <a:gd name="T6" fmla="*/ 0 w 2572"/>
                <a:gd name="T7" fmla="*/ 419 h 1329"/>
                <a:gd name="T8" fmla="*/ 864 w 2572"/>
                <a:gd name="T9" fmla="*/ 1260 h 1329"/>
                <a:gd name="T10" fmla="*/ 864 w 2572"/>
                <a:gd name="T11" fmla="*/ 1260 h 1329"/>
                <a:gd name="T12" fmla="*/ 1286 w 2572"/>
                <a:gd name="T13" fmla="*/ 1328 h 1329"/>
                <a:gd name="T14" fmla="*/ 1286 w 2572"/>
                <a:gd name="T15" fmla="*/ 1328 h 1329"/>
                <a:gd name="T16" fmla="*/ 2571 w 2572"/>
                <a:gd name="T17" fmla="*/ 419 h 1329"/>
                <a:gd name="T18" fmla="*/ 1891 w 2572"/>
                <a:gd name="T19" fmla="*/ 197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2" h="1329">
                  <a:moveTo>
                    <a:pt x="1891" y="197"/>
                  </a:moveTo>
                  <a:lnTo>
                    <a:pt x="1286" y="0"/>
                  </a:lnTo>
                  <a:lnTo>
                    <a:pt x="0" y="419"/>
                  </a:lnTo>
                  <a:lnTo>
                    <a:pt x="0" y="419"/>
                  </a:lnTo>
                  <a:cubicBezTo>
                    <a:pt x="145" y="833"/>
                    <a:pt x="444" y="1123"/>
                    <a:pt x="864" y="1260"/>
                  </a:cubicBezTo>
                  <a:lnTo>
                    <a:pt x="864" y="1260"/>
                  </a:lnTo>
                  <a:cubicBezTo>
                    <a:pt x="1002" y="1305"/>
                    <a:pt x="1143" y="1328"/>
                    <a:pt x="1286" y="1328"/>
                  </a:cubicBezTo>
                  <a:lnTo>
                    <a:pt x="1286" y="1328"/>
                  </a:lnTo>
                  <a:cubicBezTo>
                    <a:pt x="1867" y="1328"/>
                    <a:pt x="2379" y="964"/>
                    <a:pt x="2571" y="419"/>
                  </a:cubicBezTo>
                  <a:lnTo>
                    <a:pt x="1891" y="19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CD73EF5-E36A-D146-A6D3-91A9CF715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2879" y="6533600"/>
              <a:ext cx="896544" cy="932851"/>
            </a:xfrm>
            <a:custGeom>
              <a:avLst/>
              <a:gdLst>
                <a:gd name="T0" fmla="*/ 772 w 1415"/>
                <a:gd name="T1" fmla="*/ 0 h 1471"/>
                <a:gd name="T2" fmla="*/ 0 w 1415"/>
                <a:gd name="T3" fmla="*/ 1063 h 1471"/>
                <a:gd name="T4" fmla="*/ 1250 w 1415"/>
                <a:gd name="T5" fmla="*/ 1470 h 1471"/>
                <a:gd name="T6" fmla="*/ 1250 w 1415"/>
                <a:gd name="T7" fmla="*/ 1470 h 1471"/>
                <a:gd name="T8" fmla="*/ 772 w 1415"/>
                <a:gd name="T9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5" h="1471">
                  <a:moveTo>
                    <a:pt x="772" y="0"/>
                  </a:moveTo>
                  <a:lnTo>
                    <a:pt x="0" y="1063"/>
                  </a:lnTo>
                  <a:lnTo>
                    <a:pt x="1250" y="1470"/>
                  </a:lnTo>
                  <a:lnTo>
                    <a:pt x="1250" y="1470"/>
                  </a:lnTo>
                  <a:cubicBezTo>
                    <a:pt x="1414" y="919"/>
                    <a:pt x="1229" y="348"/>
                    <a:pt x="77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82ED547-A826-D344-82FE-71D6F9015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914" y="6354850"/>
              <a:ext cx="469219" cy="795997"/>
            </a:xfrm>
            <a:custGeom>
              <a:avLst/>
              <a:gdLst>
                <a:gd name="T0" fmla="*/ 0 w 739"/>
                <a:gd name="T1" fmla="*/ 1254 h 1255"/>
                <a:gd name="T2" fmla="*/ 738 w 739"/>
                <a:gd name="T3" fmla="*/ 240 h 1255"/>
                <a:gd name="T4" fmla="*/ 738 w 739"/>
                <a:gd name="T5" fmla="*/ 240 h 1255"/>
                <a:gd name="T6" fmla="*/ 0 w 739"/>
                <a:gd name="T7" fmla="*/ 0 h 1255"/>
                <a:gd name="T8" fmla="*/ 0 w 739"/>
                <a:gd name="T9" fmla="*/ 125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1255">
                  <a:moveTo>
                    <a:pt x="0" y="1254"/>
                  </a:moveTo>
                  <a:lnTo>
                    <a:pt x="738" y="240"/>
                  </a:lnTo>
                  <a:lnTo>
                    <a:pt x="738" y="240"/>
                  </a:lnTo>
                  <a:cubicBezTo>
                    <a:pt x="511" y="83"/>
                    <a:pt x="275" y="6"/>
                    <a:pt x="0" y="0"/>
                  </a:cubicBezTo>
                  <a:lnTo>
                    <a:pt x="0" y="125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/>
            </a:p>
          </p:txBody>
        </p:sp>
      </p:grpSp>
      <p:sp>
        <p:nvSpPr>
          <p:cNvPr id="20" name="Freeform 20">
            <a:extLst>
              <a:ext uri="{FF2B5EF4-FFF2-40B4-BE49-F238E27FC236}">
                <a16:creationId xmlns:a16="http://schemas.microsoft.com/office/drawing/2014/main" id="{175CF7ED-184B-FF45-B05A-8D9AD7FF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021" y="2248433"/>
            <a:ext cx="661934" cy="661934"/>
          </a:xfrm>
          <a:custGeom>
            <a:avLst/>
            <a:gdLst>
              <a:gd name="T0" fmla="*/ 2088 w 2089"/>
              <a:gd name="T1" fmla="*/ 1045 h 2089"/>
              <a:gd name="T2" fmla="*/ 2088 w 2089"/>
              <a:gd name="T3" fmla="*/ 1045 h 2089"/>
              <a:gd name="T4" fmla="*/ 1044 w 2089"/>
              <a:gd name="T5" fmla="*/ 2088 h 2089"/>
              <a:gd name="T6" fmla="*/ 1044 w 2089"/>
              <a:gd name="T7" fmla="*/ 2088 h 2089"/>
              <a:gd name="T8" fmla="*/ 0 w 2089"/>
              <a:gd name="T9" fmla="*/ 1045 h 2089"/>
              <a:gd name="T10" fmla="*/ 0 w 2089"/>
              <a:gd name="T11" fmla="*/ 1045 h 2089"/>
              <a:gd name="T12" fmla="*/ 1044 w 2089"/>
              <a:gd name="T13" fmla="*/ 0 h 2089"/>
              <a:gd name="T14" fmla="*/ 1044 w 2089"/>
              <a:gd name="T15" fmla="*/ 0 h 2089"/>
              <a:gd name="T16" fmla="*/ 2088 w 2089"/>
              <a:gd name="T17" fmla="*/ 1045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9" h="2089">
                <a:moveTo>
                  <a:pt x="2088" y="1045"/>
                </a:moveTo>
                <a:lnTo>
                  <a:pt x="2088" y="1045"/>
                </a:lnTo>
                <a:cubicBezTo>
                  <a:pt x="2088" y="1621"/>
                  <a:pt x="1620" y="2088"/>
                  <a:pt x="1044" y="2088"/>
                </a:cubicBezTo>
                <a:lnTo>
                  <a:pt x="1044" y="2088"/>
                </a:lnTo>
                <a:cubicBezTo>
                  <a:pt x="468" y="2088"/>
                  <a:pt x="0" y="1621"/>
                  <a:pt x="0" y="1045"/>
                </a:cubicBezTo>
                <a:lnTo>
                  <a:pt x="0" y="1045"/>
                </a:lnTo>
                <a:cubicBezTo>
                  <a:pt x="0" y="468"/>
                  <a:pt x="468" y="0"/>
                  <a:pt x="1044" y="0"/>
                </a:cubicBezTo>
                <a:lnTo>
                  <a:pt x="1044" y="0"/>
                </a:lnTo>
                <a:cubicBezTo>
                  <a:pt x="1620" y="0"/>
                  <a:pt x="2088" y="468"/>
                  <a:pt x="2088" y="10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9A8F2576-B2DD-0341-AA04-23DF7AC1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60" y="5246874"/>
            <a:ext cx="661934" cy="661934"/>
          </a:xfrm>
          <a:custGeom>
            <a:avLst/>
            <a:gdLst>
              <a:gd name="T0" fmla="*/ 2088 w 2089"/>
              <a:gd name="T1" fmla="*/ 1044 h 2089"/>
              <a:gd name="T2" fmla="*/ 2088 w 2089"/>
              <a:gd name="T3" fmla="*/ 1044 h 2089"/>
              <a:gd name="T4" fmla="*/ 1045 w 2089"/>
              <a:gd name="T5" fmla="*/ 2088 h 2089"/>
              <a:gd name="T6" fmla="*/ 1045 w 2089"/>
              <a:gd name="T7" fmla="*/ 2088 h 2089"/>
              <a:gd name="T8" fmla="*/ 0 w 2089"/>
              <a:gd name="T9" fmla="*/ 1044 h 2089"/>
              <a:gd name="T10" fmla="*/ 0 w 2089"/>
              <a:gd name="T11" fmla="*/ 1044 h 2089"/>
              <a:gd name="T12" fmla="*/ 1045 w 2089"/>
              <a:gd name="T13" fmla="*/ 0 h 2089"/>
              <a:gd name="T14" fmla="*/ 1045 w 2089"/>
              <a:gd name="T15" fmla="*/ 0 h 2089"/>
              <a:gd name="T16" fmla="*/ 2088 w 2089"/>
              <a:gd name="T17" fmla="*/ 1044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9" h="2089">
                <a:moveTo>
                  <a:pt x="2088" y="1044"/>
                </a:moveTo>
                <a:lnTo>
                  <a:pt x="2088" y="1044"/>
                </a:lnTo>
                <a:cubicBezTo>
                  <a:pt x="2088" y="1621"/>
                  <a:pt x="1621" y="2088"/>
                  <a:pt x="1045" y="2088"/>
                </a:cubicBezTo>
                <a:lnTo>
                  <a:pt x="1045" y="2088"/>
                </a:lnTo>
                <a:cubicBezTo>
                  <a:pt x="468" y="2088"/>
                  <a:pt x="0" y="1621"/>
                  <a:pt x="0" y="1044"/>
                </a:cubicBezTo>
                <a:lnTo>
                  <a:pt x="0" y="1044"/>
                </a:lnTo>
                <a:cubicBezTo>
                  <a:pt x="0" y="468"/>
                  <a:pt x="468" y="0"/>
                  <a:pt x="1045" y="0"/>
                </a:cubicBezTo>
                <a:lnTo>
                  <a:pt x="1045" y="0"/>
                </a:lnTo>
                <a:cubicBezTo>
                  <a:pt x="1621" y="0"/>
                  <a:pt x="2088" y="468"/>
                  <a:pt x="2088" y="104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2AA75FFC-7D55-E443-8898-227E5651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702" y="3843218"/>
            <a:ext cx="351914" cy="392412"/>
          </a:xfrm>
          <a:custGeom>
            <a:avLst/>
            <a:gdLst>
              <a:gd name="T0" fmla="*/ 516 w 1113"/>
              <a:gd name="T1" fmla="*/ 608 h 1238"/>
              <a:gd name="T2" fmla="*/ 516 w 1113"/>
              <a:gd name="T3" fmla="*/ 608 h 1238"/>
              <a:gd name="T4" fmla="*/ 495 w 1113"/>
              <a:gd name="T5" fmla="*/ 395 h 1238"/>
              <a:gd name="T6" fmla="*/ 495 w 1113"/>
              <a:gd name="T7" fmla="*/ 395 h 1238"/>
              <a:gd name="T8" fmla="*/ 708 w 1113"/>
              <a:gd name="T9" fmla="*/ 374 h 1238"/>
              <a:gd name="T10" fmla="*/ 708 w 1113"/>
              <a:gd name="T11" fmla="*/ 374 h 1238"/>
              <a:gd name="T12" fmla="*/ 729 w 1113"/>
              <a:gd name="T13" fmla="*/ 586 h 1238"/>
              <a:gd name="T14" fmla="*/ 729 w 1113"/>
              <a:gd name="T15" fmla="*/ 586 h 1238"/>
              <a:gd name="T16" fmla="*/ 516 w 1113"/>
              <a:gd name="T17" fmla="*/ 608 h 1238"/>
              <a:gd name="T18" fmla="*/ 874 w 1113"/>
              <a:gd name="T19" fmla="*/ 171 h 1238"/>
              <a:gd name="T20" fmla="*/ 874 w 1113"/>
              <a:gd name="T21" fmla="*/ 171 h 1238"/>
              <a:gd name="T22" fmla="*/ 190 w 1113"/>
              <a:gd name="T23" fmla="*/ 239 h 1238"/>
              <a:gd name="T24" fmla="*/ 190 w 1113"/>
              <a:gd name="T25" fmla="*/ 239 h 1238"/>
              <a:gd name="T26" fmla="*/ 0 w 1113"/>
              <a:gd name="T27" fmla="*/ 1237 h 1238"/>
              <a:gd name="T28" fmla="*/ 0 w 1113"/>
              <a:gd name="T29" fmla="*/ 1237 h 1238"/>
              <a:gd name="T30" fmla="*/ 942 w 1113"/>
              <a:gd name="T31" fmla="*/ 854 h 1238"/>
              <a:gd name="T32" fmla="*/ 942 w 1113"/>
              <a:gd name="T33" fmla="*/ 854 h 1238"/>
              <a:gd name="T34" fmla="*/ 874 w 1113"/>
              <a:gd name="T35" fmla="*/ 171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3" h="1238">
                <a:moveTo>
                  <a:pt x="516" y="608"/>
                </a:moveTo>
                <a:lnTo>
                  <a:pt x="516" y="608"/>
                </a:lnTo>
                <a:cubicBezTo>
                  <a:pt x="452" y="555"/>
                  <a:pt x="442" y="459"/>
                  <a:pt x="495" y="395"/>
                </a:cubicBezTo>
                <a:lnTo>
                  <a:pt x="495" y="395"/>
                </a:lnTo>
                <a:cubicBezTo>
                  <a:pt x="548" y="330"/>
                  <a:pt x="643" y="321"/>
                  <a:pt x="708" y="374"/>
                </a:cubicBezTo>
                <a:lnTo>
                  <a:pt x="708" y="374"/>
                </a:lnTo>
                <a:cubicBezTo>
                  <a:pt x="772" y="427"/>
                  <a:pt x="782" y="522"/>
                  <a:pt x="729" y="586"/>
                </a:cubicBezTo>
                <a:lnTo>
                  <a:pt x="729" y="586"/>
                </a:lnTo>
                <a:cubicBezTo>
                  <a:pt x="676" y="651"/>
                  <a:pt x="581" y="660"/>
                  <a:pt x="516" y="608"/>
                </a:cubicBezTo>
                <a:close/>
                <a:moveTo>
                  <a:pt x="874" y="171"/>
                </a:moveTo>
                <a:lnTo>
                  <a:pt x="874" y="171"/>
                </a:lnTo>
                <a:cubicBezTo>
                  <a:pt x="666" y="0"/>
                  <a:pt x="360" y="31"/>
                  <a:pt x="190" y="239"/>
                </a:cubicBezTo>
                <a:lnTo>
                  <a:pt x="190" y="239"/>
                </a:lnTo>
                <a:cubicBezTo>
                  <a:pt x="20" y="446"/>
                  <a:pt x="0" y="1237"/>
                  <a:pt x="0" y="1237"/>
                </a:cubicBezTo>
                <a:lnTo>
                  <a:pt x="0" y="1237"/>
                </a:lnTo>
                <a:cubicBezTo>
                  <a:pt x="0" y="1237"/>
                  <a:pt x="772" y="1062"/>
                  <a:pt x="942" y="854"/>
                </a:cubicBezTo>
                <a:lnTo>
                  <a:pt x="942" y="854"/>
                </a:lnTo>
                <a:cubicBezTo>
                  <a:pt x="1112" y="647"/>
                  <a:pt x="1082" y="340"/>
                  <a:pt x="874" y="1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25B7CEF-76B0-D94D-9472-924226DD8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38" y="3775050"/>
            <a:ext cx="350882" cy="359216"/>
          </a:xfrm>
          <a:custGeom>
            <a:avLst/>
            <a:gdLst>
              <a:gd name="connsiteX0" fmla="*/ 600849 w 723707"/>
              <a:gd name="connsiteY0" fmla="*/ 350860 h 740897"/>
              <a:gd name="connsiteX1" fmla="*/ 723414 w 723707"/>
              <a:gd name="connsiteY1" fmla="*/ 350860 h 740897"/>
              <a:gd name="connsiteX2" fmla="*/ 616496 w 723707"/>
              <a:gd name="connsiteY2" fmla="*/ 626022 h 740897"/>
              <a:gd name="connsiteX3" fmla="*/ 141882 w 723707"/>
              <a:gd name="connsiteY3" fmla="*/ 663277 h 740897"/>
              <a:gd name="connsiteX4" fmla="*/ 73428 w 723707"/>
              <a:gd name="connsiteY4" fmla="*/ 729943 h 740897"/>
              <a:gd name="connsiteX5" fmla="*/ 26488 w 723707"/>
              <a:gd name="connsiteY5" fmla="*/ 711643 h 740897"/>
              <a:gd name="connsiteX6" fmla="*/ 26488 w 723707"/>
              <a:gd name="connsiteY6" fmla="*/ 475043 h 740897"/>
              <a:gd name="connsiteX7" fmla="*/ 42786 w 723707"/>
              <a:gd name="connsiteY7" fmla="*/ 458703 h 740897"/>
              <a:gd name="connsiteX8" fmla="*/ 76036 w 723707"/>
              <a:gd name="connsiteY8" fmla="*/ 458703 h 740897"/>
              <a:gd name="connsiteX9" fmla="*/ 92334 w 723707"/>
              <a:gd name="connsiteY9" fmla="*/ 458703 h 740897"/>
              <a:gd name="connsiteX10" fmla="*/ 109285 w 723707"/>
              <a:gd name="connsiteY10" fmla="*/ 458703 h 740897"/>
              <a:gd name="connsiteX11" fmla="*/ 280745 w 723707"/>
              <a:gd name="connsiteY11" fmla="*/ 458703 h 740897"/>
              <a:gd name="connsiteX12" fmla="*/ 299000 w 723707"/>
              <a:gd name="connsiteY12" fmla="*/ 507069 h 740897"/>
              <a:gd name="connsiteX13" fmla="*/ 230546 w 723707"/>
              <a:gd name="connsiteY13" fmla="*/ 575042 h 740897"/>
              <a:gd name="connsiteX14" fmla="*/ 530439 w 723707"/>
              <a:gd name="connsiteY14" fmla="*/ 539748 h 740897"/>
              <a:gd name="connsiteX15" fmla="*/ 600849 w 723707"/>
              <a:gd name="connsiteY15" fmla="*/ 350860 h 740897"/>
              <a:gd name="connsiteX16" fmla="*/ 667983 w 723707"/>
              <a:gd name="connsiteY16" fmla="*/ 431 h 740897"/>
              <a:gd name="connsiteX17" fmla="*/ 697871 w 723707"/>
              <a:gd name="connsiteY17" fmla="*/ 29750 h 740897"/>
              <a:gd name="connsiteX18" fmla="*/ 697871 w 723707"/>
              <a:gd name="connsiteY18" fmla="*/ 266349 h 740897"/>
              <a:gd name="connsiteX19" fmla="*/ 680921 w 723707"/>
              <a:gd name="connsiteY19" fmla="*/ 282689 h 740897"/>
              <a:gd name="connsiteX20" fmla="*/ 647020 w 723707"/>
              <a:gd name="connsiteY20" fmla="*/ 282689 h 740897"/>
              <a:gd name="connsiteX21" fmla="*/ 630721 w 723707"/>
              <a:gd name="connsiteY21" fmla="*/ 282689 h 740897"/>
              <a:gd name="connsiteX22" fmla="*/ 614422 w 723707"/>
              <a:gd name="connsiteY22" fmla="*/ 282689 h 740897"/>
              <a:gd name="connsiteX23" fmla="*/ 442310 w 723707"/>
              <a:gd name="connsiteY23" fmla="*/ 282689 h 740897"/>
              <a:gd name="connsiteX24" fmla="*/ 424707 w 723707"/>
              <a:gd name="connsiteY24" fmla="*/ 234977 h 740897"/>
              <a:gd name="connsiteX25" fmla="*/ 493161 w 723707"/>
              <a:gd name="connsiteY25" fmla="*/ 166350 h 740897"/>
              <a:gd name="connsiteX26" fmla="*/ 193268 w 723707"/>
              <a:gd name="connsiteY26" fmla="*/ 201644 h 740897"/>
              <a:gd name="connsiteX27" fmla="*/ 122858 w 723707"/>
              <a:gd name="connsiteY27" fmla="*/ 390532 h 740897"/>
              <a:gd name="connsiteX28" fmla="*/ 293 w 723707"/>
              <a:gd name="connsiteY28" fmla="*/ 390532 h 740897"/>
              <a:gd name="connsiteX29" fmla="*/ 107211 w 723707"/>
              <a:gd name="connsiteY29" fmla="*/ 115370 h 740897"/>
              <a:gd name="connsiteX30" fmla="*/ 581173 w 723707"/>
              <a:gd name="connsiteY30" fmla="*/ 78116 h 740897"/>
              <a:gd name="connsiteX31" fmla="*/ 650279 w 723707"/>
              <a:gd name="connsiteY31" fmla="*/ 10796 h 740897"/>
              <a:gd name="connsiteX32" fmla="*/ 667983 w 723707"/>
              <a:gd name="connsiteY32" fmla="*/ 431 h 74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3707" h="740897">
                <a:moveTo>
                  <a:pt x="600849" y="350860"/>
                </a:moveTo>
                <a:lnTo>
                  <a:pt x="723414" y="350860"/>
                </a:lnTo>
                <a:cubicBezTo>
                  <a:pt x="727326" y="450206"/>
                  <a:pt x="692121" y="550206"/>
                  <a:pt x="616496" y="626022"/>
                </a:cubicBezTo>
                <a:cubicBezTo>
                  <a:pt x="487411" y="756087"/>
                  <a:pt x="285309" y="767852"/>
                  <a:pt x="141882" y="663277"/>
                </a:cubicBezTo>
                <a:cubicBezTo>
                  <a:pt x="113848" y="690728"/>
                  <a:pt x="73428" y="729943"/>
                  <a:pt x="73428" y="729943"/>
                </a:cubicBezTo>
                <a:cubicBezTo>
                  <a:pt x="48654" y="754126"/>
                  <a:pt x="25184" y="733865"/>
                  <a:pt x="26488" y="711643"/>
                </a:cubicBezTo>
                <a:lnTo>
                  <a:pt x="26488" y="475043"/>
                </a:lnTo>
                <a:cubicBezTo>
                  <a:pt x="26488" y="465892"/>
                  <a:pt x="33659" y="458703"/>
                  <a:pt x="42786" y="458703"/>
                </a:cubicBezTo>
                <a:lnTo>
                  <a:pt x="76036" y="458703"/>
                </a:lnTo>
                <a:lnTo>
                  <a:pt x="92334" y="458703"/>
                </a:lnTo>
                <a:cubicBezTo>
                  <a:pt x="92334" y="458703"/>
                  <a:pt x="100157" y="458703"/>
                  <a:pt x="109285" y="458703"/>
                </a:cubicBezTo>
                <a:lnTo>
                  <a:pt x="280745" y="458703"/>
                </a:lnTo>
                <a:cubicBezTo>
                  <a:pt x="295740" y="457396"/>
                  <a:pt x="324426" y="475696"/>
                  <a:pt x="299000" y="507069"/>
                </a:cubicBezTo>
                <a:cubicBezTo>
                  <a:pt x="299000" y="507069"/>
                  <a:pt x="262491" y="543670"/>
                  <a:pt x="230546" y="575042"/>
                </a:cubicBezTo>
                <a:cubicBezTo>
                  <a:pt x="324426" y="633212"/>
                  <a:pt x="448947" y="621447"/>
                  <a:pt x="530439" y="539748"/>
                </a:cubicBezTo>
                <a:cubicBezTo>
                  <a:pt x="581943" y="487461"/>
                  <a:pt x="605413" y="418180"/>
                  <a:pt x="600849" y="350860"/>
                </a:cubicBezTo>
                <a:close/>
                <a:moveTo>
                  <a:pt x="667983" y="431"/>
                </a:moveTo>
                <a:cubicBezTo>
                  <a:pt x="684914" y="-2847"/>
                  <a:pt x="698360" y="13084"/>
                  <a:pt x="697871" y="29750"/>
                </a:cubicBezTo>
                <a:lnTo>
                  <a:pt x="697871" y="266349"/>
                </a:lnTo>
                <a:cubicBezTo>
                  <a:pt x="697871" y="275500"/>
                  <a:pt x="690048" y="282689"/>
                  <a:pt x="680921" y="282689"/>
                </a:cubicBezTo>
                <a:lnTo>
                  <a:pt x="647020" y="282689"/>
                </a:lnTo>
                <a:lnTo>
                  <a:pt x="630721" y="282689"/>
                </a:lnTo>
                <a:cubicBezTo>
                  <a:pt x="630721" y="282689"/>
                  <a:pt x="623550" y="282689"/>
                  <a:pt x="614422" y="282689"/>
                </a:cubicBezTo>
                <a:lnTo>
                  <a:pt x="442310" y="282689"/>
                </a:lnTo>
                <a:cubicBezTo>
                  <a:pt x="427967" y="283343"/>
                  <a:pt x="398630" y="265696"/>
                  <a:pt x="424707" y="234977"/>
                </a:cubicBezTo>
                <a:cubicBezTo>
                  <a:pt x="424707" y="234977"/>
                  <a:pt x="461216" y="197723"/>
                  <a:pt x="493161" y="166350"/>
                </a:cubicBezTo>
                <a:cubicBezTo>
                  <a:pt x="399281" y="108835"/>
                  <a:pt x="274760" y="120599"/>
                  <a:pt x="193268" y="201644"/>
                </a:cubicBezTo>
                <a:cubicBezTo>
                  <a:pt x="141764" y="253931"/>
                  <a:pt x="118294" y="322558"/>
                  <a:pt x="122858" y="390532"/>
                </a:cubicBezTo>
                <a:lnTo>
                  <a:pt x="293" y="390532"/>
                </a:lnTo>
                <a:cubicBezTo>
                  <a:pt x="-3619" y="291186"/>
                  <a:pt x="31586" y="190533"/>
                  <a:pt x="107211" y="115370"/>
                </a:cubicBezTo>
                <a:cubicBezTo>
                  <a:pt x="236296" y="-14694"/>
                  <a:pt x="438398" y="-26458"/>
                  <a:pt x="581173" y="78116"/>
                </a:cubicBezTo>
                <a:cubicBezTo>
                  <a:pt x="609207" y="50665"/>
                  <a:pt x="650279" y="10796"/>
                  <a:pt x="650279" y="10796"/>
                </a:cubicBezTo>
                <a:cubicBezTo>
                  <a:pt x="656310" y="4751"/>
                  <a:pt x="662340" y="1524"/>
                  <a:pt x="667983" y="4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ED75B3A-F327-6D4A-8CFF-62C51B6C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195" y="4540449"/>
            <a:ext cx="406060" cy="413042"/>
          </a:xfrm>
          <a:custGeom>
            <a:avLst/>
            <a:gdLst>
              <a:gd name="connsiteX0" fmla="*/ 289734 w 837513"/>
              <a:gd name="connsiteY0" fmla="*/ 374474 h 851915"/>
              <a:gd name="connsiteX1" fmla="*/ 105952 w 837513"/>
              <a:gd name="connsiteY1" fmla="*/ 562834 h 851915"/>
              <a:gd name="connsiteX2" fmla="*/ 294966 w 837513"/>
              <a:gd name="connsiteY2" fmla="*/ 746616 h 851915"/>
              <a:gd name="connsiteX3" fmla="*/ 478094 w 837513"/>
              <a:gd name="connsiteY3" fmla="*/ 557602 h 851915"/>
              <a:gd name="connsiteX4" fmla="*/ 289734 w 837513"/>
              <a:gd name="connsiteY4" fmla="*/ 374474 h 851915"/>
              <a:gd name="connsiteX5" fmla="*/ 333554 w 837513"/>
              <a:gd name="connsiteY5" fmla="*/ 267867 h 851915"/>
              <a:gd name="connsiteX6" fmla="*/ 334208 w 837513"/>
              <a:gd name="connsiteY6" fmla="*/ 312341 h 851915"/>
              <a:gd name="connsiteX7" fmla="*/ 431658 w 837513"/>
              <a:gd name="connsiteY7" fmla="*/ 350275 h 851915"/>
              <a:gd name="connsiteX8" fmla="*/ 461743 w 837513"/>
              <a:gd name="connsiteY8" fmla="*/ 319535 h 851915"/>
              <a:gd name="connsiteX9" fmla="*/ 527800 w 837513"/>
              <a:gd name="connsiteY9" fmla="*/ 382976 h 851915"/>
              <a:gd name="connsiteX10" fmla="*/ 497714 w 837513"/>
              <a:gd name="connsiteY10" fmla="*/ 414370 h 851915"/>
              <a:gd name="connsiteX11" fmla="*/ 539572 w 837513"/>
              <a:gd name="connsiteY11" fmla="*/ 510512 h 851915"/>
              <a:gd name="connsiteX12" fmla="*/ 582738 w 837513"/>
              <a:gd name="connsiteY12" fmla="*/ 509858 h 851915"/>
              <a:gd name="connsiteX13" fmla="*/ 584046 w 837513"/>
              <a:gd name="connsiteY13" fmla="*/ 602076 h 851915"/>
              <a:gd name="connsiteX14" fmla="*/ 540226 w 837513"/>
              <a:gd name="connsiteY14" fmla="*/ 602730 h 851915"/>
              <a:gd name="connsiteX15" fmla="*/ 501639 w 837513"/>
              <a:gd name="connsiteY15" fmla="*/ 700180 h 851915"/>
              <a:gd name="connsiteX16" fmla="*/ 533032 w 837513"/>
              <a:gd name="connsiteY16" fmla="*/ 730266 h 851915"/>
              <a:gd name="connsiteX17" fmla="*/ 468937 w 837513"/>
              <a:gd name="connsiteY17" fmla="*/ 796322 h 851915"/>
              <a:gd name="connsiteX18" fmla="*/ 437544 w 837513"/>
              <a:gd name="connsiteY18" fmla="*/ 766237 h 851915"/>
              <a:gd name="connsiteX19" fmla="*/ 342056 w 837513"/>
              <a:gd name="connsiteY19" fmla="*/ 807441 h 851915"/>
              <a:gd name="connsiteX20" fmla="*/ 342710 w 837513"/>
              <a:gd name="connsiteY20" fmla="*/ 850607 h 851915"/>
              <a:gd name="connsiteX21" fmla="*/ 250492 w 837513"/>
              <a:gd name="connsiteY21" fmla="*/ 851915 h 851915"/>
              <a:gd name="connsiteX22" fmla="*/ 249838 w 837513"/>
              <a:gd name="connsiteY22" fmla="*/ 808749 h 851915"/>
              <a:gd name="connsiteX23" fmla="*/ 152388 w 837513"/>
              <a:gd name="connsiteY23" fmla="*/ 770161 h 851915"/>
              <a:gd name="connsiteX24" fmla="*/ 122303 w 837513"/>
              <a:gd name="connsiteY24" fmla="*/ 801555 h 851915"/>
              <a:gd name="connsiteX25" fmla="*/ 56246 w 837513"/>
              <a:gd name="connsiteY25" fmla="*/ 737460 h 851915"/>
              <a:gd name="connsiteX26" fmla="*/ 86332 w 837513"/>
              <a:gd name="connsiteY26" fmla="*/ 706066 h 851915"/>
              <a:gd name="connsiteX27" fmla="*/ 45128 w 837513"/>
              <a:gd name="connsiteY27" fmla="*/ 609924 h 851915"/>
              <a:gd name="connsiteX28" fmla="*/ 1308 w 837513"/>
              <a:gd name="connsiteY28" fmla="*/ 610578 h 851915"/>
              <a:gd name="connsiteX29" fmla="*/ 0 w 837513"/>
              <a:gd name="connsiteY29" fmla="*/ 519014 h 851915"/>
              <a:gd name="connsiteX30" fmla="*/ 43820 w 837513"/>
              <a:gd name="connsiteY30" fmla="*/ 517706 h 851915"/>
              <a:gd name="connsiteX31" fmla="*/ 82407 w 837513"/>
              <a:gd name="connsiteY31" fmla="*/ 420910 h 851915"/>
              <a:gd name="connsiteX32" fmla="*/ 51014 w 837513"/>
              <a:gd name="connsiteY32" fmla="*/ 390824 h 851915"/>
              <a:gd name="connsiteX33" fmla="*/ 115109 w 837513"/>
              <a:gd name="connsiteY33" fmla="*/ 324114 h 851915"/>
              <a:gd name="connsiteX34" fmla="*/ 146502 w 837513"/>
              <a:gd name="connsiteY34" fmla="*/ 354853 h 851915"/>
              <a:gd name="connsiteX35" fmla="*/ 242644 w 837513"/>
              <a:gd name="connsiteY35" fmla="*/ 312995 h 851915"/>
              <a:gd name="connsiteX36" fmla="*/ 241990 w 837513"/>
              <a:gd name="connsiteY36" fmla="*/ 269829 h 851915"/>
              <a:gd name="connsiteX37" fmla="*/ 637790 w 837513"/>
              <a:gd name="connsiteY37" fmla="*/ 82181 h 851915"/>
              <a:gd name="connsiteX38" fmla="*/ 592607 w 837513"/>
              <a:gd name="connsiteY38" fmla="*/ 91965 h 851915"/>
              <a:gd name="connsiteX39" fmla="*/ 533672 w 837513"/>
              <a:gd name="connsiteY39" fmla="*/ 243935 h 851915"/>
              <a:gd name="connsiteX40" fmla="*/ 641064 w 837513"/>
              <a:gd name="connsiteY40" fmla="*/ 311767 h 851915"/>
              <a:gd name="connsiteX41" fmla="*/ 685593 w 837513"/>
              <a:gd name="connsiteY41" fmla="*/ 301984 h 851915"/>
              <a:gd name="connsiteX42" fmla="*/ 744527 w 837513"/>
              <a:gd name="connsiteY42" fmla="*/ 150014 h 851915"/>
              <a:gd name="connsiteX43" fmla="*/ 637790 w 837513"/>
              <a:gd name="connsiteY43" fmla="*/ 82181 h 851915"/>
              <a:gd name="connsiteX44" fmla="*/ 675770 w 837513"/>
              <a:gd name="connsiteY44" fmla="*/ 0 h 851915"/>
              <a:gd name="connsiteX45" fmla="*/ 744527 w 837513"/>
              <a:gd name="connsiteY45" fmla="*/ 26089 h 851915"/>
              <a:gd name="connsiteX46" fmla="*/ 734050 w 837513"/>
              <a:gd name="connsiteY46" fmla="*/ 54135 h 851915"/>
              <a:gd name="connsiteX47" fmla="*/ 777924 w 837513"/>
              <a:gd name="connsiteY47" fmla="*/ 95226 h 851915"/>
              <a:gd name="connsiteX48" fmla="*/ 805426 w 837513"/>
              <a:gd name="connsiteY48" fmla="*/ 82834 h 851915"/>
              <a:gd name="connsiteX49" fmla="*/ 834894 w 837513"/>
              <a:gd name="connsiteY49" fmla="*/ 150666 h 851915"/>
              <a:gd name="connsiteX50" fmla="*/ 808046 w 837513"/>
              <a:gd name="connsiteY50" fmla="*/ 162406 h 851915"/>
              <a:gd name="connsiteX51" fmla="*/ 809355 w 837513"/>
              <a:gd name="connsiteY51" fmla="*/ 223064 h 851915"/>
              <a:gd name="connsiteX52" fmla="*/ 837513 w 837513"/>
              <a:gd name="connsiteY52" fmla="*/ 233499 h 851915"/>
              <a:gd name="connsiteX53" fmla="*/ 810665 w 837513"/>
              <a:gd name="connsiteY53" fmla="*/ 301984 h 851915"/>
              <a:gd name="connsiteX54" fmla="*/ 783162 w 837513"/>
              <a:gd name="connsiteY54" fmla="*/ 291548 h 851915"/>
              <a:gd name="connsiteX55" fmla="*/ 741253 w 837513"/>
              <a:gd name="connsiteY55" fmla="*/ 335248 h 851915"/>
              <a:gd name="connsiteX56" fmla="*/ 753040 w 837513"/>
              <a:gd name="connsiteY56" fmla="*/ 362642 h 851915"/>
              <a:gd name="connsiteX57" fmla="*/ 685593 w 837513"/>
              <a:gd name="connsiteY57" fmla="*/ 391992 h 851915"/>
              <a:gd name="connsiteX58" fmla="*/ 673806 w 837513"/>
              <a:gd name="connsiteY58" fmla="*/ 365250 h 851915"/>
              <a:gd name="connsiteX59" fmla="*/ 612906 w 837513"/>
              <a:gd name="connsiteY59" fmla="*/ 366555 h 851915"/>
              <a:gd name="connsiteX60" fmla="*/ 602429 w 837513"/>
              <a:gd name="connsiteY60" fmla="*/ 393949 h 851915"/>
              <a:gd name="connsiteX61" fmla="*/ 533672 w 837513"/>
              <a:gd name="connsiteY61" fmla="*/ 367859 h 851915"/>
              <a:gd name="connsiteX62" fmla="*/ 544804 w 837513"/>
              <a:gd name="connsiteY62" fmla="*/ 339813 h 851915"/>
              <a:gd name="connsiteX63" fmla="*/ 500276 w 837513"/>
              <a:gd name="connsiteY63" fmla="*/ 298723 h 851915"/>
              <a:gd name="connsiteX64" fmla="*/ 473428 w 837513"/>
              <a:gd name="connsiteY64" fmla="*/ 311115 h 851915"/>
              <a:gd name="connsiteX65" fmla="*/ 443305 w 837513"/>
              <a:gd name="connsiteY65" fmla="*/ 243283 h 851915"/>
              <a:gd name="connsiteX66" fmla="*/ 470808 w 837513"/>
              <a:gd name="connsiteY66" fmla="*/ 231543 h 851915"/>
              <a:gd name="connsiteX67" fmla="*/ 468844 w 837513"/>
              <a:gd name="connsiteY67" fmla="*/ 171537 h 851915"/>
              <a:gd name="connsiteX68" fmla="*/ 440686 w 837513"/>
              <a:gd name="connsiteY68" fmla="*/ 160449 h 851915"/>
              <a:gd name="connsiteX69" fmla="*/ 467534 w 837513"/>
              <a:gd name="connsiteY69" fmla="*/ 91965 h 851915"/>
              <a:gd name="connsiteX70" fmla="*/ 495692 w 837513"/>
              <a:gd name="connsiteY70" fmla="*/ 102401 h 851915"/>
              <a:gd name="connsiteX71" fmla="*/ 536946 w 837513"/>
              <a:gd name="connsiteY71" fmla="*/ 58701 h 851915"/>
              <a:gd name="connsiteX72" fmla="*/ 525159 w 837513"/>
              <a:gd name="connsiteY72" fmla="*/ 31307 h 851915"/>
              <a:gd name="connsiteX73" fmla="*/ 592607 w 837513"/>
              <a:gd name="connsiteY73" fmla="*/ 1304 h 851915"/>
              <a:gd name="connsiteX74" fmla="*/ 605048 w 837513"/>
              <a:gd name="connsiteY74" fmla="*/ 28698 h 851915"/>
              <a:gd name="connsiteX75" fmla="*/ 665293 w 837513"/>
              <a:gd name="connsiteY75" fmla="*/ 27394 h 8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837513" h="851915">
                <a:moveTo>
                  <a:pt x="289734" y="374474"/>
                </a:moveTo>
                <a:cubicBezTo>
                  <a:pt x="186398" y="375782"/>
                  <a:pt x="104644" y="460152"/>
                  <a:pt x="105952" y="562834"/>
                </a:cubicBezTo>
                <a:cubicBezTo>
                  <a:pt x="107260" y="665517"/>
                  <a:pt x="191630" y="747924"/>
                  <a:pt x="294966" y="746616"/>
                </a:cubicBezTo>
                <a:cubicBezTo>
                  <a:pt x="397648" y="744654"/>
                  <a:pt x="480056" y="660284"/>
                  <a:pt x="478094" y="557602"/>
                </a:cubicBezTo>
                <a:cubicBezTo>
                  <a:pt x="476786" y="454919"/>
                  <a:pt x="391762" y="372512"/>
                  <a:pt x="289734" y="374474"/>
                </a:cubicBezTo>
                <a:close/>
                <a:moveTo>
                  <a:pt x="333554" y="267867"/>
                </a:moveTo>
                <a:lnTo>
                  <a:pt x="334208" y="312341"/>
                </a:lnTo>
                <a:cubicBezTo>
                  <a:pt x="369525" y="317573"/>
                  <a:pt x="402881" y="331308"/>
                  <a:pt x="431658" y="350275"/>
                </a:cubicBezTo>
                <a:lnTo>
                  <a:pt x="461743" y="319535"/>
                </a:lnTo>
                <a:lnTo>
                  <a:pt x="527800" y="382976"/>
                </a:lnTo>
                <a:lnTo>
                  <a:pt x="497714" y="414370"/>
                </a:lnTo>
                <a:cubicBezTo>
                  <a:pt x="517989" y="442493"/>
                  <a:pt x="532378" y="475194"/>
                  <a:pt x="539572" y="510512"/>
                </a:cubicBezTo>
                <a:lnTo>
                  <a:pt x="582738" y="509858"/>
                </a:lnTo>
                <a:lnTo>
                  <a:pt x="584046" y="602076"/>
                </a:lnTo>
                <a:lnTo>
                  <a:pt x="540226" y="602730"/>
                </a:lnTo>
                <a:cubicBezTo>
                  <a:pt x="534340" y="638047"/>
                  <a:pt x="521259" y="671403"/>
                  <a:pt x="501639" y="700180"/>
                </a:cubicBezTo>
                <a:lnTo>
                  <a:pt x="533032" y="730266"/>
                </a:lnTo>
                <a:lnTo>
                  <a:pt x="468937" y="796322"/>
                </a:lnTo>
                <a:lnTo>
                  <a:pt x="437544" y="766237"/>
                </a:lnTo>
                <a:cubicBezTo>
                  <a:pt x="409421" y="785858"/>
                  <a:pt x="376719" y="800247"/>
                  <a:pt x="342056" y="807441"/>
                </a:cubicBezTo>
                <a:lnTo>
                  <a:pt x="342710" y="850607"/>
                </a:lnTo>
                <a:lnTo>
                  <a:pt x="250492" y="851915"/>
                </a:lnTo>
                <a:lnTo>
                  <a:pt x="249838" y="808749"/>
                </a:lnTo>
                <a:cubicBezTo>
                  <a:pt x="214521" y="802863"/>
                  <a:pt x="181165" y="789128"/>
                  <a:pt x="152388" y="770161"/>
                </a:cubicBezTo>
                <a:lnTo>
                  <a:pt x="122303" y="801555"/>
                </a:lnTo>
                <a:lnTo>
                  <a:pt x="56246" y="737460"/>
                </a:lnTo>
                <a:lnTo>
                  <a:pt x="86332" y="706066"/>
                </a:lnTo>
                <a:cubicBezTo>
                  <a:pt x="66057" y="677943"/>
                  <a:pt x="52322" y="645242"/>
                  <a:pt x="45128" y="609924"/>
                </a:cubicBezTo>
                <a:lnTo>
                  <a:pt x="1308" y="610578"/>
                </a:lnTo>
                <a:lnTo>
                  <a:pt x="0" y="519014"/>
                </a:lnTo>
                <a:lnTo>
                  <a:pt x="43820" y="517706"/>
                </a:lnTo>
                <a:cubicBezTo>
                  <a:pt x="49706" y="482389"/>
                  <a:pt x="63441" y="449687"/>
                  <a:pt x="82407" y="420910"/>
                </a:cubicBezTo>
                <a:lnTo>
                  <a:pt x="51014" y="390824"/>
                </a:lnTo>
                <a:lnTo>
                  <a:pt x="115109" y="324114"/>
                </a:lnTo>
                <a:lnTo>
                  <a:pt x="146502" y="354853"/>
                </a:lnTo>
                <a:cubicBezTo>
                  <a:pt x="174625" y="334578"/>
                  <a:pt x="207327" y="320189"/>
                  <a:pt x="242644" y="312995"/>
                </a:cubicBezTo>
                <a:lnTo>
                  <a:pt x="241990" y="269829"/>
                </a:lnTo>
                <a:close/>
                <a:moveTo>
                  <a:pt x="637790" y="82181"/>
                </a:moveTo>
                <a:cubicBezTo>
                  <a:pt x="621419" y="82181"/>
                  <a:pt x="606358" y="85443"/>
                  <a:pt x="592607" y="91965"/>
                </a:cubicBezTo>
                <a:cubicBezTo>
                  <a:pt x="533672" y="117402"/>
                  <a:pt x="507479" y="185886"/>
                  <a:pt x="533672" y="243935"/>
                </a:cubicBezTo>
                <a:cubicBezTo>
                  <a:pt x="552662" y="285678"/>
                  <a:pt x="594571" y="312420"/>
                  <a:pt x="641064" y="311767"/>
                </a:cubicBezTo>
                <a:cubicBezTo>
                  <a:pt x="656125" y="311767"/>
                  <a:pt x="671841" y="308506"/>
                  <a:pt x="685593" y="301984"/>
                </a:cubicBezTo>
                <a:cubicBezTo>
                  <a:pt x="743872" y="276547"/>
                  <a:pt x="770720" y="208062"/>
                  <a:pt x="744527" y="150014"/>
                </a:cubicBezTo>
                <a:cubicBezTo>
                  <a:pt x="726192" y="108271"/>
                  <a:pt x="683628" y="81529"/>
                  <a:pt x="637790" y="82181"/>
                </a:cubicBezTo>
                <a:close/>
                <a:moveTo>
                  <a:pt x="675770" y="0"/>
                </a:moveTo>
                <a:lnTo>
                  <a:pt x="744527" y="26089"/>
                </a:lnTo>
                <a:lnTo>
                  <a:pt x="734050" y="54135"/>
                </a:lnTo>
                <a:cubicBezTo>
                  <a:pt x="751076" y="65223"/>
                  <a:pt x="766137" y="78920"/>
                  <a:pt x="777924" y="95226"/>
                </a:cubicBezTo>
                <a:lnTo>
                  <a:pt x="805426" y="82834"/>
                </a:lnTo>
                <a:lnTo>
                  <a:pt x="834894" y="150666"/>
                </a:lnTo>
                <a:lnTo>
                  <a:pt x="808046" y="162406"/>
                </a:lnTo>
                <a:cubicBezTo>
                  <a:pt x="811975" y="182625"/>
                  <a:pt x="812630" y="202844"/>
                  <a:pt x="809355" y="223064"/>
                </a:cubicBezTo>
                <a:lnTo>
                  <a:pt x="837513" y="233499"/>
                </a:lnTo>
                <a:lnTo>
                  <a:pt x="810665" y="301984"/>
                </a:lnTo>
                <a:lnTo>
                  <a:pt x="783162" y="291548"/>
                </a:lnTo>
                <a:cubicBezTo>
                  <a:pt x="771375" y="308506"/>
                  <a:pt x="757624" y="322855"/>
                  <a:pt x="741253" y="335248"/>
                </a:cubicBezTo>
                <a:lnTo>
                  <a:pt x="753040" y="362642"/>
                </a:lnTo>
                <a:lnTo>
                  <a:pt x="685593" y="391992"/>
                </a:lnTo>
                <a:lnTo>
                  <a:pt x="673806" y="365250"/>
                </a:lnTo>
                <a:cubicBezTo>
                  <a:pt x="653506" y="369164"/>
                  <a:pt x="633206" y="369816"/>
                  <a:pt x="612906" y="366555"/>
                </a:cubicBezTo>
                <a:lnTo>
                  <a:pt x="602429" y="393949"/>
                </a:lnTo>
                <a:lnTo>
                  <a:pt x="533672" y="367859"/>
                </a:lnTo>
                <a:lnTo>
                  <a:pt x="544804" y="339813"/>
                </a:lnTo>
                <a:cubicBezTo>
                  <a:pt x="527124" y="328725"/>
                  <a:pt x="512717" y="315029"/>
                  <a:pt x="500276" y="298723"/>
                </a:cubicBezTo>
                <a:lnTo>
                  <a:pt x="473428" y="311115"/>
                </a:lnTo>
                <a:lnTo>
                  <a:pt x="443305" y="243283"/>
                </a:lnTo>
                <a:lnTo>
                  <a:pt x="470808" y="231543"/>
                </a:lnTo>
                <a:cubicBezTo>
                  <a:pt x="466224" y="211324"/>
                  <a:pt x="466224" y="191104"/>
                  <a:pt x="468844" y="171537"/>
                </a:cubicBezTo>
                <a:lnTo>
                  <a:pt x="440686" y="160449"/>
                </a:lnTo>
                <a:lnTo>
                  <a:pt x="467534" y="91965"/>
                </a:lnTo>
                <a:lnTo>
                  <a:pt x="495692" y="102401"/>
                </a:lnTo>
                <a:cubicBezTo>
                  <a:pt x="506824" y="85443"/>
                  <a:pt x="520575" y="71093"/>
                  <a:pt x="536946" y="58701"/>
                </a:cubicBezTo>
                <a:lnTo>
                  <a:pt x="525159" y="31307"/>
                </a:lnTo>
                <a:lnTo>
                  <a:pt x="592607" y="1304"/>
                </a:lnTo>
                <a:lnTo>
                  <a:pt x="605048" y="28698"/>
                </a:lnTo>
                <a:cubicBezTo>
                  <a:pt x="624693" y="24785"/>
                  <a:pt x="644993" y="24785"/>
                  <a:pt x="665293" y="27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/>
          </a:p>
        </p:txBody>
      </p:sp>
      <p:sp>
        <p:nvSpPr>
          <p:cNvPr id="32" name="Freeform 40">
            <a:extLst>
              <a:ext uri="{FF2B5EF4-FFF2-40B4-BE49-F238E27FC236}">
                <a16:creationId xmlns:a16="http://schemas.microsoft.com/office/drawing/2014/main" id="{95990674-F9CD-FC4D-8AB7-38A3110B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682" y="2788872"/>
            <a:ext cx="604678" cy="604678"/>
          </a:xfrm>
          <a:custGeom>
            <a:avLst/>
            <a:gdLst>
              <a:gd name="T0" fmla="*/ 0 w 1908"/>
              <a:gd name="T1" fmla="*/ 954 h 1908"/>
              <a:gd name="T2" fmla="*/ 0 w 1908"/>
              <a:gd name="T3" fmla="*/ 954 h 1908"/>
              <a:gd name="T4" fmla="*/ 953 w 1908"/>
              <a:gd name="T5" fmla="*/ 1907 h 1908"/>
              <a:gd name="T6" fmla="*/ 953 w 1908"/>
              <a:gd name="T7" fmla="*/ 1907 h 1908"/>
              <a:gd name="T8" fmla="*/ 1907 w 1908"/>
              <a:gd name="T9" fmla="*/ 954 h 1908"/>
              <a:gd name="T10" fmla="*/ 1907 w 1908"/>
              <a:gd name="T11" fmla="*/ 954 h 1908"/>
              <a:gd name="T12" fmla="*/ 953 w 1908"/>
              <a:gd name="T13" fmla="*/ 0 h 1908"/>
              <a:gd name="T14" fmla="*/ 953 w 1908"/>
              <a:gd name="T15" fmla="*/ 0 h 1908"/>
              <a:gd name="T16" fmla="*/ 0 w 1908"/>
              <a:gd name="T17" fmla="*/ 95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8" h="1908">
                <a:moveTo>
                  <a:pt x="0" y="954"/>
                </a:moveTo>
                <a:lnTo>
                  <a:pt x="0" y="954"/>
                </a:lnTo>
                <a:cubicBezTo>
                  <a:pt x="0" y="1480"/>
                  <a:pt x="427" y="1907"/>
                  <a:pt x="953" y="1907"/>
                </a:cubicBezTo>
                <a:lnTo>
                  <a:pt x="953" y="1907"/>
                </a:lnTo>
                <a:cubicBezTo>
                  <a:pt x="1480" y="1907"/>
                  <a:pt x="1907" y="1480"/>
                  <a:pt x="1907" y="954"/>
                </a:cubicBezTo>
                <a:lnTo>
                  <a:pt x="1907" y="954"/>
                </a:lnTo>
                <a:cubicBezTo>
                  <a:pt x="1907" y="427"/>
                  <a:pt x="1480" y="0"/>
                  <a:pt x="953" y="0"/>
                </a:cubicBezTo>
                <a:lnTo>
                  <a:pt x="953" y="0"/>
                </a:lnTo>
                <a:cubicBezTo>
                  <a:pt x="427" y="0"/>
                  <a:pt x="0" y="427"/>
                  <a:pt x="0" y="9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33" name="Freeform 41">
            <a:extLst>
              <a:ext uri="{FF2B5EF4-FFF2-40B4-BE49-F238E27FC236}">
                <a16:creationId xmlns:a16="http://schemas.microsoft.com/office/drawing/2014/main" id="{192D80C4-5C5F-EA44-8AEA-C901B35A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348" y="2948071"/>
            <a:ext cx="340742" cy="286280"/>
          </a:xfrm>
          <a:custGeom>
            <a:avLst/>
            <a:gdLst>
              <a:gd name="T0" fmla="*/ 409 w 1074"/>
              <a:gd name="T1" fmla="*/ 460 h 903"/>
              <a:gd name="T2" fmla="*/ 350 w 1074"/>
              <a:gd name="T3" fmla="*/ 326 h 903"/>
              <a:gd name="T4" fmla="*/ 202 w 1074"/>
              <a:gd name="T5" fmla="*/ 325 h 903"/>
              <a:gd name="T6" fmla="*/ 0 w 1074"/>
              <a:gd name="T7" fmla="*/ 526 h 903"/>
              <a:gd name="T8" fmla="*/ 1 w 1074"/>
              <a:gd name="T9" fmla="*/ 692 h 903"/>
              <a:gd name="T10" fmla="*/ 12 w 1074"/>
              <a:gd name="T11" fmla="*/ 695 h 903"/>
              <a:gd name="T12" fmla="*/ 238 w 1074"/>
              <a:gd name="T13" fmla="*/ 689 h 903"/>
              <a:gd name="T14" fmla="*/ 409 w 1074"/>
              <a:gd name="T15" fmla="*/ 460 h 903"/>
              <a:gd name="T16" fmla="*/ 268 w 1074"/>
              <a:gd name="T17" fmla="*/ 314 h 903"/>
              <a:gd name="T18" fmla="*/ 352 w 1074"/>
              <a:gd name="T19" fmla="*/ 290 h 903"/>
              <a:gd name="T20" fmla="*/ 425 w 1074"/>
              <a:gd name="T21" fmla="*/ 166 h 903"/>
              <a:gd name="T22" fmla="*/ 426 w 1074"/>
              <a:gd name="T23" fmla="*/ 157 h 903"/>
              <a:gd name="T24" fmla="*/ 268 w 1074"/>
              <a:gd name="T25" fmla="*/ 0 h 903"/>
              <a:gd name="T26" fmla="*/ 111 w 1074"/>
              <a:gd name="T27" fmla="*/ 157 h 903"/>
              <a:gd name="T28" fmla="*/ 871 w 1074"/>
              <a:gd name="T29" fmla="*/ 325 h 903"/>
              <a:gd name="T30" fmla="*/ 739 w 1074"/>
              <a:gd name="T31" fmla="*/ 325 h 903"/>
              <a:gd name="T32" fmla="*/ 679 w 1074"/>
              <a:gd name="T33" fmla="*/ 460 h 903"/>
              <a:gd name="T34" fmla="*/ 850 w 1074"/>
              <a:gd name="T35" fmla="*/ 739 h 903"/>
              <a:gd name="T36" fmla="*/ 1061 w 1074"/>
              <a:gd name="T37" fmla="*/ 695 h 903"/>
              <a:gd name="T38" fmla="*/ 1073 w 1074"/>
              <a:gd name="T39" fmla="*/ 690 h 903"/>
              <a:gd name="T40" fmla="*/ 1073 w 1074"/>
              <a:gd name="T41" fmla="*/ 526 h 903"/>
              <a:gd name="T42" fmla="*/ 611 w 1074"/>
              <a:gd name="T43" fmla="*/ 488 h 903"/>
              <a:gd name="T44" fmla="*/ 477 w 1074"/>
              <a:gd name="T45" fmla="*/ 488 h 903"/>
              <a:gd name="T46" fmla="*/ 276 w 1074"/>
              <a:gd name="T47" fmla="*/ 852 h 903"/>
              <a:gd name="T48" fmla="*/ 288 w 1074"/>
              <a:gd name="T49" fmla="*/ 858 h 903"/>
              <a:gd name="T50" fmla="*/ 561 w 1074"/>
              <a:gd name="T51" fmla="*/ 902 h 903"/>
              <a:gd name="T52" fmla="*/ 801 w 1074"/>
              <a:gd name="T53" fmla="*/ 857 h 903"/>
              <a:gd name="T54" fmla="*/ 812 w 1074"/>
              <a:gd name="T55" fmla="*/ 852 h 903"/>
              <a:gd name="T56" fmla="*/ 812 w 1074"/>
              <a:gd name="T57" fmla="*/ 689 h 903"/>
              <a:gd name="T58" fmla="*/ 545 w 1074"/>
              <a:gd name="T59" fmla="*/ 477 h 903"/>
              <a:gd name="T60" fmla="*/ 702 w 1074"/>
              <a:gd name="T61" fmla="*/ 320 h 903"/>
              <a:gd name="T62" fmla="*/ 545 w 1074"/>
              <a:gd name="T63" fmla="*/ 162 h 903"/>
              <a:gd name="T64" fmla="*/ 387 w 1074"/>
              <a:gd name="T65" fmla="*/ 320 h 903"/>
              <a:gd name="T66" fmla="*/ 545 w 1074"/>
              <a:gd name="T67" fmla="*/ 477 h 903"/>
              <a:gd name="T68" fmla="*/ 647 w 1074"/>
              <a:gd name="T69" fmla="*/ 155 h 903"/>
              <a:gd name="T70" fmla="*/ 738 w 1074"/>
              <a:gd name="T71" fmla="*/ 299 h 903"/>
              <a:gd name="T72" fmla="*/ 805 w 1074"/>
              <a:gd name="T73" fmla="*/ 314 h 903"/>
              <a:gd name="T74" fmla="*/ 962 w 1074"/>
              <a:gd name="T75" fmla="*/ 157 h 903"/>
              <a:gd name="T76" fmla="*/ 805 w 1074"/>
              <a:gd name="T77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74" h="903">
                <a:moveTo>
                  <a:pt x="409" y="460"/>
                </a:moveTo>
                <a:lnTo>
                  <a:pt x="409" y="460"/>
                </a:lnTo>
                <a:cubicBezTo>
                  <a:pt x="374" y="426"/>
                  <a:pt x="351" y="378"/>
                  <a:pt x="350" y="326"/>
                </a:cubicBezTo>
                <a:lnTo>
                  <a:pt x="350" y="326"/>
                </a:lnTo>
                <a:cubicBezTo>
                  <a:pt x="345" y="326"/>
                  <a:pt x="340" y="325"/>
                  <a:pt x="335" y="325"/>
                </a:cubicBezTo>
                <a:lnTo>
                  <a:pt x="202" y="325"/>
                </a:lnTo>
                <a:lnTo>
                  <a:pt x="202" y="325"/>
                </a:lnTo>
                <a:cubicBezTo>
                  <a:pt x="91" y="325"/>
                  <a:pt x="0" y="415"/>
                  <a:pt x="0" y="526"/>
                </a:cubicBezTo>
                <a:lnTo>
                  <a:pt x="0" y="690"/>
                </a:lnTo>
                <a:lnTo>
                  <a:pt x="1" y="692"/>
                </a:lnTo>
                <a:lnTo>
                  <a:pt x="12" y="695"/>
                </a:lnTo>
                <a:lnTo>
                  <a:pt x="12" y="695"/>
                </a:lnTo>
                <a:cubicBezTo>
                  <a:pt x="97" y="722"/>
                  <a:pt x="173" y="734"/>
                  <a:pt x="238" y="738"/>
                </a:cubicBezTo>
                <a:lnTo>
                  <a:pt x="238" y="689"/>
                </a:lnTo>
                <a:lnTo>
                  <a:pt x="238" y="689"/>
                </a:lnTo>
                <a:cubicBezTo>
                  <a:pt x="238" y="581"/>
                  <a:pt x="311" y="489"/>
                  <a:pt x="409" y="460"/>
                </a:cubicBezTo>
                <a:close/>
                <a:moveTo>
                  <a:pt x="268" y="314"/>
                </a:moveTo>
                <a:lnTo>
                  <a:pt x="268" y="314"/>
                </a:lnTo>
                <a:cubicBezTo>
                  <a:pt x="299" y="314"/>
                  <a:pt x="328" y="306"/>
                  <a:pt x="352" y="290"/>
                </a:cubicBezTo>
                <a:lnTo>
                  <a:pt x="352" y="290"/>
                </a:lnTo>
                <a:cubicBezTo>
                  <a:pt x="359" y="240"/>
                  <a:pt x="386" y="196"/>
                  <a:pt x="425" y="166"/>
                </a:cubicBezTo>
                <a:lnTo>
                  <a:pt x="425" y="166"/>
                </a:lnTo>
                <a:cubicBezTo>
                  <a:pt x="425" y="163"/>
                  <a:pt x="426" y="160"/>
                  <a:pt x="426" y="157"/>
                </a:cubicBezTo>
                <a:lnTo>
                  <a:pt x="426" y="157"/>
                </a:lnTo>
                <a:cubicBezTo>
                  <a:pt x="426" y="70"/>
                  <a:pt x="355" y="0"/>
                  <a:pt x="268" y="0"/>
                </a:cubicBezTo>
                <a:lnTo>
                  <a:pt x="268" y="0"/>
                </a:lnTo>
                <a:cubicBezTo>
                  <a:pt x="182" y="0"/>
                  <a:pt x="111" y="70"/>
                  <a:pt x="111" y="157"/>
                </a:cubicBezTo>
                <a:lnTo>
                  <a:pt x="111" y="157"/>
                </a:lnTo>
                <a:cubicBezTo>
                  <a:pt x="111" y="244"/>
                  <a:pt x="182" y="314"/>
                  <a:pt x="268" y="314"/>
                </a:cubicBezTo>
                <a:close/>
                <a:moveTo>
                  <a:pt x="871" y="325"/>
                </a:moveTo>
                <a:lnTo>
                  <a:pt x="739" y="325"/>
                </a:lnTo>
                <a:lnTo>
                  <a:pt x="739" y="325"/>
                </a:lnTo>
                <a:cubicBezTo>
                  <a:pt x="737" y="378"/>
                  <a:pt x="715" y="425"/>
                  <a:pt x="679" y="460"/>
                </a:cubicBezTo>
                <a:lnTo>
                  <a:pt x="679" y="460"/>
                </a:lnTo>
                <a:cubicBezTo>
                  <a:pt x="778" y="489"/>
                  <a:pt x="850" y="581"/>
                  <a:pt x="850" y="689"/>
                </a:cubicBezTo>
                <a:lnTo>
                  <a:pt x="850" y="739"/>
                </a:lnTo>
                <a:lnTo>
                  <a:pt x="850" y="739"/>
                </a:lnTo>
                <a:cubicBezTo>
                  <a:pt x="981" y="734"/>
                  <a:pt x="1056" y="697"/>
                  <a:pt x="1061" y="695"/>
                </a:cubicBezTo>
                <a:lnTo>
                  <a:pt x="1071" y="690"/>
                </a:lnTo>
                <a:lnTo>
                  <a:pt x="1073" y="690"/>
                </a:lnTo>
                <a:lnTo>
                  <a:pt x="1073" y="526"/>
                </a:lnTo>
                <a:lnTo>
                  <a:pt x="1073" y="526"/>
                </a:lnTo>
                <a:cubicBezTo>
                  <a:pt x="1073" y="415"/>
                  <a:pt x="982" y="325"/>
                  <a:pt x="871" y="325"/>
                </a:cubicBezTo>
                <a:close/>
                <a:moveTo>
                  <a:pt x="611" y="488"/>
                </a:moveTo>
                <a:lnTo>
                  <a:pt x="477" y="488"/>
                </a:lnTo>
                <a:lnTo>
                  <a:pt x="477" y="488"/>
                </a:lnTo>
                <a:cubicBezTo>
                  <a:pt x="366" y="488"/>
                  <a:pt x="276" y="578"/>
                  <a:pt x="276" y="689"/>
                </a:cubicBezTo>
                <a:lnTo>
                  <a:pt x="276" y="852"/>
                </a:lnTo>
                <a:lnTo>
                  <a:pt x="277" y="855"/>
                </a:lnTo>
                <a:lnTo>
                  <a:pt x="288" y="858"/>
                </a:lnTo>
                <a:lnTo>
                  <a:pt x="288" y="858"/>
                </a:lnTo>
                <a:cubicBezTo>
                  <a:pt x="394" y="891"/>
                  <a:pt x="486" y="902"/>
                  <a:pt x="561" y="902"/>
                </a:cubicBezTo>
                <a:lnTo>
                  <a:pt x="561" y="902"/>
                </a:lnTo>
                <a:cubicBezTo>
                  <a:pt x="710" y="902"/>
                  <a:pt x="795" y="860"/>
                  <a:pt x="801" y="857"/>
                </a:cubicBezTo>
                <a:lnTo>
                  <a:pt x="811" y="852"/>
                </a:lnTo>
                <a:lnTo>
                  <a:pt x="812" y="852"/>
                </a:lnTo>
                <a:lnTo>
                  <a:pt x="812" y="689"/>
                </a:lnTo>
                <a:lnTo>
                  <a:pt x="812" y="689"/>
                </a:lnTo>
                <a:cubicBezTo>
                  <a:pt x="812" y="578"/>
                  <a:pt x="722" y="488"/>
                  <a:pt x="611" y="488"/>
                </a:cubicBezTo>
                <a:close/>
                <a:moveTo>
                  <a:pt x="545" y="477"/>
                </a:moveTo>
                <a:lnTo>
                  <a:pt x="545" y="477"/>
                </a:lnTo>
                <a:cubicBezTo>
                  <a:pt x="631" y="477"/>
                  <a:pt x="702" y="406"/>
                  <a:pt x="702" y="320"/>
                </a:cubicBezTo>
                <a:lnTo>
                  <a:pt x="702" y="320"/>
                </a:lnTo>
                <a:cubicBezTo>
                  <a:pt x="702" y="233"/>
                  <a:pt x="631" y="162"/>
                  <a:pt x="545" y="162"/>
                </a:cubicBezTo>
                <a:lnTo>
                  <a:pt x="545" y="162"/>
                </a:lnTo>
                <a:cubicBezTo>
                  <a:pt x="457" y="162"/>
                  <a:pt x="387" y="233"/>
                  <a:pt x="387" y="320"/>
                </a:cubicBezTo>
                <a:lnTo>
                  <a:pt x="387" y="320"/>
                </a:lnTo>
                <a:cubicBezTo>
                  <a:pt x="387" y="406"/>
                  <a:pt x="457" y="477"/>
                  <a:pt x="545" y="477"/>
                </a:cubicBezTo>
                <a:close/>
                <a:moveTo>
                  <a:pt x="647" y="155"/>
                </a:moveTo>
                <a:lnTo>
                  <a:pt x="647" y="155"/>
                </a:lnTo>
                <a:cubicBezTo>
                  <a:pt x="697" y="186"/>
                  <a:pt x="732" y="239"/>
                  <a:pt x="738" y="299"/>
                </a:cubicBezTo>
                <a:lnTo>
                  <a:pt x="738" y="299"/>
                </a:lnTo>
                <a:cubicBezTo>
                  <a:pt x="758" y="309"/>
                  <a:pt x="781" y="314"/>
                  <a:pt x="805" y="314"/>
                </a:cubicBezTo>
                <a:lnTo>
                  <a:pt x="805" y="314"/>
                </a:lnTo>
                <a:cubicBezTo>
                  <a:pt x="892" y="314"/>
                  <a:pt x="962" y="244"/>
                  <a:pt x="962" y="157"/>
                </a:cubicBezTo>
                <a:lnTo>
                  <a:pt x="962" y="157"/>
                </a:lnTo>
                <a:cubicBezTo>
                  <a:pt x="962" y="70"/>
                  <a:pt x="892" y="0"/>
                  <a:pt x="805" y="0"/>
                </a:cubicBezTo>
                <a:lnTo>
                  <a:pt x="805" y="0"/>
                </a:lnTo>
                <a:cubicBezTo>
                  <a:pt x="718" y="0"/>
                  <a:pt x="648" y="69"/>
                  <a:pt x="647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A0B69FE-1854-0343-A10C-B7C198A0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57" y="3956528"/>
            <a:ext cx="772939" cy="1404087"/>
          </a:xfrm>
          <a:custGeom>
            <a:avLst/>
            <a:gdLst>
              <a:gd name="connsiteX0" fmla="*/ 441057 w 1594217"/>
              <a:gd name="connsiteY0" fmla="*/ 2244335 h 2895984"/>
              <a:gd name="connsiteX1" fmla="*/ 490261 w 1594217"/>
              <a:gd name="connsiteY1" fmla="*/ 2247521 h 2895984"/>
              <a:gd name="connsiteX2" fmla="*/ 1558219 w 1594217"/>
              <a:gd name="connsiteY2" fmla="*/ 2773117 h 2895984"/>
              <a:gd name="connsiteX3" fmla="*/ 1587594 w 1594217"/>
              <a:gd name="connsiteY3" fmla="*/ 2859408 h 2895984"/>
              <a:gd name="connsiteX4" fmla="*/ 1501427 w 1594217"/>
              <a:gd name="connsiteY4" fmla="*/ 2889480 h 2895984"/>
              <a:gd name="connsiteX5" fmla="*/ 433468 w 1594217"/>
              <a:gd name="connsiteY5" fmla="*/ 2363231 h 2895984"/>
              <a:gd name="connsiteX6" fmla="*/ 404093 w 1594217"/>
              <a:gd name="connsiteY6" fmla="*/ 2276939 h 2895984"/>
              <a:gd name="connsiteX7" fmla="*/ 441057 w 1594217"/>
              <a:gd name="connsiteY7" fmla="*/ 2244335 h 2895984"/>
              <a:gd name="connsiteX8" fmla="*/ 1394585 w 1594217"/>
              <a:gd name="connsiteY8" fmla="*/ 1272300 h 2895984"/>
              <a:gd name="connsiteX9" fmla="*/ 1451014 w 1594217"/>
              <a:gd name="connsiteY9" fmla="*/ 1315676 h 2895984"/>
              <a:gd name="connsiteX10" fmla="*/ 1411148 w 1594217"/>
              <a:gd name="connsiteY10" fmla="*/ 1397361 h 2895984"/>
              <a:gd name="connsiteX11" fmla="*/ 283140 w 1594217"/>
              <a:gd name="connsiteY11" fmla="*/ 1782263 h 2895984"/>
              <a:gd name="connsiteX12" fmla="*/ 201448 w 1594217"/>
              <a:gd name="connsiteY12" fmla="*/ 1742401 h 2895984"/>
              <a:gd name="connsiteX13" fmla="*/ 241314 w 1594217"/>
              <a:gd name="connsiteY13" fmla="*/ 1660062 h 2895984"/>
              <a:gd name="connsiteX14" fmla="*/ 1369322 w 1594217"/>
              <a:gd name="connsiteY14" fmla="*/ 1275813 h 2895984"/>
              <a:gd name="connsiteX15" fmla="*/ 1394585 w 1594217"/>
              <a:gd name="connsiteY15" fmla="*/ 1272300 h 2895984"/>
              <a:gd name="connsiteX16" fmla="*/ 594006 w 1594217"/>
              <a:gd name="connsiteY16" fmla="*/ 106 h 2895984"/>
              <a:gd name="connsiteX17" fmla="*/ 618521 w 1594217"/>
              <a:gd name="connsiteY17" fmla="*/ 6624 h 2895984"/>
              <a:gd name="connsiteX18" fmla="*/ 648592 w 1594217"/>
              <a:gd name="connsiteY18" fmla="*/ 92792 h 2895984"/>
              <a:gd name="connsiteX19" fmla="*/ 122343 w 1594217"/>
              <a:gd name="connsiteY19" fmla="*/ 1160750 h 2895984"/>
              <a:gd name="connsiteX20" fmla="*/ 36051 w 1594217"/>
              <a:gd name="connsiteY20" fmla="*/ 1190126 h 2895984"/>
              <a:gd name="connsiteX21" fmla="*/ 6633 w 1594217"/>
              <a:gd name="connsiteY21" fmla="*/ 1103958 h 2895984"/>
              <a:gd name="connsiteX22" fmla="*/ 532229 w 1594217"/>
              <a:gd name="connsiteY22" fmla="*/ 35999 h 2895984"/>
              <a:gd name="connsiteX23" fmla="*/ 594006 w 1594217"/>
              <a:gd name="connsiteY23" fmla="*/ 106 h 289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94217" h="2895984">
                <a:moveTo>
                  <a:pt x="441057" y="2244335"/>
                </a:moveTo>
                <a:cubicBezTo>
                  <a:pt x="456642" y="2239023"/>
                  <a:pt x="474268" y="2239676"/>
                  <a:pt x="490261" y="2247521"/>
                </a:cubicBezTo>
                <a:lnTo>
                  <a:pt x="1558219" y="2773117"/>
                </a:lnTo>
                <a:cubicBezTo>
                  <a:pt x="1590205" y="2789460"/>
                  <a:pt x="1603261" y="2828030"/>
                  <a:pt x="1587594" y="2859408"/>
                </a:cubicBezTo>
                <a:cubicBezTo>
                  <a:pt x="1571927" y="2891441"/>
                  <a:pt x="1532760" y="2905169"/>
                  <a:pt x="1501427" y="2889480"/>
                </a:cubicBezTo>
                <a:lnTo>
                  <a:pt x="433468" y="2363231"/>
                </a:lnTo>
                <a:cubicBezTo>
                  <a:pt x="401482" y="2347541"/>
                  <a:pt x="388426" y="2308972"/>
                  <a:pt x="404093" y="2276939"/>
                </a:cubicBezTo>
                <a:cubicBezTo>
                  <a:pt x="411927" y="2260923"/>
                  <a:pt x="425472" y="2249646"/>
                  <a:pt x="441057" y="2244335"/>
                </a:cubicBezTo>
                <a:close/>
                <a:moveTo>
                  <a:pt x="1394585" y="1272300"/>
                </a:moveTo>
                <a:cubicBezTo>
                  <a:pt x="1419644" y="1273893"/>
                  <a:pt x="1442681" y="1290190"/>
                  <a:pt x="1451014" y="1315676"/>
                </a:cubicBezTo>
                <a:cubicBezTo>
                  <a:pt x="1462125" y="1349657"/>
                  <a:pt x="1444479" y="1385598"/>
                  <a:pt x="1411148" y="1397361"/>
                </a:cubicBezTo>
                <a:lnTo>
                  <a:pt x="283140" y="1782263"/>
                </a:lnTo>
                <a:cubicBezTo>
                  <a:pt x="249156" y="1793372"/>
                  <a:pt x="213211" y="1775728"/>
                  <a:pt x="201448" y="1742401"/>
                </a:cubicBezTo>
                <a:cubicBezTo>
                  <a:pt x="189684" y="1708420"/>
                  <a:pt x="207983" y="1671824"/>
                  <a:pt x="241314" y="1660062"/>
                </a:cubicBezTo>
                <a:lnTo>
                  <a:pt x="1369322" y="1275813"/>
                </a:lnTo>
                <a:cubicBezTo>
                  <a:pt x="1377654" y="1272872"/>
                  <a:pt x="1386232" y="1271769"/>
                  <a:pt x="1394585" y="1272300"/>
                </a:cubicBezTo>
                <a:close/>
                <a:moveTo>
                  <a:pt x="594006" y="106"/>
                </a:moveTo>
                <a:cubicBezTo>
                  <a:pt x="602341" y="586"/>
                  <a:pt x="610676" y="2708"/>
                  <a:pt x="618521" y="6624"/>
                </a:cubicBezTo>
                <a:cubicBezTo>
                  <a:pt x="650553" y="22291"/>
                  <a:pt x="664281" y="60805"/>
                  <a:pt x="648592" y="92792"/>
                </a:cubicBezTo>
                <a:lnTo>
                  <a:pt x="122343" y="1160750"/>
                </a:lnTo>
                <a:cubicBezTo>
                  <a:pt x="106653" y="1192737"/>
                  <a:pt x="68084" y="1205792"/>
                  <a:pt x="36051" y="1190126"/>
                </a:cubicBezTo>
                <a:cubicBezTo>
                  <a:pt x="4019" y="1174459"/>
                  <a:pt x="-9056" y="1135944"/>
                  <a:pt x="6633" y="1103958"/>
                </a:cubicBezTo>
                <a:lnTo>
                  <a:pt x="532229" y="35999"/>
                </a:lnTo>
                <a:cubicBezTo>
                  <a:pt x="543996" y="12009"/>
                  <a:pt x="569001" y="-1332"/>
                  <a:pt x="594006" y="10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/>
          </a:p>
        </p:txBody>
      </p:sp>
      <p:sp>
        <p:nvSpPr>
          <p:cNvPr id="44" name="CuadroTexto 43"/>
          <p:cNvSpPr txBox="1"/>
          <p:nvPr/>
        </p:nvSpPr>
        <p:spPr>
          <a:xfrm>
            <a:off x="1124438" y="130721"/>
            <a:ext cx="10626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Importancia de las Normas de Información Financiera (NIF)  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076808" y="2461459"/>
            <a:ext cx="4299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Las Normas de Información Financiera (NIF) sirven de marco regulador para emitir los estados financieros y evitar discrepancias en los criterios para su elaboración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9" name="Freeform 15"/>
          <p:cNvSpPr>
            <a:spLocks noEditPoints="1"/>
          </p:cNvSpPr>
          <p:nvPr/>
        </p:nvSpPr>
        <p:spPr bwMode="auto">
          <a:xfrm>
            <a:off x="2979830" y="3328388"/>
            <a:ext cx="411644" cy="445006"/>
          </a:xfrm>
          <a:custGeom>
            <a:avLst/>
            <a:gdLst>
              <a:gd name="T0" fmla="*/ 112 w 315"/>
              <a:gd name="T1" fmla="*/ 46 h 271"/>
              <a:gd name="T2" fmla="*/ 202 w 315"/>
              <a:gd name="T3" fmla="*/ 46 h 271"/>
              <a:gd name="T4" fmla="*/ 202 w 315"/>
              <a:gd name="T5" fmla="*/ 23 h 271"/>
              <a:gd name="T6" fmla="*/ 112 w 315"/>
              <a:gd name="T7" fmla="*/ 23 h 271"/>
              <a:gd name="T8" fmla="*/ 112 w 315"/>
              <a:gd name="T9" fmla="*/ 46 h 271"/>
              <a:gd name="T10" fmla="*/ 315 w 315"/>
              <a:gd name="T11" fmla="*/ 158 h 271"/>
              <a:gd name="T12" fmla="*/ 315 w 315"/>
              <a:gd name="T13" fmla="*/ 243 h 271"/>
              <a:gd name="T14" fmla="*/ 307 w 315"/>
              <a:gd name="T15" fmla="*/ 263 h 271"/>
              <a:gd name="T16" fmla="*/ 287 w 315"/>
              <a:gd name="T17" fmla="*/ 271 h 271"/>
              <a:gd name="T18" fmla="*/ 28 w 315"/>
              <a:gd name="T19" fmla="*/ 271 h 271"/>
              <a:gd name="T20" fmla="*/ 8 w 315"/>
              <a:gd name="T21" fmla="*/ 263 h 271"/>
              <a:gd name="T22" fmla="*/ 0 w 315"/>
              <a:gd name="T23" fmla="*/ 243 h 271"/>
              <a:gd name="T24" fmla="*/ 0 w 315"/>
              <a:gd name="T25" fmla="*/ 158 h 271"/>
              <a:gd name="T26" fmla="*/ 118 w 315"/>
              <a:gd name="T27" fmla="*/ 158 h 271"/>
              <a:gd name="T28" fmla="*/ 118 w 315"/>
              <a:gd name="T29" fmla="*/ 186 h 271"/>
              <a:gd name="T30" fmla="*/ 121 w 315"/>
              <a:gd name="T31" fmla="*/ 194 h 271"/>
              <a:gd name="T32" fmla="*/ 129 w 315"/>
              <a:gd name="T33" fmla="*/ 198 h 271"/>
              <a:gd name="T34" fmla="*/ 185 w 315"/>
              <a:gd name="T35" fmla="*/ 198 h 271"/>
              <a:gd name="T36" fmla="*/ 193 w 315"/>
              <a:gd name="T37" fmla="*/ 194 h 271"/>
              <a:gd name="T38" fmla="*/ 197 w 315"/>
              <a:gd name="T39" fmla="*/ 186 h 271"/>
              <a:gd name="T40" fmla="*/ 197 w 315"/>
              <a:gd name="T41" fmla="*/ 158 h 271"/>
              <a:gd name="T42" fmla="*/ 315 w 315"/>
              <a:gd name="T43" fmla="*/ 158 h 271"/>
              <a:gd name="T44" fmla="*/ 180 w 315"/>
              <a:gd name="T45" fmla="*/ 158 h 271"/>
              <a:gd name="T46" fmla="*/ 180 w 315"/>
              <a:gd name="T47" fmla="*/ 181 h 271"/>
              <a:gd name="T48" fmla="*/ 135 w 315"/>
              <a:gd name="T49" fmla="*/ 181 h 271"/>
              <a:gd name="T50" fmla="*/ 135 w 315"/>
              <a:gd name="T51" fmla="*/ 158 h 271"/>
              <a:gd name="T52" fmla="*/ 180 w 315"/>
              <a:gd name="T53" fmla="*/ 158 h 271"/>
              <a:gd name="T54" fmla="*/ 315 w 315"/>
              <a:gd name="T55" fmla="*/ 74 h 271"/>
              <a:gd name="T56" fmla="*/ 315 w 315"/>
              <a:gd name="T57" fmla="*/ 141 h 271"/>
              <a:gd name="T58" fmla="*/ 0 w 315"/>
              <a:gd name="T59" fmla="*/ 141 h 271"/>
              <a:gd name="T60" fmla="*/ 0 w 315"/>
              <a:gd name="T61" fmla="*/ 74 h 271"/>
              <a:gd name="T62" fmla="*/ 8 w 315"/>
              <a:gd name="T63" fmla="*/ 54 h 271"/>
              <a:gd name="T64" fmla="*/ 28 w 315"/>
              <a:gd name="T65" fmla="*/ 46 h 271"/>
              <a:gd name="T66" fmla="*/ 90 w 315"/>
              <a:gd name="T67" fmla="*/ 46 h 271"/>
              <a:gd name="T68" fmla="*/ 90 w 315"/>
              <a:gd name="T69" fmla="*/ 17 h 271"/>
              <a:gd name="T70" fmla="*/ 95 w 315"/>
              <a:gd name="T71" fmla="*/ 5 h 271"/>
              <a:gd name="T72" fmla="*/ 107 w 315"/>
              <a:gd name="T73" fmla="*/ 0 h 271"/>
              <a:gd name="T74" fmla="*/ 208 w 315"/>
              <a:gd name="T75" fmla="*/ 0 h 271"/>
              <a:gd name="T76" fmla="*/ 220 w 315"/>
              <a:gd name="T77" fmla="*/ 5 h 271"/>
              <a:gd name="T78" fmla="*/ 225 w 315"/>
              <a:gd name="T79" fmla="*/ 17 h 271"/>
              <a:gd name="T80" fmla="*/ 225 w 315"/>
              <a:gd name="T81" fmla="*/ 46 h 271"/>
              <a:gd name="T82" fmla="*/ 287 w 315"/>
              <a:gd name="T83" fmla="*/ 46 h 271"/>
              <a:gd name="T84" fmla="*/ 307 w 315"/>
              <a:gd name="T85" fmla="*/ 54 h 271"/>
              <a:gd name="T86" fmla="*/ 315 w 315"/>
              <a:gd name="T87" fmla="*/ 74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5" h="271">
                <a:moveTo>
                  <a:pt x="11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23"/>
                  <a:pt x="202" y="23"/>
                  <a:pt x="202" y="23"/>
                </a:cubicBezTo>
                <a:cubicBezTo>
                  <a:pt x="112" y="23"/>
                  <a:pt x="112" y="23"/>
                  <a:pt x="112" y="23"/>
                </a:cubicBezTo>
                <a:lnTo>
                  <a:pt x="112" y="46"/>
                </a:lnTo>
                <a:close/>
                <a:moveTo>
                  <a:pt x="315" y="158"/>
                </a:moveTo>
                <a:cubicBezTo>
                  <a:pt x="315" y="243"/>
                  <a:pt x="315" y="243"/>
                  <a:pt x="315" y="243"/>
                </a:cubicBezTo>
                <a:cubicBezTo>
                  <a:pt x="315" y="250"/>
                  <a:pt x="312" y="257"/>
                  <a:pt x="307" y="263"/>
                </a:cubicBezTo>
                <a:cubicBezTo>
                  <a:pt x="301" y="268"/>
                  <a:pt x="295" y="271"/>
                  <a:pt x="287" y="271"/>
                </a:cubicBezTo>
                <a:cubicBezTo>
                  <a:pt x="28" y="271"/>
                  <a:pt x="28" y="271"/>
                  <a:pt x="28" y="271"/>
                </a:cubicBezTo>
                <a:cubicBezTo>
                  <a:pt x="20" y="271"/>
                  <a:pt x="13" y="268"/>
                  <a:pt x="8" y="263"/>
                </a:cubicBezTo>
                <a:cubicBezTo>
                  <a:pt x="2" y="257"/>
                  <a:pt x="0" y="250"/>
                  <a:pt x="0" y="243"/>
                </a:cubicBezTo>
                <a:cubicBezTo>
                  <a:pt x="0" y="158"/>
                  <a:pt x="0" y="158"/>
                  <a:pt x="0" y="158"/>
                </a:cubicBezTo>
                <a:cubicBezTo>
                  <a:pt x="118" y="158"/>
                  <a:pt x="118" y="158"/>
                  <a:pt x="118" y="158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18" y="189"/>
                  <a:pt x="119" y="192"/>
                  <a:pt x="121" y="194"/>
                </a:cubicBezTo>
                <a:cubicBezTo>
                  <a:pt x="123" y="196"/>
                  <a:pt x="126" y="198"/>
                  <a:pt x="129" y="198"/>
                </a:cubicBezTo>
                <a:cubicBezTo>
                  <a:pt x="185" y="198"/>
                  <a:pt x="185" y="198"/>
                  <a:pt x="185" y="198"/>
                </a:cubicBezTo>
                <a:cubicBezTo>
                  <a:pt x="188" y="198"/>
                  <a:pt x="191" y="196"/>
                  <a:pt x="193" y="194"/>
                </a:cubicBezTo>
                <a:cubicBezTo>
                  <a:pt x="196" y="192"/>
                  <a:pt x="197" y="189"/>
                  <a:pt x="197" y="186"/>
                </a:cubicBezTo>
                <a:cubicBezTo>
                  <a:pt x="197" y="158"/>
                  <a:pt x="197" y="158"/>
                  <a:pt x="197" y="158"/>
                </a:cubicBezTo>
                <a:lnTo>
                  <a:pt x="315" y="158"/>
                </a:lnTo>
                <a:close/>
                <a:moveTo>
                  <a:pt x="180" y="158"/>
                </a:moveTo>
                <a:cubicBezTo>
                  <a:pt x="180" y="181"/>
                  <a:pt x="180" y="181"/>
                  <a:pt x="180" y="181"/>
                </a:cubicBezTo>
                <a:cubicBezTo>
                  <a:pt x="135" y="181"/>
                  <a:pt x="135" y="181"/>
                  <a:pt x="135" y="181"/>
                </a:cubicBezTo>
                <a:cubicBezTo>
                  <a:pt x="135" y="158"/>
                  <a:pt x="135" y="158"/>
                  <a:pt x="135" y="158"/>
                </a:cubicBezTo>
                <a:lnTo>
                  <a:pt x="180" y="158"/>
                </a:lnTo>
                <a:close/>
                <a:moveTo>
                  <a:pt x="315" y="74"/>
                </a:moveTo>
                <a:cubicBezTo>
                  <a:pt x="315" y="141"/>
                  <a:pt x="315" y="141"/>
                  <a:pt x="3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6"/>
                  <a:pt x="2" y="59"/>
                  <a:pt x="8" y="54"/>
                </a:cubicBezTo>
                <a:cubicBezTo>
                  <a:pt x="13" y="48"/>
                  <a:pt x="20" y="46"/>
                  <a:pt x="28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17"/>
                  <a:pt x="90" y="17"/>
                  <a:pt x="90" y="17"/>
                </a:cubicBezTo>
                <a:cubicBezTo>
                  <a:pt x="90" y="13"/>
                  <a:pt x="91" y="9"/>
                  <a:pt x="95" y="5"/>
                </a:cubicBezTo>
                <a:cubicBezTo>
                  <a:pt x="98" y="2"/>
                  <a:pt x="102" y="0"/>
                  <a:pt x="10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3" y="9"/>
                  <a:pt x="225" y="13"/>
                  <a:pt x="225" y="17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87" y="46"/>
                  <a:pt x="287" y="46"/>
                  <a:pt x="287" y="46"/>
                </a:cubicBezTo>
                <a:cubicBezTo>
                  <a:pt x="295" y="46"/>
                  <a:pt x="301" y="48"/>
                  <a:pt x="307" y="54"/>
                </a:cubicBezTo>
                <a:cubicBezTo>
                  <a:pt x="312" y="59"/>
                  <a:pt x="315" y="66"/>
                  <a:pt x="315" y="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0" name="Freeform 72"/>
          <p:cNvSpPr>
            <a:spLocks/>
          </p:cNvSpPr>
          <p:nvPr/>
        </p:nvSpPr>
        <p:spPr bwMode="auto">
          <a:xfrm>
            <a:off x="3263029" y="2436852"/>
            <a:ext cx="631339" cy="448378"/>
          </a:xfrm>
          <a:custGeom>
            <a:avLst/>
            <a:gdLst>
              <a:gd name="T0" fmla="*/ 311 w 311"/>
              <a:gd name="T1" fmla="*/ 250 h 267"/>
              <a:gd name="T2" fmla="*/ 295 w 311"/>
              <a:gd name="T3" fmla="*/ 267 h 267"/>
              <a:gd name="T4" fmla="*/ 227 w 311"/>
              <a:gd name="T5" fmla="*/ 262 h 267"/>
              <a:gd name="T6" fmla="*/ 222 w 311"/>
              <a:gd name="T7" fmla="*/ 194 h 267"/>
              <a:gd name="T8" fmla="*/ 239 w 311"/>
              <a:gd name="T9" fmla="*/ 178 h 267"/>
              <a:gd name="T10" fmla="*/ 256 w 311"/>
              <a:gd name="T11" fmla="*/ 144 h 267"/>
              <a:gd name="T12" fmla="*/ 167 w 311"/>
              <a:gd name="T13" fmla="*/ 178 h 267"/>
              <a:gd name="T14" fmla="*/ 195 w 311"/>
              <a:gd name="T15" fmla="*/ 183 h 267"/>
              <a:gd name="T16" fmla="*/ 200 w 311"/>
              <a:gd name="T17" fmla="*/ 250 h 267"/>
              <a:gd name="T18" fmla="*/ 183 w 311"/>
              <a:gd name="T19" fmla="*/ 267 h 267"/>
              <a:gd name="T20" fmla="*/ 116 w 311"/>
              <a:gd name="T21" fmla="*/ 262 h 267"/>
              <a:gd name="T22" fmla="*/ 111 w 311"/>
              <a:gd name="T23" fmla="*/ 194 h 267"/>
              <a:gd name="T24" fmla="*/ 128 w 311"/>
              <a:gd name="T25" fmla="*/ 178 h 267"/>
              <a:gd name="T26" fmla="*/ 144 w 311"/>
              <a:gd name="T27" fmla="*/ 144 h 267"/>
              <a:gd name="T28" fmla="*/ 55 w 311"/>
              <a:gd name="T29" fmla="*/ 178 h 267"/>
              <a:gd name="T30" fmla="*/ 84 w 311"/>
              <a:gd name="T31" fmla="*/ 183 h 267"/>
              <a:gd name="T32" fmla="*/ 89 w 311"/>
              <a:gd name="T33" fmla="*/ 250 h 267"/>
              <a:gd name="T34" fmla="*/ 72 w 311"/>
              <a:gd name="T35" fmla="*/ 267 h 267"/>
              <a:gd name="T36" fmla="*/ 5 w 311"/>
              <a:gd name="T37" fmla="*/ 262 h 267"/>
              <a:gd name="T38" fmla="*/ 0 w 311"/>
              <a:gd name="T39" fmla="*/ 194 h 267"/>
              <a:gd name="T40" fmla="*/ 16 w 311"/>
              <a:gd name="T41" fmla="*/ 178 h 267"/>
              <a:gd name="T42" fmla="*/ 33 w 311"/>
              <a:gd name="T43" fmla="*/ 144 h 267"/>
              <a:gd name="T44" fmla="*/ 55 w 311"/>
              <a:gd name="T45" fmla="*/ 122 h 267"/>
              <a:gd name="T46" fmla="*/ 144 w 311"/>
              <a:gd name="T47" fmla="*/ 89 h 267"/>
              <a:gd name="T48" fmla="*/ 116 w 311"/>
              <a:gd name="T49" fmla="*/ 84 h 267"/>
              <a:gd name="T50" fmla="*/ 111 w 311"/>
              <a:gd name="T51" fmla="*/ 16 h 267"/>
              <a:gd name="T52" fmla="*/ 128 w 311"/>
              <a:gd name="T53" fmla="*/ 0 h 267"/>
              <a:gd name="T54" fmla="*/ 195 w 311"/>
              <a:gd name="T55" fmla="*/ 5 h 267"/>
              <a:gd name="T56" fmla="*/ 200 w 311"/>
              <a:gd name="T57" fmla="*/ 72 h 267"/>
              <a:gd name="T58" fmla="*/ 183 w 311"/>
              <a:gd name="T59" fmla="*/ 89 h 267"/>
              <a:gd name="T60" fmla="*/ 167 w 311"/>
              <a:gd name="T61" fmla="*/ 122 h 267"/>
              <a:gd name="T62" fmla="*/ 271 w 311"/>
              <a:gd name="T63" fmla="*/ 129 h 267"/>
              <a:gd name="T64" fmla="*/ 278 w 311"/>
              <a:gd name="T65" fmla="*/ 178 h 267"/>
              <a:gd name="T66" fmla="*/ 306 w 311"/>
              <a:gd name="T67" fmla="*/ 18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1" h="267">
                <a:moveTo>
                  <a:pt x="311" y="194"/>
                </a:moveTo>
                <a:cubicBezTo>
                  <a:pt x="311" y="250"/>
                  <a:pt x="311" y="250"/>
                  <a:pt x="311" y="250"/>
                </a:cubicBezTo>
                <a:cubicBezTo>
                  <a:pt x="311" y="255"/>
                  <a:pt x="310" y="259"/>
                  <a:pt x="306" y="262"/>
                </a:cubicBezTo>
                <a:cubicBezTo>
                  <a:pt x="303" y="265"/>
                  <a:pt x="299" y="267"/>
                  <a:pt x="295" y="267"/>
                </a:cubicBezTo>
                <a:cubicBezTo>
                  <a:pt x="239" y="267"/>
                  <a:pt x="239" y="267"/>
                  <a:pt x="239" y="267"/>
                </a:cubicBezTo>
                <a:cubicBezTo>
                  <a:pt x="234" y="267"/>
                  <a:pt x="230" y="265"/>
                  <a:pt x="227" y="262"/>
                </a:cubicBezTo>
                <a:cubicBezTo>
                  <a:pt x="224" y="259"/>
                  <a:pt x="222" y="255"/>
                  <a:pt x="222" y="250"/>
                </a:cubicBezTo>
                <a:cubicBezTo>
                  <a:pt x="222" y="194"/>
                  <a:pt x="222" y="194"/>
                  <a:pt x="222" y="194"/>
                </a:cubicBezTo>
                <a:cubicBezTo>
                  <a:pt x="222" y="190"/>
                  <a:pt x="224" y="186"/>
                  <a:pt x="227" y="183"/>
                </a:cubicBezTo>
                <a:cubicBezTo>
                  <a:pt x="230" y="179"/>
                  <a:pt x="234" y="178"/>
                  <a:pt x="239" y="178"/>
                </a:cubicBezTo>
                <a:cubicBezTo>
                  <a:pt x="256" y="178"/>
                  <a:pt x="256" y="178"/>
                  <a:pt x="256" y="178"/>
                </a:cubicBezTo>
                <a:cubicBezTo>
                  <a:pt x="256" y="144"/>
                  <a:pt x="256" y="144"/>
                  <a:pt x="256" y="144"/>
                </a:cubicBezTo>
                <a:cubicBezTo>
                  <a:pt x="167" y="144"/>
                  <a:pt x="167" y="144"/>
                  <a:pt x="167" y="144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83" y="178"/>
                  <a:pt x="183" y="178"/>
                  <a:pt x="183" y="178"/>
                </a:cubicBezTo>
                <a:cubicBezTo>
                  <a:pt x="188" y="178"/>
                  <a:pt x="192" y="179"/>
                  <a:pt x="195" y="183"/>
                </a:cubicBezTo>
                <a:cubicBezTo>
                  <a:pt x="198" y="186"/>
                  <a:pt x="200" y="190"/>
                  <a:pt x="200" y="194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55"/>
                  <a:pt x="198" y="259"/>
                  <a:pt x="195" y="262"/>
                </a:cubicBezTo>
                <a:cubicBezTo>
                  <a:pt x="192" y="265"/>
                  <a:pt x="188" y="267"/>
                  <a:pt x="183" y="267"/>
                </a:cubicBezTo>
                <a:cubicBezTo>
                  <a:pt x="128" y="267"/>
                  <a:pt x="128" y="267"/>
                  <a:pt x="128" y="267"/>
                </a:cubicBezTo>
                <a:cubicBezTo>
                  <a:pt x="123" y="267"/>
                  <a:pt x="119" y="265"/>
                  <a:pt x="116" y="262"/>
                </a:cubicBezTo>
                <a:cubicBezTo>
                  <a:pt x="113" y="259"/>
                  <a:pt x="111" y="255"/>
                  <a:pt x="111" y="250"/>
                </a:cubicBezTo>
                <a:cubicBezTo>
                  <a:pt x="111" y="194"/>
                  <a:pt x="111" y="194"/>
                  <a:pt x="111" y="194"/>
                </a:cubicBezTo>
                <a:cubicBezTo>
                  <a:pt x="111" y="190"/>
                  <a:pt x="113" y="186"/>
                  <a:pt x="116" y="183"/>
                </a:cubicBezTo>
                <a:cubicBezTo>
                  <a:pt x="119" y="179"/>
                  <a:pt x="123" y="178"/>
                  <a:pt x="128" y="178"/>
                </a:cubicBezTo>
                <a:cubicBezTo>
                  <a:pt x="144" y="178"/>
                  <a:pt x="144" y="178"/>
                  <a:pt x="144" y="17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55" y="144"/>
                  <a:pt x="55" y="144"/>
                  <a:pt x="55" y="144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72" y="178"/>
                  <a:pt x="72" y="178"/>
                  <a:pt x="72" y="178"/>
                </a:cubicBezTo>
                <a:cubicBezTo>
                  <a:pt x="77" y="178"/>
                  <a:pt x="81" y="179"/>
                  <a:pt x="84" y="183"/>
                </a:cubicBezTo>
                <a:cubicBezTo>
                  <a:pt x="87" y="186"/>
                  <a:pt x="89" y="190"/>
                  <a:pt x="89" y="194"/>
                </a:cubicBezTo>
                <a:cubicBezTo>
                  <a:pt x="89" y="250"/>
                  <a:pt x="89" y="250"/>
                  <a:pt x="89" y="250"/>
                </a:cubicBezTo>
                <a:cubicBezTo>
                  <a:pt x="89" y="255"/>
                  <a:pt x="87" y="259"/>
                  <a:pt x="84" y="262"/>
                </a:cubicBezTo>
                <a:cubicBezTo>
                  <a:pt x="81" y="265"/>
                  <a:pt x="77" y="267"/>
                  <a:pt x="72" y="267"/>
                </a:cubicBezTo>
                <a:cubicBezTo>
                  <a:pt x="16" y="267"/>
                  <a:pt x="16" y="267"/>
                  <a:pt x="16" y="267"/>
                </a:cubicBezTo>
                <a:cubicBezTo>
                  <a:pt x="12" y="267"/>
                  <a:pt x="8" y="265"/>
                  <a:pt x="5" y="262"/>
                </a:cubicBezTo>
                <a:cubicBezTo>
                  <a:pt x="1" y="259"/>
                  <a:pt x="0" y="255"/>
                  <a:pt x="0" y="250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0"/>
                  <a:pt x="1" y="186"/>
                  <a:pt x="5" y="183"/>
                </a:cubicBezTo>
                <a:cubicBezTo>
                  <a:pt x="8" y="179"/>
                  <a:pt x="12" y="178"/>
                  <a:pt x="16" y="178"/>
                </a:cubicBezTo>
                <a:cubicBezTo>
                  <a:pt x="33" y="178"/>
                  <a:pt x="33" y="178"/>
                  <a:pt x="33" y="178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3" y="138"/>
                  <a:pt x="35" y="133"/>
                  <a:pt x="40" y="129"/>
                </a:cubicBezTo>
                <a:cubicBezTo>
                  <a:pt x="44" y="124"/>
                  <a:pt x="49" y="122"/>
                  <a:pt x="55" y="122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23" y="89"/>
                  <a:pt x="119" y="87"/>
                  <a:pt x="116" y="84"/>
                </a:cubicBezTo>
                <a:cubicBezTo>
                  <a:pt x="113" y="81"/>
                  <a:pt x="111" y="77"/>
                  <a:pt x="111" y="72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2"/>
                  <a:pt x="113" y="8"/>
                  <a:pt x="116" y="5"/>
                </a:cubicBezTo>
                <a:cubicBezTo>
                  <a:pt x="119" y="1"/>
                  <a:pt x="123" y="0"/>
                  <a:pt x="12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8" y="0"/>
                  <a:pt x="192" y="1"/>
                  <a:pt x="195" y="5"/>
                </a:cubicBezTo>
                <a:cubicBezTo>
                  <a:pt x="198" y="8"/>
                  <a:pt x="200" y="12"/>
                  <a:pt x="200" y="16"/>
                </a:cubicBezTo>
                <a:cubicBezTo>
                  <a:pt x="200" y="72"/>
                  <a:pt x="200" y="72"/>
                  <a:pt x="200" y="72"/>
                </a:cubicBezTo>
                <a:cubicBezTo>
                  <a:pt x="200" y="77"/>
                  <a:pt x="198" y="81"/>
                  <a:pt x="195" y="84"/>
                </a:cubicBezTo>
                <a:cubicBezTo>
                  <a:pt x="192" y="87"/>
                  <a:pt x="188" y="89"/>
                  <a:pt x="183" y="89"/>
                </a:cubicBezTo>
                <a:cubicBezTo>
                  <a:pt x="167" y="89"/>
                  <a:pt x="167" y="89"/>
                  <a:pt x="167" y="89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62" y="122"/>
                  <a:pt x="267" y="124"/>
                  <a:pt x="271" y="129"/>
                </a:cubicBezTo>
                <a:cubicBezTo>
                  <a:pt x="276" y="133"/>
                  <a:pt x="278" y="138"/>
                  <a:pt x="278" y="144"/>
                </a:cubicBezTo>
                <a:cubicBezTo>
                  <a:pt x="278" y="178"/>
                  <a:pt x="278" y="178"/>
                  <a:pt x="278" y="178"/>
                </a:cubicBezTo>
                <a:cubicBezTo>
                  <a:pt x="295" y="178"/>
                  <a:pt x="295" y="178"/>
                  <a:pt x="295" y="178"/>
                </a:cubicBezTo>
                <a:cubicBezTo>
                  <a:pt x="299" y="178"/>
                  <a:pt x="303" y="179"/>
                  <a:pt x="306" y="183"/>
                </a:cubicBezTo>
                <a:cubicBezTo>
                  <a:pt x="310" y="186"/>
                  <a:pt x="311" y="190"/>
                  <a:pt x="311" y="1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1" name="Freeform 245"/>
          <p:cNvSpPr>
            <a:spLocks noEditPoints="1"/>
          </p:cNvSpPr>
          <p:nvPr/>
        </p:nvSpPr>
        <p:spPr bwMode="auto">
          <a:xfrm>
            <a:off x="3885289" y="5005868"/>
            <a:ext cx="531818" cy="522249"/>
          </a:xfrm>
          <a:custGeom>
            <a:avLst/>
            <a:gdLst>
              <a:gd name="T0" fmla="*/ 97 w 176"/>
              <a:gd name="T1" fmla="*/ 84 h 176"/>
              <a:gd name="T2" fmla="*/ 90 w 176"/>
              <a:gd name="T3" fmla="*/ 62 h 176"/>
              <a:gd name="T4" fmla="*/ 99 w 176"/>
              <a:gd name="T5" fmla="*/ 72 h 176"/>
              <a:gd name="T6" fmla="*/ 107 w 176"/>
              <a:gd name="T7" fmla="*/ 64 h 176"/>
              <a:gd name="T8" fmla="*/ 97 w 176"/>
              <a:gd name="T9" fmla="*/ 55 h 176"/>
              <a:gd name="T10" fmla="*/ 90 w 176"/>
              <a:gd name="T11" fmla="*/ 48 h 176"/>
              <a:gd name="T12" fmla="*/ 85 w 176"/>
              <a:gd name="T13" fmla="*/ 54 h 176"/>
              <a:gd name="T14" fmla="*/ 72 w 176"/>
              <a:gd name="T15" fmla="*/ 58 h 176"/>
              <a:gd name="T16" fmla="*/ 66 w 176"/>
              <a:gd name="T17" fmla="*/ 72 h 176"/>
              <a:gd name="T18" fmla="*/ 72 w 176"/>
              <a:gd name="T19" fmla="*/ 86 h 176"/>
              <a:gd name="T20" fmla="*/ 85 w 176"/>
              <a:gd name="T21" fmla="*/ 92 h 176"/>
              <a:gd name="T22" fmla="*/ 77 w 176"/>
              <a:gd name="T23" fmla="*/ 110 h 176"/>
              <a:gd name="T24" fmla="*/ 64 w 176"/>
              <a:gd name="T25" fmla="*/ 100 h 176"/>
              <a:gd name="T26" fmla="*/ 70 w 176"/>
              <a:gd name="T27" fmla="*/ 116 h 176"/>
              <a:gd name="T28" fmla="*/ 85 w 176"/>
              <a:gd name="T29" fmla="*/ 122 h 176"/>
              <a:gd name="T30" fmla="*/ 90 w 176"/>
              <a:gd name="T31" fmla="*/ 128 h 176"/>
              <a:gd name="T32" fmla="*/ 98 w 176"/>
              <a:gd name="T33" fmla="*/ 120 h 176"/>
              <a:gd name="T34" fmla="*/ 109 w 176"/>
              <a:gd name="T35" fmla="*/ 110 h 176"/>
              <a:gd name="T36" fmla="*/ 109 w 176"/>
              <a:gd name="T37" fmla="*/ 93 h 176"/>
              <a:gd name="T38" fmla="*/ 85 w 176"/>
              <a:gd name="T39" fmla="*/ 80 h 176"/>
              <a:gd name="T40" fmla="*/ 79 w 176"/>
              <a:gd name="T41" fmla="*/ 77 h 176"/>
              <a:gd name="T42" fmla="*/ 76 w 176"/>
              <a:gd name="T43" fmla="*/ 71 h 176"/>
              <a:gd name="T44" fmla="*/ 85 w 176"/>
              <a:gd name="T45" fmla="*/ 62 h 176"/>
              <a:gd name="T46" fmla="*/ 97 w 176"/>
              <a:gd name="T47" fmla="*/ 111 h 176"/>
              <a:gd name="T48" fmla="*/ 90 w 176"/>
              <a:gd name="T49" fmla="*/ 92 h 176"/>
              <a:gd name="T50" fmla="*/ 97 w 176"/>
              <a:gd name="T51" fmla="*/ 96 h 176"/>
              <a:gd name="T52" fmla="*/ 100 w 176"/>
              <a:gd name="T53" fmla="*/ 103 h 176"/>
              <a:gd name="T54" fmla="*/ 88 w 176"/>
              <a:gd name="T55" fmla="*/ 0 h 176"/>
              <a:gd name="T56" fmla="*/ 88 w 176"/>
              <a:gd name="T57" fmla="*/ 176 h 176"/>
              <a:gd name="T58" fmla="*/ 88 w 176"/>
              <a:gd name="T59" fmla="*/ 0 h 176"/>
              <a:gd name="T60" fmla="*/ 8 w 176"/>
              <a:gd name="T61" fmla="*/ 88 h 176"/>
              <a:gd name="T62" fmla="*/ 168 w 176"/>
              <a:gd name="T63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04" y="87"/>
                </a:moveTo>
                <a:cubicBezTo>
                  <a:pt x="102" y="86"/>
                  <a:pt x="100" y="85"/>
                  <a:pt x="97" y="84"/>
                </a:cubicBezTo>
                <a:cubicBezTo>
                  <a:pt x="95" y="83"/>
                  <a:pt x="93" y="82"/>
                  <a:pt x="90" y="81"/>
                </a:cubicBezTo>
                <a:cubicBezTo>
                  <a:pt x="90" y="62"/>
                  <a:pt x="90" y="62"/>
                  <a:pt x="90" y="62"/>
                </a:cubicBezTo>
                <a:cubicBezTo>
                  <a:pt x="93" y="62"/>
                  <a:pt x="95" y="63"/>
                  <a:pt x="96" y="64"/>
                </a:cubicBezTo>
                <a:cubicBezTo>
                  <a:pt x="98" y="66"/>
                  <a:pt x="99" y="68"/>
                  <a:pt x="99" y="72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69"/>
                  <a:pt x="108" y="66"/>
                  <a:pt x="107" y="64"/>
                </a:cubicBezTo>
                <a:cubicBezTo>
                  <a:pt x="106" y="62"/>
                  <a:pt x="105" y="60"/>
                  <a:pt x="103" y="58"/>
                </a:cubicBezTo>
                <a:cubicBezTo>
                  <a:pt x="101" y="57"/>
                  <a:pt x="99" y="56"/>
                  <a:pt x="97" y="55"/>
                </a:cubicBezTo>
                <a:cubicBezTo>
                  <a:pt x="95" y="54"/>
                  <a:pt x="93" y="54"/>
                  <a:pt x="90" y="54"/>
                </a:cubicBezTo>
                <a:cubicBezTo>
                  <a:pt x="90" y="48"/>
                  <a:pt x="90" y="48"/>
                  <a:pt x="90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54"/>
                  <a:pt x="85" y="54"/>
                  <a:pt x="85" y="54"/>
                </a:cubicBezTo>
                <a:cubicBezTo>
                  <a:pt x="82" y="54"/>
                  <a:pt x="81" y="54"/>
                  <a:pt x="78" y="55"/>
                </a:cubicBezTo>
                <a:cubicBezTo>
                  <a:pt x="76" y="56"/>
                  <a:pt x="74" y="57"/>
                  <a:pt x="72" y="58"/>
                </a:cubicBezTo>
                <a:cubicBezTo>
                  <a:pt x="70" y="60"/>
                  <a:pt x="69" y="62"/>
                  <a:pt x="67" y="64"/>
                </a:cubicBezTo>
                <a:cubicBezTo>
                  <a:pt x="66" y="66"/>
                  <a:pt x="66" y="69"/>
                  <a:pt x="66" y="72"/>
                </a:cubicBezTo>
                <a:cubicBezTo>
                  <a:pt x="66" y="75"/>
                  <a:pt x="66" y="78"/>
                  <a:pt x="68" y="80"/>
                </a:cubicBezTo>
                <a:cubicBezTo>
                  <a:pt x="69" y="82"/>
                  <a:pt x="70" y="84"/>
                  <a:pt x="72" y="86"/>
                </a:cubicBezTo>
                <a:cubicBezTo>
                  <a:pt x="74" y="87"/>
                  <a:pt x="76" y="88"/>
                  <a:pt x="79" y="89"/>
                </a:cubicBezTo>
                <a:cubicBezTo>
                  <a:pt x="81" y="90"/>
                  <a:pt x="83" y="91"/>
                  <a:pt x="85" y="92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1" y="113"/>
                  <a:pt x="79" y="112"/>
                  <a:pt x="77" y="110"/>
                </a:cubicBezTo>
                <a:cubicBezTo>
                  <a:pt x="75" y="108"/>
                  <a:pt x="74" y="104"/>
                  <a:pt x="75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4"/>
                  <a:pt x="65" y="107"/>
                  <a:pt x="66" y="109"/>
                </a:cubicBezTo>
                <a:cubicBezTo>
                  <a:pt x="67" y="112"/>
                  <a:pt x="68" y="114"/>
                  <a:pt x="70" y="116"/>
                </a:cubicBezTo>
                <a:cubicBezTo>
                  <a:pt x="72" y="118"/>
                  <a:pt x="74" y="119"/>
                  <a:pt x="77" y="120"/>
                </a:cubicBezTo>
                <a:cubicBezTo>
                  <a:pt x="80" y="121"/>
                  <a:pt x="82" y="122"/>
                  <a:pt x="85" y="122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93" y="122"/>
                  <a:pt x="95" y="121"/>
                  <a:pt x="98" y="120"/>
                </a:cubicBezTo>
                <a:cubicBezTo>
                  <a:pt x="100" y="119"/>
                  <a:pt x="102" y="118"/>
                  <a:pt x="104" y="116"/>
                </a:cubicBezTo>
                <a:cubicBezTo>
                  <a:pt x="106" y="115"/>
                  <a:pt x="108" y="113"/>
                  <a:pt x="109" y="110"/>
                </a:cubicBezTo>
                <a:cubicBezTo>
                  <a:pt x="110" y="108"/>
                  <a:pt x="110" y="105"/>
                  <a:pt x="110" y="101"/>
                </a:cubicBezTo>
                <a:cubicBezTo>
                  <a:pt x="110" y="98"/>
                  <a:pt x="110" y="95"/>
                  <a:pt x="109" y="93"/>
                </a:cubicBezTo>
                <a:cubicBezTo>
                  <a:pt x="108" y="91"/>
                  <a:pt x="106" y="89"/>
                  <a:pt x="104" y="87"/>
                </a:cubicBezTo>
                <a:moveTo>
                  <a:pt x="85" y="80"/>
                </a:moveTo>
                <a:cubicBezTo>
                  <a:pt x="84" y="80"/>
                  <a:pt x="83" y="79"/>
                  <a:pt x="82" y="79"/>
                </a:cubicBezTo>
                <a:cubicBezTo>
                  <a:pt x="81" y="79"/>
                  <a:pt x="80" y="78"/>
                  <a:pt x="79" y="77"/>
                </a:cubicBezTo>
                <a:cubicBezTo>
                  <a:pt x="78" y="77"/>
                  <a:pt x="77" y="76"/>
                  <a:pt x="77" y="75"/>
                </a:cubicBezTo>
                <a:cubicBezTo>
                  <a:pt x="76" y="74"/>
                  <a:pt x="76" y="72"/>
                  <a:pt x="76" y="71"/>
                </a:cubicBezTo>
                <a:cubicBezTo>
                  <a:pt x="76" y="68"/>
                  <a:pt x="77" y="65"/>
                  <a:pt x="78" y="64"/>
                </a:cubicBezTo>
                <a:cubicBezTo>
                  <a:pt x="80" y="63"/>
                  <a:pt x="82" y="62"/>
                  <a:pt x="85" y="62"/>
                </a:cubicBezTo>
                <a:lnTo>
                  <a:pt x="85" y="80"/>
                </a:lnTo>
                <a:close/>
                <a:moveTo>
                  <a:pt x="97" y="111"/>
                </a:moveTo>
                <a:cubicBezTo>
                  <a:pt x="95" y="112"/>
                  <a:pt x="93" y="113"/>
                  <a:pt x="90" y="114"/>
                </a:cubicBezTo>
                <a:cubicBezTo>
                  <a:pt x="90" y="92"/>
                  <a:pt x="90" y="92"/>
                  <a:pt x="90" y="92"/>
                </a:cubicBezTo>
                <a:cubicBezTo>
                  <a:pt x="92" y="93"/>
                  <a:pt x="92" y="93"/>
                  <a:pt x="94" y="94"/>
                </a:cubicBezTo>
                <a:cubicBezTo>
                  <a:pt x="95" y="94"/>
                  <a:pt x="96" y="95"/>
                  <a:pt x="97" y="96"/>
                </a:cubicBezTo>
                <a:cubicBezTo>
                  <a:pt x="98" y="96"/>
                  <a:pt x="99" y="97"/>
                  <a:pt x="99" y="98"/>
                </a:cubicBezTo>
                <a:cubicBezTo>
                  <a:pt x="100" y="100"/>
                  <a:pt x="100" y="101"/>
                  <a:pt x="100" y="103"/>
                </a:cubicBezTo>
                <a:cubicBezTo>
                  <a:pt x="100" y="106"/>
                  <a:pt x="99" y="109"/>
                  <a:pt x="97" y="111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53"/>
          <p:cNvSpPr>
            <a:spLocks noEditPoints="1"/>
          </p:cNvSpPr>
          <p:nvPr/>
        </p:nvSpPr>
        <p:spPr bwMode="auto">
          <a:xfrm>
            <a:off x="4502581" y="2350377"/>
            <a:ext cx="594813" cy="400962"/>
          </a:xfrm>
          <a:custGeom>
            <a:avLst/>
            <a:gdLst>
              <a:gd name="T0" fmla="*/ 36 w 176"/>
              <a:gd name="T1" fmla="*/ 48 h 112"/>
              <a:gd name="T2" fmla="*/ 66 w 176"/>
              <a:gd name="T3" fmla="*/ 60 h 112"/>
              <a:gd name="T4" fmla="*/ 69 w 176"/>
              <a:gd name="T5" fmla="*/ 64 h 112"/>
              <a:gd name="T6" fmla="*/ 67 w 176"/>
              <a:gd name="T7" fmla="*/ 56 h 112"/>
              <a:gd name="T8" fmla="*/ 8 w 176"/>
              <a:gd name="T9" fmla="*/ 24 h 112"/>
              <a:gd name="T10" fmla="*/ 8 w 176"/>
              <a:gd name="T11" fmla="*/ 112 h 112"/>
              <a:gd name="T12" fmla="*/ 144 w 176"/>
              <a:gd name="T13" fmla="*/ 32 h 112"/>
              <a:gd name="T14" fmla="*/ 16 w 176"/>
              <a:gd name="T15" fmla="*/ 36 h 112"/>
              <a:gd name="T16" fmla="*/ 12 w 176"/>
              <a:gd name="T17" fmla="*/ 32 h 112"/>
              <a:gd name="T18" fmla="*/ 12 w 176"/>
              <a:gd name="T19" fmla="*/ 96 h 112"/>
              <a:gd name="T20" fmla="*/ 132 w 176"/>
              <a:gd name="T21" fmla="*/ 104 h 112"/>
              <a:gd name="T22" fmla="*/ 136 w 176"/>
              <a:gd name="T23" fmla="*/ 100 h 112"/>
              <a:gd name="T24" fmla="*/ 132 w 176"/>
              <a:gd name="T25" fmla="*/ 88 h 112"/>
              <a:gd name="T26" fmla="*/ 23 w 176"/>
              <a:gd name="T27" fmla="*/ 104 h 112"/>
              <a:gd name="T28" fmla="*/ 8 w 176"/>
              <a:gd name="T29" fmla="*/ 89 h 112"/>
              <a:gd name="T30" fmla="*/ 24 w 176"/>
              <a:gd name="T31" fmla="*/ 36 h 112"/>
              <a:gd name="T32" fmla="*/ 120 w 176"/>
              <a:gd name="T33" fmla="*/ 36 h 112"/>
              <a:gd name="T34" fmla="*/ 136 w 176"/>
              <a:gd name="T35" fmla="*/ 89 h 112"/>
              <a:gd name="T36" fmla="*/ 132 w 176"/>
              <a:gd name="T37" fmla="*/ 32 h 112"/>
              <a:gd name="T38" fmla="*/ 108 w 176"/>
              <a:gd name="T39" fmla="*/ 88 h 112"/>
              <a:gd name="T40" fmla="*/ 112 w 176"/>
              <a:gd name="T41" fmla="*/ 92 h 112"/>
              <a:gd name="T42" fmla="*/ 75 w 176"/>
              <a:gd name="T43" fmla="*/ 71 h 112"/>
              <a:gd name="T44" fmla="*/ 77 w 176"/>
              <a:gd name="T45" fmla="*/ 79 h 112"/>
              <a:gd name="T46" fmla="*/ 77 w 176"/>
              <a:gd name="T47" fmla="*/ 72 h 112"/>
              <a:gd name="T48" fmla="*/ 32 w 176"/>
              <a:gd name="T49" fmla="*/ 8 h 112"/>
              <a:gd name="T50" fmla="*/ 40 w 176"/>
              <a:gd name="T51" fmla="*/ 12 h 112"/>
              <a:gd name="T52" fmla="*/ 168 w 176"/>
              <a:gd name="T53" fmla="*/ 80 h 112"/>
              <a:gd name="T54" fmla="*/ 156 w 176"/>
              <a:gd name="T55" fmla="*/ 88 h 112"/>
              <a:gd name="T56" fmla="*/ 176 w 176"/>
              <a:gd name="T57" fmla="*/ 8 h 112"/>
              <a:gd name="T58" fmla="*/ 44 w 176"/>
              <a:gd name="T59" fmla="*/ 68 h 112"/>
              <a:gd name="T60" fmla="*/ 72 w 176"/>
              <a:gd name="T61" fmla="*/ 40 h 112"/>
              <a:gd name="T62" fmla="*/ 77 w 176"/>
              <a:gd name="T63" fmla="*/ 84 h 112"/>
              <a:gd name="T64" fmla="*/ 70 w 176"/>
              <a:gd name="T65" fmla="*/ 88 h 112"/>
              <a:gd name="T66" fmla="*/ 63 w 176"/>
              <a:gd name="T67" fmla="*/ 82 h 112"/>
              <a:gd name="T68" fmla="*/ 65 w 176"/>
              <a:gd name="T69" fmla="*/ 74 h 112"/>
              <a:gd name="T70" fmla="*/ 70 w 176"/>
              <a:gd name="T71" fmla="*/ 70 h 112"/>
              <a:gd name="T72" fmla="*/ 62 w 176"/>
              <a:gd name="T73" fmla="*/ 64 h 112"/>
              <a:gd name="T74" fmla="*/ 64 w 176"/>
              <a:gd name="T75" fmla="*/ 53 h 112"/>
              <a:gd name="T76" fmla="*/ 70 w 176"/>
              <a:gd name="T77" fmla="*/ 48 h 112"/>
              <a:gd name="T78" fmla="*/ 77 w 176"/>
              <a:gd name="T79" fmla="*/ 52 h 112"/>
              <a:gd name="T80" fmla="*/ 83 w 176"/>
              <a:gd name="T81" fmla="*/ 60 h 112"/>
              <a:gd name="T82" fmla="*/ 74 w 176"/>
              <a:gd name="T83" fmla="*/ 55 h 112"/>
              <a:gd name="T84" fmla="*/ 81 w 176"/>
              <a:gd name="T85" fmla="*/ 68 h 112"/>
              <a:gd name="T86" fmla="*/ 83 w 176"/>
              <a:gd name="T87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12">
                <a:moveTo>
                  <a:pt x="36" y="40"/>
                </a:moveTo>
                <a:cubicBezTo>
                  <a:pt x="34" y="40"/>
                  <a:pt x="32" y="42"/>
                  <a:pt x="32" y="44"/>
                </a:cubicBezTo>
                <a:cubicBezTo>
                  <a:pt x="32" y="46"/>
                  <a:pt x="34" y="48"/>
                  <a:pt x="36" y="48"/>
                </a:cubicBezTo>
                <a:cubicBezTo>
                  <a:pt x="38" y="48"/>
                  <a:pt x="40" y="46"/>
                  <a:pt x="40" y="44"/>
                </a:cubicBezTo>
                <a:cubicBezTo>
                  <a:pt x="40" y="42"/>
                  <a:pt x="38" y="40"/>
                  <a:pt x="36" y="40"/>
                </a:cubicBezTo>
                <a:moveTo>
                  <a:pt x="66" y="60"/>
                </a:moveTo>
                <a:cubicBezTo>
                  <a:pt x="66" y="60"/>
                  <a:pt x="66" y="61"/>
                  <a:pt x="66" y="61"/>
                </a:cubicBezTo>
                <a:cubicBezTo>
                  <a:pt x="67" y="62"/>
                  <a:pt x="67" y="62"/>
                  <a:pt x="68" y="63"/>
                </a:cubicBezTo>
                <a:cubicBezTo>
                  <a:pt x="68" y="63"/>
                  <a:pt x="69" y="63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55"/>
                  <a:pt x="70" y="55"/>
                  <a:pt x="70" y="55"/>
                </a:cubicBezTo>
                <a:cubicBezTo>
                  <a:pt x="69" y="55"/>
                  <a:pt x="68" y="56"/>
                  <a:pt x="67" y="56"/>
                </a:cubicBezTo>
                <a:cubicBezTo>
                  <a:pt x="66" y="57"/>
                  <a:pt x="66" y="58"/>
                  <a:pt x="66" y="60"/>
                </a:cubicBezTo>
                <a:moveTo>
                  <a:pt x="136" y="24"/>
                </a:move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8"/>
                  <a:pt x="4" y="112"/>
                  <a:pt x="8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0" y="112"/>
                  <a:pt x="144" y="108"/>
                  <a:pt x="144" y="104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8"/>
                  <a:pt x="140" y="24"/>
                  <a:pt x="136" y="24"/>
                </a:cubicBezTo>
                <a:moveTo>
                  <a:pt x="12" y="32"/>
                </a:moveTo>
                <a:cubicBezTo>
                  <a:pt x="14" y="32"/>
                  <a:pt x="16" y="34"/>
                  <a:pt x="16" y="36"/>
                </a:cubicBezTo>
                <a:cubicBezTo>
                  <a:pt x="16" y="38"/>
                  <a:pt x="14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34"/>
                  <a:pt x="10" y="32"/>
                  <a:pt x="12" y="32"/>
                </a:cubicBezTo>
                <a:moveTo>
                  <a:pt x="12" y="104"/>
                </a:moveTo>
                <a:cubicBezTo>
                  <a:pt x="10" y="104"/>
                  <a:pt x="8" y="102"/>
                  <a:pt x="8" y="100"/>
                </a:cubicBezTo>
                <a:cubicBezTo>
                  <a:pt x="8" y="98"/>
                  <a:pt x="10" y="96"/>
                  <a:pt x="12" y="96"/>
                </a:cubicBezTo>
                <a:cubicBezTo>
                  <a:pt x="14" y="96"/>
                  <a:pt x="16" y="98"/>
                  <a:pt x="16" y="100"/>
                </a:cubicBezTo>
                <a:cubicBezTo>
                  <a:pt x="16" y="102"/>
                  <a:pt x="14" y="104"/>
                  <a:pt x="12" y="104"/>
                </a:cubicBezTo>
                <a:moveTo>
                  <a:pt x="132" y="104"/>
                </a:moveTo>
                <a:cubicBezTo>
                  <a:pt x="130" y="104"/>
                  <a:pt x="128" y="102"/>
                  <a:pt x="128" y="100"/>
                </a:cubicBezTo>
                <a:cubicBezTo>
                  <a:pt x="128" y="98"/>
                  <a:pt x="130" y="96"/>
                  <a:pt x="132" y="96"/>
                </a:cubicBezTo>
                <a:cubicBezTo>
                  <a:pt x="134" y="96"/>
                  <a:pt x="136" y="98"/>
                  <a:pt x="136" y="100"/>
                </a:cubicBezTo>
                <a:cubicBezTo>
                  <a:pt x="136" y="102"/>
                  <a:pt x="134" y="104"/>
                  <a:pt x="132" y="104"/>
                </a:cubicBezTo>
                <a:moveTo>
                  <a:pt x="136" y="89"/>
                </a:moveTo>
                <a:cubicBezTo>
                  <a:pt x="135" y="88"/>
                  <a:pt x="133" y="88"/>
                  <a:pt x="132" y="88"/>
                </a:cubicBezTo>
                <a:cubicBezTo>
                  <a:pt x="125" y="88"/>
                  <a:pt x="120" y="93"/>
                  <a:pt x="120" y="100"/>
                </a:cubicBezTo>
                <a:cubicBezTo>
                  <a:pt x="120" y="101"/>
                  <a:pt x="120" y="103"/>
                  <a:pt x="121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4" y="103"/>
                  <a:pt x="24" y="101"/>
                  <a:pt x="24" y="100"/>
                </a:cubicBezTo>
                <a:cubicBezTo>
                  <a:pt x="24" y="93"/>
                  <a:pt x="19" y="88"/>
                  <a:pt x="12" y="88"/>
                </a:cubicBezTo>
                <a:cubicBezTo>
                  <a:pt x="11" y="88"/>
                  <a:pt x="9" y="88"/>
                  <a:pt x="8" y="89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8"/>
                  <a:pt x="11" y="48"/>
                  <a:pt x="12" y="48"/>
                </a:cubicBezTo>
                <a:cubicBezTo>
                  <a:pt x="19" y="48"/>
                  <a:pt x="24" y="43"/>
                  <a:pt x="24" y="36"/>
                </a:cubicBezTo>
                <a:cubicBezTo>
                  <a:pt x="24" y="35"/>
                  <a:pt x="24" y="33"/>
                  <a:pt x="23" y="32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0" y="33"/>
                  <a:pt x="120" y="35"/>
                  <a:pt x="120" y="36"/>
                </a:cubicBezTo>
                <a:cubicBezTo>
                  <a:pt x="120" y="43"/>
                  <a:pt x="125" y="48"/>
                  <a:pt x="132" y="48"/>
                </a:cubicBezTo>
                <a:cubicBezTo>
                  <a:pt x="133" y="48"/>
                  <a:pt x="135" y="48"/>
                  <a:pt x="136" y="47"/>
                </a:cubicBezTo>
                <a:lnTo>
                  <a:pt x="136" y="89"/>
                </a:lnTo>
                <a:close/>
                <a:moveTo>
                  <a:pt x="132" y="40"/>
                </a:moveTo>
                <a:cubicBezTo>
                  <a:pt x="130" y="40"/>
                  <a:pt x="128" y="38"/>
                  <a:pt x="128" y="36"/>
                </a:cubicBezTo>
                <a:cubicBezTo>
                  <a:pt x="128" y="34"/>
                  <a:pt x="130" y="32"/>
                  <a:pt x="132" y="32"/>
                </a:cubicBezTo>
                <a:cubicBezTo>
                  <a:pt x="134" y="32"/>
                  <a:pt x="136" y="34"/>
                  <a:pt x="136" y="36"/>
                </a:cubicBezTo>
                <a:cubicBezTo>
                  <a:pt x="136" y="38"/>
                  <a:pt x="134" y="40"/>
                  <a:pt x="132" y="40"/>
                </a:cubicBezTo>
                <a:moveTo>
                  <a:pt x="108" y="88"/>
                </a:move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moveTo>
                  <a:pt x="77" y="72"/>
                </a:moveTo>
                <a:cubicBezTo>
                  <a:pt x="76" y="71"/>
                  <a:pt x="76" y="71"/>
                  <a:pt x="75" y="71"/>
                </a:cubicBezTo>
                <a:cubicBezTo>
                  <a:pt x="75" y="71"/>
                  <a:pt x="74" y="71"/>
                  <a:pt x="74" y="70"/>
                </a:cubicBezTo>
                <a:cubicBezTo>
                  <a:pt x="74" y="81"/>
                  <a:pt x="74" y="81"/>
                  <a:pt x="74" y="81"/>
                </a:cubicBezTo>
                <a:cubicBezTo>
                  <a:pt x="75" y="80"/>
                  <a:pt x="76" y="80"/>
                  <a:pt x="77" y="79"/>
                </a:cubicBezTo>
                <a:cubicBezTo>
                  <a:pt x="78" y="79"/>
                  <a:pt x="79" y="77"/>
                  <a:pt x="79" y="75"/>
                </a:cubicBezTo>
                <a:cubicBezTo>
                  <a:pt x="79" y="75"/>
                  <a:pt x="79" y="74"/>
                  <a:pt x="78" y="73"/>
                </a:cubicBezTo>
                <a:cubicBezTo>
                  <a:pt x="78" y="73"/>
                  <a:pt x="78" y="72"/>
                  <a:pt x="77" y="72"/>
                </a:cubicBezTo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4" y="80"/>
                  <a:pt x="152" y="82"/>
                  <a:pt x="152" y="84"/>
                </a:cubicBezTo>
                <a:cubicBezTo>
                  <a:pt x="152" y="86"/>
                  <a:pt x="154" y="88"/>
                  <a:pt x="156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6" y="84"/>
                  <a:pt x="176" y="8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72" y="40"/>
                </a:moveTo>
                <a:cubicBezTo>
                  <a:pt x="57" y="40"/>
                  <a:pt x="44" y="53"/>
                  <a:pt x="44" y="68"/>
                </a:cubicBezTo>
                <a:cubicBezTo>
                  <a:pt x="44" y="83"/>
                  <a:pt x="57" y="96"/>
                  <a:pt x="72" y="96"/>
                </a:cubicBezTo>
                <a:cubicBezTo>
                  <a:pt x="87" y="96"/>
                  <a:pt x="100" y="83"/>
                  <a:pt x="100" y="68"/>
                </a:cubicBezTo>
                <a:cubicBezTo>
                  <a:pt x="100" y="53"/>
                  <a:pt x="87" y="40"/>
                  <a:pt x="72" y="40"/>
                </a:cubicBezTo>
                <a:moveTo>
                  <a:pt x="83" y="79"/>
                </a:moveTo>
                <a:cubicBezTo>
                  <a:pt x="83" y="80"/>
                  <a:pt x="82" y="81"/>
                  <a:pt x="81" y="82"/>
                </a:cubicBezTo>
                <a:cubicBezTo>
                  <a:pt x="80" y="83"/>
                  <a:pt x="79" y="84"/>
                  <a:pt x="77" y="84"/>
                </a:cubicBezTo>
                <a:cubicBezTo>
                  <a:pt x="76" y="85"/>
                  <a:pt x="75" y="85"/>
                  <a:pt x="74" y="85"/>
                </a:cubicBezTo>
                <a:cubicBezTo>
                  <a:pt x="74" y="88"/>
                  <a:pt x="74" y="88"/>
                  <a:pt x="74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69" y="85"/>
                  <a:pt x="68" y="85"/>
                  <a:pt x="67" y="84"/>
                </a:cubicBezTo>
                <a:cubicBezTo>
                  <a:pt x="65" y="84"/>
                  <a:pt x="64" y="83"/>
                  <a:pt x="63" y="82"/>
                </a:cubicBezTo>
                <a:cubicBezTo>
                  <a:pt x="62" y="81"/>
                  <a:pt x="61" y="80"/>
                  <a:pt x="61" y="79"/>
                </a:cubicBezTo>
                <a:cubicBezTo>
                  <a:pt x="60" y="77"/>
                  <a:pt x="60" y="76"/>
                  <a:pt x="60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6"/>
                  <a:pt x="66" y="78"/>
                  <a:pt x="67" y="79"/>
                </a:cubicBezTo>
                <a:cubicBezTo>
                  <a:pt x="67" y="80"/>
                  <a:pt x="68" y="81"/>
                  <a:pt x="70" y="81"/>
                </a:cubicBezTo>
                <a:cubicBezTo>
                  <a:pt x="70" y="70"/>
                  <a:pt x="70" y="70"/>
                  <a:pt x="70" y="70"/>
                </a:cubicBezTo>
                <a:cubicBezTo>
                  <a:pt x="69" y="69"/>
                  <a:pt x="68" y="69"/>
                  <a:pt x="67" y="69"/>
                </a:cubicBezTo>
                <a:cubicBezTo>
                  <a:pt x="66" y="68"/>
                  <a:pt x="65" y="68"/>
                  <a:pt x="64" y="67"/>
                </a:cubicBezTo>
                <a:cubicBezTo>
                  <a:pt x="63" y="66"/>
                  <a:pt x="62" y="65"/>
                  <a:pt x="62" y="64"/>
                </a:cubicBezTo>
                <a:cubicBezTo>
                  <a:pt x="61" y="63"/>
                  <a:pt x="61" y="62"/>
                  <a:pt x="61" y="60"/>
                </a:cubicBezTo>
                <a:cubicBezTo>
                  <a:pt x="61" y="58"/>
                  <a:pt x="61" y="57"/>
                  <a:pt x="62" y="56"/>
                </a:cubicBezTo>
                <a:cubicBezTo>
                  <a:pt x="62" y="55"/>
                  <a:pt x="63" y="54"/>
                  <a:pt x="64" y="53"/>
                </a:cubicBezTo>
                <a:cubicBezTo>
                  <a:pt x="65" y="53"/>
                  <a:pt x="66" y="52"/>
                  <a:pt x="67" y="52"/>
                </a:cubicBezTo>
                <a:cubicBezTo>
                  <a:pt x="68" y="51"/>
                  <a:pt x="69" y="51"/>
                  <a:pt x="70" y="51"/>
                </a:cubicBezTo>
                <a:cubicBezTo>
                  <a:pt x="70" y="48"/>
                  <a:pt x="70" y="48"/>
                  <a:pt x="70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6" y="51"/>
                  <a:pt x="77" y="52"/>
                </a:cubicBezTo>
                <a:cubicBezTo>
                  <a:pt x="78" y="52"/>
                  <a:pt x="79" y="52"/>
                  <a:pt x="80" y="53"/>
                </a:cubicBezTo>
                <a:cubicBezTo>
                  <a:pt x="81" y="54"/>
                  <a:pt x="82" y="55"/>
                  <a:pt x="82" y="56"/>
                </a:cubicBezTo>
                <a:cubicBezTo>
                  <a:pt x="83" y="57"/>
                  <a:pt x="83" y="58"/>
                  <a:pt x="83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58"/>
                  <a:pt x="77" y="57"/>
                  <a:pt x="77" y="56"/>
                </a:cubicBezTo>
                <a:cubicBezTo>
                  <a:pt x="76" y="56"/>
                  <a:pt x="75" y="55"/>
                  <a:pt x="74" y="5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5"/>
                  <a:pt x="76" y="66"/>
                  <a:pt x="77" y="66"/>
                </a:cubicBezTo>
                <a:cubicBezTo>
                  <a:pt x="78" y="66"/>
                  <a:pt x="80" y="67"/>
                  <a:pt x="81" y="68"/>
                </a:cubicBezTo>
                <a:cubicBezTo>
                  <a:pt x="82" y="69"/>
                  <a:pt x="82" y="69"/>
                  <a:pt x="83" y="71"/>
                </a:cubicBezTo>
                <a:cubicBezTo>
                  <a:pt x="84" y="72"/>
                  <a:pt x="84" y="73"/>
                  <a:pt x="84" y="75"/>
                </a:cubicBezTo>
                <a:cubicBezTo>
                  <a:pt x="84" y="76"/>
                  <a:pt x="84" y="78"/>
                  <a:pt x="83" y="7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47"/>
          <p:cNvSpPr>
            <a:spLocks noEditPoints="1"/>
          </p:cNvSpPr>
          <p:nvPr/>
        </p:nvSpPr>
        <p:spPr bwMode="auto">
          <a:xfrm>
            <a:off x="4910309" y="5332697"/>
            <a:ext cx="473685" cy="474363"/>
          </a:xfrm>
          <a:custGeom>
            <a:avLst/>
            <a:gdLst>
              <a:gd name="T0" fmla="*/ 94 w 176"/>
              <a:gd name="T1" fmla="*/ 63 h 176"/>
              <a:gd name="T2" fmla="*/ 106 w 176"/>
              <a:gd name="T3" fmla="*/ 69 h 176"/>
              <a:gd name="T4" fmla="*/ 110 w 176"/>
              <a:gd name="T5" fmla="*/ 60 h 176"/>
              <a:gd name="T6" fmla="*/ 95 w 176"/>
              <a:gd name="T7" fmla="*/ 55 h 176"/>
              <a:gd name="T8" fmla="*/ 77 w 176"/>
              <a:gd name="T9" fmla="*/ 62 h 176"/>
              <a:gd name="T10" fmla="*/ 69 w 176"/>
              <a:gd name="T11" fmla="*/ 78 h 176"/>
              <a:gd name="T12" fmla="*/ 65 w 176"/>
              <a:gd name="T13" fmla="*/ 78 h 176"/>
              <a:gd name="T14" fmla="*/ 62 w 176"/>
              <a:gd name="T15" fmla="*/ 84 h 176"/>
              <a:gd name="T16" fmla="*/ 69 w 176"/>
              <a:gd name="T17" fmla="*/ 84 h 176"/>
              <a:gd name="T18" fmla="*/ 69 w 176"/>
              <a:gd name="T19" fmla="*/ 86 h 176"/>
              <a:gd name="T20" fmla="*/ 69 w 176"/>
              <a:gd name="T21" fmla="*/ 87 h 176"/>
              <a:gd name="T22" fmla="*/ 69 w 176"/>
              <a:gd name="T23" fmla="*/ 89 h 176"/>
              <a:gd name="T24" fmla="*/ 69 w 176"/>
              <a:gd name="T25" fmla="*/ 90 h 176"/>
              <a:gd name="T26" fmla="*/ 65 w 176"/>
              <a:gd name="T27" fmla="*/ 90 h 176"/>
              <a:gd name="T28" fmla="*/ 62 w 176"/>
              <a:gd name="T29" fmla="*/ 96 h 176"/>
              <a:gd name="T30" fmla="*/ 69 w 176"/>
              <a:gd name="T31" fmla="*/ 96 h 176"/>
              <a:gd name="T32" fmla="*/ 76 w 176"/>
              <a:gd name="T33" fmla="*/ 113 h 176"/>
              <a:gd name="T34" fmla="*/ 95 w 176"/>
              <a:gd name="T35" fmla="*/ 121 h 176"/>
              <a:gd name="T36" fmla="*/ 108 w 176"/>
              <a:gd name="T37" fmla="*/ 117 h 176"/>
              <a:gd name="T38" fmla="*/ 108 w 176"/>
              <a:gd name="T39" fmla="*/ 107 h 176"/>
              <a:gd name="T40" fmla="*/ 102 w 176"/>
              <a:gd name="T41" fmla="*/ 111 h 176"/>
              <a:gd name="T42" fmla="*/ 95 w 176"/>
              <a:gd name="T43" fmla="*/ 113 h 176"/>
              <a:gd name="T44" fmla="*/ 84 w 176"/>
              <a:gd name="T45" fmla="*/ 108 h 176"/>
              <a:gd name="T46" fmla="*/ 79 w 176"/>
              <a:gd name="T47" fmla="*/ 96 h 176"/>
              <a:gd name="T48" fmla="*/ 97 w 176"/>
              <a:gd name="T49" fmla="*/ 96 h 176"/>
              <a:gd name="T50" fmla="*/ 99 w 176"/>
              <a:gd name="T51" fmla="*/ 90 h 176"/>
              <a:gd name="T52" fmla="*/ 79 w 176"/>
              <a:gd name="T53" fmla="*/ 90 h 176"/>
              <a:gd name="T54" fmla="*/ 79 w 176"/>
              <a:gd name="T55" fmla="*/ 87 h 176"/>
              <a:gd name="T56" fmla="*/ 79 w 176"/>
              <a:gd name="T57" fmla="*/ 85 h 176"/>
              <a:gd name="T58" fmla="*/ 79 w 176"/>
              <a:gd name="T59" fmla="*/ 84 h 176"/>
              <a:gd name="T60" fmla="*/ 101 w 176"/>
              <a:gd name="T61" fmla="*/ 84 h 176"/>
              <a:gd name="T62" fmla="*/ 103 w 176"/>
              <a:gd name="T63" fmla="*/ 78 h 176"/>
              <a:gd name="T64" fmla="*/ 80 w 176"/>
              <a:gd name="T65" fmla="*/ 78 h 176"/>
              <a:gd name="T66" fmla="*/ 84 w 176"/>
              <a:gd name="T67" fmla="*/ 68 h 176"/>
              <a:gd name="T68" fmla="*/ 94 w 176"/>
              <a:gd name="T69" fmla="*/ 63 h 176"/>
              <a:gd name="T70" fmla="*/ 88 w 176"/>
              <a:gd name="T71" fmla="*/ 0 h 176"/>
              <a:gd name="T72" fmla="*/ 0 w 176"/>
              <a:gd name="T73" fmla="*/ 88 h 176"/>
              <a:gd name="T74" fmla="*/ 88 w 176"/>
              <a:gd name="T75" fmla="*/ 176 h 176"/>
              <a:gd name="T76" fmla="*/ 176 w 176"/>
              <a:gd name="T77" fmla="*/ 88 h 176"/>
              <a:gd name="T78" fmla="*/ 88 w 176"/>
              <a:gd name="T79" fmla="*/ 0 h 176"/>
              <a:gd name="T80" fmla="*/ 88 w 176"/>
              <a:gd name="T81" fmla="*/ 168 h 176"/>
              <a:gd name="T82" fmla="*/ 8 w 176"/>
              <a:gd name="T83" fmla="*/ 88 h 176"/>
              <a:gd name="T84" fmla="*/ 88 w 176"/>
              <a:gd name="T85" fmla="*/ 8 h 176"/>
              <a:gd name="T86" fmla="*/ 168 w 176"/>
              <a:gd name="T87" fmla="*/ 88 h 176"/>
              <a:gd name="T88" fmla="*/ 88 w 176"/>
              <a:gd name="T8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94" y="63"/>
                </a:moveTo>
                <a:cubicBezTo>
                  <a:pt x="98" y="63"/>
                  <a:pt x="103" y="65"/>
                  <a:pt x="106" y="69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05" y="57"/>
                  <a:pt x="100" y="55"/>
                  <a:pt x="95" y="55"/>
                </a:cubicBezTo>
                <a:cubicBezTo>
                  <a:pt x="88" y="55"/>
                  <a:pt x="82" y="57"/>
                  <a:pt x="77" y="62"/>
                </a:cubicBezTo>
                <a:cubicBezTo>
                  <a:pt x="73" y="66"/>
                  <a:pt x="71" y="71"/>
                  <a:pt x="69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2" y="84"/>
                  <a:pt x="62" y="84"/>
                  <a:pt x="62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5"/>
                  <a:pt x="69" y="85"/>
                  <a:pt x="69" y="86"/>
                </a:cubicBezTo>
                <a:cubicBezTo>
                  <a:pt x="69" y="86"/>
                  <a:pt x="69" y="87"/>
                  <a:pt x="69" y="87"/>
                </a:cubicBezTo>
                <a:cubicBezTo>
                  <a:pt x="69" y="88"/>
                  <a:pt x="69" y="88"/>
                  <a:pt x="69" y="89"/>
                </a:cubicBezTo>
                <a:cubicBezTo>
                  <a:pt x="69" y="89"/>
                  <a:pt x="69" y="90"/>
                  <a:pt x="69" y="90"/>
                </a:cubicBezTo>
                <a:cubicBezTo>
                  <a:pt x="65" y="90"/>
                  <a:pt x="65" y="90"/>
                  <a:pt x="65" y="90"/>
                </a:cubicBezTo>
                <a:cubicBezTo>
                  <a:pt x="62" y="96"/>
                  <a:pt x="62" y="96"/>
                  <a:pt x="62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70" y="103"/>
                  <a:pt x="72" y="109"/>
                  <a:pt x="76" y="113"/>
                </a:cubicBezTo>
                <a:cubicBezTo>
                  <a:pt x="81" y="118"/>
                  <a:pt x="87" y="121"/>
                  <a:pt x="95" y="121"/>
                </a:cubicBezTo>
                <a:cubicBezTo>
                  <a:pt x="100" y="121"/>
                  <a:pt x="104" y="119"/>
                  <a:pt x="108" y="117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6" y="109"/>
                  <a:pt x="104" y="110"/>
                  <a:pt x="102" y="111"/>
                </a:cubicBezTo>
                <a:cubicBezTo>
                  <a:pt x="100" y="112"/>
                  <a:pt x="98" y="113"/>
                  <a:pt x="95" y="113"/>
                </a:cubicBezTo>
                <a:cubicBezTo>
                  <a:pt x="90" y="113"/>
                  <a:pt x="87" y="111"/>
                  <a:pt x="84" y="108"/>
                </a:cubicBezTo>
                <a:cubicBezTo>
                  <a:pt x="82" y="105"/>
                  <a:pt x="80" y="101"/>
                  <a:pt x="7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9" y="90"/>
                  <a:pt x="99" y="90"/>
                  <a:pt x="9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90"/>
                  <a:pt x="79" y="89"/>
                  <a:pt x="79" y="87"/>
                </a:cubicBezTo>
                <a:cubicBezTo>
                  <a:pt x="79" y="85"/>
                  <a:pt x="79" y="85"/>
                  <a:pt x="79" y="85"/>
                </a:cubicBezTo>
                <a:cubicBezTo>
                  <a:pt x="79" y="85"/>
                  <a:pt x="79" y="84"/>
                  <a:pt x="79" y="84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3" y="78"/>
                  <a:pt x="103" y="78"/>
                  <a:pt x="103" y="78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4"/>
                  <a:pt x="82" y="71"/>
                  <a:pt x="84" y="68"/>
                </a:cubicBezTo>
                <a:cubicBezTo>
                  <a:pt x="87" y="65"/>
                  <a:pt x="90" y="63"/>
                  <a:pt x="94" y="63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" name="Imagen 55"/>
          <p:cNvPicPr/>
          <p:nvPr/>
        </p:nvPicPr>
        <p:blipFill>
          <a:blip r:embed="rId2"/>
          <a:stretch>
            <a:fillRect/>
          </a:stretch>
        </p:blipFill>
        <p:spPr>
          <a:xfrm>
            <a:off x="4365370" y="3189262"/>
            <a:ext cx="613683" cy="894151"/>
          </a:xfrm>
          <a:prstGeom prst="rect">
            <a:avLst/>
          </a:prstGeom>
        </p:spPr>
      </p:pic>
      <p:cxnSp>
        <p:nvCxnSpPr>
          <p:cNvPr id="31" name="Conector recto 30"/>
          <p:cNvCxnSpPr/>
          <p:nvPr/>
        </p:nvCxnSpPr>
        <p:spPr>
          <a:xfrm flipV="1">
            <a:off x="1205815" y="734654"/>
            <a:ext cx="10028471" cy="17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48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3604</Words>
  <Application>Microsoft Office PowerPoint</Application>
  <PresentationFormat>Panorámica</PresentationFormat>
  <Paragraphs>537</Paragraphs>
  <Slides>41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7" baseType="lpstr">
      <vt:lpstr>Arial</vt:lpstr>
      <vt:lpstr>Arial</vt:lpstr>
      <vt:lpstr>Calibri</vt:lpstr>
      <vt:lpstr>Calibri Light</vt:lpstr>
      <vt:lpstr>Cambria Math</vt:lpstr>
      <vt:lpstr>Garamond</vt:lpstr>
      <vt:lpstr>Ink Free</vt:lpstr>
      <vt:lpstr>Lato Semibold</vt:lpstr>
      <vt:lpstr>Open Sans Light</vt:lpstr>
      <vt:lpstr>Open Sans Semibold</vt:lpstr>
      <vt:lpstr>Poppins</vt:lpstr>
      <vt:lpstr>Poppins SemiBold</vt:lpstr>
      <vt:lpstr>Source Sans Pro</vt:lpstr>
      <vt:lpstr>Source Sans Pro Light</vt:lpstr>
      <vt:lpstr>Wingdings</vt:lpstr>
      <vt:lpstr>Tema de Office</vt:lpstr>
      <vt:lpstr>Unidad Temática II Importancia y utilización de la información financiera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Temática II</dc:title>
  <dc:creator>Usuario de Windows</dc:creator>
  <cp:lastModifiedBy>EDUARDO RODRIGUEZ FLORES</cp:lastModifiedBy>
  <cp:revision>67</cp:revision>
  <dcterms:created xsi:type="dcterms:W3CDTF">2020-07-23T17:26:22Z</dcterms:created>
  <dcterms:modified xsi:type="dcterms:W3CDTF">2021-06-02T22:26:38Z</dcterms:modified>
</cp:coreProperties>
</file>