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60" r:id="rId4"/>
    <p:sldId id="266" r:id="rId5"/>
    <p:sldId id="274" r:id="rId7"/>
    <p:sldId id="275" r:id="rId8"/>
    <p:sldId id="27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132"/>
    <a:srgbClr val="E43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SaaS</a:t>
            </a:r>
            <a:r>
              <a:rPr altLang="en-US"/>
              <a:t>创建缺陷统计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严重程度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FD613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>
                <a:outerShdw blurRad="50800" dist="50800" dir="5400000" sx="2000" sy="2000" algn="ctr" rotWithShape="0">
                  <a:srgbClr val="000000">
                    <a:alpha val="43000"/>
                  </a:srgb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致命</c:v>
                </c:pt>
                <c:pt idx="1">
                  <c:v>严重</c:v>
                </c:pt>
                <c:pt idx="2">
                  <c:v>一般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278</c:v>
                </c:pt>
                <c:pt idx="2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SaaS</a:t>
            </a:r>
            <a:r>
              <a:rPr altLang="en-US"/>
              <a:t>创建缺陷统计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SaaS</a:t>
            </a:r>
            <a:r>
              <a:rPr altLang="en-US"/>
              <a:t>创建缺陷统计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SaaS</a:t>
            </a:r>
            <a:r>
              <a:rPr altLang="en-US"/>
              <a:t>创建缺陷统计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28251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4272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charset="-122"/>
                <a:cs typeface="微软雅黑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9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967923" y="1468120"/>
            <a:ext cx="2256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2019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年终总结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施旭峰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2019.12.22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2852737" y="2990267"/>
            <a:ext cx="2216150" cy="609146"/>
            <a:chOff x="2852737" y="2505075"/>
            <a:chExt cx="2216150" cy="609146"/>
          </a:xfrm>
        </p:grpSpPr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3358832" y="2564311"/>
              <a:ext cx="1710055" cy="549910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/>
            <a:p>
              <a:pPr algn="dist"/>
              <a:r>
                <a:rPr lang="zh-CN" altLang="en-US" sz="2400" dirty="0">
                  <a:solidFill>
                    <a:schemeClr val="accent1"/>
                  </a:solidFill>
                  <a:latin typeface="Arial" panose="020B0604020202090204" pitchFamily="34" charset="0"/>
                  <a:ea typeface="微软雅黑" charset="-122"/>
                  <a:cs typeface="微软雅黑" charset="-122"/>
                  <a:sym typeface="+mn-ea"/>
                </a:rPr>
                <a:t>个人工作总结</a:t>
              </a:r>
              <a:endPara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+mn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852737" y="2505075"/>
              <a:ext cx="495937" cy="468000"/>
              <a:chOff x="2609850" y="2209800"/>
              <a:chExt cx="495937" cy="468000"/>
            </a:xfrm>
          </p:grpSpPr>
          <p:sp>
            <p:nvSpPr>
              <p:cNvPr id="7" name="椭圆 6"/>
              <p:cNvSpPr/>
              <p:nvPr>
                <p:custDataLst>
                  <p:tags r:id="rId3"/>
                </p:custDataLst>
              </p:nvPr>
            </p:nvSpPr>
            <p:spPr>
              <a:xfrm>
                <a:off x="2609850" y="2209800"/>
                <a:ext cx="468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0000" lnSpcReduction="1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620012" y="2259134"/>
                <a:ext cx="485775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90204" pitchFamily="34" charset="0"/>
                    <a:ea typeface="微软雅黑" charset="-122"/>
                    <a:cs typeface="Arial" panose="020B0604020202090204" pitchFamily="34" charset="0"/>
                  </a:rPr>
                  <a:t>01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charset="-122"/>
                  <a:cs typeface="Arial" panose="020B060402020209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7062787" y="2990267"/>
            <a:ext cx="2151380" cy="728980"/>
            <a:chOff x="2609850" y="2247900"/>
            <a:chExt cx="2151380" cy="728980"/>
          </a:xfrm>
        </p:grpSpPr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3115945" y="2301240"/>
              <a:ext cx="1645285" cy="675640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/>
            <a:p>
              <a:pPr algn="dist"/>
              <a:r>
                <a:rPr lang="zh-CN" altLang="en-US" sz="2400" dirty="0">
                  <a:solidFill>
                    <a:schemeClr val="accent1"/>
                  </a:solidFill>
                  <a:latin typeface="Arial" panose="020B0604020202090204" pitchFamily="34" charset="0"/>
                  <a:ea typeface="微软雅黑" charset="-122"/>
                  <a:cs typeface="微软雅黑" charset="-122"/>
                  <a:sym typeface="+mn-ea"/>
                </a:rPr>
                <a:t>来年工作计划</a:t>
              </a:r>
              <a:endPara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609850" y="2247900"/>
              <a:ext cx="487049" cy="468000"/>
              <a:chOff x="2609850" y="2209800"/>
              <a:chExt cx="487049" cy="468000"/>
            </a:xfrm>
          </p:grpSpPr>
          <p:sp>
            <p:nvSpPr>
              <p:cNvPr id="17" name="椭圆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2609850" y="2209800"/>
                <a:ext cx="468000" cy="46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0000" lnSpcReduction="10000"/>
              </a:bodyPr>
              <a:lstStyle/>
              <a:p>
                <a:pPr algn="ctr"/>
                <a:endParaRPr lang="zh-CN" altLang="en-US" dirty="0"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611124" y="2259134"/>
                <a:ext cx="485775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90204" pitchFamily="34" charset="0"/>
                    <a:ea typeface="微软雅黑" charset="-122"/>
                    <a:cs typeface="Arial" panose="020B0604020202090204" pitchFamily="34" charset="0"/>
                  </a:rPr>
                  <a:t>02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charset="-122"/>
                  <a:cs typeface="Arial" panose="020B060402020209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4957763" y="4416513"/>
            <a:ext cx="2001524" cy="498021"/>
            <a:chOff x="2609850" y="2247900"/>
            <a:chExt cx="2001524" cy="498021"/>
          </a:xfrm>
        </p:grpSpPr>
        <p:sp>
          <p:nvSpPr>
            <p:cNvPr id="20" name="文本框 19"/>
            <p:cNvSpPr txBox="1"/>
            <p:nvPr>
              <p:custDataLst>
                <p:tags r:id="rId10"/>
              </p:custDataLst>
            </p:nvPr>
          </p:nvSpPr>
          <p:spPr>
            <a:xfrm>
              <a:off x="3115949" y="2285546"/>
              <a:ext cx="1495425" cy="460375"/>
            </a:xfrm>
            <a:prstGeom prst="rect">
              <a:avLst/>
            </a:prstGeom>
            <a:noFill/>
          </p:spPr>
          <p:txBody>
            <a:bodyPr wrap="square" rtlCol="0">
              <a:normAutofit fontScale="80000"/>
            </a:bodyPr>
            <a:lstStyle/>
            <a:p>
              <a:pPr algn="dist"/>
              <a:r>
                <a:rPr lang="zh-CN" altLang="en-US" sz="2400" dirty="0">
                  <a:solidFill>
                    <a:schemeClr val="accent1"/>
                  </a:solidFill>
                  <a:latin typeface="Arial" panose="020B0604020202090204" pitchFamily="34" charset="0"/>
                  <a:ea typeface="微软雅黑" charset="-122"/>
                  <a:cs typeface="微软雅黑" charset="-122"/>
                  <a:sym typeface="+mn-ea"/>
                </a:rPr>
                <a:t>建议及意见</a:t>
              </a:r>
              <a:endPara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609850" y="2247900"/>
              <a:ext cx="495937" cy="468000"/>
              <a:chOff x="2609850" y="2209800"/>
              <a:chExt cx="495937" cy="468000"/>
            </a:xfrm>
          </p:grpSpPr>
          <p:sp>
            <p:nvSpPr>
              <p:cNvPr id="23" name="椭圆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2609850" y="2209800"/>
                <a:ext cx="468000" cy="46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0000" lnSpcReduction="10000"/>
              </a:bodyPr>
              <a:lstStyle/>
              <a:p>
                <a:pPr algn="ctr"/>
                <a:endParaRPr lang="zh-CN" altLang="en-US">
                  <a:latin typeface="Arial" panose="020B0604020202090204" pitchFamily="34" charset="0"/>
                  <a:ea typeface="微软雅黑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20012" y="2259134"/>
                <a:ext cx="485775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90204" pitchFamily="34" charset="0"/>
                    <a:ea typeface="微软雅黑" charset="-122"/>
                    <a:cs typeface="Arial" panose="020B0604020202090204" pitchFamily="34" charset="0"/>
                  </a:rPr>
                  <a:t>03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90204" pitchFamily="34" charset="0"/>
                  <a:ea typeface="微软雅黑" charset="-122"/>
                  <a:cs typeface="Arial" panose="020B0604020202090204" pitchFamily="34" charset="0"/>
                </a:endParaRPr>
              </a:p>
            </p:txBody>
          </p:sp>
        </p:grpSp>
      </p:grpSp>
      <p:sp>
        <p:nvSpPr>
          <p:cNvPr id="55" name="文本框 54"/>
          <p:cNvSpPr txBox="1"/>
          <p:nvPr>
            <p:custDataLst>
              <p:tags r:id="rId13"/>
            </p:custDataLst>
          </p:nvPr>
        </p:nvSpPr>
        <p:spPr>
          <a:xfrm>
            <a:off x="4807267" y="1574822"/>
            <a:ext cx="257746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CONTENTS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5234224" y="405658"/>
            <a:ext cx="1774845" cy="10156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6000" spc="200" dirty="0">
                <a:solidFill>
                  <a:schemeClr val="accent1"/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chemeClr val="accent1"/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个人工作总结</a:t>
            </a:r>
            <a:endParaRPr lang="zh-CN" altLang="zh-CN" dirty="0"/>
          </a:p>
        </p:txBody>
      </p:sp>
      <p:graphicFrame>
        <p:nvGraphicFramePr>
          <p:cNvPr id="10" name="内容占位符 9"/>
          <p:cNvGraphicFramePr/>
          <p:nvPr>
            <p:ph sz="quarter" idx="13"/>
          </p:nvPr>
        </p:nvGraphicFramePr>
        <p:xfrm>
          <a:off x="6336030" y="4170045"/>
          <a:ext cx="5405120" cy="227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33830" y="2202180"/>
            <a:ext cx="975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于今年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号入职，成为平台部</a:t>
            </a:r>
            <a:r>
              <a:rPr lang="zh-CN" altLang="en-US"/>
              <a:t>软件测试组的实习生。至今为止一共提了</a:t>
            </a:r>
            <a:r>
              <a:rPr lang="en-US" altLang="zh-CN"/>
              <a:t>379</a:t>
            </a:r>
            <a:r>
              <a:rPr lang="zh-CN" altLang="en-US"/>
              <a:t>条缺陷。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84680" y="2665095"/>
            <a:ext cx="75768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参与的需求：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亚宠展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自提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小程序样式改版</a:t>
            </a:r>
            <a:endParaRPr lang="zh-CN" altLang="en-US">
              <a:sym typeface="+mn-ea"/>
            </a:endParaRPr>
          </a:p>
          <a:p>
            <a:r>
              <a:rPr lang="en-US" altLang="zh-CN"/>
              <a:t>	</a:t>
            </a:r>
            <a:r>
              <a:rPr lang="zh-CN" altLang="en-US"/>
              <a:t>商城组合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领券中心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小程序配置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抵扣券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加盟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邀请有礼</a:t>
            </a:r>
            <a:endParaRPr lang="zh-CN" altLang="en-US"/>
          </a:p>
          <a:p>
            <a:r>
              <a:rPr lang="en-US" altLang="zh-CN"/>
              <a:t>	......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个人工作总结</a:t>
            </a:r>
            <a:endParaRPr lang="zh-CN" altLang="zh-CN" dirty="0"/>
          </a:p>
        </p:txBody>
      </p:sp>
      <p:graphicFrame>
        <p:nvGraphicFramePr>
          <p:cNvPr id="10" name="内容占位符 9"/>
          <p:cNvGraphicFramePr/>
          <p:nvPr>
            <p:ph sz="quarter" idx="13"/>
          </p:nvPr>
        </p:nvGraphicFramePr>
        <p:xfrm>
          <a:off x="6336030" y="4170045"/>
          <a:ext cx="5405120" cy="227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93215" y="2368550"/>
            <a:ext cx="9173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五个月的实习，我从一个无任何测试经验的大学生，转变成了一个小小的软件测试员。从中，由一开始对系统的生疏，到现在的熟悉，真得十分感谢指导我的测试组组员们。另外，也参与了一些会议，例如加盟、取消折上折等，从中发现大家的表达能力和事物分析能力都十分优秀，能够面面俱到，这也是我一直在学习的。我觉得今年最值得一说的就是学会使用了</a:t>
            </a:r>
            <a:r>
              <a:rPr lang="en-US" altLang="zh-CN"/>
              <a:t>tapd</a:t>
            </a:r>
            <a:r>
              <a:rPr lang="zh-CN" altLang="en-US"/>
              <a:t>，它的系统很复杂，但是对于测试的记录和汇总，以及任务需求的跟进是十分有用的，大大得提高了效率。另外，接触的软件还有</a:t>
            </a:r>
            <a:r>
              <a:rPr lang="en-US" altLang="zh-CN"/>
              <a:t>postman</a:t>
            </a:r>
            <a:r>
              <a:rPr lang="zh-CN" altLang="en-US"/>
              <a:t>、</a:t>
            </a:r>
            <a:r>
              <a:rPr lang="en-US" altLang="zh-CN"/>
              <a:t>jmeter</a:t>
            </a:r>
            <a:r>
              <a:rPr lang="zh-CN" altLang="en-US"/>
              <a:t>和小程序开发者工具，这些都对我在测试得时候提供了一定帮助。每周的任务虽然有点繁重，但是努力去完成，还是坚持了下来。我觉得可能还是经验的不足，许多做事不够规范，导致还有很多多余可避免的麻烦减缓了我的步伐，这也是我今后要注意的，必须要尽快养成一些规范，这样工作一定会完成得更加高效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来年工作计划</a:t>
            </a:r>
            <a:endParaRPr lang="zh-CN" altLang="zh-CN" dirty="0"/>
          </a:p>
        </p:txBody>
      </p:sp>
      <p:graphicFrame>
        <p:nvGraphicFramePr>
          <p:cNvPr id="10" name="内容占位符 9"/>
          <p:cNvGraphicFramePr/>
          <p:nvPr>
            <p:ph sz="quarter" idx="13"/>
          </p:nvPr>
        </p:nvGraphicFramePr>
        <p:xfrm>
          <a:off x="6336030" y="4170045"/>
          <a:ext cx="5405120" cy="227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93215" y="2368550"/>
            <a:ext cx="91738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2020</a:t>
            </a:r>
            <a:r>
              <a:rPr lang="zh-CN" altLang="en-US"/>
              <a:t>年，最重要的计划就是学会接口测试，然后就是掌握</a:t>
            </a:r>
            <a:r>
              <a:rPr lang="en-US" altLang="zh-CN"/>
              <a:t>jmeter</a:t>
            </a:r>
            <a:r>
              <a:rPr lang="zh-CN" altLang="en-US"/>
              <a:t>的使用，通过自主学习和请教，将自动化测试的学习安排上。再就是对于一些还是不熟悉的业务进行疏通，能够对功能的熟悉全覆盖；另外，就是</a:t>
            </a:r>
            <a:r>
              <a:rPr lang="en-US" altLang="zh-CN"/>
              <a:t>Python</a:t>
            </a:r>
            <a:r>
              <a:rPr lang="zh-CN" altLang="en-US"/>
              <a:t>语言的学习，毕竟学会了</a:t>
            </a:r>
            <a:r>
              <a:rPr lang="en-US" altLang="zh-CN"/>
              <a:t>Python</a:t>
            </a:r>
            <a:r>
              <a:rPr lang="zh-CN" altLang="en-US"/>
              <a:t>，能对一些数据的记入和统计有所帮助；对事物的分析和考虑依旧是一门长期的学习，逐渐将他人思考问题的方式进行参照，加入自己的思考方式之中，让自己对于事情的把握更加全面；最后就是多多磨炼自己的测试用例的编写，和前辈们一比较，发现自己写得测试用例还是不够全面和清晰，表格和文档的记录还是比较粗陋，都是要排在计划中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建议及意见</a:t>
            </a:r>
            <a:endParaRPr lang="zh-CN" altLang="zh-CN" dirty="0"/>
          </a:p>
        </p:txBody>
      </p:sp>
      <p:graphicFrame>
        <p:nvGraphicFramePr>
          <p:cNvPr id="10" name="内容占位符 9"/>
          <p:cNvGraphicFramePr/>
          <p:nvPr>
            <p:ph sz="quarter" idx="13"/>
          </p:nvPr>
        </p:nvGraphicFramePr>
        <p:xfrm>
          <a:off x="6336030" y="4170045"/>
          <a:ext cx="5405120" cy="227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93215" y="2368550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网络的优化，网络高峰时刻会出现断网现象，大大影响了测试进度。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9725" y="2887345"/>
            <a:ext cx="922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希望能提早一些时间上班，提早一些时间下班。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215" y="3255645"/>
            <a:ext cx="7715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门店的问题反馈应该交由相关客服来进行回复和转交，周末是出现问题比较多的时间，反馈容易不及时，也会影响正常休息时间。希望能有一个客服团队。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3215" y="4284980"/>
            <a:ext cx="859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团建不一定是外出旅游，或者时间调整，双休日两天都</a:t>
            </a:r>
            <a:r>
              <a:rPr lang="zh-CN" altLang="en-US"/>
              <a:t>团建会导致周一工作疲惫。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01_1*i*1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PRESET_TEXT" val="简约工作汇报模板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1_1*a*1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01_1*b*2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601_1*b*3"/>
  <p:tag name="KSO_WM_TEMPLATE_CATEGORY" val="custom"/>
  <p:tag name="KSO_WM_TEMPLATE_INDEX" val="20202601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ID" val="custom2020260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3"/>
  <p:tag name="KSO_WM_TEMPLATE_THUMBS_INDEX" val="1、4、7、8、9、10、11、13、14、15"/>
  <p:tag name="KSO_WM_TEMPLATE_MASTER_THUMB_INDEX" val="12"/>
  <p:tag name="KSO_WM_SLIDE_MODEL_TYPE" val="cover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i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a*1_1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i*1_1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i*1_1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i*2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a*1_2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i*1_2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i*1_2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i*3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a*1_3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i*1_3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l_h_i*1_3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3*b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6"/>
  <p:tag name="KSO_WM_DIAGRAM_GROUP_CODE" val="l1-1"/>
  <p:tag name="KSO_WM_UNIT_TYPE" val="b"/>
  <p:tag name="KSO_WM_UNIT_INDEX" val="1"/>
  <p:tag name="KSO_WM_UNIT_TEXT_FILL_FORE_SCHEMECOLOR_INDEX" val="5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01_3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SLIDE_ID" val="custom20202601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601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9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1.xml><?xml version="1.0" encoding="utf-8"?>
<p:tagLst xmlns:p="http://schemas.openxmlformats.org/presentationml/2006/main">
  <p:tag name="KSO_WM_SLIDE_ID" val="custom20202601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1"/>
  <p:tag name="KSO_WM_SLIDE_TYPE" val="text"/>
  <p:tag name="KSO_WM_SLIDE_SUBTYPE" val="pureTxt"/>
  <p:tag name="KSO_WM_SLIDE_SIZE" val="758*328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9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3.xml><?xml version="1.0" encoding="utf-8"?>
<p:tagLst xmlns:p="http://schemas.openxmlformats.org/presentationml/2006/main">
  <p:tag name="KSO_WM_SLIDE_ID" val="custom20202601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1"/>
  <p:tag name="KSO_WM_SLIDE_TYPE" val="text"/>
  <p:tag name="KSO_WM_SLIDE_SUBTYPE" val="pureTxt"/>
  <p:tag name="KSO_WM_SLIDE_SIZE" val="758*328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9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5.xml><?xml version="1.0" encoding="utf-8"?>
<p:tagLst xmlns:p="http://schemas.openxmlformats.org/presentationml/2006/main">
  <p:tag name="KSO_WM_SLIDE_ID" val="custom20202601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1"/>
  <p:tag name="KSO_WM_SLIDE_TYPE" val="text"/>
  <p:tag name="KSO_WM_SLIDE_SUBTYPE" val="pureTxt"/>
  <p:tag name="KSO_WM_SLIDE_SIZE" val="758*328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9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7.xml><?xml version="1.0" encoding="utf-8"?>
<p:tagLst xmlns:p="http://schemas.openxmlformats.org/presentationml/2006/main">
  <p:tag name="KSO_WM_SLIDE_ID" val="custom20202601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1"/>
  <p:tag name="KSO_WM_SLIDE_TYPE" val="text"/>
  <p:tag name="KSO_WM_SLIDE_SUBTYPE" val="pureTxt"/>
  <p:tag name="KSO_WM_SLIDE_SIZE" val="758*328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汉仪旗黑-85S</vt:lpstr>
      <vt:lpstr>Viner Hand ITC</vt:lpstr>
      <vt:lpstr>汉仪旗黑KW</vt:lpstr>
      <vt:lpstr>苹方-简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年终总结</vt:lpstr>
      <vt:lpstr>PowerPoint 演示文稿</vt:lpstr>
      <vt:lpstr>个人工作总结</vt:lpstr>
      <vt:lpstr>个人工作总结</vt:lpstr>
      <vt:lpstr>个人工作总结</vt:lpstr>
      <vt:lpstr>来年工作计划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fengfeng</dc:creator>
  <cp:lastModifiedBy>fengfeng</cp:lastModifiedBy>
  <cp:revision>4</cp:revision>
  <dcterms:created xsi:type="dcterms:W3CDTF">2019-12-22T10:55:07Z</dcterms:created>
  <dcterms:modified xsi:type="dcterms:W3CDTF">2019-12-22T10:55:07Z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