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71" r:id="rId8"/>
    <p:sldId id="267" r:id="rId9"/>
    <p:sldId id="268" r:id="rId10"/>
    <p:sldId id="276" r:id="rId11"/>
    <p:sldId id="269" r:id="rId12"/>
    <p:sldId id="273" r:id="rId13"/>
    <p:sldId id="274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D8B3D-1DF1-4183-9B97-A8800126262E}" type="doc">
      <dgm:prSet loTypeId="urn:microsoft.com/office/officeart/2005/8/layout/lProcess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0883DF-2C46-462A-8963-82315AC7A6F5}">
      <dgm:prSet phldrT="[Text]" custT="1"/>
      <dgm:spPr/>
      <dgm:t>
        <a:bodyPr/>
        <a:lstStyle/>
        <a:p>
          <a:pPr>
            <a:buNone/>
          </a:pPr>
          <a:r>
            <a:rPr lang="ro-RO" sz="2000" b="1" dirty="0"/>
            <a:t>Retesting vs Regression testing</a:t>
          </a:r>
          <a:endParaRPr lang="en-US" sz="2000" dirty="0"/>
        </a:p>
      </dgm:t>
    </dgm:pt>
    <dgm:pt modelId="{98F85B7A-4F62-4BC3-8689-7BA928CB1517}" type="parTrans" cxnId="{6C81A691-BACA-49DB-8C60-93BC32A49B2D}">
      <dgm:prSet/>
      <dgm:spPr/>
      <dgm:t>
        <a:bodyPr/>
        <a:lstStyle/>
        <a:p>
          <a:endParaRPr lang="en-US"/>
        </a:p>
      </dgm:t>
    </dgm:pt>
    <dgm:pt modelId="{BA8F2768-3A00-4621-B119-B5D7D874AD29}" type="sibTrans" cxnId="{6C81A691-BACA-49DB-8C60-93BC32A49B2D}">
      <dgm:prSet/>
      <dgm:spPr/>
      <dgm:t>
        <a:bodyPr/>
        <a:lstStyle/>
        <a:p>
          <a:endParaRPr lang="en-US"/>
        </a:p>
      </dgm:t>
    </dgm:pt>
    <dgm:pt modelId="{B1DBC5F2-5738-43DF-A1F9-E7C0E98AD74D}">
      <dgm:prSet phldrT="[Text]" custT="1"/>
      <dgm:spPr/>
      <dgm:t>
        <a:bodyPr/>
        <a:lstStyle/>
        <a:p>
          <a:r>
            <a:rPr lang="en-US" sz="1400" dirty="0" err="1"/>
            <a:t>Retestarea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un </a:t>
          </a:r>
          <a:r>
            <a:rPr lang="en-US" sz="1400" dirty="0" err="1"/>
            <a:t>proces</a:t>
          </a:r>
          <a:r>
            <a:rPr lang="en-US" sz="1400" dirty="0"/>
            <a:t> </a:t>
          </a:r>
          <a:r>
            <a:rPr lang="en-US" sz="1400" dirty="0" err="1"/>
            <a:t>prin</a:t>
          </a:r>
          <a:r>
            <a:rPr lang="en-US" sz="1400" dirty="0"/>
            <a:t> care se </a:t>
          </a:r>
          <a:r>
            <a:rPr lang="en-US" sz="1400" dirty="0" err="1"/>
            <a:t>verifică</a:t>
          </a:r>
          <a:r>
            <a:rPr lang="en-US" sz="1400" dirty="0"/>
            <a:t> </a:t>
          </a:r>
          <a:r>
            <a:rPr lang="en-US" sz="1400" dirty="0" err="1"/>
            <a:t>dacă</a:t>
          </a:r>
          <a:r>
            <a:rPr lang="en-US" sz="1400" dirty="0"/>
            <a:t> </a:t>
          </a:r>
          <a:r>
            <a:rPr lang="en-US" sz="1400" dirty="0" err="1"/>
            <a:t>defectele</a:t>
          </a:r>
          <a:r>
            <a:rPr lang="en-US" sz="1400" dirty="0"/>
            <a:t> </a:t>
          </a:r>
          <a:r>
            <a:rPr lang="en-US" sz="1400" dirty="0" err="1"/>
            <a:t>marcate</a:t>
          </a:r>
          <a:r>
            <a:rPr lang="en-US" sz="1400" dirty="0"/>
            <a:t> ca </a:t>
          </a:r>
          <a:r>
            <a:rPr lang="en-US" sz="1400" dirty="0" err="1"/>
            <a:t>și</a:t>
          </a:r>
          <a:r>
            <a:rPr lang="en-US" sz="1400" dirty="0"/>
            <a:t> remediate au </a:t>
          </a:r>
          <a:r>
            <a:rPr lang="en-US" sz="1400" dirty="0" err="1"/>
            <a:t>fost</a:t>
          </a:r>
          <a:r>
            <a:rPr lang="en-US" sz="1400" dirty="0"/>
            <a:t> </a:t>
          </a:r>
          <a:r>
            <a:rPr lang="en-US" sz="1400" dirty="0" err="1"/>
            <a:t>într-adevăr</a:t>
          </a:r>
          <a:r>
            <a:rPr lang="en-US" sz="1400" dirty="0"/>
            <a:t> remediate</a:t>
          </a:r>
        </a:p>
      </dgm:t>
    </dgm:pt>
    <dgm:pt modelId="{0D8DC93C-2BED-4265-9DBB-15950D683F95}" type="parTrans" cxnId="{BE4F1856-3DDE-42CC-A81D-25CB4707C485}">
      <dgm:prSet/>
      <dgm:spPr/>
      <dgm:t>
        <a:bodyPr/>
        <a:lstStyle/>
        <a:p>
          <a:endParaRPr lang="en-US"/>
        </a:p>
      </dgm:t>
    </dgm:pt>
    <dgm:pt modelId="{2A15B9A1-3BB4-4D1F-A778-35DC84562640}" type="sibTrans" cxnId="{BE4F1856-3DDE-42CC-A81D-25CB4707C485}">
      <dgm:prSet/>
      <dgm:spPr/>
      <dgm:t>
        <a:bodyPr/>
        <a:lstStyle/>
        <a:p>
          <a:endParaRPr lang="en-US"/>
        </a:p>
      </dgm:t>
    </dgm:pt>
    <dgm:pt modelId="{3F848F2D-2C7B-4F6C-8A19-5F180F694A45}">
      <dgm:prSet phldrT="[Text]" custT="1"/>
      <dgm:spPr/>
      <dgm:t>
        <a:bodyPr/>
        <a:lstStyle/>
        <a:p>
          <a:r>
            <a:rPr lang="en-US" sz="1400" dirty="0" err="1"/>
            <a:t>Testarea</a:t>
          </a:r>
          <a:r>
            <a:rPr lang="en-US" sz="1400" dirty="0"/>
            <a:t> de </a:t>
          </a:r>
          <a:r>
            <a:rPr lang="en-US" sz="1400" dirty="0" err="1"/>
            <a:t>regresie</a:t>
          </a:r>
          <a:r>
            <a:rPr lang="en-US" sz="1400" dirty="0"/>
            <a:t> </a:t>
          </a:r>
          <a:r>
            <a:rPr lang="en-US" sz="1400" dirty="0" err="1"/>
            <a:t>verifică</a:t>
          </a:r>
          <a:r>
            <a:rPr lang="en-US" sz="1400" dirty="0"/>
            <a:t> </a:t>
          </a:r>
          <a:r>
            <a:rPr lang="ro-RO" sz="1400" dirty="0"/>
            <a:t>da</a:t>
          </a:r>
          <a:r>
            <a:rPr lang="en-US" sz="1400" dirty="0" err="1"/>
            <a:t>că</a:t>
          </a:r>
          <a:r>
            <a:rPr lang="en-US" sz="1400" dirty="0"/>
            <a:t> </a:t>
          </a:r>
          <a:r>
            <a:rPr lang="en-US" sz="1400" dirty="0" err="1"/>
            <a:t>schimbările</a:t>
          </a:r>
          <a:r>
            <a:rPr lang="en-US" sz="1400" dirty="0"/>
            <a:t> </a:t>
          </a:r>
          <a:r>
            <a:rPr lang="en-US" sz="1400" dirty="0" err="1"/>
            <a:t>aduse</a:t>
          </a:r>
          <a:r>
            <a:rPr lang="en-US" sz="1400" dirty="0"/>
            <a:t> </a:t>
          </a:r>
          <a:r>
            <a:rPr lang="en-US" sz="1400" dirty="0" err="1"/>
            <a:t>asupra</a:t>
          </a:r>
          <a:r>
            <a:rPr lang="en-US" sz="1400" dirty="0"/>
            <a:t> </a:t>
          </a:r>
          <a:r>
            <a:rPr lang="ro-RO" sz="1400" dirty="0"/>
            <a:t>software-ului</a:t>
          </a:r>
          <a:r>
            <a:rPr lang="en-US" sz="1400" dirty="0"/>
            <a:t> nu au </a:t>
          </a:r>
          <a:r>
            <a:rPr lang="ro-RO" sz="1400" dirty="0"/>
            <a:t>afectat funcționalitățile existente și că acestea continuă să funcționeze corect</a:t>
          </a:r>
          <a:endParaRPr lang="en-US" sz="1400" dirty="0"/>
        </a:p>
      </dgm:t>
    </dgm:pt>
    <dgm:pt modelId="{DA85A58E-C958-439E-BFFB-7383A43FDFDB}" type="parTrans" cxnId="{37FD5B34-FB3D-418D-9A99-EDB4751DBBFE}">
      <dgm:prSet/>
      <dgm:spPr/>
      <dgm:t>
        <a:bodyPr/>
        <a:lstStyle/>
        <a:p>
          <a:endParaRPr lang="en-US"/>
        </a:p>
      </dgm:t>
    </dgm:pt>
    <dgm:pt modelId="{2591E196-6E76-40E4-847C-420CA4512770}" type="sibTrans" cxnId="{37FD5B34-FB3D-418D-9A99-EDB4751DBBFE}">
      <dgm:prSet/>
      <dgm:spPr/>
      <dgm:t>
        <a:bodyPr/>
        <a:lstStyle/>
        <a:p>
          <a:endParaRPr lang="en-US"/>
        </a:p>
      </dgm:t>
    </dgm:pt>
    <dgm:pt modelId="{91CE5240-432E-4CE2-A941-EBF35137D68C}">
      <dgm:prSet phldrT="[Text]" custT="1"/>
      <dgm:spPr/>
      <dgm:t>
        <a:bodyPr/>
        <a:lstStyle/>
        <a:p>
          <a:pPr>
            <a:buNone/>
          </a:pPr>
          <a:r>
            <a:rPr lang="ro-RO" sz="2000" b="1" dirty="0"/>
            <a:t>F</a:t>
          </a:r>
          <a:r>
            <a:rPr lang="en-US" sz="2000" b="1" dirty="0" err="1"/>
            <a:t>unctional</a:t>
          </a:r>
          <a:r>
            <a:rPr lang="en-US" sz="2000" b="1" dirty="0"/>
            <a:t> testing </a:t>
          </a:r>
          <a:r>
            <a:rPr lang="ro-RO" sz="2000" b="1" dirty="0"/>
            <a:t>vs</a:t>
          </a:r>
          <a:r>
            <a:rPr lang="en-US" sz="2000" b="1" dirty="0"/>
            <a:t> </a:t>
          </a:r>
          <a:r>
            <a:rPr lang="ro-RO" sz="2000" b="1" dirty="0"/>
            <a:t>N</a:t>
          </a:r>
          <a:r>
            <a:rPr lang="en-US" sz="2000" b="1" dirty="0"/>
            <a:t>on-functional </a:t>
          </a:r>
          <a:r>
            <a:rPr lang="ro-RO" sz="2000" b="1" dirty="0"/>
            <a:t>t</a:t>
          </a:r>
          <a:r>
            <a:rPr lang="en-US" sz="2000" b="1" dirty="0" err="1"/>
            <a:t>esting</a:t>
          </a:r>
          <a:endParaRPr lang="en-US" sz="2000" dirty="0"/>
        </a:p>
      </dgm:t>
    </dgm:pt>
    <dgm:pt modelId="{699DD217-CD54-4AB6-B5CC-57F9867D37FE}" type="parTrans" cxnId="{71C7F35D-CB24-4F0B-81F8-CFBC13C3842D}">
      <dgm:prSet/>
      <dgm:spPr/>
      <dgm:t>
        <a:bodyPr/>
        <a:lstStyle/>
        <a:p>
          <a:endParaRPr lang="en-US"/>
        </a:p>
      </dgm:t>
    </dgm:pt>
    <dgm:pt modelId="{7EA1D4C9-49E4-4A3A-BFAC-7ECC66C049C1}" type="sibTrans" cxnId="{71C7F35D-CB24-4F0B-81F8-CFBC13C3842D}">
      <dgm:prSet/>
      <dgm:spPr/>
      <dgm:t>
        <a:bodyPr/>
        <a:lstStyle/>
        <a:p>
          <a:endParaRPr lang="en-US"/>
        </a:p>
      </dgm:t>
    </dgm:pt>
    <dgm:pt modelId="{090615DB-A7AD-4220-B3E5-2E14084CAAC5}">
      <dgm:prSet phldrT="[Text]" custT="1"/>
      <dgm:spPr/>
      <dgm:t>
        <a:bodyPr/>
        <a:lstStyle/>
        <a:p>
          <a:r>
            <a:rPr lang="en-US" sz="1400" dirty="0" err="1"/>
            <a:t>Testare</a:t>
          </a:r>
          <a:r>
            <a:rPr lang="en-US" sz="1400" dirty="0"/>
            <a:t> </a:t>
          </a:r>
          <a:r>
            <a:rPr lang="en-US" sz="1400" dirty="0" err="1"/>
            <a:t>funcțională</a:t>
          </a:r>
          <a:r>
            <a:rPr lang="en-US" sz="1400" dirty="0"/>
            <a:t> </a:t>
          </a:r>
          <a:r>
            <a:rPr lang="ro-RO" sz="1400" dirty="0"/>
            <a:t>v</a:t>
          </a:r>
          <a:r>
            <a:rPr lang="en-US" sz="1400" dirty="0" err="1"/>
            <a:t>erifică</a:t>
          </a:r>
          <a:r>
            <a:rPr lang="en-US" sz="1400" dirty="0"/>
            <a:t> </a:t>
          </a:r>
          <a:r>
            <a:rPr lang="en-US" sz="1400" dirty="0" err="1"/>
            <a:t>dacă</a:t>
          </a:r>
          <a:r>
            <a:rPr lang="en-US" sz="1400" dirty="0"/>
            <a:t> </a:t>
          </a:r>
          <a:r>
            <a:rPr lang="en-US" sz="1400" dirty="0" err="1"/>
            <a:t>produsul</a:t>
          </a:r>
          <a:r>
            <a:rPr lang="en-US" sz="1400" dirty="0"/>
            <a:t> </a:t>
          </a:r>
          <a:r>
            <a:rPr lang="en-US" sz="1400" dirty="0" err="1"/>
            <a:t>își</a:t>
          </a:r>
          <a:r>
            <a:rPr lang="en-US" sz="1400" dirty="0"/>
            <a:t> </a:t>
          </a:r>
          <a:r>
            <a:rPr lang="en-US" sz="1400" dirty="0" err="1"/>
            <a:t>îndeplinește</a:t>
          </a:r>
          <a:r>
            <a:rPr lang="en-US" sz="1400" dirty="0"/>
            <a:t> </a:t>
          </a:r>
          <a:r>
            <a:rPr lang="en-US" sz="1400" dirty="0" err="1"/>
            <a:t>funcțiile</a:t>
          </a:r>
          <a:r>
            <a:rPr lang="ro-RO" sz="1400" dirty="0"/>
            <a:t>, </a:t>
          </a:r>
          <a:r>
            <a:rPr lang="en-US" sz="1400" dirty="0" err="1"/>
            <a:t>arată</a:t>
          </a:r>
          <a:r>
            <a:rPr lang="en-US" sz="1400" dirty="0"/>
            <a:t> </a:t>
          </a:r>
          <a:r>
            <a:rPr lang="en-US" sz="1400" dirty="0" err="1"/>
            <a:t>ce</a:t>
          </a:r>
          <a:r>
            <a:rPr lang="en-US" sz="1400" dirty="0"/>
            <a:t> </a:t>
          </a:r>
          <a:r>
            <a:rPr lang="en-US" sz="1400" dirty="0" err="1"/>
            <a:t>trebuie</a:t>
          </a:r>
          <a:r>
            <a:rPr lang="en-US" sz="1400" dirty="0"/>
            <a:t> </a:t>
          </a:r>
          <a:r>
            <a:rPr lang="en-US" sz="1400" dirty="0" err="1"/>
            <a:t>să</a:t>
          </a:r>
          <a:r>
            <a:rPr lang="en-US" sz="1400" dirty="0"/>
            <a:t> </a:t>
          </a:r>
          <a:r>
            <a:rPr lang="en-US" sz="1400" dirty="0" err="1"/>
            <a:t>facă</a:t>
          </a:r>
          <a:r>
            <a:rPr lang="en-US" sz="1400" dirty="0"/>
            <a:t> </a:t>
          </a:r>
          <a:r>
            <a:rPr lang="en-US" sz="1400" dirty="0" err="1"/>
            <a:t>produsul</a:t>
          </a:r>
          <a:endParaRPr lang="en-US" sz="1000" dirty="0"/>
        </a:p>
      </dgm:t>
    </dgm:pt>
    <dgm:pt modelId="{24229CF9-5FDF-4F82-8F70-D8FC53973758}" type="parTrans" cxnId="{82C705BC-6921-4DCC-B879-7C88E7DFDF9D}">
      <dgm:prSet/>
      <dgm:spPr/>
      <dgm:t>
        <a:bodyPr/>
        <a:lstStyle/>
        <a:p>
          <a:endParaRPr lang="en-US"/>
        </a:p>
      </dgm:t>
    </dgm:pt>
    <dgm:pt modelId="{69D45BA0-3735-4CF4-BA7F-B257D5F4F3E8}" type="sibTrans" cxnId="{82C705BC-6921-4DCC-B879-7C88E7DFDF9D}">
      <dgm:prSet/>
      <dgm:spPr/>
      <dgm:t>
        <a:bodyPr/>
        <a:lstStyle/>
        <a:p>
          <a:endParaRPr lang="en-US"/>
        </a:p>
      </dgm:t>
    </dgm:pt>
    <dgm:pt modelId="{3FD78FAE-90FD-4304-81C6-5B94D34D3795}">
      <dgm:prSet phldrT="[Text]" custT="1"/>
      <dgm:spPr/>
      <dgm:t>
        <a:bodyPr/>
        <a:lstStyle/>
        <a:p>
          <a:r>
            <a:rPr lang="en-US" sz="1400" dirty="0" err="1"/>
            <a:t>Testarea</a:t>
          </a:r>
          <a:r>
            <a:rPr lang="en-US" sz="1400" dirty="0"/>
            <a:t> non-</a:t>
          </a:r>
          <a:r>
            <a:rPr lang="en-US" sz="1400" dirty="0" err="1"/>
            <a:t>funcțională</a:t>
          </a:r>
          <a:r>
            <a:rPr lang="ro-RO" sz="1400" dirty="0"/>
            <a:t> v</a:t>
          </a:r>
          <a:r>
            <a:rPr lang="en-US" sz="1400" dirty="0" err="1"/>
            <a:t>erifică</a:t>
          </a:r>
          <a:r>
            <a:rPr lang="en-US" sz="1400" dirty="0"/>
            <a:t> </a:t>
          </a:r>
          <a:r>
            <a:rPr lang="en-US" sz="1400" dirty="0" err="1"/>
            <a:t>atribute</a:t>
          </a:r>
          <a:r>
            <a:rPr lang="en-US" sz="1400" dirty="0"/>
            <a:t> care </a:t>
          </a:r>
          <a:r>
            <a:rPr lang="en-US" sz="1400" dirty="0" err="1"/>
            <a:t>descriu</a:t>
          </a:r>
          <a:r>
            <a:rPr lang="en-US" sz="1400" dirty="0"/>
            <a:t> </a:t>
          </a:r>
          <a:r>
            <a:rPr lang="en-US" sz="1400" dirty="0" err="1"/>
            <a:t>cât</a:t>
          </a:r>
          <a:r>
            <a:rPr lang="en-US" sz="1400" dirty="0"/>
            <a:t> de bine </a:t>
          </a:r>
          <a:r>
            <a:rPr lang="en-US" sz="1400" dirty="0" err="1"/>
            <a:t>își</a:t>
          </a:r>
          <a:r>
            <a:rPr lang="en-US" sz="1400" dirty="0"/>
            <a:t> </a:t>
          </a:r>
          <a:r>
            <a:rPr lang="en-US" sz="1400" dirty="0" err="1"/>
            <a:t>îndeplinește</a:t>
          </a:r>
          <a:r>
            <a:rPr lang="en-US" sz="1400" dirty="0"/>
            <a:t> </a:t>
          </a:r>
          <a:r>
            <a:rPr lang="en-US" sz="1400" dirty="0" err="1"/>
            <a:t>sistemul</a:t>
          </a:r>
          <a:r>
            <a:rPr lang="en-US" sz="1400" dirty="0"/>
            <a:t> </a:t>
          </a:r>
          <a:r>
            <a:rPr lang="en-US" sz="1400" dirty="0" err="1"/>
            <a:t>funcțiile</a:t>
          </a:r>
          <a:endParaRPr lang="en-US" sz="1400" dirty="0"/>
        </a:p>
      </dgm:t>
    </dgm:pt>
    <dgm:pt modelId="{A806EDE1-9E9B-4BF0-8FC5-D8F99ABD43BA}" type="parTrans" cxnId="{82DFFAE1-A353-4423-A781-DCF09E42F081}">
      <dgm:prSet/>
      <dgm:spPr/>
      <dgm:t>
        <a:bodyPr/>
        <a:lstStyle/>
        <a:p>
          <a:endParaRPr lang="en-US"/>
        </a:p>
      </dgm:t>
    </dgm:pt>
    <dgm:pt modelId="{10BF7AD1-4C34-4D91-829F-A86963E38E0D}" type="sibTrans" cxnId="{82DFFAE1-A353-4423-A781-DCF09E42F081}">
      <dgm:prSet/>
      <dgm:spPr/>
      <dgm:t>
        <a:bodyPr/>
        <a:lstStyle/>
        <a:p>
          <a:endParaRPr lang="en-US"/>
        </a:p>
      </dgm:t>
    </dgm:pt>
    <dgm:pt modelId="{2A00EFD3-85AB-48DE-9266-9C13F47D4BC1}">
      <dgm:prSet phldrT="[Text]" custT="1"/>
      <dgm:spPr/>
      <dgm:t>
        <a:bodyPr/>
        <a:lstStyle/>
        <a:p>
          <a:r>
            <a:rPr lang="ro-RO" sz="2000" b="1" dirty="0"/>
            <a:t>B</a:t>
          </a:r>
          <a:r>
            <a:rPr lang="en-US" sz="2000" b="1" dirty="0" err="1"/>
            <a:t>lackbox</a:t>
          </a:r>
          <a:r>
            <a:rPr lang="en-US" sz="2000" b="1" dirty="0"/>
            <a:t> testing </a:t>
          </a:r>
          <a:r>
            <a:rPr lang="ro-RO" sz="2000" b="1" dirty="0"/>
            <a:t>vs</a:t>
          </a:r>
          <a:r>
            <a:rPr lang="en-US" sz="2000" b="1" dirty="0"/>
            <a:t> </a:t>
          </a:r>
          <a:r>
            <a:rPr lang="ro-RO" sz="2000" b="1" dirty="0"/>
            <a:t>W</a:t>
          </a:r>
          <a:r>
            <a:rPr lang="en-US" sz="2000" b="1" dirty="0" err="1"/>
            <a:t>hitebox</a:t>
          </a:r>
          <a:r>
            <a:rPr lang="en-US" sz="2000" b="1" dirty="0"/>
            <a:t> testing</a:t>
          </a:r>
          <a:r>
            <a:rPr lang="ro-RO" sz="2000" b="1" dirty="0"/>
            <a:t> </a:t>
          </a:r>
          <a:endParaRPr lang="en-US" sz="2000" b="1" dirty="0"/>
        </a:p>
      </dgm:t>
    </dgm:pt>
    <dgm:pt modelId="{CB9E1DF6-58FE-4516-A7B2-8FDA5577E630}" type="parTrans" cxnId="{3C5E5308-B54A-4C45-9D85-7EC41CF0E002}">
      <dgm:prSet/>
      <dgm:spPr/>
      <dgm:t>
        <a:bodyPr/>
        <a:lstStyle/>
        <a:p>
          <a:endParaRPr lang="en-US"/>
        </a:p>
      </dgm:t>
    </dgm:pt>
    <dgm:pt modelId="{D90A75F4-4882-4DF4-8167-FAFD79DF8A0C}" type="sibTrans" cxnId="{3C5E5308-B54A-4C45-9D85-7EC41CF0E002}">
      <dgm:prSet/>
      <dgm:spPr/>
      <dgm:t>
        <a:bodyPr/>
        <a:lstStyle/>
        <a:p>
          <a:endParaRPr lang="en-US"/>
        </a:p>
      </dgm:t>
    </dgm:pt>
    <dgm:pt modelId="{AD3AD033-8BB2-4D77-9F4E-DFC3AA12316D}">
      <dgm:prSet phldrT="[Text]" custT="1"/>
      <dgm:spPr/>
      <dgm:t>
        <a:bodyPr/>
        <a:lstStyle/>
        <a:p>
          <a:r>
            <a:rPr lang="ro-RO" sz="1400" dirty="0"/>
            <a:t>Blackbox  testing se concentrează pe testarea funcționalități fără a lua în considerare detaliile interne ale codului</a:t>
          </a:r>
          <a:endParaRPr lang="en-US" sz="1400" dirty="0"/>
        </a:p>
      </dgm:t>
    </dgm:pt>
    <dgm:pt modelId="{C3C69FE8-0392-4464-8D8C-1707630DA91C}" type="parTrans" cxnId="{7867F8B6-319D-4968-88DF-3F99B3E4070B}">
      <dgm:prSet/>
      <dgm:spPr/>
      <dgm:t>
        <a:bodyPr/>
        <a:lstStyle/>
        <a:p>
          <a:endParaRPr lang="en-US"/>
        </a:p>
      </dgm:t>
    </dgm:pt>
    <dgm:pt modelId="{0EBBD637-7534-42E0-9C55-244A2B334CD5}" type="sibTrans" cxnId="{7867F8B6-319D-4968-88DF-3F99B3E4070B}">
      <dgm:prSet/>
      <dgm:spPr/>
      <dgm:t>
        <a:bodyPr/>
        <a:lstStyle/>
        <a:p>
          <a:endParaRPr lang="en-US"/>
        </a:p>
      </dgm:t>
    </dgm:pt>
    <dgm:pt modelId="{79824FA2-D436-4C6B-ACA8-4F4519D8492A}">
      <dgm:prSet phldrT="[Text]" custT="1"/>
      <dgm:spPr/>
      <dgm:t>
        <a:bodyPr/>
        <a:lstStyle/>
        <a:p>
          <a:r>
            <a:rPr lang="ro-RO" sz="1400" dirty="0"/>
            <a:t>Whitebox testing implică testarea specifică a structurii și a logicii codului sursă al aplicației</a:t>
          </a:r>
          <a:endParaRPr lang="en-US" sz="1400" dirty="0"/>
        </a:p>
      </dgm:t>
    </dgm:pt>
    <dgm:pt modelId="{C54269F0-4239-4B4D-AA16-46B71CE8C915}" type="parTrans" cxnId="{B869634E-728B-4013-B124-DBD1E158C9A4}">
      <dgm:prSet/>
      <dgm:spPr/>
      <dgm:t>
        <a:bodyPr/>
        <a:lstStyle/>
        <a:p>
          <a:endParaRPr lang="en-US"/>
        </a:p>
      </dgm:t>
    </dgm:pt>
    <dgm:pt modelId="{49EEC983-EDC4-4ED3-9110-EEE76E6E072D}" type="sibTrans" cxnId="{B869634E-728B-4013-B124-DBD1E158C9A4}">
      <dgm:prSet/>
      <dgm:spPr/>
      <dgm:t>
        <a:bodyPr/>
        <a:lstStyle/>
        <a:p>
          <a:endParaRPr lang="en-US"/>
        </a:p>
      </dgm:t>
    </dgm:pt>
    <dgm:pt modelId="{A88B54F3-6784-4FF6-ADB7-6E780E3DC0ED}" type="pres">
      <dgm:prSet presAssocID="{6A6D8B3D-1DF1-4183-9B97-A8800126262E}" presName="theList" presStyleCnt="0">
        <dgm:presLayoutVars>
          <dgm:dir/>
          <dgm:animLvl val="lvl"/>
          <dgm:resizeHandles val="exact"/>
        </dgm:presLayoutVars>
      </dgm:prSet>
      <dgm:spPr/>
    </dgm:pt>
    <dgm:pt modelId="{5550F36F-4EA5-4DF1-90FA-60B7A4EC8B15}" type="pres">
      <dgm:prSet presAssocID="{B60883DF-2C46-462A-8963-82315AC7A6F5}" presName="compNode" presStyleCnt="0"/>
      <dgm:spPr/>
    </dgm:pt>
    <dgm:pt modelId="{DB765821-8871-4B71-9CCA-8953011C5E66}" type="pres">
      <dgm:prSet presAssocID="{B60883DF-2C46-462A-8963-82315AC7A6F5}" presName="aNode" presStyleLbl="bgShp" presStyleIdx="0" presStyleCnt="3"/>
      <dgm:spPr/>
    </dgm:pt>
    <dgm:pt modelId="{D269D9A6-9248-4CA7-9B96-1107CC29ADA6}" type="pres">
      <dgm:prSet presAssocID="{B60883DF-2C46-462A-8963-82315AC7A6F5}" presName="textNode" presStyleLbl="bgShp" presStyleIdx="0" presStyleCnt="3"/>
      <dgm:spPr/>
    </dgm:pt>
    <dgm:pt modelId="{83B5085B-C019-419D-9C3D-1FECB260531B}" type="pres">
      <dgm:prSet presAssocID="{B60883DF-2C46-462A-8963-82315AC7A6F5}" presName="compChildNode" presStyleCnt="0"/>
      <dgm:spPr/>
    </dgm:pt>
    <dgm:pt modelId="{9822115C-003A-4D4F-9A5F-69C8003F902F}" type="pres">
      <dgm:prSet presAssocID="{B60883DF-2C46-462A-8963-82315AC7A6F5}" presName="theInnerList" presStyleCnt="0"/>
      <dgm:spPr/>
    </dgm:pt>
    <dgm:pt modelId="{69B6CDD3-2798-40AA-9215-478453E7400C}" type="pres">
      <dgm:prSet presAssocID="{B1DBC5F2-5738-43DF-A1F9-E7C0E98AD74D}" presName="childNode" presStyleLbl="node1" presStyleIdx="0" presStyleCnt="6">
        <dgm:presLayoutVars>
          <dgm:bulletEnabled val="1"/>
        </dgm:presLayoutVars>
      </dgm:prSet>
      <dgm:spPr/>
    </dgm:pt>
    <dgm:pt modelId="{6BA3E6F6-373E-4305-A72A-3936DA46B598}" type="pres">
      <dgm:prSet presAssocID="{B1DBC5F2-5738-43DF-A1F9-E7C0E98AD74D}" presName="aSpace2" presStyleCnt="0"/>
      <dgm:spPr/>
    </dgm:pt>
    <dgm:pt modelId="{FE9D3900-1BFE-45F7-80E2-72A1D6C0AA5B}" type="pres">
      <dgm:prSet presAssocID="{3F848F2D-2C7B-4F6C-8A19-5F180F694A45}" presName="childNode" presStyleLbl="node1" presStyleIdx="1" presStyleCnt="6">
        <dgm:presLayoutVars>
          <dgm:bulletEnabled val="1"/>
        </dgm:presLayoutVars>
      </dgm:prSet>
      <dgm:spPr/>
    </dgm:pt>
    <dgm:pt modelId="{32ADAA56-6C3E-4D52-B89C-62A319C7BA7E}" type="pres">
      <dgm:prSet presAssocID="{B60883DF-2C46-462A-8963-82315AC7A6F5}" presName="aSpace" presStyleCnt="0"/>
      <dgm:spPr/>
    </dgm:pt>
    <dgm:pt modelId="{B322A21F-0001-4E79-B31F-F28FD707CE21}" type="pres">
      <dgm:prSet presAssocID="{91CE5240-432E-4CE2-A941-EBF35137D68C}" presName="compNode" presStyleCnt="0"/>
      <dgm:spPr/>
    </dgm:pt>
    <dgm:pt modelId="{29F4B31A-BC23-4CE7-A9C7-42DEC85075EF}" type="pres">
      <dgm:prSet presAssocID="{91CE5240-432E-4CE2-A941-EBF35137D68C}" presName="aNode" presStyleLbl="bgShp" presStyleIdx="1" presStyleCnt="3"/>
      <dgm:spPr/>
    </dgm:pt>
    <dgm:pt modelId="{29300641-C586-4258-8D51-83FD6BFBA540}" type="pres">
      <dgm:prSet presAssocID="{91CE5240-432E-4CE2-A941-EBF35137D68C}" presName="textNode" presStyleLbl="bgShp" presStyleIdx="1" presStyleCnt="3"/>
      <dgm:spPr/>
    </dgm:pt>
    <dgm:pt modelId="{27A788D8-03A3-4C1C-B82B-878C6CB78AA5}" type="pres">
      <dgm:prSet presAssocID="{91CE5240-432E-4CE2-A941-EBF35137D68C}" presName="compChildNode" presStyleCnt="0"/>
      <dgm:spPr/>
    </dgm:pt>
    <dgm:pt modelId="{FE186F71-13EE-4620-BB24-B19E4C9BF839}" type="pres">
      <dgm:prSet presAssocID="{91CE5240-432E-4CE2-A941-EBF35137D68C}" presName="theInnerList" presStyleCnt="0"/>
      <dgm:spPr/>
    </dgm:pt>
    <dgm:pt modelId="{8B1080D1-B639-4ED7-AB6A-0FA14F587966}" type="pres">
      <dgm:prSet presAssocID="{090615DB-A7AD-4220-B3E5-2E14084CAAC5}" presName="childNode" presStyleLbl="node1" presStyleIdx="2" presStyleCnt="6">
        <dgm:presLayoutVars>
          <dgm:bulletEnabled val="1"/>
        </dgm:presLayoutVars>
      </dgm:prSet>
      <dgm:spPr/>
    </dgm:pt>
    <dgm:pt modelId="{6C5E35C7-69C4-4A84-B1C8-84CFDC4F782D}" type="pres">
      <dgm:prSet presAssocID="{090615DB-A7AD-4220-B3E5-2E14084CAAC5}" presName="aSpace2" presStyleCnt="0"/>
      <dgm:spPr/>
    </dgm:pt>
    <dgm:pt modelId="{2024759D-3243-4601-96D7-4B60CFB505E0}" type="pres">
      <dgm:prSet presAssocID="{3FD78FAE-90FD-4304-81C6-5B94D34D3795}" presName="childNode" presStyleLbl="node1" presStyleIdx="3" presStyleCnt="6" custLinFactNeighborY="-15978">
        <dgm:presLayoutVars>
          <dgm:bulletEnabled val="1"/>
        </dgm:presLayoutVars>
      </dgm:prSet>
      <dgm:spPr/>
    </dgm:pt>
    <dgm:pt modelId="{056EFE1C-DC1B-47DE-857F-E0287AE6602E}" type="pres">
      <dgm:prSet presAssocID="{91CE5240-432E-4CE2-A941-EBF35137D68C}" presName="aSpace" presStyleCnt="0"/>
      <dgm:spPr/>
    </dgm:pt>
    <dgm:pt modelId="{EAB39463-8C1B-447F-B1A6-DA30D1CB73DA}" type="pres">
      <dgm:prSet presAssocID="{2A00EFD3-85AB-48DE-9266-9C13F47D4BC1}" presName="compNode" presStyleCnt="0"/>
      <dgm:spPr/>
    </dgm:pt>
    <dgm:pt modelId="{95AEAA35-2230-47B7-9AD9-D7916A0AF471}" type="pres">
      <dgm:prSet presAssocID="{2A00EFD3-85AB-48DE-9266-9C13F47D4BC1}" presName="aNode" presStyleLbl="bgShp" presStyleIdx="2" presStyleCnt="3"/>
      <dgm:spPr/>
    </dgm:pt>
    <dgm:pt modelId="{1C71649A-6212-459B-8280-FB8497E7E912}" type="pres">
      <dgm:prSet presAssocID="{2A00EFD3-85AB-48DE-9266-9C13F47D4BC1}" presName="textNode" presStyleLbl="bgShp" presStyleIdx="2" presStyleCnt="3"/>
      <dgm:spPr/>
    </dgm:pt>
    <dgm:pt modelId="{D57D5686-40DC-4685-946D-591C7770C8F3}" type="pres">
      <dgm:prSet presAssocID="{2A00EFD3-85AB-48DE-9266-9C13F47D4BC1}" presName="compChildNode" presStyleCnt="0"/>
      <dgm:spPr/>
    </dgm:pt>
    <dgm:pt modelId="{F4EEB41A-BE66-4614-B987-BF627DA2962A}" type="pres">
      <dgm:prSet presAssocID="{2A00EFD3-85AB-48DE-9266-9C13F47D4BC1}" presName="theInnerList" presStyleCnt="0"/>
      <dgm:spPr/>
    </dgm:pt>
    <dgm:pt modelId="{37B437A3-9E76-4675-AD69-1AC57DCFDAED}" type="pres">
      <dgm:prSet presAssocID="{AD3AD033-8BB2-4D77-9F4E-DFC3AA12316D}" presName="childNode" presStyleLbl="node1" presStyleIdx="4" presStyleCnt="6">
        <dgm:presLayoutVars>
          <dgm:bulletEnabled val="1"/>
        </dgm:presLayoutVars>
      </dgm:prSet>
      <dgm:spPr/>
    </dgm:pt>
    <dgm:pt modelId="{D937A333-F48C-41CB-98A3-FE5A4E6F9110}" type="pres">
      <dgm:prSet presAssocID="{AD3AD033-8BB2-4D77-9F4E-DFC3AA12316D}" presName="aSpace2" presStyleCnt="0"/>
      <dgm:spPr/>
    </dgm:pt>
    <dgm:pt modelId="{85DE9EB8-1112-4874-A045-5403531B4C76}" type="pres">
      <dgm:prSet presAssocID="{79824FA2-D436-4C6B-ACA8-4F4519D8492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AF13107-13E3-44D1-94DF-6E5C546CE51E}" type="presOf" srcId="{2A00EFD3-85AB-48DE-9266-9C13F47D4BC1}" destId="{1C71649A-6212-459B-8280-FB8497E7E912}" srcOrd="1" destOrd="0" presId="urn:microsoft.com/office/officeart/2005/8/layout/lProcess2"/>
    <dgm:cxn modelId="{3C5E5308-B54A-4C45-9D85-7EC41CF0E002}" srcId="{6A6D8B3D-1DF1-4183-9B97-A8800126262E}" destId="{2A00EFD3-85AB-48DE-9266-9C13F47D4BC1}" srcOrd="2" destOrd="0" parTransId="{CB9E1DF6-58FE-4516-A7B2-8FDA5577E630}" sibTransId="{D90A75F4-4882-4DF4-8167-FAFD79DF8A0C}"/>
    <dgm:cxn modelId="{135CC10C-F671-4F3A-B766-29E6EBC1699F}" type="presOf" srcId="{91CE5240-432E-4CE2-A941-EBF35137D68C}" destId="{29300641-C586-4258-8D51-83FD6BFBA540}" srcOrd="1" destOrd="0" presId="urn:microsoft.com/office/officeart/2005/8/layout/lProcess2"/>
    <dgm:cxn modelId="{30FE160D-1088-4B2C-8D27-DDA6B4A89165}" type="presOf" srcId="{79824FA2-D436-4C6B-ACA8-4F4519D8492A}" destId="{85DE9EB8-1112-4874-A045-5403531B4C76}" srcOrd="0" destOrd="0" presId="urn:microsoft.com/office/officeart/2005/8/layout/lProcess2"/>
    <dgm:cxn modelId="{64362916-E95B-4238-A3EA-4AAB818CBE30}" type="presOf" srcId="{B1DBC5F2-5738-43DF-A1F9-E7C0E98AD74D}" destId="{69B6CDD3-2798-40AA-9215-478453E7400C}" srcOrd="0" destOrd="0" presId="urn:microsoft.com/office/officeart/2005/8/layout/lProcess2"/>
    <dgm:cxn modelId="{37FD5B34-FB3D-418D-9A99-EDB4751DBBFE}" srcId="{B60883DF-2C46-462A-8963-82315AC7A6F5}" destId="{3F848F2D-2C7B-4F6C-8A19-5F180F694A45}" srcOrd="1" destOrd="0" parTransId="{DA85A58E-C958-439E-BFFB-7383A43FDFDB}" sibTransId="{2591E196-6E76-40E4-847C-420CA4512770}"/>
    <dgm:cxn modelId="{71C7F35D-CB24-4F0B-81F8-CFBC13C3842D}" srcId="{6A6D8B3D-1DF1-4183-9B97-A8800126262E}" destId="{91CE5240-432E-4CE2-A941-EBF35137D68C}" srcOrd="1" destOrd="0" parTransId="{699DD217-CD54-4AB6-B5CC-57F9867D37FE}" sibTransId="{7EA1D4C9-49E4-4A3A-BFAC-7ECC66C049C1}"/>
    <dgm:cxn modelId="{27C8325F-3D88-477E-93B0-48D903BEF6B0}" type="presOf" srcId="{91CE5240-432E-4CE2-A941-EBF35137D68C}" destId="{29F4B31A-BC23-4CE7-A9C7-42DEC85075EF}" srcOrd="0" destOrd="0" presId="urn:microsoft.com/office/officeart/2005/8/layout/lProcess2"/>
    <dgm:cxn modelId="{B869634E-728B-4013-B124-DBD1E158C9A4}" srcId="{2A00EFD3-85AB-48DE-9266-9C13F47D4BC1}" destId="{79824FA2-D436-4C6B-ACA8-4F4519D8492A}" srcOrd="1" destOrd="0" parTransId="{C54269F0-4239-4B4D-AA16-46B71CE8C915}" sibTransId="{49EEC983-EDC4-4ED3-9110-EEE76E6E072D}"/>
    <dgm:cxn modelId="{0E847773-9F7E-4EB0-897D-93654BE7038D}" type="presOf" srcId="{B60883DF-2C46-462A-8963-82315AC7A6F5}" destId="{D269D9A6-9248-4CA7-9B96-1107CC29ADA6}" srcOrd="1" destOrd="0" presId="urn:microsoft.com/office/officeart/2005/8/layout/lProcess2"/>
    <dgm:cxn modelId="{2F595055-E77E-49BA-BB38-E7447B81A31C}" type="presOf" srcId="{AD3AD033-8BB2-4D77-9F4E-DFC3AA12316D}" destId="{37B437A3-9E76-4675-AD69-1AC57DCFDAED}" srcOrd="0" destOrd="0" presId="urn:microsoft.com/office/officeart/2005/8/layout/lProcess2"/>
    <dgm:cxn modelId="{BE4F1856-3DDE-42CC-A81D-25CB4707C485}" srcId="{B60883DF-2C46-462A-8963-82315AC7A6F5}" destId="{B1DBC5F2-5738-43DF-A1F9-E7C0E98AD74D}" srcOrd="0" destOrd="0" parTransId="{0D8DC93C-2BED-4265-9DBB-15950D683F95}" sibTransId="{2A15B9A1-3BB4-4D1F-A778-35DC84562640}"/>
    <dgm:cxn modelId="{36F1F88B-94A5-4924-A8D5-3583E7D2B8FA}" type="presOf" srcId="{090615DB-A7AD-4220-B3E5-2E14084CAAC5}" destId="{8B1080D1-B639-4ED7-AB6A-0FA14F587966}" srcOrd="0" destOrd="0" presId="urn:microsoft.com/office/officeart/2005/8/layout/lProcess2"/>
    <dgm:cxn modelId="{6C81A691-BACA-49DB-8C60-93BC32A49B2D}" srcId="{6A6D8B3D-1DF1-4183-9B97-A8800126262E}" destId="{B60883DF-2C46-462A-8963-82315AC7A6F5}" srcOrd="0" destOrd="0" parTransId="{98F85B7A-4F62-4BC3-8689-7BA928CB1517}" sibTransId="{BA8F2768-3A00-4621-B119-B5D7D874AD29}"/>
    <dgm:cxn modelId="{82B79BA5-E6BA-4429-81B4-BF27E3D0B1DC}" type="presOf" srcId="{6A6D8B3D-1DF1-4183-9B97-A8800126262E}" destId="{A88B54F3-6784-4FF6-ADB7-6E780E3DC0ED}" srcOrd="0" destOrd="0" presId="urn:microsoft.com/office/officeart/2005/8/layout/lProcess2"/>
    <dgm:cxn modelId="{8FF1E0AA-60E2-443F-BBB0-996CDAE43668}" type="presOf" srcId="{3F848F2D-2C7B-4F6C-8A19-5F180F694A45}" destId="{FE9D3900-1BFE-45F7-80E2-72A1D6C0AA5B}" srcOrd="0" destOrd="0" presId="urn:microsoft.com/office/officeart/2005/8/layout/lProcess2"/>
    <dgm:cxn modelId="{7867F8B6-319D-4968-88DF-3F99B3E4070B}" srcId="{2A00EFD3-85AB-48DE-9266-9C13F47D4BC1}" destId="{AD3AD033-8BB2-4D77-9F4E-DFC3AA12316D}" srcOrd="0" destOrd="0" parTransId="{C3C69FE8-0392-4464-8D8C-1707630DA91C}" sibTransId="{0EBBD637-7534-42E0-9C55-244A2B334CD5}"/>
    <dgm:cxn modelId="{82C705BC-6921-4DCC-B879-7C88E7DFDF9D}" srcId="{91CE5240-432E-4CE2-A941-EBF35137D68C}" destId="{090615DB-A7AD-4220-B3E5-2E14084CAAC5}" srcOrd="0" destOrd="0" parTransId="{24229CF9-5FDF-4F82-8F70-D8FC53973758}" sibTransId="{69D45BA0-3735-4CF4-BA7F-B257D5F4F3E8}"/>
    <dgm:cxn modelId="{66EA0ECD-ED1A-4F70-80A2-0FF37D663411}" type="presOf" srcId="{B60883DF-2C46-462A-8963-82315AC7A6F5}" destId="{DB765821-8871-4B71-9CCA-8953011C5E66}" srcOrd="0" destOrd="0" presId="urn:microsoft.com/office/officeart/2005/8/layout/lProcess2"/>
    <dgm:cxn modelId="{51FEFBCE-22E2-414F-97E7-8566C7EBB4C4}" type="presOf" srcId="{3FD78FAE-90FD-4304-81C6-5B94D34D3795}" destId="{2024759D-3243-4601-96D7-4B60CFB505E0}" srcOrd="0" destOrd="0" presId="urn:microsoft.com/office/officeart/2005/8/layout/lProcess2"/>
    <dgm:cxn modelId="{82DFFAE1-A353-4423-A781-DCF09E42F081}" srcId="{91CE5240-432E-4CE2-A941-EBF35137D68C}" destId="{3FD78FAE-90FD-4304-81C6-5B94D34D3795}" srcOrd="1" destOrd="0" parTransId="{A806EDE1-9E9B-4BF0-8FC5-D8F99ABD43BA}" sibTransId="{10BF7AD1-4C34-4D91-829F-A86963E38E0D}"/>
    <dgm:cxn modelId="{2FE616F7-34C2-4FA2-9901-410AAFE418F2}" type="presOf" srcId="{2A00EFD3-85AB-48DE-9266-9C13F47D4BC1}" destId="{95AEAA35-2230-47B7-9AD9-D7916A0AF471}" srcOrd="0" destOrd="0" presId="urn:microsoft.com/office/officeart/2005/8/layout/lProcess2"/>
    <dgm:cxn modelId="{B1F1370D-0226-4827-BC95-EF4C40FCDFBA}" type="presParOf" srcId="{A88B54F3-6784-4FF6-ADB7-6E780E3DC0ED}" destId="{5550F36F-4EA5-4DF1-90FA-60B7A4EC8B15}" srcOrd="0" destOrd="0" presId="urn:microsoft.com/office/officeart/2005/8/layout/lProcess2"/>
    <dgm:cxn modelId="{CCBC1E2E-67B7-4099-97A2-22094D3D4F17}" type="presParOf" srcId="{5550F36F-4EA5-4DF1-90FA-60B7A4EC8B15}" destId="{DB765821-8871-4B71-9CCA-8953011C5E66}" srcOrd="0" destOrd="0" presId="urn:microsoft.com/office/officeart/2005/8/layout/lProcess2"/>
    <dgm:cxn modelId="{4A686BAC-C343-4720-95BD-0AE8A96B85E5}" type="presParOf" srcId="{5550F36F-4EA5-4DF1-90FA-60B7A4EC8B15}" destId="{D269D9A6-9248-4CA7-9B96-1107CC29ADA6}" srcOrd="1" destOrd="0" presId="urn:microsoft.com/office/officeart/2005/8/layout/lProcess2"/>
    <dgm:cxn modelId="{1F1D10D7-A94A-4072-8D67-F86180F1AFD6}" type="presParOf" srcId="{5550F36F-4EA5-4DF1-90FA-60B7A4EC8B15}" destId="{83B5085B-C019-419D-9C3D-1FECB260531B}" srcOrd="2" destOrd="0" presId="urn:microsoft.com/office/officeart/2005/8/layout/lProcess2"/>
    <dgm:cxn modelId="{1A27F3EF-9655-4509-A77B-7D9BFBAF04EB}" type="presParOf" srcId="{83B5085B-C019-419D-9C3D-1FECB260531B}" destId="{9822115C-003A-4D4F-9A5F-69C8003F902F}" srcOrd="0" destOrd="0" presId="urn:microsoft.com/office/officeart/2005/8/layout/lProcess2"/>
    <dgm:cxn modelId="{27819A48-D2C0-4796-BAF1-6679FA52DEDC}" type="presParOf" srcId="{9822115C-003A-4D4F-9A5F-69C8003F902F}" destId="{69B6CDD3-2798-40AA-9215-478453E7400C}" srcOrd="0" destOrd="0" presId="urn:microsoft.com/office/officeart/2005/8/layout/lProcess2"/>
    <dgm:cxn modelId="{A369E4F0-0A4B-4438-B534-411E45A4A2B8}" type="presParOf" srcId="{9822115C-003A-4D4F-9A5F-69C8003F902F}" destId="{6BA3E6F6-373E-4305-A72A-3936DA46B598}" srcOrd="1" destOrd="0" presId="urn:microsoft.com/office/officeart/2005/8/layout/lProcess2"/>
    <dgm:cxn modelId="{FD900B0E-8B6D-4FD5-9C03-ED5EBAD48AB9}" type="presParOf" srcId="{9822115C-003A-4D4F-9A5F-69C8003F902F}" destId="{FE9D3900-1BFE-45F7-80E2-72A1D6C0AA5B}" srcOrd="2" destOrd="0" presId="urn:microsoft.com/office/officeart/2005/8/layout/lProcess2"/>
    <dgm:cxn modelId="{D3D18437-8E99-4CC8-9A42-660CB3071015}" type="presParOf" srcId="{A88B54F3-6784-4FF6-ADB7-6E780E3DC0ED}" destId="{32ADAA56-6C3E-4D52-B89C-62A319C7BA7E}" srcOrd="1" destOrd="0" presId="urn:microsoft.com/office/officeart/2005/8/layout/lProcess2"/>
    <dgm:cxn modelId="{E8BADD7D-4679-4E90-8426-C8EA0B2B050F}" type="presParOf" srcId="{A88B54F3-6784-4FF6-ADB7-6E780E3DC0ED}" destId="{B322A21F-0001-4E79-B31F-F28FD707CE21}" srcOrd="2" destOrd="0" presId="urn:microsoft.com/office/officeart/2005/8/layout/lProcess2"/>
    <dgm:cxn modelId="{6491B339-1B03-436A-8B75-392F286884AC}" type="presParOf" srcId="{B322A21F-0001-4E79-B31F-F28FD707CE21}" destId="{29F4B31A-BC23-4CE7-A9C7-42DEC85075EF}" srcOrd="0" destOrd="0" presId="urn:microsoft.com/office/officeart/2005/8/layout/lProcess2"/>
    <dgm:cxn modelId="{34BBDC93-2F82-49BF-BED8-C4FC5E91DEF1}" type="presParOf" srcId="{B322A21F-0001-4E79-B31F-F28FD707CE21}" destId="{29300641-C586-4258-8D51-83FD6BFBA540}" srcOrd="1" destOrd="0" presId="urn:microsoft.com/office/officeart/2005/8/layout/lProcess2"/>
    <dgm:cxn modelId="{2FDB362C-5540-478F-985B-7220EEB9DCB9}" type="presParOf" srcId="{B322A21F-0001-4E79-B31F-F28FD707CE21}" destId="{27A788D8-03A3-4C1C-B82B-878C6CB78AA5}" srcOrd="2" destOrd="0" presId="urn:microsoft.com/office/officeart/2005/8/layout/lProcess2"/>
    <dgm:cxn modelId="{4A9233B1-0EC4-4173-89B0-93A6DFF3FA7A}" type="presParOf" srcId="{27A788D8-03A3-4C1C-B82B-878C6CB78AA5}" destId="{FE186F71-13EE-4620-BB24-B19E4C9BF839}" srcOrd="0" destOrd="0" presId="urn:microsoft.com/office/officeart/2005/8/layout/lProcess2"/>
    <dgm:cxn modelId="{9A29B8B0-23E7-42F0-8E5A-E7A4598DBED0}" type="presParOf" srcId="{FE186F71-13EE-4620-BB24-B19E4C9BF839}" destId="{8B1080D1-B639-4ED7-AB6A-0FA14F587966}" srcOrd="0" destOrd="0" presId="urn:microsoft.com/office/officeart/2005/8/layout/lProcess2"/>
    <dgm:cxn modelId="{64EA5157-BBC8-4109-A633-E0F97B0E7015}" type="presParOf" srcId="{FE186F71-13EE-4620-BB24-B19E4C9BF839}" destId="{6C5E35C7-69C4-4A84-B1C8-84CFDC4F782D}" srcOrd="1" destOrd="0" presId="urn:microsoft.com/office/officeart/2005/8/layout/lProcess2"/>
    <dgm:cxn modelId="{440858B9-0412-4A3E-8571-5D2900EE3D6D}" type="presParOf" srcId="{FE186F71-13EE-4620-BB24-B19E4C9BF839}" destId="{2024759D-3243-4601-96D7-4B60CFB505E0}" srcOrd="2" destOrd="0" presId="urn:microsoft.com/office/officeart/2005/8/layout/lProcess2"/>
    <dgm:cxn modelId="{E8082D93-6317-4A8C-93F3-1164C534FB73}" type="presParOf" srcId="{A88B54F3-6784-4FF6-ADB7-6E780E3DC0ED}" destId="{056EFE1C-DC1B-47DE-857F-E0287AE6602E}" srcOrd="3" destOrd="0" presId="urn:microsoft.com/office/officeart/2005/8/layout/lProcess2"/>
    <dgm:cxn modelId="{A83CF46C-D1DE-4F4B-8561-C9896FA33547}" type="presParOf" srcId="{A88B54F3-6784-4FF6-ADB7-6E780E3DC0ED}" destId="{EAB39463-8C1B-447F-B1A6-DA30D1CB73DA}" srcOrd="4" destOrd="0" presId="urn:microsoft.com/office/officeart/2005/8/layout/lProcess2"/>
    <dgm:cxn modelId="{3F5AF772-5BB1-4E47-A582-DE7ADC47EBEB}" type="presParOf" srcId="{EAB39463-8C1B-447F-B1A6-DA30D1CB73DA}" destId="{95AEAA35-2230-47B7-9AD9-D7916A0AF471}" srcOrd="0" destOrd="0" presId="urn:microsoft.com/office/officeart/2005/8/layout/lProcess2"/>
    <dgm:cxn modelId="{76B9C66E-FE3A-4AF8-8996-C229473C6D71}" type="presParOf" srcId="{EAB39463-8C1B-447F-B1A6-DA30D1CB73DA}" destId="{1C71649A-6212-459B-8280-FB8497E7E912}" srcOrd="1" destOrd="0" presId="urn:microsoft.com/office/officeart/2005/8/layout/lProcess2"/>
    <dgm:cxn modelId="{8F6C7BE0-8E81-418C-8FF1-9B7D58C0CEDA}" type="presParOf" srcId="{EAB39463-8C1B-447F-B1A6-DA30D1CB73DA}" destId="{D57D5686-40DC-4685-946D-591C7770C8F3}" srcOrd="2" destOrd="0" presId="urn:microsoft.com/office/officeart/2005/8/layout/lProcess2"/>
    <dgm:cxn modelId="{A1ECA512-181C-476B-8DA1-3859259CB5A8}" type="presParOf" srcId="{D57D5686-40DC-4685-946D-591C7770C8F3}" destId="{F4EEB41A-BE66-4614-B987-BF627DA2962A}" srcOrd="0" destOrd="0" presId="urn:microsoft.com/office/officeart/2005/8/layout/lProcess2"/>
    <dgm:cxn modelId="{2842BBF2-249C-4021-940B-D3A53EC6B523}" type="presParOf" srcId="{F4EEB41A-BE66-4614-B987-BF627DA2962A}" destId="{37B437A3-9E76-4675-AD69-1AC57DCFDAED}" srcOrd="0" destOrd="0" presId="urn:microsoft.com/office/officeart/2005/8/layout/lProcess2"/>
    <dgm:cxn modelId="{8DCC1E33-6E8B-4CB3-893E-B59DC167BA06}" type="presParOf" srcId="{F4EEB41A-BE66-4614-B987-BF627DA2962A}" destId="{D937A333-F48C-41CB-98A3-FE5A4E6F9110}" srcOrd="1" destOrd="0" presId="urn:microsoft.com/office/officeart/2005/8/layout/lProcess2"/>
    <dgm:cxn modelId="{D4758699-FB44-4E58-A110-7D7483A27675}" type="presParOf" srcId="{F4EEB41A-BE66-4614-B987-BF627DA2962A}" destId="{85DE9EB8-1112-4874-A045-5403531B4C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A5A89-F618-48E7-89C4-EEDB1221DA75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E92A4-4F5C-454F-B8B7-D231EBD6E2E8}">
      <dgm:prSet phldrT="[Text]" custT="1"/>
      <dgm:spPr/>
      <dgm:t>
        <a:bodyPr/>
        <a:lstStyle/>
        <a:p>
          <a:r>
            <a:rPr lang="ro-RO" sz="2400" b="1" dirty="0"/>
            <a:t>Blackbox testing</a:t>
          </a:r>
          <a:endParaRPr lang="en-US" sz="2400" b="1" dirty="0"/>
        </a:p>
      </dgm:t>
    </dgm:pt>
    <dgm:pt modelId="{BF3FE9E5-D15D-4CE5-BC54-57630BAB7552}" type="parTrans" cxnId="{F4395228-75E3-4798-8F26-59A103BA9421}">
      <dgm:prSet/>
      <dgm:spPr/>
      <dgm:t>
        <a:bodyPr/>
        <a:lstStyle/>
        <a:p>
          <a:endParaRPr lang="en-US"/>
        </a:p>
      </dgm:t>
    </dgm:pt>
    <dgm:pt modelId="{954191FD-B994-4D2C-9BB7-BB74F5A9FA0B}" type="sibTrans" cxnId="{F4395228-75E3-4798-8F26-59A103BA9421}">
      <dgm:prSet/>
      <dgm:spPr/>
      <dgm:t>
        <a:bodyPr/>
        <a:lstStyle/>
        <a:p>
          <a:endParaRPr lang="en-US"/>
        </a:p>
      </dgm:t>
    </dgm:pt>
    <dgm:pt modelId="{51418036-24FB-4E18-BFD9-7C9F752E43BA}">
      <dgm:prSet phldrT="[Text]" custT="1"/>
      <dgm:spPr/>
      <dgm:t>
        <a:bodyPr/>
        <a:lstStyle/>
        <a:p>
          <a:r>
            <a:rPr lang="ro-RO" sz="2400" b="1" dirty="0"/>
            <a:t>Whitebox testing</a:t>
          </a:r>
          <a:endParaRPr lang="en-US" sz="2400" b="1" dirty="0"/>
        </a:p>
      </dgm:t>
    </dgm:pt>
    <dgm:pt modelId="{EB26C8CE-B289-453F-A4DC-67140203C803}" type="parTrans" cxnId="{D3CF196E-7E17-4B43-B293-5FD159CEAECC}">
      <dgm:prSet/>
      <dgm:spPr/>
      <dgm:t>
        <a:bodyPr/>
        <a:lstStyle/>
        <a:p>
          <a:endParaRPr lang="en-US"/>
        </a:p>
      </dgm:t>
    </dgm:pt>
    <dgm:pt modelId="{BF5389E1-B37F-4E81-AC2F-AD581E71DB34}" type="sibTrans" cxnId="{D3CF196E-7E17-4B43-B293-5FD159CEAECC}">
      <dgm:prSet/>
      <dgm:spPr/>
      <dgm:t>
        <a:bodyPr/>
        <a:lstStyle/>
        <a:p>
          <a:endParaRPr lang="en-US"/>
        </a:p>
      </dgm:t>
    </dgm:pt>
    <dgm:pt modelId="{AE1F0FC6-5F4F-4D15-A5BA-599B2B903030}">
      <dgm:prSet phldrT="[Text]"/>
      <dgm:spPr/>
      <dgm:t>
        <a:bodyPr/>
        <a:lstStyle/>
        <a:p>
          <a:r>
            <a:rPr lang="ro-RO" dirty="0"/>
            <a:t>Statement coverage</a:t>
          </a:r>
        </a:p>
        <a:p>
          <a:r>
            <a:rPr lang="ro-RO" dirty="0"/>
            <a:t>Decision coverage</a:t>
          </a:r>
          <a:endParaRPr lang="en-US" dirty="0"/>
        </a:p>
      </dgm:t>
    </dgm:pt>
    <dgm:pt modelId="{A3A8A799-5472-4824-8F56-6FDE6C00C2A5}" type="parTrans" cxnId="{17E17395-03C8-421A-8B75-0952404297CD}">
      <dgm:prSet/>
      <dgm:spPr/>
      <dgm:t>
        <a:bodyPr/>
        <a:lstStyle/>
        <a:p>
          <a:endParaRPr lang="en-US"/>
        </a:p>
      </dgm:t>
    </dgm:pt>
    <dgm:pt modelId="{FC3884E4-B88C-4358-80C3-A40345E3727D}" type="sibTrans" cxnId="{17E17395-03C8-421A-8B75-0952404297CD}">
      <dgm:prSet/>
      <dgm:spPr/>
      <dgm:t>
        <a:bodyPr/>
        <a:lstStyle/>
        <a:p>
          <a:endParaRPr lang="en-US"/>
        </a:p>
      </dgm:t>
    </dgm:pt>
    <dgm:pt modelId="{D3C0C5A2-680B-4FAC-A18E-398F08761533}">
      <dgm:prSet phldrT="[Text]" custT="1"/>
      <dgm:spPr/>
      <dgm:t>
        <a:bodyPr/>
        <a:lstStyle/>
        <a:p>
          <a:r>
            <a:rPr lang="ro-RO" sz="2400" b="1" dirty="0"/>
            <a:t>Experienced based testing</a:t>
          </a:r>
          <a:endParaRPr lang="en-US" sz="2400" b="1" dirty="0"/>
        </a:p>
      </dgm:t>
    </dgm:pt>
    <dgm:pt modelId="{997AAEAD-3F56-4F98-ADB5-46CBCF41034D}" type="parTrans" cxnId="{3BF76696-BA37-4B62-AC6C-F8E0C78270CB}">
      <dgm:prSet/>
      <dgm:spPr/>
      <dgm:t>
        <a:bodyPr/>
        <a:lstStyle/>
        <a:p>
          <a:endParaRPr lang="en-US"/>
        </a:p>
      </dgm:t>
    </dgm:pt>
    <dgm:pt modelId="{10D0F9DF-C136-4A86-9E88-24440A6F3588}" type="sibTrans" cxnId="{3BF76696-BA37-4B62-AC6C-F8E0C78270CB}">
      <dgm:prSet/>
      <dgm:spPr/>
      <dgm:t>
        <a:bodyPr/>
        <a:lstStyle/>
        <a:p>
          <a:endParaRPr lang="en-US"/>
        </a:p>
      </dgm:t>
    </dgm:pt>
    <dgm:pt modelId="{CDB7EA0C-9826-48B9-BD1B-08C4678D9415}">
      <dgm:prSet phldrT="[Text]"/>
      <dgm:spPr/>
      <dgm:t>
        <a:bodyPr/>
        <a:lstStyle/>
        <a:p>
          <a:r>
            <a:rPr lang="ro-RO" dirty="0"/>
            <a:t>Testarea ad-hoc</a:t>
          </a:r>
        </a:p>
        <a:p>
          <a:r>
            <a:rPr lang="ro-RO" dirty="0"/>
            <a:t>Testarea exploratorie</a:t>
          </a:r>
        </a:p>
        <a:p>
          <a:r>
            <a:rPr lang="ro-RO" dirty="0"/>
            <a:t>Ghicirea erorilor</a:t>
          </a:r>
        </a:p>
        <a:p>
          <a:endParaRPr lang="ro-RO" dirty="0"/>
        </a:p>
      </dgm:t>
    </dgm:pt>
    <dgm:pt modelId="{CC37AF27-B7C1-4209-AD49-CA18760CC218}" type="parTrans" cxnId="{19645CC4-042A-4FA2-86ED-DA76A068CA6D}">
      <dgm:prSet/>
      <dgm:spPr/>
      <dgm:t>
        <a:bodyPr/>
        <a:lstStyle/>
        <a:p>
          <a:endParaRPr lang="en-US"/>
        </a:p>
      </dgm:t>
    </dgm:pt>
    <dgm:pt modelId="{4EB3A89F-3600-41AA-A815-6CCCC0160B75}" type="sibTrans" cxnId="{19645CC4-042A-4FA2-86ED-DA76A068CA6D}">
      <dgm:prSet/>
      <dgm:spPr/>
      <dgm:t>
        <a:bodyPr/>
        <a:lstStyle/>
        <a:p>
          <a:endParaRPr lang="en-US"/>
        </a:p>
      </dgm:t>
    </dgm:pt>
    <dgm:pt modelId="{2A8FAF06-AD0B-4FA5-8CE6-73F950C1FA7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ro-RO" dirty="0"/>
            <a:t>Partiționare echivalentă</a:t>
          </a:r>
        </a:p>
        <a:p>
          <a:pPr>
            <a:buFont typeface="Wingdings" panose="05000000000000000000" pitchFamily="2" charset="2"/>
            <a:buChar char="q"/>
          </a:pPr>
          <a:r>
            <a:rPr lang="ro-RO" dirty="0"/>
            <a:t>Analiza valorilor limită</a:t>
          </a:r>
        </a:p>
        <a:p>
          <a:pPr>
            <a:buFont typeface="Wingdings" panose="05000000000000000000" pitchFamily="2" charset="2"/>
            <a:buChar char="q"/>
          </a:pPr>
          <a:r>
            <a:rPr lang="ro-RO" dirty="0"/>
            <a:t>Testarea tranzițiilor de stare</a:t>
          </a:r>
        </a:p>
        <a:p>
          <a:pPr>
            <a:buNone/>
          </a:pPr>
          <a:endParaRPr lang="en-US" dirty="0"/>
        </a:p>
      </dgm:t>
    </dgm:pt>
    <dgm:pt modelId="{5EB87085-0A6E-492A-B504-7C0F86750D13}" type="sibTrans" cxnId="{00B29039-474D-47FF-AB13-82B966C9D104}">
      <dgm:prSet/>
      <dgm:spPr/>
      <dgm:t>
        <a:bodyPr/>
        <a:lstStyle/>
        <a:p>
          <a:endParaRPr lang="en-US"/>
        </a:p>
      </dgm:t>
    </dgm:pt>
    <dgm:pt modelId="{043C26C2-8C43-4F66-A503-CE7051EA9AF4}" type="parTrans" cxnId="{00B29039-474D-47FF-AB13-82B966C9D104}">
      <dgm:prSet/>
      <dgm:spPr/>
      <dgm:t>
        <a:bodyPr/>
        <a:lstStyle/>
        <a:p>
          <a:endParaRPr lang="en-US"/>
        </a:p>
      </dgm:t>
    </dgm:pt>
    <dgm:pt modelId="{D1412156-1C3B-423B-8BCD-661AFC091F33}" type="pres">
      <dgm:prSet presAssocID="{E5AA5A89-F618-48E7-89C4-EEDB1221DA75}" presName="theList" presStyleCnt="0">
        <dgm:presLayoutVars>
          <dgm:dir/>
          <dgm:animLvl val="lvl"/>
          <dgm:resizeHandles val="exact"/>
        </dgm:presLayoutVars>
      </dgm:prSet>
      <dgm:spPr/>
    </dgm:pt>
    <dgm:pt modelId="{FD0592BD-2FE5-4E6D-82EA-766F5C6FD6CE}" type="pres">
      <dgm:prSet presAssocID="{453E92A4-4F5C-454F-B8B7-D231EBD6E2E8}" presName="compNode" presStyleCnt="0"/>
      <dgm:spPr/>
    </dgm:pt>
    <dgm:pt modelId="{3DEA7DB6-2AB0-4052-A05E-B6069C0B3BDD}" type="pres">
      <dgm:prSet presAssocID="{453E92A4-4F5C-454F-B8B7-D231EBD6E2E8}" presName="aNode" presStyleLbl="bgShp" presStyleIdx="0" presStyleCnt="3" custLinFactNeighborX="286" custLinFactNeighborY="297"/>
      <dgm:spPr/>
    </dgm:pt>
    <dgm:pt modelId="{6EEAB39B-81A3-4042-A321-1FB9C06963A9}" type="pres">
      <dgm:prSet presAssocID="{453E92A4-4F5C-454F-B8B7-D231EBD6E2E8}" presName="textNode" presStyleLbl="bgShp" presStyleIdx="0" presStyleCnt="3"/>
      <dgm:spPr/>
    </dgm:pt>
    <dgm:pt modelId="{D87D4EDC-AAD3-4919-9040-3531E6BC5086}" type="pres">
      <dgm:prSet presAssocID="{453E92A4-4F5C-454F-B8B7-D231EBD6E2E8}" presName="compChildNode" presStyleCnt="0"/>
      <dgm:spPr/>
    </dgm:pt>
    <dgm:pt modelId="{77C4F369-E4D3-44BA-B873-F411DE17B791}" type="pres">
      <dgm:prSet presAssocID="{453E92A4-4F5C-454F-B8B7-D231EBD6E2E8}" presName="theInnerList" presStyleCnt="0"/>
      <dgm:spPr/>
    </dgm:pt>
    <dgm:pt modelId="{808BC420-4A70-402E-9443-BAFE48D664D4}" type="pres">
      <dgm:prSet presAssocID="{2A8FAF06-AD0B-4FA5-8CE6-73F950C1FA7B}" presName="childNode" presStyleLbl="node1" presStyleIdx="0" presStyleCnt="3">
        <dgm:presLayoutVars>
          <dgm:bulletEnabled val="1"/>
        </dgm:presLayoutVars>
      </dgm:prSet>
      <dgm:spPr/>
    </dgm:pt>
    <dgm:pt modelId="{BFA730B9-E64F-4A71-B564-4850ED558401}" type="pres">
      <dgm:prSet presAssocID="{453E92A4-4F5C-454F-B8B7-D231EBD6E2E8}" presName="aSpace" presStyleCnt="0"/>
      <dgm:spPr/>
    </dgm:pt>
    <dgm:pt modelId="{E68DF80B-7F32-4DA1-979A-0227A9C40B50}" type="pres">
      <dgm:prSet presAssocID="{51418036-24FB-4E18-BFD9-7C9F752E43BA}" presName="compNode" presStyleCnt="0"/>
      <dgm:spPr/>
    </dgm:pt>
    <dgm:pt modelId="{3FDC29BB-20B4-4E5C-8DAC-0EEE1A5D0CEF}" type="pres">
      <dgm:prSet presAssocID="{51418036-24FB-4E18-BFD9-7C9F752E43BA}" presName="aNode" presStyleLbl="bgShp" presStyleIdx="1" presStyleCnt="3"/>
      <dgm:spPr/>
    </dgm:pt>
    <dgm:pt modelId="{3041B2C4-7895-41FE-948A-F628100BF29C}" type="pres">
      <dgm:prSet presAssocID="{51418036-24FB-4E18-BFD9-7C9F752E43BA}" presName="textNode" presStyleLbl="bgShp" presStyleIdx="1" presStyleCnt="3"/>
      <dgm:spPr/>
    </dgm:pt>
    <dgm:pt modelId="{EBF644FF-FB93-4289-85B1-C91B6F2B3ADC}" type="pres">
      <dgm:prSet presAssocID="{51418036-24FB-4E18-BFD9-7C9F752E43BA}" presName="compChildNode" presStyleCnt="0"/>
      <dgm:spPr/>
    </dgm:pt>
    <dgm:pt modelId="{19F36690-B382-402B-A802-2DBD2D49682D}" type="pres">
      <dgm:prSet presAssocID="{51418036-24FB-4E18-BFD9-7C9F752E43BA}" presName="theInnerList" presStyleCnt="0"/>
      <dgm:spPr/>
    </dgm:pt>
    <dgm:pt modelId="{6C7E2D9F-BC7A-41B1-B987-7EFAFDEA38FD}" type="pres">
      <dgm:prSet presAssocID="{AE1F0FC6-5F4F-4D15-A5BA-599B2B903030}" presName="childNode" presStyleLbl="node1" presStyleIdx="1" presStyleCnt="3">
        <dgm:presLayoutVars>
          <dgm:bulletEnabled val="1"/>
        </dgm:presLayoutVars>
      </dgm:prSet>
      <dgm:spPr/>
    </dgm:pt>
    <dgm:pt modelId="{81F6F1D8-55DB-4E5F-B6ED-3BAD244E9056}" type="pres">
      <dgm:prSet presAssocID="{51418036-24FB-4E18-BFD9-7C9F752E43BA}" presName="aSpace" presStyleCnt="0"/>
      <dgm:spPr/>
    </dgm:pt>
    <dgm:pt modelId="{5CC32EF6-4CE5-4ADA-AF47-CABFE5744703}" type="pres">
      <dgm:prSet presAssocID="{D3C0C5A2-680B-4FAC-A18E-398F08761533}" presName="compNode" presStyleCnt="0"/>
      <dgm:spPr/>
    </dgm:pt>
    <dgm:pt modelId="{4D3ED417-68C2-45B5-88D1-A3D025BF43CC}" type="pres">
      <dgm:prSet presAssocID="{D3C0C5A2-680B-4FAC-A18E-398F08761533}" presName="aNode" presStyleLbl="bgShp" presStyleIdx="2" presStyleCnt="3" custLinFactNeighborX="-1649"/>
      <dgm:spPr/>
    </dgm:pt>
    <dgm:pt modelId="{E9C3BD34-889D-4D33-AF6C-0A2470A4D709}" type="pres">
      <dgm:prSet presAssocID="{D3C0C5A2-680B-4FAC-A18E-398F08761533}" presName="textNode" presStyleLbl="bgShp" presStyleIdx="2" presStyleCnt="3"/>
      <dgm:spPr/>
    </dgm:pt>
    <dgm:pt modelId="{9704F009-9795-4D3A-A5BB-E3C71B133EF9}" type="pres">
      <dgm:prSet presAssocID="{D3C0C5A2-680B-4FAC-A18E-398F08761533}" presName="compChildNode" presStyleCnt="0"/>
      <dgm:spPr/>
    </dgm:pt>
    <dgm:pt modelId="{D5BFD7EE-8257-42F3-9D7D-86D286478E50}" type="pres">
      <dgm:prSet presAssocID="{D3C0C5A2-680B-4FAC-A18E-398F08761533}" presName="theInnerList" presStyleCnt="0"/>
      <dgm:spPr/>
    </dgm:pt>
    <dgm:pt modelId="{1593690D-3173-402B-9231-73E23D52FDAD}" type="pres">
      <dgm:prSet presAssocID="{CDB7EA0C-9826-48B9-BD1B-08C4678D941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FEA960D-4169-4F4B-9467-55E939596B8B}" type="presOf" srcId="{D3C0C5A2-680B-4FAC-A18E-398F08761533}" destId="{4D3ED417-68C2-45B5-88D1-A3D025BF43CC}" srcOrd="0" destOrd="0" presId="urn:microsoft.com/office/officeart/2005/8/layout/lProcess2"/>
    <dgm:cxn modelId="{F4395228-75E3-4798-8F26-59A103BA9421}" srcId="{E5AA5A89-F618-48E7-89C4-EEDB1221DA75}" destId="{453E92A4-4F5C-454F-B8B7-D231EBD6E2E8}" srcOrd="0" destOrd="0" parTransId="{BF3FE9E5-D15D-4CE5-BC54-57630BAB7552}" sibTransId="{954191FD-B994-4D2C-9BB7-BB74F5A9FA0B}"/>
    <dgm:cxn modelId="{00B29039-474D-47FF-AB13-82B966C9D104}" srcId="{453E92A4-4F5C-454F-B8B7-D231EBD6E2E8}" destId="{2A8FAF06-AD0B-4FA5-8CE6-73F950C1FA7B}" srcOrd="0" destOrd="0" parTransId="{043C26C2-8C43-4F66-A503-CE7051EA9AF4}" sibTransId="{5EB87085-0A6E-492A-B504-7C0F86750D13}"/>
    <dgm:cxn modelId="{A02C0661-18FA-477F-BA6C-C0A467C38900}" type="presOf" srcId="{51418036-24FB-4E18-BFD9-7C9F752E43BA}" destId="{3FDC29BB-20B4-4E5C-8DAC-0EEE1A5D0CEF}" srcOrd="0" destOrd="0" presId="urn:microsoft.com/office/officeart/2005/8/layout/lProcess2"/>
    <dgm:cxn modelId="{6D843663-01F1-4E6D-BBE6-7DCEA0AEB210}" type="presOf" srcId="{CDB7EA0C-9826-48B9-BD1B-08C4678D9415}" destId="{1593690D-3173-402B-9231-73E23D52FDAD}" srcOrd="0" destOrd="0" presId="urn:microsoft.com/office/officeart/2005/8/layout/lProcess2"/>
    <dgm:cxn modelId="{D3CF196E-7E17-4B43-B293-5FD159CEAECC}" srcId="{E5AA5A89-F618-48E7-89C4-EEDB1221DA75}" destId="{51418036-24FB-4E18-BFD9-7C9F752E43BA}" srcOrd="1" destOrd="0" parTransId="{EB26C8CE-B289-453F-A4DC-67140203C803}" sibTransId="{BF5389E1-B37F-4E81-AC2F-AD581E71DB34}"/>
    <dgm:cxn modelId="{CBEF9256-6102-4C24-ACBB-582F133D21FE}" type="presOf" srcId="{D3C0C5A2-680B-4FAC-A18E-398F08761533}" destId="{E9C3BD34-889D-4D33-AF6C-0A2470A4D709}" srcOrd="1" destOrd="0" presId="urn:microsoft.com/office/officeart/2005/8/layout/lProcess2"/>
    <dgm:cxn modelId="{09F34394-31F2-47EF-85BA-51C603E101EC}" type="presOf" srcId="{51418036-24FB-4E18-BFD9-7C9F752E43BA}" destId="{3041B2C4-7895-41FE-948A-F628100BF29C}" srcOrd="1" destOrd="0" presId="urn:microsoft.com/office/officeart/2005/8/layout/lProcess2"/>
    <dgm:cxn modelId="{17E17395-03C8-421A-8B75-0952404297CD}" srcId="{51418036-24FB-4E18-BFD9-7C9F752E43BA}" destId="{AE1F0FC6-5F4F-4D15-A5BA-599B2B903030}" srcOrd="0" destOrd="0" parTransId="{A3A8A799-5472-4824-8F56-6FDE6C00C2A5}" sibTransId="{FC3884E4-B88C-4358-80C3-A40345E3727D}"/>
    <dgm:cxn modelId="{3BF76696-BA37-4B62-AC6C-F8E0C78270CB}" srcId="{E5AA5A89-F618-48E7-89C4-EEDB1221DA75}" destId="{D3C0C5A2-680B-4FAC-A18E-398F08761533}" srcOrd="2" destOrd="0" parTransId="{997AAEAD-3F56-4F98-ADB5-46CBCF41034D}" sibTransId="{10D0F9DF-C136-4A86-9E88-24440A6F3588}"/>
    <dgm:cxn modelId="{BC1B989F-7947-4B2A-9ADB-2486B7D8CF09}" type="presOf" srcId="{453E92A4-4F5C-454F-B8B7-D231EBD6E2E8}" destId="{3DEA7DB6-2AB0-4052-A05E-B6069C0B3BDD}" srcOrd="0" destOrd="0" presId="urn:microsoft.com/office/officeart/2005/8/layout/lProcess2"/>
    <dgm:cxn modelId="{4D6E4BA3-66CD-4C43-8E12-1902966A0374}" type="presOf" srcId="{AE1F0FC6-5F4F-4D15-A5BA-599B2B903030}" destId="{6C7E2D9F-BC7A-41B1-B987-7EFAFDEA38FD}" srcOrd="0" destOrd="0" presId="urn:microsoft.com/office/officeart/2005/8/layout/lProcess2"/>
    <dgm:cxn modelId="{19645CC4-042A-4FA2-86ED-DA76A068CA6D}" srcId="{D3C0C5A2-680B-4FAC-A18E-398F08761533}" destId="{CDB7EA0C-9826-48B9-BD1B-08C4678D9415}" srcOrd="0" destOrd="0" parTransId="{CC37AF27-B7C1-4209-AD49-CA18760CC218}" sibTransId="{4EB3A89F-3600-41AA-A815-6CCCC0160B75}"/>
    <dgm:cxn modelId="{A33BC1DE-DFD5-42EB-8719-83552BE141FC}" type="presOf" srcId="{2A8FAF06-AD0B-4FA5-8CE6-73F950C1FA7B}" destId="{808BC420-4A70-402E-9443-BAFE48D664D4}" srcOrd="0" destOrd="0" presId="urn:microsoft.com/office/officeart/2005/8/layout/lProcess2"/>
    <dgm:cxn modelId="{19F4A6F3-6370-4A59-933A-1475B1B14828}" type="presOf" srcId="{E5AA5A89-F618-48E7-89C4-EEDB1221DA75}" destId="{D1412156-1C3B-423B-8BCD-661AFC091F33}" srcOrd="0" destOrd="0" presId="urn:microsoft.com/office/officeart/2005/8/layout/lProcess2"/>
    <dgm:cxn modelId="{46CF06F9-DD79-4A3E-ACDC-AED1392EA235}" type="presOf" srcId="{453E92A4-4F5C-454F-B8B7-D231EBD6E2E8}" destId="{6EEAB39B-81A3-4042-A321-1FB9C06963A9}" srcOrd="1" destOrd="0" presId="urn:microsoft.com/office/officeart/2005/8/layout/lProcess2"/>
    <dgm:cxn modelId="{FE2B3D77-87A7-416A-9BEA-EE3F6C791EED}" type="presParOf" srcId="{D1412156-1C3B-423B-8BCD-661AFC091F33}" destId="{FD0592BD-2FE5-4E6D-82EA-766F5C6FD6CE}" srcOrd="0" destOrd="0" presId="urn:microsoft.com/office/officeart/2005/8/layout/lProcess2"/>
    <dgm:cxn modelId="{AA7025C2-6A7D-4D64-9AF3-6A367AB69711}" type="presParOf" srcId="{FD0592BD-2FE5-4E6D-82EA-766F5C6FD6CE}" destId="{3DEA7DB6-2AB0-4052-A05E-B6069C0B3BDD}" srcOrd="0" destOrd="0" presId="urn:microsoft.com/office/officeart/2005/8/layout/lProcess2"/>
    <dgm:cxn modelId="{FEF09903-EF2D-47A6-9F6E-58535339AC0E}" type="presParOf" srcId="{FD0592BD-2FE5-4E6D-82EA-766F5C6FD6CE}" destId="{6EEAB39B-81A3-4042-A321-1FB9C06963A9}" srcOrd="1" destOrd="0" presId="urn:microsoft.com/office/officeart/2005/8/layout/lProcess2"/>
    <dgm:cxn modelId="{8740FCB9-7B56-407E-AAED-8AEEF8C372DD}" type="presParOf" srcId="{FD0592BD-2FE5-4E6D-82EA-766F5C6FD6CE}" destId="{D87D4EDC-AAD3-4919-9040-3531E6BC5086}" srcOrd="2" destOrd="0" presId="urn:microsoft.com/office/officeart/2005/8/layout/lProcess2"/>
    <dgm:cxn modelId="{FF7C100C-B241-4375-9BE7-C28F23CB25AE}" type="presParOf" srcId="{D87D4EDC-AAD3-4919-9040-3531E6BC5086}" destId="{77C4F369-E4D3-44BA-B873-F411DE17B791}" srcOrd="0" destOrd="0" presId="urn:microsoft.com/office/officeart/2005/8/layout/lProcess2"/>
    <dgm:cxn modelId="{697E9761-7CE6-40BC-9F77-7031D7898E06}" type="presParOf" srcId="{77C4F369-E4D3-44BA-B873-F411DE17B791}" destId="{808BC420-4A70-402E-9443-BAFE48D664D4}" srcOrd="0" destOrd="0" presId="urn:microsoft.com/office/officeart/2005/8/layout/lProcess2"/>
    <dgm:cxn modelId="{898EA101-58E7-470F-B55F-8B0DC82BE3C8}" type="presParOf" srcId="{D1412156-1C3B-423B-8BCD-661AFC091F33}" destId="{BFA730B9-E64F-4A71-B564-4850ED558401}" srcOrd="1" destOrd="0" presId="urn:microsoft.com/office/officeart/2005/8/layout/lProcess2"/>
    <dgm:cxn modelId="{24FFF8B1-B8E9-4DEC-A0F2-8C24B835550E}" type="presParOf" srcId="{D1412156-1C3B-423B-8BCD-661AFC091F33}" destId="{E68DF80B-7F32-4DA1-979A-0227A9C40B50}" srcOrd="2" destOrd="0" presId="urn:microsoft.com/office/officeart/2005/8/layout/lProcess2"/>
    <dgm:cxn modelId="{D143A548-9B0A-4138-8504-60FCE603836D}" type="presParOf" srcId="{E68DF80B-7F32-4DA1-979A-0227A9C40B50}" destId="{3FDC29BB-20B4-4E5C-8DAC-0EEE1A5D0CEF}" srcOrd="0" destOrd="0" presId="urn:microsoft.com/office/officeart/2005/8/layout/lProcess2"/>
    <dgm:cxn modelId="{A247323D-C838-4227-8D2A-644A8642A589}" type="presParOf" srcId="{E68DF80B-7F32-4DA1-979A-0227A9C40B50}" destId="{3041B2C4-7895-41FE-948A-F628100BF29C}" srcOrd="1" destOrd="0" presId="urn:microsoft.com/office/officeart/2005/8/layout/lProcess2"/>
    <dgm:cxn modelId="{ACC9A227-E275-406F-A4ED-A095D8B2205D}" type="presParOf" srcId="{E68DF80B-7F32-4DA1-979A-0227A9C40B50}" destId="{EBF644FF-FB93-4289-85B1-C91B6F2B3ADC}" srcOrd="2" destOrd="0" presId="urn:microsoft.com/office/officeart/2005/8/layout/lProcess2"/>
    <dgm:cxn modelId="{988AFBF1-CF62-4E91-ABE7-8045492E0D65}" type="presParOf" srcId="{EBF644FF-FB93-4289-85B1-C91B6F2B3ADC}" destId="{19F36690-B382-402B-A802-2DBD2D49682D}" srcOrd="0" destOrd="0" presId="urn:microsoft.com/office/officeart/2005/8/layout/lProcess2"/>
    <dgm:cxn modelId="{DF468A40-0BC8-40F4-8AAE-ADDC3C6E99D0}" type="presParOf" srcId="{19F36690-B382-402B-A802-2DBD2D49682D}" destId="{6C7E2D9F-BC7A-41B1-B987-7EFAFDEA38FD}" srcOrd="0" destOrd="0" presId="urn:microsoft.com/office/officeart/2005/8/layout/lProcess2"/>
    <dgm:cxn modelId="{31CC8AE2-EDEE-44D7-B798-4832E23BEDB1}" type="presParOf" srcId="{D1412156-1C3B-423B-8BCD-661AFC091F33}" destId="{81F6F1D8-55DB-4E5F-B6ED-3BAD244E9056}" srcOrd="3" destOrd="0" presId="urn:microsoft.com/office/officeart/2005/8/layout/lProcess2"/>
    <dgm:cxn modelId="{C833089B-E40C-4CCB-B5D8-05264EF043C6}" type="presParOf" srcId="{D1412156-1C3B-423B-8BCD-661AFC091F33}" destId="{5CC32EF6-4CE5-4ADA-AF47-CABFE5744703}" srcOrd="4" destOrd="0" presId="urn:microsoft.com/office/officeart/2005/8/layout/lProcess2"/>
    <dgm:cxn modelId="{A234F1F0-D73C-4AE0-98F9-76CB29DA5E2E}" type="presParOf" srcId="{5CC32EF6-4CE5-4ADA-AF47-CABFE5744703}" destId="{4D3ED417-68C2-45B5-88D1-A3D025BF43CC}" srcOrd="0" destOrd="0" presId="urn:microsoft.com/office/officeart/2005/8/layout/lProcess2"/>
    <dgm:cxn modelId="{04208761-5129-4CD1-9336-759091850E7E}" type="presParOf" srcId="{5CC32EF6-4CE5-4ADA-AF47-CABFE5744703}" destId="{E9C3BD34-889D-4D33-AF6C-0A2470A4D709}" srcOrd="1" destOrd="0" presId="urn:microsoft.com/office/officeart/2005/8/layout/lProcess2"/>
    <dgm:cxn modelId="{FBD94D34-7975-4BFA-83AD-B096031A2405}" type="presParOf" srcId="{5CC32EF6-4CE5-4ADA-AF47-CABFE5744703}" destId="{9704F009-9795-4D3A-A5BB-E3C71B133EF9}" srcOrd="2" destOrd="0" presId="urn:microsoft.com/office/officeart/2005/8/layout/lProcess2"/>
    <dgm:cxn modelId="{E1E30C87-47F6-4B8F-BE6D-BC4CAFBF1FEE}" type="presParOf" srcId="{9704F009-9795-4D3A-A5BB-E3C71B133EF9}" destId="{D5BFD7EE-8257-42F3-9D7D-86D286478E50}" srcOrd="0" destOrd="0" presId="urn:microsoft.com/office/officeart/2005/8/layout/lProcess2"/>
    <dgm:cxn modelId="{9ACCDAFC-3E6E-424F-A7C1-1444D76349B1}" type="presParOf" srcId="{D5BFD7EE-8257-42F3-9D7D-86D286478E50}" destId="{1593690D-3173-402B-9231-73E23D52FDA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9C4AA-8B42-470D-BF8B-7D9C912DD5A6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4B8AF9-4DAE-4780-8120-92CC3C44DF1F}">
      <dgm:prSet phldrT="[Text]" custT="1"/>
      <dgm:spPr/>
      <dgm:t>
        <a:bodyPr/>
        <a:lstStyle/>
        <a:p>
          <a:r>
            <a:rPr lang="ro-RO" sz="2800" b="1" dirty="0"/>
            <a:t>Verification vs Validation</a:t>
          </a:r>
          <a:endParaRPr lang="en-US" sz="2800" b="1" dirty="0"/>
        </a:p>
      </dgm:t>
    </dgm:pt>
    <dgm:pt modelId="{853CAD99-9E2B-45F3-A34D-19BEDE8822B6}" type="parTrans" cxnId="{2175E5C6-F041-4607-BC48-9032BD0C7FE9}">
      <dgm:prSet/>
      <dgm:spPr/>
      <dgm:t>
        <a:bodyPr/>
        <a:lstStyle/>
        <a:p>
          <a:endParaRPr lang="en-US"/>
        </a:p>
      </dgm:t>
    </dgm:pt>
    <dgm:pt modelId="{FB824E85-9E05-4D68-96F7-E28B2B558860}" type="sibTrans" cxnId="{2175E5C6-F041-4607-BC48-9032BD0C7FE9}">
      <dgm:prSet/>
      <dgm:spPr/>
      <dgm:t>
        <a:bodyPr/>
        <a:lstStyle/>
        <a:p>
          <a:endParaRPr lang="en-US"/>
        </a:p>
      </dgm:t>
    </dgm:pt>
    <dgm:pt modelId="{E52AF2AD-5EF0-4718-B47A-86408F6A0777}">
      <dgm:prSet phldrT="[Text]"/>
      <dgm:spPr/>
      <dgm:t>
        <a:bodyPr/>
        <a:lstStyle/>
        <a:p>
          <a:r>
            <a:rPr lang="ro-RO" b="0" dirty="0"/>
            <a:t>Verification este procesul de evaluare prin care se determină dacă specificațiile și cerințele stabilite sunt respectate</a:t>
          </a:r>
          <a:endParaRPr lang="en-US" dirty="0"/>
        </a:p>
      </dgm:t>
    </dgm:pt>
    <dgm:pt modelId="{D559A4B9-4923-4CDC-8235-1FA2E424ABAE}" type="parTrans" cxnId="{B3133E26-1DED-48B7-BD0B-360B52B4147A}">
      <dgm:prSet/>
      <dgm:spPr/>
      <dgm:t>
        <a:bodyPr/>
        <a:lstStyle/>
        <a:p>
          <a:endParaRPr lang="en-US"/>
        </a:p>
      </dgm:t>
    </dgm:pt>
    <dgm:pt modelId="{C8F0F153-1A38-492F-A50B-AB7E03EAB9DA}" type="sibTrans" cxnId="{B3133E26-1DED-48B7-BD0B-360B52B4147A}">
      <dgm:prSet/>
      <dgm:spPr/>
      <dgm:t>
        <a:bodyPr/>
        <a:lstStyle/>
        <a:p>
          <a:endParaRPr lang="en-US"/>
        </a:p>
      </dgm:t>
    </dgm:pt>
    <dgm:pt modelId="{53D9EB04-5A8C-4B0D-B0F3-98E24197E4D2}">
      <dgm:prSet phldrT="[Text]"/>
      <dgm:spPr/>
      <dgm:t>
        <a:bodyPr/>
        <a:lstStyle/>
        <a:p>
          <a:r>
            <a:rPr lang="en-US" b="0" dirty="0"/>
            <a:t>Validation</a:t>
          </a:r>
          <a:r>
            <a:rPr lang="en-US" dirty="0"/>
            <a:t> </a:t>
          </a:r>
          <a:r>
            <a:rPr lang="ro-RO" dirty="0"/>
            <a:t>este p</a:t>
          </a:r>
          <a:r>
            <a:rPr lang="en-US" dirty="0" err="1"/>
            <a:t>rocesul</a:t>
          </a:r>
          <a:r>
            <a:rPr lang="en-US" dirty="0"/>
            <a:t> </a:t>
          </a:r>
          <a:r>
            <a:rPr lang="ro-RO" dirty="0"/>
            <a:t>de evaluare </a:t>
          </a:r>
          <a:r>
            <a:rPr lang="en-US" dirty="0" err="1"/>
            <a:t>prin</a:t>
          </a:r>
          <a:r>
            <a:rPr lang="en-US" dirty="0"/>
            <a:t> care </a:t>
          </a:r>
          <a:r>
            <a:rPr lang="en-US" dirty="0" err="1"/>
            <a:t>verificăm</a:t>
          </a:r>
          <a:r>
            <a:rPr lang="en-US" dirty="0"/>
            <a:t> </a:t>
          </a:r>
          <a:r>
            <a:rPr lang="en-US" dirty="0" err="1"/>
            <a:t>că</a:t>
          </a:r>
          <a:r>
            <a:rPr lang="en-US" dirty="0"/>
            <a:t> </a:t>
          </a:r>
          <a:r>
            <a:rPr lang="en-US" dirty="0" err="1"/>
            <a:t>produsul</a:t>
          </a:r>
          <a:r>
            <a:rPr lang="en-US" dirty="0"/>
            <a:t>  </a:t>
          </a:r>
          <a:r>
            <a:rPr lang="en-US" dirty="0" err="1"/>
            <a:t>răspunde</a:t>
          </a:r>
          <a:r>
            <a:rPr lang="en-US" dirty="0"/>
            <a:t> </a:t>
          </a:r>
          <a:r>
            <a:rPr lang="en-US" dirty="0" err="1"/>
            <a:t>nevoilor</a:t>
          </a:r>
          <a:r>
            <a:rPr lang="ro-RO" dirty="0"/>
            <a:t> și așteptărilor</a:t>
          </a:r>
          <a:r>
            <a:rPr lang="en-US" dirty="0"/>
            <a:t> </a:t>
          </a:r>
          <a:r>
            <a:rPr lang="en-US" dirty="0" err="1"/>
            <a:t>utilizatorului</a:t>
          </a:r>
          <a:r>
            <a:rPr lang="en-US" dirty="0"/>
            <a:t>.</a:t>
          </a:r>
        </a:p>
      </dgm:t>
    </dgm:pt>
    <dgm:pt modelId="{D04A8918-7BB8-43E5-BD60-338F10260E77}" type="parTrans" cxnId="{75042676-D2B0-4853-96A3-6D6E8C939508}">
      <dgm:prSet/>
      <dgm:spPr/>
      <dgm:t>
        <a:bodyPr/>
        <a:lstStyle/>
        <a:p>
          <a:endParaRPr lang="en-US"/>
        </a:p>
      </dgm:t>
    </dgm:pt>
    <dgm:pt modelId="{3E5E69D3-B8D8-4910-A96A-DA61F259F511}" type="sibTrans" cxnId="{75042676-D2B0-4853-96A3-6D6E8C939508}">
      <dgm:prSet/>
      <dgm:spPr/>
      <dgm:t>
        <a:bodyPr/>
        <a:lstStyle/>
        <a:p>
          <a:endParaRPr lang="en-US"/>
        </a:p>
      </dgm:t>
    </dgm:pt>
    <dgm:pt modelId="{07A8DA26-E70C-4E40-A63D-F1BEFFC43EB5}">
      <dgm:prSet phldrT="[Text]" custT="1"/>
      <dgm:spPr/>
      <dgm:t>
        <a:bodyPr/>
        <a:lstStyle/>
        <a:p>
          <a:r>
            <a:rPr lang="ro-RO" sz="2800" b="1" dirty="0"/>
            <a:t>P</a:t>
          </a:r>
          <a:r>
            <a:rPr lang="en-US" sz="2800" b="1" dirty="0" err="1"/>
            <a:t>ositive</a:t>
          </a:r>
          <a:r>
            <a:rPr lang="en-US" sz="2800" b="1" dirty="0"/>
            <a:t> testing </a:t>
          </a:r>
          <a:r>
            <a:rPr lang="en-US" sz="2800" b="1" dirty="0" err="1"/>
            <a:t>și</a:t>
          </a:r>
          <a:r>
            <a:rPr lang="en-US" sz="2800" b="1" dirty="0"/>
            <a:t> </a:t>
          </a:r>
          <a:r>
            <a:rPr lang="ro-RO" sz="2800" b="1" dirty="0"/>
            <a:t>N</a:t>
          </a:r>
          <a:r>
            <a:rPr lang="en-US" sz="2800" b="1" dirty="0" err="1"/>
            <a:t>egative</a:t>
          </a:r>
          <a:r>
            <a:rPr lang="en-US" sz="2800" b="1" dirty="0"/>
            <a:t> testing </a:t>
          </a:r>
        </a:p>
      </dgm:t>
    </dgm:pt>
    <dgm:pt modelId="{99D5CCD2-396C-4D2B-9739-1702B9C611AE}" type="parTrans" cxnId="{66E73892-39B5-4E68-B9CB-1CFAB1BD9365}">
      <dgm:prSet/>
      <dgm:spPr/>
      <dgm:t>
        <a:bodyPr/>
        <a:lstStyle/>
        <a:p>
          <a:endParaRPr lang="en-US"/>
        </a:p>
      </dgm:t>
    </dgm:pt>
    <dgm:pt modelId="{8AAD4B82-949E-4DEB-9CA7-99E6DBF69FDB}" type="sibTrans" cxnId="{66E73892-39B5-4E68-B9CB-1CFAB1BD9365}">
      <dgm:prSet/>
      <dgm:spPr/>
      <dgm:t>
        <a:bodyPr/>
        <a:lstStyle/>
        <a:p>
          <a:endParaRPr lang="en-US"/>
        </a:p>
      </dgm:t>
    </dgm:pt>
    <dgm:pt modelId="{00518A78-E448-45B9-875D-6418B6B6D1AC}">
      <dgm:prSet phldrT="[Text]"/>
      <dgm:spPr/>
      <dgm:t>
        <a:bodyPr/>
        <a:lstStyle/>
        <a:p>
          <a:r>
            <a:rPr lang="en-US" b="1" dirty="0" err="1"/>
            <a:t>Testare</a:t>
          </a:r>
          <a:r>
            <a:rPr lang="en-US" b="1" dirty="0"/>
            <a:t> </a:t>
          </a:r>
          <a:r>
            <a:rPr lang="en-US" b="1" dirty="0" err="1"/>
            <a:t>pozitivă</a:t>
          </a:r>
          <a:r>
            <a:rPr lang="en-US" b="1" dirty="0"/>
            <a:t> </a:t>
          </a:r>
          <a:r>
            <a:rPr lang="en-US" dirty="0" err="1"/>
            <a:t>înseamnă</a:t>
          </a:r>
          <a:r>
            <a:rPr lang="en-US" dirty="0"/>
            <a:t>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sistemului</a:t>
          </a:r>
          <a:r>
            <a:rPr lang="en-US" dirty="0"/>
            <a:t> cu </a:t>
          </a:r>
          <a:r>
            <a:rPr lang="en-US" dirty="0" err="1"/>
            <a:t>valori</a:t>
          </a:r>
          <a:r>
            <a:rPr lang="en-US" dirty="0"/>
            <a:t> pe care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trebui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le </a:t>
          </a:r>
          <a:r>
            <a:rPr lang="en-US" dirty="0" err="1"/>
            <a:t>poată</a:t>
          </a:r>
          <a:r>
            <a:rPr lang="en-US" dirty="0"/>
            <a:t> </a:t>
          </a:r>
          <a:r>
            <a:rPr lang="en-US" dirty="0" err="1"/>
            <a:t>procesa</a:t>
          </a:r>
          <a:r>
            <a:rPr lang="en-US" dirty="0"/>
            <a:t>.</a:t>
          </a:r>
          <a:endParaRPr lang="ro-RO" dirty="0"/>
        </a:p>
        <a:p>
          <a:r>
            <a:rPr lang="ro-RO" dirty="0"/>
            <a:t>Exemplu: testarea opțiunii de dată de naștere cu o dată de naștere.</a:t>
          </a:r>
          <a:endParaRPr lang="en-US" dirty="0"/>
        </a:p>
      </dgm:t>
    </dgm:pt>
    <dgm:pt modelId="{3925D557-7F97-49DC-B70E-43EB19D91631}" type="parTrans" cxnId="{28D984C6-63B8-42BA-A34E-6855EF8386E9}">
      <dgm:prSet/>
      <dgm:spPr/>
      <dgm:t>
        <a:bodyPr/>
        <a:lstStyle/>
        <a:p>
          <a:endParaRPr lang="en-US"/>
        </a:p>
      </dgm:t>
    </dgm:pt>
    <dgm:pt modelId="{62972630-011D-458C-A63A-640B2CF39E59}" type="sibTrans" cxnId="{28D984C6-63B8-42BA-A34E-6855EF8386E9}">
      <dgm:prSet/>
      <dgm:spPr/>
      <dgm:t>
        <a:bodyPr/>
        <a:lstStyle/>
        <a:p>
          <a:endParaRPr lang="en-US"/>
        </a:p>
      </dgm:t>
    </dgm:pt>
    <dgm:pt modelId="{CAE0411C-694B-4BDA-BCEA-606C5815093A}">
      <dgm:prSet phldrT="[Text]"/>
      <dgm:spPr/>
      <dgm:t>
        <a:bodyPr/>
        <a:lstStyle/>
        <a:p>
          <a:r>
            <a:rPr lang="en-US" b="1" dirty="0" err="1"/>
            <a:t>Testare</a:t>
          </a:r>
          <a:r>
            <a:rPr lang="en-US" b="1" dirty="0"/>
            <a:t> </a:t>
          </a:r>
          <a:r>
            <a:rPr lang="en-US" b="1" dirty="0" err="1"/>
            <a:t>Negativă</a:t>
          </a:r>
          <a:r>
            <a:rPr lang="en-US" b="1" dirty="0"/>
            <a:t> </a:t>
          </a:r>
          <a:r>
            <a:rPr lang="en-US" dirty="0" err="1"/>
            <a:t>înseamnă</a:t>
          </a:r>
          <a:r>
            <a:rPr lang="en-US" dirty="0"/>
            <a:t> </a:t>
          </a:r>
          <a:r>
            <a:rPr lang="en-US" dirty="0" err="1"/>
            <a:t>testare</a:t>
          </a:r>
          <a:r>
            <a:rPr lang="en-US" dirty="0"/>
            <a:t> cu </a:t>
          </a:r>
          <a:r>
            <a:rPr lang="en-US" dirty="0" err="1"/>
            <a:t>valori</a:t>
          </a:r>
          <a:r>
            <a:rPr lang="en-US" dirty="0"/>
            <a:t> pe care </a:t>
          </a:r>
          <a:r>
            <a:rPr lang="en-US" dirty="0" err="1"/>
            <a:t>sistemul</a:t>
          </a:r>
          <a:r>
            <a:rPr lang="en-US" dirty="0"/>
            <a:t> nu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trebui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le </a:t>
          </a:r>
          <a:r>
            <a:rPr lang="en-US" dirty="0" err="1"/>
            <a:t>poată</a:t>
          </a:r>
          <a:r>
            <a:rPr lang="en-US" dirty="0"/>
            <a:t> </a:t>
          </a:r>
          <a:r>
            <a:rPr lang="en-US" dirty="0" err="1"/>
            <a:t>procesa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mod normal </a:t>
          </a:r>
          <a:r>
            <a:rPr lang="en-US" dirty="0" err="1"/>
            <a:t>pentru</a:t>
          </a:r>
          <a:r>
            <a:rPr lang="en-US" dirty="0"/>
            <a:t> a ne </a:t>
          </a:r>
          <a:r>
            <a:rPr lang="en-US" dirty="0" err="1"/>
            <a:t>asigura</a:t>
          </a:r>
          <a:r>
            <a:rPr lang="en-US" dirty="0"/>
            <a:t> ca </a:t>
          </a:r>
          <a:r>
            <a:rPr lang="en-US" dirty="0" err="1"/>
            <a:t>aceste</a:t>
          </a:r>
          <a:r>
            <a:rPr lang="en-US" dirty="0"/>
            <a:t> </a:t>
          </a:r>
          <a:r>
            <a:rPr lang="en-US" dirty="0" err="1"/>
            <a:t>valori</a:t>
          </a:r>
          <a:r>
            <a:rPr lang="en-US" dirty="0"/>
            <a:t> sunt </a:t>
          </a:r>
          <a:r>
            <a:rPr lang="en-US" dirty="0" err="1"/>
            <a:t>într-adevăr</a:t>
          </a:r>
          <a:r>
            <a:rPr lang="en-US" dirty="0"/>
            <a:t> </a:t>
          </a:r>
          <a:r>
            <a:rPr lang="en-US" dirty="0" err="1"/>
            <a:t>respinse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că</a:t>
          </a:r>
          <a:r>
            <a:rPr lang="en-US" dirty="0"/>
            <a:t> nu </a:t>
          </a:r>
          <a:r>
            <a:rPr lang="en-US" dirty="0" err="1"/>
            <a:t>cauzează</a:t>
          </a:r>
          <a:r>
            <a:rPr lang="en-US" dirty="0"/>
            <a:t> un crash al </a:t>
          </a:r>
          <a:r>
            <a:rPr lang="en-US" dirty="0" err="1"/>
            <a:t>sistemului</a:t>
          </a:r>
          <a:r>
            <a:rPr lang="en-US" dirty="0"/>
            <a:t>.</a:t>
          </a:r>
          <a:endParaRPr lang="ro-RO" dirty="0"/>
        </a:p>
        <a:p>
          <a:r>
            <a:rPr lang="ro-RO" dirty="0"/>
            <a:t>Exemplu: testarea opțiunii de dată de naștere cu o litere.</a:t>
          </a:r>
          <a:endParaRPr lang="en-US" dirty="0"/>
        </a:p>
      </dgm:t>
    </dgm:pt>
    <dgm:pt modelId="{A04BEC73-E577-44DF-9BC5-B61D87A46C38}" type="parTrans" cxnId="{323A976A-09A0-4F35-869B-2B26A6EBAE7C}">
      <dgm:prSet/>
      <dgm:spPr/>
      <dgm:t>
        <a:bodyPr/>
        <a:lstStyle/>
        <a:p>
          <a:endParaRPr lang="en-US"/>
        </a:p>
      </dgm:t>
    </dgm:pt>
    <dgm:pt modelId="{A82F9635-73EB-4C5F-BF5F-DB43E4C35FC0}" type="sibTrans" cxnId="{323A976A-09A0-4F35-869B-2B26A6EBAE7C}">
      <dgm:prSet/>
      <dgm:spPr/>
      <dgm:t>
        <a:bodyPr/>
        <a:lstStyle/>
        <a:p>
          <a:endParaRPr lang="en-US"/>
        </a:p>
      </dgm:t>
    </dgm:pt>
    <dgm:pt modelId="{6D33D982-76FD-4C08-8B92-E4A1672CEC4D}" type="pres">
      <dgm:prSet presAssocID="{DE09C4AA-8B42-470D-BF8B-7D9C912DD5A6}" presName="theList" presStyleCnt="0">
        <dgm:presLayoutVars>
          <dgm:dir/>
          <dgm:animLvl val="lvl"/>
          <dgm:resizeHandles val="exact"/>
        </dgm:presLayoutVars>
      </dgm:prSet>
      <dgm:spPr/>
    </dgm:pt>
    <dgm:pt modelId="{6939EF96-98FB-46E0-9A87-B013C574AFBA}" type="pres">
      <dgm:prSet presAssocID="{B94B8AF9-4DAE-4780-8120-92CC3C44DF1F}" presName="compNode" presStyleCnt="0"/>
      <dgm:spPr/>
    </dgm:pt>
    <dgm:pt modelId="{6EBB91C5-8C0E-4453-99EB-E4FC06E4986D}" type="pres">
      <dgm:prSet presAssocID="{B94B8AF9-4DAE-4780-8120-92CC3C44DF1F}" presName="aNode" presStyleLbl="bgShp" presStyleIdx="0" presStyleCnt="2"/>
      <dgm:spPr/>
    </dgm:pt>
    <dgm:pt modelId="{66C3C347-717D-41A7-946D-EE62AFA29972}" type="pres">
      <dgm:prSet presAssocID="{B94B8AF9-4DAE-4780-8120-92CC3C44DF1F}" presName="textNode" presStyleLbl="bgShp" presStyleIdx="0" presStyleCnt="2"/>
      <dgm:spPr/>
    </dgm:pt>
    <dgm:pt modelId="{0C5C4B56-4D4C-418D-A2CE-63D6EBA0FD4F}" type="pres">
      <dgm:prSet presAssocID="{B94B8AF9-4DAE-4780-8120-92CC3C44DF1F}" presName="compChildNode" presStyleCnt="0"/>
      <dgm:spPr/>
    </dgm:pt>
    <dgm:pt modelId="{04ABEBDC-ABE1-4DD5-B24D-D26AE745D766}" type="pres">
      <dgm:prSet presAssocID="{B94B8AF9-4DAE-4780-8120-92CC3C44DF1F}" presName="theInnerList" presStyleCnt="0"/>
      <dgm:spPr/>
    </dgm:pt>
    <dgm:pt modelId="{DEE46590-9992-4764-B167-662BA03EBA6F}" type="pres">
      <dgm:prSet presAssocID="{E52AF2AD-5EF0-4718-B47A-86408F6A0777}" presName="childNode" presStyleLbl="node1" presStyleIdx="0" presStyleCnt="4">
        <dgm:presLayoutVars>
          <dgm:bulletEnabled val="1"/>
        </dgm:presLayoutVars>
      </dgm:prSet>
      <dgm:spPr/>
    </dgm:pt>
    <dgm:pt modelId="{F04DFD85-0859-4176-BF3D-9440ED6EFEDE}" type="pres">
      <dgm:prSet presAssocID="{E52AF2AD-5EF0-4718-B47A-86408F6A0777}" presName="aSpace2" presStyleCnt="0"/>
      <dgm:spPr/>
    </dgm:pt>
    <dgm:pt modelId="{076BCF77-75B1-4E84-A2BF-F93854C651C6}" type="pres">
      <dgm:prSet presAssocID="{53D9EB04-5A8C-4B0D-B0F3-98E24197E4D2}" presName="childNode" presStyleLbl="node1" presStyleIdx="1" presStyleCnt="4">
        <dgm:presLayoutVars>
          <dgm:bulletEnabled val="1"/>
        </dgm:presLayoutVars>
      </dgm:prSet>
      <dgm:spPr/>
    </dgm:pt>
    <dgm:pt modelId="{AA77F58F-F8AE-4C87-B008-0DBC5451B8CA}" type="pres">
      <dgm:prSet presAssocID="{B94B8AF9-4DAE-4780-8120-92CC3C44DF1F}" presName="aSpace" presStyleCnt="0"/>
      <dgm:spPr/>
    </dgm:pt>
    <dgm:pt modelId="{F17D0CC9-7345-45EA-A8A2-0E602B9E9E2E}" type="pres">
      <dgm:prSet presAssocID="{07A8DA26-E70C-4E40-A63D-F1BEFFC43EB5}" presName="compNode" presStyleCnt="0"/>
      <dgm:spPr/>
    </dgm:pt>
    <dgm:pt modelId="{3A0653F1-BAB8-4413-B052-BA2182B733D9}" type="pres">
      <dgm:prSet presAssocID="{07A8DA26-E70C-4E40-A63D-F1BEFFC43EB5}" presName="aNode" presStyleLbl="bgShp" presStyleIdx="1" presStyleCnt="2"/>
      <dgm:spPr/>
    </dgm:pt>
    <dgm:pt modelId="{9FA48C30-3151-4813-A5DA-E6DC0894BDBC}" type="pres">
      <dgm:prSet presAssocID="{07A8DA26-E70C-4E40-A63D-F1BEFFC43EB5}" presName="textNode" presStyleLbl="bgShp" presStyleIdx="1" presStyleCnt="2"/>
      <dgm:spPr/>
    </dgm:pt>
    <dgm:pt modelId="{F90D4430-E7DB-43D1-819D-9C23F4175862}" type="pres">
      <dgm:prSet presAssocID="{07A8DA26-E70C-4E40-A63D-F1BEFFC43EB5}" presName="compChildNode" presStyleCnt="0"/>
      <dgm:spPr/>
    </dgm:pt>
    <dgm:pt modelId="{03794254-47AB-4DCE-B05A-C9142796EB05}" type="pres">
      <dgm:prSet presAssocID="{07A8DA26-E70C-4E40-A63D-F1BEFFC43EB5}" presName="theInnerList" presStyleCnt="0"/>
      <dgm:spPr/>
    </dgm:pt>
    <dgm:pt modelId="{65B3D1B6-2CB9-476D-8738-7B346D8C46E8}" type="pres">
      <dgm:prSet presAssocID="{00518A78-E448-45B9-875D-6418B6B6D1AC}" presName="childNode" presStyleLbl="node1" presStyleIdx="2" presStyleCnt="4">
        <dgm:presLayoutVars>
          <dgm:bulletEnabled val="1"/>
        </dgm:presLayoutVars>
      </dgm:prSet>
      <dgm:spPr/>
    </dgm:pt>
    <dgm:pt modelId="{CE8FFBC7-97DB-4679-BB48-76C124FC7E7D}" type="pres">
      <dgm:prSet presAssocID="{00518A78-E448-45B9-875D-6418B6B6D1AC}" presName="aSpace2" presStyleCnt="0"/>
      <dgm:spPr/>
    </dgm:pt>
    <dgm:pt modelId="{B0A7447F-D045-4931-9598-D795350465F0}" type="pres">
      <dgm:prSet presAssocID="{CAE0411C-694B-4BDA-BCEA-606C5815093A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07EA9808-B3A6-4C31-B0B2-7F660CDCAF44}" type="presOf" srcId="{E52AF2AD-5EF0-4718-B47A-86408F6A0777}" destId="{DEE46590-9992-4764-B167-662BA03EBA6F}" srcOrd="0" destOrd="0" presId="urn:microsoft.com/office/officeart/2005/8/layout/lProcess2"/>
    <dgm:cxn modelId="{B3133E26-1DED-48B7-BD0B-360B52B4147A}" srcId="{B94B8AF9-4DAE-4780-8120-92CC3C44DF1F}" destId="{E52AF2AD-5EF0-4718-B47A-86408F6A0777}" srcOrd="0" destOrd="0" parTransId="{D559A4B9-4923-4CDC-8235-1FA2E424ABAE}" sibTransId="{C8F0F153-1A38-492F-A50B-AB7E03EAB9DA}"/>
    <dgm:cxn modelId="{D4C76C36-33CA-4518-9594-4E068214A9CC}" type="presOf" srcId="{53D9EB04-5A8C-4B0D-B0F3-98E24197E4D2}" destId="{076BCF77-75B1-4E84-A2BF-F93854C651C6}" srcOrd="0" destOrd="0" presId="urn:microsoft.com/office/officeart/2005/8/layout/lProcess2"/>
    <dgm:cxn modelId="{D135563A-92E7-45F0-AD0D-9532560EEBDA}" type="presOf" srcId="{00518A78-E448-45B9-875D-6418B6B6D1AC}" destId="{65B3D1B6-2CB9-476D-8738-7B346D8C46E8}" srcOrd="0" destOrd="0" presId="urn:microsoft.com/office/officeart/2005/8/layout/lProcess2"/>
    <dgm:cxn modelId="{323A976A-09A0-4F35-869B-2B26A6EBAE7C}" srcId="{07A8DA26-E70C-4E40-A63D-F1BEFFC43EB5}" destId="{CAE0411C-694B-4BDA-BCEA-606C5815093A}" srcOrd="1" destOrd="0" parTransId="{A04BEC73-E577-44DF-9BC5-B61D87A46C38}" sibTransId="{A82F9635-73EB-4C5F-BF5F-DB43E4C35FC0}"/>
    <dgm:cxn modelId="{75042676-D2B0-4853-96A3-6D6E8C939508}" srcId="{B94B8AF9-4DAE-4780-8120-92CC3C44DF1F}" destId="{53D9EB04-5A8C-4B0D-B0F3-98E24197E4D2}" srcOrd="1" destOrd="0" parTransId="{D04A8918-7BB8-43E5-BD60-338F10260E77}" sibTransId="{3E5E69D3-B8D8-4910-A96A-DA61F259F511}"/>
    <dgm:cxn modelId="{B48FFA57-9EFF-4F39-825D-E2578624AD4B}" type="presOf" srcId="{B94B8AF9-4DAE-4780-8120-92CC3C44DF1F}" destId="{6EBB91C5-8C0E-4453-99EB-E4FC06E4986D}" srcOrd="0" destOrd="0" presId="urn:microsoft.com/office/officeart/2005/8/layout/lProcess2"/>
    <dgm:cxn modelId="{8A58178F-14ED-41EF-9F1D-C6FAC280ADDE}" type="presOf" srcId="{DE09C4AA-8B42-470D-BF8B-7D9C912DD5A6}" destId="{6D33D982-76FD-4C08-8B92-E4A1672CEC4D}" srcOrd="0" destOrd="0" presId="urn:microsoft.com/office/officeart/2005/8/layout/lProcess2"/>
    <dgm:cxn modelId="{66E73892-39B5-4E68-B9CB-1CFAB1BD9365}" srcId="{DE09C4AA-8B42-470D-BF8B-7D9C912DD5A6}" destId="{07A8DA26-E70C-4E40-A63D-F1BEFFC43EB5}" srcOrd="1" destOrd="0" parTransId="{99D5CCD2-396C-4D2B-9739-1702B9C611AE}" sibTransId="{8AAD4B82-949E-4DEB-9CA7-99E6DBF69FDB}"/>
    <dgm:cxn modelId="{E0F1D793-6789-4146-9EED-22656344516F}" type="presOf" srcId="{07A8DA26-E70C-4E40-A63D-F1BEFFC43EB5}" destId="{9FA48C30-3151-4813-A5DA-E6DC0894BDBC}" srcOrd="1" destOrd="0" presId="urn:microsoft.com/office/officeart/2005/8/layout/lProcess2"/>
    <dgm:cxn modelId="{53EB58BF-BF40-4232-AA8B-73666A14572C}" type="presOf" srcId="{CAE0411C-694B-4BDA-BCEA-606C5815093A}" destId="{B0A7447F-D045-4931-9598-D795350465F0}" srcOrd="0" destOrd="0" presId="urn:microsoft.com/office/officeart/2005/8/layout/lProcess2"/>
    <dgm:cxn modelId="{28D984C6-63B8-42BA-A34E-6855EF8386E9}" srcId="{07A8DA26-E70C-4E40-A63D-F1BEFFC43EB5}" destId="{00518A78-E448-45B9-875D-6418B6B6D1AC}" srcOrd="0" destOrd="0" parTransId="{3925D557-7F97-49DC-B70E-43EB19D91631}" sibTransId="{62972630-011D-458C-A63A-640B2CF39E59}"/>
    <dgm:cxn modelId="{2175E5C6-F041-4607-BC48-9032BD0C7FE9}" srcId="{DE09C4AA-8B42-470D-BF8B-7D9C912DD5A6}" destId="{B94B8AF9-4DAE-4780-8120-92CC3C44DF1F}" srcOrd="0" destOrd="0" parTransId="{853CAD99-9E2B-45F3-A34D-19BEDE8822B6}" sibTransId="{FB824E85-9E05-4D68-96F7-E28B2B558860}"/>
    <dgm:cxn modelId="{551A87D3-965B-4C4C-8620-237D84B93489}" type="presOf" srcId="{07A8DA26-E70C-4E40-A63D-F1BEFFC43EB5}" destId="{3A0653F1-BAB8-4413-B052-BA2182B733D9}" srcOrd="0" destOrd="0" presId="urn:microsoft.com/office/officeart/2005/8/layout/lProcess2"/>
    <dgm:cxn modelId="{50A876FD-27AC-49B5-BA71-F59BEDED5CC2}" type="presOf" srcId="{B94B8AF9-4DAE-4780-8120-92CC3C44DF1F}" destId="{66C3C347-717D-41A7-946D-EE62AFA29972}" srcOrd="1" destOrd="0" presId="urn:microsoft.com/office/officeart/2005/8/layout/lProcess2"/>
    <dgm:cxn modelId="{81E4A894-EC0A-4F95-87F8-2A33FFDD4266}" type="presParOf" srcId="{6D33D982-76FD-4C08-8B92-E4A1672CEC4D}" destId="{6939EF96-98FB-46E0-9A87-B013C574AFBA}" srcOrd="0" destOrd="0" presId="urn:microsoft.com/office/officeart/2005/8/layout/lProcess2"/>
    <dgm:cxn modelId="{5D9B9528-23AD-4B59-95D7-B8612C6C2168}" type="presParOf" srcId="{6939EF96-98FB-46E0-9A87-B013C574AFBA}" destId="{6EBB91C5-8C0E-4453-99EB-E4FC06E4986D}" srcOrd="0" destOrd="0" presId="urn:microsoft.com/office/officeart/2005/8/layout/lProcess2"/>
    <dgm:cxn modelId="{85C7C855-8A5A-4BED-A3BA-D73B02C4CD9C}" type="presParOf" srcId="{6939EF96-98FB-46E0-9A87-B013C574AFBA}" destId="{66C3C347-717D-41A7-946D-EE62AFA29972}" srcOrd="1" destOrd="0" presId="urn:microsoft.com/office/officeart/2005/8/layout/lProcess2"/>
    <dgm:cxn modelId="{2AFD66BE-5C77-4DD3-9DAD-4212B90C72E2}" type="presParOf" srcId="{6939EF96-98FB-46E0-9A87-B013C574AFBA}" destId="{0C5C4B56-4D4C-418D-A2CE-63D6EBA0FD4F}" srcOrd="2" destOrd="0" presId="urn:microsoft.com/office/officeart/2005/8/layout/lProcess2"/>
    <dgm:cxn modelId="{6375A9B4-A751-4787-A25B-0203A2D99A14}" type="presParOf" srcId="{0C5C4B56-4D4C-418D-A2CE-63D6EBA0FD4F}" destId="{04ABEBDC-ABE1-4DD5-B24D-D26AE745D766}" srcOrd="0" destOrd="0" presId="urn:microsoft.com/office/officeart/2005/8/layout/lProcess2"/>
    <dgm:cxn modelId="{203DAF27-9C8F-43EE-8EA3-29838CF2E72E}" type="presParOf" srcId="{04ABEBDC-ABE1-4DD5-B24D-D26AE745D766}" destId="{DEE46590-9992-4764-B167-662BA03EBA6F}" srcOrd="0" destOrd="0" presId="urn:microsoft.com/office/officeart/2005/8/layout/lProcess2"/>
    <dgm:cxn modelId="{D928A77A-E37A-49AC-8ACB-FEA14B68AD05}" type="presParOf" srcId="{04ABEBDC-ABE1-4DD5-B24D-D26AE745D766}" destId="{F04DFD85-0859-4176-BF3D-9440ED6EFEDE}" srcOrd="1" destOrd="0" presId="urn:microsoft.com/office/officeart/2005/8/layout/lProcess2"/>
    <dgm:cxn modelId="{F6DE11C7-C796-4CB5-934E-ABC21405A712}" type="presParOf" srcId="{04ABEBDC-ABE1-4DD5-B24D-D26AE745D766}" destId="{076BCF77-75B1-4E84-A2BF-F93854C651C6}" srcOrd="2" destOrd="0" presId="urn:microsoft.com/office/officeart/2005/8/layout/lProcess2"/>
    <dgm:cxn modelId="{777B94A9-47C9-4D78-94A8-3822D6FE8CCB}" type="presParOf" srcId="{6D33D982-76FD-4C08-8B92-E4A1672CEC4D}" destId="{AA77F58F-F8AE-4C87-B008-0DBC5451B8CA}" srcOrd="1" destOrd="0" presId="urn:microsoft.com/office/officeart/2005/8/layout/lProcess2"/>
    <dgm:cxn modelId="{F880C66A-1424-451E-A076-79E34DBA830B}" type="presParOf" srcId="{6D33D982-76FD-4C08-8B92-E4A1672CEC4D}" destId="{F17D0CC9-7345-45EA-A8A2-0E602B9E9E2E}" srcOrd="2" destOrd="0" presId="urn:microsoft.com/office/officeart/2005/8/layout/lProcess2"/>
    <dgm:cxn modelId="{316702C9-BF9F-440E-9233-ED29B279838E}" type="presParOf" srcId="{F17D0CC9-7345-45EA-A8A2-0E602B9E9E2E}" destId="{3A0653F1-BAB8-4413-B052-BA2182B733D9}" srcOrd="0" destOrd="0" presId="urn:microsoft.com/office/officeart/2005/8/layout/lProcess2"/>
    <dgm:cxn modelId="{6F599C4D-4AFF-4A4F-AC1A-E5A183818A58}" type="presParOf" srcId="{F17D0CC9-7345-45EA-A8A2-0E602B9E9E2E}" destId="{9FA48C30-3151-4813-A5DA-E6DC0894BDBC}" srcOrd="1" destOrd="0" presId="urn:microsoft.com/office/officeart/2005/8/layout/lProcess2"/>
    <dgm:cxn modelId="{CDED88FF-D98B-4A66-86B7-DCCA90469EB8}" type="presParOf" srcId="{F17D0CC9-7345-45EA-A8A2-0E602B9E9E2E}" destId="{F90D4430-E7DB-43D1-819D-9C23F4175862}" srcOrd="2" destOrd="0" presId="urn:microsoft.com/office/officeart/2005/8/layout/lProcess2"/>
    <dgm:cxn modelId="{30B030CE-0BE1-484A-82CE-1BF80E2C4EE3}" type="presParOf" srcId="{F90D4430-E7DB-43D1-819D-9C23F4175862}" destId="{03794254-47AB-4DCE-B05A-C9142796EB05}" srcOrd="0" destOrd="0" presId="urn:microsoft.com/office/officeart/2005/8/layout/lProcess2"/>
    <dgm:cxn modelId="{89C98032-81CC-4C4D-AA97-71CA62383490}" type="presParOf" srcId="{03794254-47AB-4DCE-B05A-C9142796EB05}" destId="{65B3D1B6-2CB9-476D-8738-7B346D8C46E8}" srcOrd="0" destOrd="0" presId="urn:microsoft.com/office/officeart/2005/8/layout/lProcess2"/>
    <dgm:cxn modelId="{19A589F5-C457-4920-B3FD-F9C3A4439264}" type="presParOf" srcId="{03794254-47AB-4DCE-B05A-C9142796EB05}" destId="{CE8FFBC7-97DB-4679-BB48-76C124FC7E7D}" srcOrd="1" destOrd="0" presId="urn:microsoft.com/office/officeart/2005/8/layout/lProcess2"/>
    <dgm:cxn modelId="{9C0BF039-84DA-4CAC-98FC-3FE45B22D832}" type="presParOf" srcId="{03794254-47AB-4DCE-B05A-C9142796EB05}" destId="{B0A7447F-D045-4931-9598-D795350465F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5821-8871-4B71-9CCA-8953011C5E66}">
      <dsp:nvSpPr>
        <dsp:cNvPr id="0" name=""/>
        <dsp:cNvSpPr/>
      </dsp:nvSpPr>
      <dsp:spPr>
        <a:xfrm>
          <a:off x="1050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Retesting vs Regression testing</a:t>
          </a:r>
          <a:endParaRPr lang="en-US" sz="2000" kern="1200" dirty="0"/>
        </a:p>
      </dsp:txBody>
      <dsp:txXfrm>
        <a:off x="1050" y="0"/>
        <a:ext cx="2730044" cy="1625600"/>
      </dsp:txXfrm>
    </dsp:sp>
    <dsp:sp modelId="{69B6CDD3-2798-40AA-9215-478453E7400C}">
      <dsp:nvSpPr>
        <dsp:cNvPr id="0" name=""/>
        <dsp:cNvSpPr/>
      </dsp:nvSpPr>
      <dsp:spPr>
        <a:xfrm>
          <a:off x="274054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Retestarea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un </a:t>
          </a:r>
          <a:r>
            <a:rPr lang="en-US" sz="1400" kern="1200" dirty="0" err="1"/>
            <a:t>proces</a:t>
          </a:r>
          <a:r>
            <a:rPr lang="en-US" sz="1400" kern="1200" dirty="0"/>
            <a:t> </a:t>
          </a:r>
          <a:r>
            <a:rPr lang="en-US" sz="1400" kern="1200" dirty="0" err="1"/>
            <a:t>prin</a:t>
          </a:r>
          <a:r>
            <a:rPr lang="en-US" sz="1400" kern="1200" dirty="0"/>
            <a:t> care se </a:t>
          </a:r>
          <a:r>
            <a:rPr lang="en-US" sz="1400" kern="1200" dirty="0" err="1"/>
            <a:t>verifică</a:t>
          </a:r>
          <a:r>
            <a:rPr lang="en-US" sz="1400" kern="1200" dirty="0"/>
            <a:t> </a:t>
          </a:r>
          <a:r>
            <a:rPr lang="en-US" sz="1400" kern="1200" dirty="0" err="1"/>
            <a:t>dacă</a:t>
          </a:r>
          <a:r>
            <a:rPr lang="en-US" sz="1400" kern="1200" dirty="0"/>
            <a:t> </a:t>
          </a:r>
          <a:r>
            <a:rPr lang="en-US" sz="1400" kern="1200" dirty="0" err="1"/>
            <a:t>defectele</a:t>
          </a:r>
          <a:r>
            <a:rPr lang="en-US" sz="1400" kern="1200" dirty="0"/>
            <a:t> </a:t>
          </a:r>
          <a:r>
            <a:rPr lang="en-US" sz="1400" kern="1200" dirty="0" err="1"/>
            <a:t>marcate</a:t>
          </a:r>
          <a:r>
            <a:rPr lang="en-US" sz="1400" kern="1200" dirty="0"/>
            <a:t> ca </a:t>
          </a:r>
          <a:r>
            <a:rPr lang="en-US" sz="1400" kern="1200" dirty="0" err="1"/>
            <a:t>și</a:t>
          </a:r>
          <a:r>
            <a:rPr lang="en-US" sz="1400" kern="1200" dirty="0"/>
            <a:t> remediate au </a:t>
          </a:r>
          <a:r>
            <a:rPr lang="en-US" sz="1400" kern="1200" dirty="0" err="1"/>
            <a:t>fost</a:t>
          </a:r>
          <a:r>
            <a:rPr lang="en-US" sz="1400" kern="1200" dirty="0"/>
            <a:t> </a:t>
          </a:r>
          <a:r>
            <a:rPr lang="en-US" sz="1400" kern="1200" dirty="0" err="1"/>
            <a:t>într-adevăr</a:t>
          </a:r>
          <a:r>
            <a:rPr lang="en-US" sz="1400" kern="1200" dirty="0"/>
            <a:t> remediate</a:t>
          </a:r>
        </a:p>
      </dsp:txBody>
      <dsp:txXfrm>
        <a:off x="321906" y="1675039"/>
        <a:ext cx="2088331" cy="1538098"/>
      </dsp:txXfrm>
    </dsp:sp>
    <dsp:sp modelId="{FE9D3900-1BFE-45F7-80E2-72A1D6C0AA5B}">
      <dsp:nvSpPr>
        <dsp:cNvPr id="0" name=""/>
        <dsp:cNvSpPr/>
      </dsp:nvSpPr>
      <dsp:spPr>
        <a:xfrm>
          <a:off x="274054" y="3512343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</a:schemeClr>
            </a:gs>
            <a:gs pos="90000">
              <a:schemeClr val="accent2">
                <a:hueOff val="-167625"/>
                <a:satOff val="-1932"/>
                <a:lumOff val="432"/>
                <a:alphaOff val="0"/>
                <a:shade val="100000"/>
                <a:satMod val="105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Testarea</a:t>
          </a:r>
          <a:r>
            <a:rPr lang="en-US" sz="1400" kern="1200" dirty="0"/>
            <a:t> de </a:t>
          </a:r>
          <a:r>
            <a:rPr lang="en-US" sz="1400" kern="1200" dirty="0" err="1"/>
            <a:t>regresie</a:t>
          </a:r>
          <a:r>
            <a:rPr lang="en-US" sz="1400" kern="1200" dirty="0"/>
            <a:t> </a:t>
          </a:r>
          <a:r>
            <a:rPr lang="en-US" sz="1400" kern="1200" dirty="0" err="1"/>
            <a:t>verifică</a:t>
          </a:r>
          <a:r>
            <a:rPr lang="en-US" sz="1400" kern="1200" dirty="0"/>
            <a:t> </a:t>
          </a:r>
          <a:r>
            <a:rPr lang="ro-RO" sz="1400" kern="1200" dirty="0"/>
            <a:t>da</a:t>
          </a:r>
          <a:r>
            <a:rPr lang="en-US" sz="1400" kern="1200" dirty="0" err="1"/>
            <a:t>că</a:t>
          </a:r>
          <a:r>
            <a:rPr lang="en-US" sz="1400" kern="1200" dirty="0"/>
            <a:t> </a:t>
          </a:r>
          <a:r>
            <a:rPr lang="en-US" sz="1400" kern="1200" dirty="0" err="1"/>
            <a:t>schimbările</a:t>
          </a:r>
          <a:r>
            <a:rPr lang="en-US" sz="1400" kern="1200" dirty="0"/>
            <a:t> </a:t>
          </a:r>
          <a:r>
            <a:rPr lang="en-US" sz="1400" kern="1200" dirty="0" err="1"/>
            <a:t>aduse</a:t>
          </a:r>
          <a:r>
            <a:rPr lang="en-US" sz="1400" kern="1200" dirty="0"/>
            <a:t> </a:t>
          </a:r>
          <a:r>
            <a:rPr lang="en-US" sz="1400" kern="1200" dirty="0" err="1"/>
            <a:t>asupra</a:t>
          </a:r>
          <a:r>
            <a:rPr lang="en-US" sz="1400" kern="1200" dirty="0"/>
            <a:t> </a:t>
          </a:r>
          <a:r>
            <a:rPr lang="ro-RO" sz="1400" kern="1200" dirty="0"/>
            <a:t>software-ului</a:t>
          </a:r>
          <a:r>
            <a:rPr lang="en-US" sz="1400" kern="1200" dirty="0"/>
            <a:t> nu au </a:t>
          </a:r>
          <a:r>
            <a:rPr lang="ro-RO" sz="1400" kern="1200" dirty="0"/>
            <a:t>afectat funcționalitățile existente și că acestea continuă să funcționeze corect</a:t>
          </a:r>
          <a:endParaRPr lang="en-US" sz="1400" kern="1200" dirty="0"/>
        </a:p>
      </dsp:txBody>
      <dsp:txXfrm>
        <a:off x="321906" y="3560195"/>
        <a:ext cx="2088331" cy="1538098"/>
      </dsp:txXfrm>
    </dsp:sp>
    <dsp:sp modelId="{29F4B31A-BC23-4CE7-A9C7-42DEC85075EF}">
      <dsp:nvSpPr>
        <dsp:cNvPr id="0" name=""/>
        <dsp:cNvSpPr/>
      </dsp:nvSpPr>
      <dsp:spPr>
        <a:xfrm>
          <a:off x="2935847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F</a:t>
          </a:r>
          <a:r>
            <a:rPr lang="en-US" sz="2000" b="1" kern="1200" dirty="0" err="1"/>
            <a:t>unctional</a:t>
          </a:r>
          <a:r>
            <a:rPr lang="en-US" sz="2000" b="1" kern="1200" dirty="0"/>
            <a:t> testing </a:t>
          </a:r>
          <a:r>
            <a:rPr lang="ro-RO" sz="2000" b="1" kern="1200" dirty="0"/>
            <a:t>vs</a:t>
          </a:r>
          <a:r>
            <a:rPr lang="en-US" sz="2000" b="1" kern="1200" dirty="0"/>
            <a:t> </a:t>
          </a:r>
          <a:r>
            <a:rPr lang="ro-RO" sz="2000" b="1" kern="1200" dirty="0"/>
            <a:t>N</a:t>
          </a:r>
          <a:r>
            <a:rPr lang="en-US" sz="2000" b="1" kern="1200" dirty="0"/>
            <a:t>on-functional </a:t>
          </a:r>
          <a:r>
            <a:rPr lang="ro-RO" sz="2000" b="1" kern="1200" dirty="0"/>
            <a:t>t</a:t>
          </a:r>
          <a:r>
            <a:rPr lang="en-US" sz="2000" b="1" kern="1200" dirty="0" err="1"/>
            <a:t>esting</a:t>
          </a:r>
          <a:endParaRPr lang="en-US" sz="2000" kern="1200" dirty="0"/>
        </a:p>
      </dsp:txBody>
      <dsp:txXfrm>
        <a:off x="2935847" y="0"/>
        <a:ext cx="2730044" cy="1625600"/>
      </dsp:txXfrm>
    </dsp:sp>
    <dsp:sp modelId="{8B1080D1-B639-4ED7-AB6A-0FA14F587966}">
      <dsp:nvSpPr>
        <dsp:cNvPr id="0" name=""/>
        <dsp:cNvSpPr/>
      </dsp:nvSpPr>
      <dsp:spPr>
        <a:xfrm>
          <a:off x="3208851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</a:schemeClr>
            </a:gs>
            <a:gs pos="90000">
              <a:schemeClr val="accent2">
                <a:hueOff val="-335249"/>
                <a:satOff val="-3863"/>
                <a:lumOff val="864"/>
                <a:alphaOff val="0"/>
                <a:shade val="100000"/>
                <a:satMod val="105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</a:t>
          </a:r>
          <a:r>
            <a:rPr lang="en-US" sz="1400" kern="1200" dirty="0"/>
            <a:t> </a:t>
          </a:r>
          <a:r>
            <a:rPr lang="en-US" sz="1400" kern="1200" dirty="0" err="1"/>
            <a:t>funcțională</a:t>
          </a:r>
          <a:r>
            <a:rPr lang="en-US" sz="1400" kern="1200" dirty="0"/>
            <a:t> </a:t>
          </a:r>
          <a:r>
            <a:rPr lang="ro-RO" sz="1400" kern="1200" dirty="0"/>
            <a:t>v</a:t>
          </a:r>
          <a:r>
            <a:rPr lang="en-US" sz="1400" kern="1200" dirty="0" err="1"/>
            <a:t>erifică</a:t>
          </a:r>
          <a:r>
            <a:rPr lang="en-US" sz="1400" kern="1200" dirty="0"/>
            <a:t> </a:t>
          </a:r>
          <a:r>
            <a:rPr lang="en-US" sz="1400" kern="1200" dirty="0" err="1"/>
            <a:t>dacă</a:t>
          </a:r>
          <a:r>
            <a:rPr lang="en-US" sz="1400" kern="1200" dirty="0"/>
            <a:t> </a:t>
          </a:r>
          <a:r>
            <a:rPr lang="en-US" sz="1400" kern="1200" dirty="0" err="1"/>
            <a:t>produsul</a:t>
          </a:r>
          <a:r>
            <a:rPr lang="en-US" sz="1400" kern="1200" dirty="0"/>
            <a:t> </a:t>
          </a:r>
          <a:r>
            <a:rPr lang="en-US" sz="1400" kern="1200" dirty="0" err="1"/>
            <a:t>își</a:t>
          </a:r>
          <a:r>
            <a:rPr lang="en-US" sz="1400" kern="1200" dirty="0"/>
            <a:t> </a:t>
          </a:r>
          <a:r>
            <a:rPr lang="en-US" sz="1400" kern="1200" dirty="0" err="1"/>
            <a:t>îndeplinește</a:t>
          </a:r>
          <a:r>
            <a:rPr lang="en-US" sz="1400" kern="1200" dirty="0"/>
            <a:t> </a:t>
          </a:r>
          <a:r>
            <a:rPr lang="en-US" sz="1400" kern="1200" dirty="0" err="1"/>
            <a:t>funcțiile</a:t>
          </a:r>
          <a:r>
            <a:rPr lang="ro-RO" sz="1400" kern="1200" dirty="0"/>
            <a:t>, </a:t>
          </a:r>
          <a:r>
            <a:rPr lang="en-US" sz="1400" kern="1200" dirty="0" err="1"/>
            <a:t>arată</a:t>
          </a:r>
          <a:r>
            <a:rPr lang="en-US" sz="1400" kern="1200" dirty="0"/>
            <a:t> </a:t>
          </a:r>
          <a:r>
            <a:rPr lang="en-US" sz="1400" kern="1200" dirty="0" err="1"/>
            <a:t>ce</a:t>
          </a:r>
          <a:r>
            <a:rPr lang="en-US" sz="1400" kern="1200" dirty="0"/>
            <a:t> </a:t>
          </a:r>
          <a:r>
            <a:rPr lang="en-US" sz="1400" kern="1200" dirty="0" err="1"/>
            <a:t>trebuie</a:t>
          </a:r>
          <a:r>
            <a:rPr lang="en-US" sz="1400" kern="1200" dirty="0"/>
            <a:t> </a:t>
          </a:r>
          <a:r>
            <a:rPr lang="en-US" sz="1400" kern="1200" dirty="0" err="1"/>
            <a:t>să</a:t>
          </a:r>
          <a:r>
            <a:rPr lang="en-US" sz="1400" kern="1200" dirty="0"/>
            <a:t> </a:t>
          </a:r>
          <a:r>
            <a:rPr lang="en-US" sz="1400" kern="1200" dirty="0" err="1"/>
            <a:t>facă</a:t>
          </a:r>
          <a:r>
            <a:rPr lang="en-US" sz="1400" kern="1200" dirty="0"/>
            <a:t> </a:t>
          </a:r>
          <a:r>
            <a:rPr lang="en-US" sz="1400" kern="1200" dirty="0" err="1"/>
            <a:t>produsul</a:t>
          </a:r>
          <a:endParaRPr lang="en-US" sz="1000" kern="1200" dirty="0"/>
        </a:p>
      </dsp:txBody>
      <dsp:txXfrm>
        <a:off x="3256703" y="1675039"/>
        <a:ext cx="2088331" cy="1538098"/>
      </dsp:txXfrm>
    </dsp:sp>
    <dsp:sp modelId="{2024759D-3243-4601-96D7-4B60CFB505E0}">
      <dsp:nvSpPr>
        <dsp:cNvPr id="0" name=""/>
        <dsp:cNvSpPr/>
      </dsp:nvSpPr>
      <dsp:spPr>
        <a:xfrm>
          <a:off x="3208851" y="3472182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</a:schemeClr>
            </a:gs>
            <a:gs pos="90000">
              <a:schemeClr val="accent2">
                <a:hueOff val="-502874"/>
                <a:satOff val="-5795"/>
                <a:lumOff val="1295"/>
                <a:alphaOff val="0"/>
                <a:shade val="100000"/>
                <a:satMod val="105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Testarea</a:t>
          </a:r>
          <a:r>
            <a:rPr lang="en-US" sz="1400" kern="1200" dirty="0"/>
            <a:t> non-</a:t>
          </a:r>
          <a:r>
            <a:rPr lang="en-US" sz="1400" kern="1200" dirty="0" err="1"/>
            <a:t>funcțională</a:t>
          </a:r>
          <a:r>
            <a:rPr lang="ro-RO" sz="1400" kern="1200" dirty="0"/>
            <a:t> v</a:t>
          </a:r>
          <a:r>
            <a:rPr lang="en-US" sz="1400" kern="1200" dirty="0" err="1"/>
            <a:t>erifică</a:t>
          </a:r>
          <a:r>
            <a:rPr lang="en-US" sz="1400" kern="1200" dirty="0"/>
            <a:t> </a:t>
          </a:r>
          <a:r>
            <a:rPr lang="en-US" sz="1400" kern="1200" dirty="0" err="1"/>
            <a:t>atribute</a:t>
          </a:r>
          <a:r>
            <a:rPr lang="en-US" sz="1400" kern="1200" dirty="0"/>
            <a:t> care </a:t>
          </a:r>
          <a:r>
            <a:rPr lang="en-US" sz="1400" kern="1200" dirty="0" err="1"/>
            <a:t>descriu</a:t>
          </a:r>
          <a:r>
            <a:rPr lang="en-US" sz="1400" kern="1200" dirty="0"/>
            <a:t> </a:t>
          </a:r>
          <a:r>
            <a:rPr lang="en-US" sz="1400" kern="1200" dirty="0" err="1"/>
            <a:t>cât</a:t>
          </a:r>
          <a:r>
            <a:rPr lang="en-US" sz="1400" kern="1200" dirty="0"/>
            <a:t> de bine </a:t>
          </a:r>
          <a:r>
            <a:rPr lang="en-US" sz="1400" kern="1200" dirty="0" err="1"/>
            <a:t>își</a:t>
          </a:r>
          <a:r>
            <a:rPr lang="en-US" sz="1400" kern="1200" dirty="0"/>
            <a:t> </a:t>
          </a:r>
          <a:r>
            <a:rPr lang="en-US" sz="1400" kern="1200" dirty="0" err="1"/>
            <a:t>îndeplinește</a:t>
          </a:r>
          <a:r>
            <a:rPr lang="en-US" sz="1400" kern="1200" dirty="0"/>
            <a:t> </a:t>
          </a:r>
          <a:r>
            <a:rPr lang="en-US" sz="1400" kern="1200" dirty="0" err="1"/>
            <a:t>sistemul</a:t>
          </a:r>
          <a:r>
            <a:rPr lang="en-US" sz="1400" kern="1200" dirty="0"/>
            <a:t> </a:t>
          </a:r>
          <a:r>
            <a:rPr lang="en-US" sz="1400" kern="1200" dirty="0" err="1"/>
            <a:t>funcțiile</a:t>
          </a:r>
          <a:endParaRPr lang="en-US" sz="1400" kern="1200" dirty="0"/>
        </a:p>
      </dsp:txBody>
      <dsp:txXfrm>
        <a:off x="3256703" y="3520034"/>
        <a:ext cx="2088331" cy="1538098"/>
      </dsp:txXfrm>
    </dsp:sp>
    <dsp:sp modelId="{95AEAA35-2230-47B7-9AD9-D7916A0AF471}">
      <dsp:nvSpPr>
        <dsp:cNvPr id="0" name=""/>
        <dsp:cNvSpPr/>
      </dsp:nvSpPr>
      <dsp:spPr>
        <a:xfrm>
          <a:off x="5870644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B</a:t>
          </a:r>
          <a:r>
            <a:rPr lang="en-US" sz="2000" b="1" kern="1200" dirty="0" err="1"/>
            <a:t>lackbox</a:t>
          </a:r>
          <a:r>
            <a:rPr lang="en-US" sz="2000" b="1" kern="1200" dirty="0"/>
            <a:t> testing </a:t>
          </a:r>
          <a:r>
            <a:rPr lang="ro-RO" sz="2000" b="1" kern="1200" dirty="0"/>
            <a:t>vs</a:t>
          </a:r>
          <a:r>
            <a:rPr lang="en-US" sz="2000" b="1" kern="1200" dirty="0"/>
            <a:t> </a:t>
          </a:r>
          <a:r>
            <a:rPr lang="ro-RO" sz="2000" b="1" kern="1200" dirty="0"/>
            <a:t>W</a:t>
          </a:r>
          <a:r>
            <a:rPr lang="en-US" sz="2000" b="1" kern="1200" dirty="0" err="1"/>
            <a:t>hitebox</a:t>
          </a:r>
          <a:r>
            <a:rPr lang="en-US" sz="2000" b="1" kern="1200" dirty="0"/>
            <a:t> testing</a:t>
          </a:r>
          <a:r>
            <a:rPr lang="ro-RO" sz="2000" b="1" kern="1200" dirty="0"/>
            <a:t> </a:t>
          </a:r>
          <a:endParaRPr lang="en-US" sz="2000" b="1" kern="1200" dirty="0"/>
        </a:p>
      </dsp:txBody>
      <dsp:txXfrm>
        <a:off x="5870644" y="0"/>
        <a:ext cx="2730044" cy="1625600"/>
      </dsp:txXfrm>
    </dsp:sp>
    <dsp:sp modelId="{37B437A3-9E76-4675-AD69-1AC57DCFDAED}">
      <dsp:nvSpPr>
        <dsp:cNvPr id="0" name=""/>
        <dsp:cNvSpPr/>
      </dsp:nvSpPr>
      <dsp:spPr>
        <a:xfrm>
          <a:off x="6143649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</a:schemeClr>
            </a:gs>
            <a:gs pos="90000">
              <a:schemeClr val="accent2">
                <a:hueOff val="-670499"/>
                <a:satOff val="-7726"/>
                <a:lumOff val="1727"/>
                <a:alphaOff val="0"/>
                <a:shade val="100000"/>
                <a:satMod val="105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Blackbox  testing se concentrează pe testarea funcționalități fără a lua în considerare detaliile interne ale codului</a:t>
          </a:r>
          <a:endParaRPr lang="en-US" sz="1400" kern="1200" dirty="0"/>
        </a:p>
      </dsp:txBody>
      <dsp:txXfrm>
        <a:off x="6191501" y="1675039"/>
        <a:ext cx="2088331" cy="1538098"/>
      </dsp:txXfrm>
    </dsp:sp>
    <dsp:sp modelId="{85DE9EB8-1112-4874-A045-5403531B4C76}">
      <dsp:nvSpPr>
        <dsp:cNvPr id="0" name=""/>
        <dsp:cNvSpPr/>
      </dsp:nvSpPr>
      <dsp:spPr>
        <a:xfrm>
          <a:off x="6143649" y="3512343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</a:schemeClr>
            </a:gs>
            <a:gs pos="9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0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Whitebox testing implică testarea specifică a structurii și a logicii codului sursă al aplicației</a:t>
          </a:r>
          <a:endParaRPr lang="en-US" sz="1400" kern="1200" dirty="0"/>
        </a:p>
      </dsp:txBody>
      <dsp:txXfrm>
        <a:off x="6191501" y="3560195"/>
        <a:ext cx="2088331" cy="1538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A7DB6-2AB0-4052-A05E-B6069C0B3BDD}">
      <dsp:nvSpPr>
        <dsp:cNvPr id="0" name=""/>
        <dsp:cNvSpPr/>
      </dsp:nvSpPr>
      <dsp:spPr>
        <a:xfrm>
          <a:off x="8053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Blackbox testing</a:t>
          </a:r>
          <a:endParaRPr lang="en-US" sz="2400" b="1" kern="1200" dirty="0"/>
        </a:p>
      </dsp:txBody>
      <dsp:txXfrm>
        <a:off x="8053" y="0"/>
        <a:ext cx="2482199" cy="1433150"/>
      </dsp:txXfrm>
    </dsp:sp>
    <dsp:sp modelId="{808BC420-4A70-402E-9443-BAFE48D664D4}">
      <dsp:nvSpPr>
        <dsp:cNvPr id="0" name=""/>
        <dsp:cNvSpPr/>
      </dsp:nvSpPr>
      <dsp:spPr>
        <a:xfrm>
          <a:off x="249174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Partiționare echivalentă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Analiza valorilor limită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Testarea tranzițiilor de stare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07335" y="1491311"/>
        <a:ext cx="1869437" cy="2988837"/>
      </dsp:txXfrm>
    </dsp:sp>
    <dsp:sp modelId="{3FDC29BB-20B4-4E5C-8DAC-0EEE1A5D0CEF}">
      <dsp:nvSpPr>
        <dsp:cNvPr id="0" name=""/>
        <dsp:cNvSpPr/>
      </dsp:nvSpPr>
      <dsp:spPr>
        <a:xfrm>
          <a:off x="2669318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Whitebox testing</a:t>
          </a:r>
          <a:endParaRPr lang="en-US" sz="2400" b="1" kern="1200" dirty="0"/>
        </a:p>
      </dsp:txBody>
      <dsp:txXfrm>
        <a:off x="2669318" y="0"/>
        <a:ext cx="2482199" cy="1433150"/>
      </dsp:txXfrm>
    </dsp:sp>
    <dsp:sp modelId="{6C7E2D9F-BC7A-41B1-B987-7EFAFDEA38FD}">
      <dsp:nvSpPr>
        <dsp:cNvPr id="0" name=""/>
        <dsp:cNvSpPr/>
      </dsp:nvSpPr>
      <dsp:spPr>
        <a:xfrm>
          <a:off x="2917538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Statement coverage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Decision coverage</a:t>
          </a:r>
          <a:endParaRPr lang="en-US" sz="2200" kern="1200" dirty="0"/>
        </a:p>
      </dsp:txBody>
      <dsp:txXfrm>
        <a:off x="2975699" y="1491311"/>
        <a:ext cx="1869437" cy="2988837"/>
      </dsp:txXfrm>
    </dsp:sp>
    <dsp:sp modelId="{4D3ED417-68C2-45B5-88D1-A3D025BF43CC}">
      <dsp:nvSpPr>
        <dsp:cNvPr id="0" name=""/>
        <dsp:cNvSpPr/>
      </dsp:nvSpPr>
      <dsp:spPr>
        <a:xfrm>
          <a:off x="5296751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Experienced based testing</a:t>
          </a:r>
          <a:endParaRPr lang="en-US" sz="2400" b="1" kern="1200" dirty="0"/>
        </a:p>
      </dsp:txBody>
      <dsp:txXfrm>
        <a:off x="5296751" y="0"/>
        <a:ext cx="2482199" cy="1433150"/>
      </dsp:txXfrm>
    </dsp:sp>
    <dsp:sp modelId="{1593690D-3173-402B-9231-73E23D52FDAD}">
      <dsp:nvSpPr>
        <dsp:cNvPr id="0" name=""/>
        <dsp:cNvSpPr/>
      </dsp:nvSpPr>
      <dsp:spPr>
        <a:xfrm>
          <a:off x="5585902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Testarea ad-hoc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Testarea exploratorie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Ghicirea erorilor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2200" kern="1200" dirty="0"/>
        </a:p>
      </dsp:txBody>
      <dsp:txXfrm>
        <a:off x="5644063" y="1491311"/>
        <a:ext cx="1869437" cy="2988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B91C5-8C0E-4453-99EB-E4FC06E4986D}">
      <dsp:nvSpPr>
        <dsp:cNvPr id="0" name=""/>
        <dsp:cNvSpPr/>
      </dsp:nvSpPr>
      <dsp:spPr>
        <a:xfrm>
          <a:off x="4067" y="0"/>
          <a:ext cx="3913187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/>
            <a:t>Verification vs Validation</a:t>
          </a:r>
          <a:endParaRPr lang="en-US" sz="2800" b="1" kern="1200" dirty="0"/>
        </a:p>
      </dsp:txBody>
      <dsp:txXfrm>
        <a:off x="4067" y="0"/>
        <a:ext cx="3913187" cy="1625600"/>
      </dsp:txXfrm>
    </dsp:sp>
    <dsp:sp modelId="{DEE46590-9992-4764-B167-662BA03EBA6F}">
      <dsp:nvSpPr>
        <dsp:cNvPr id="0" name=""/>
        <dsp:cNvSpPr/>
      </dsp:nvSpPr>
      <dsp:spPr>
        <a:xfrm>
          <a:off x="395386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b="0" kern="1200" dirty="0"/>
            <a:t>Verification este procesul de evaluare prin care se determină dacă specificațiile și cerințele stabilite sunt respectate</a:t>
          </a:r>
          <a:endParaRPr lang="en-US" sz="1200" kern="1200" dirty="0"/>
        </a:p>
      </dsp:txBody>
      <dsp:txXfrm>
        <a:off x="443238" y="1675039"/>
        <a:ext cx="3034845" cy="1538098"/>
      </dsp:txXfrm>
    </dsp:sp>
    <dsp:sp modelId="{076BCF77-75B1-4E84-A2BF-F93854C651C6}">
      <dsp:nvSpPr>
        <dsp:cNvPr id="0" name=""/>
        <dsp:cNvSpPr/>
      </dsp:nvSpPr>
      <dsp:spPr>
        <a:xfrm>
          <a:off x="395386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Validation</a:t>
          </a:r>
          <a:r>
            <a:rPr lang="en-US" sz="1200" kern="1200" dirty="0"/>
            <a:t> </a:t>
          </a:r>
          <a:r>
            <a:rPr lang="ro-RO" sz="1200" kern="1200" dirty="0"/>
            <a:t>este p</a:t>
          </a:r>
          <a:r>
            <a:rPr lang="en-US" sz="1200" kern="1200" dirty="0" err="1"/>
            <a:t>rocesul</a:t>
          </a:r>
          <a:r>
            <a:rPr lang="en-US" sz="1200" kern="1200" dirty="0"/>
            <a:t> </a:t>
          </a:r>
          <a:r>
            <a:rPr lang="ro-RO" sz="1200" kern="1200" dirty="0"/>
            <a:t>de evaluare </a:t>
          </a:r>
          <a:r>
            <a:rPr lang="en-US" sz="1200" kern="1200" dirty="0" err="1"/>
            <a:t>prin</a:t>
          </a:r>
          <a:r>
            <a:rPr lang="en-US" sz="1200" kern="1200" dirty="0"/>
            <a:t> care </a:t>
          </a:r>
          <a:r>
            <a:rPr lang="en-US" sz="1200" kern="1200" dirty="0" err="1"/>
            <a:t>verificăm</a:t>
          </a:r>
          <a:r>
            <a:rPr lang="en-US" sz="1200" kern="1200" dirty="0"/>
            <a:t> </a:t>
          </a:r>
          <a:r>
            <a:rPr lang="en-US" sz="1200" kern="1200" dirty="0" err="1"/>
            <a:t>că</a:t>
          </a:r>
          <a:r>
            <a:rPr lang="en-US" sz="1200" kern="1200" dirty="0"/>
            <a:t> </a:t>
          </a:r>
          <a:r>
            <a:rPr lang="en-US" sz="1200" kern="1200" dirty="0" err="1"/>
            <a:t>produsul</a:t>
          </a:r>
          <a:r>
            <a:rPr lang="en-US" sz="1200" kern="1200" dirty="0"/>
            <a:t>  </a:t>
          </a:r>
          <a:r>
            <a:rPr lang="en-US" sz="1200" kern="1200" dirty="0" err="1"/>
            <a:t>răspunde</a:t>
          </a:r>
          <a:r>
            <a:rPr lang="en-US" sz="1200" kern="1200" dirty="0"/>
            <a:t> </a:t>
          </a:r>
          <a:r>
            <a:rPr lang="en-US" sz="1200" kern="1200" dirty="0" err="1"/>
            <a:t>nevoilor</a:t>
          </a:r>
          <a:r>
            <a:rPr lang="ro-RO" sz="1200" kern="1200" dirty="0"/>
            <a:t> și așteptărilor</a:t>
          </a:r>
          <a:r>
            <a:rPr lang="en-US" sz="1200" kern="1200" dirty="0"/>
            <a:t> </a:t>
          </a:r>
          <a:r>
            <a:rPr lang="en-US" sz="1200" kern="1200" dirty="0" err="1"/>
            <a:t>utilizatorului</a:t>
          </a:r>
          <a:r>
            <a:rPr lang="en-US" sz="1200" kern="1200" dirty="0"/>
            <a:t>.</a:t>
          </a:r>
        </a:p>
      </dsp:txBody>
      <dsp:txXfrm>
        <a:off x="443238" y="3560195"/>
        <a:ext cx="3034845" cy="1538098"/>
      </dsp:txXfrm>
    </dsp:sp>
    <dsp:sp modelId="{3A0653F1-BAB8-4413-B052-BA2182B733D9}">
      <dsp:nvSpPr>
        <dsp:cNvPr id="0" name=""/>
        <dsp:cNvSpPr/>
      </dsp:nvSpPr>
      <dsp:spPr>
        <a:xfrm>
          <a:off x="4210744" y="0"/>
          <a:ext cx="3913187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/>
            <a:t>P</a:t>
          </a:r>
          <a:r>
            <a:rPr lang="en-US" sz="2800" b="1" kern="1200" dirty="0" err="1"/>
            <a:t>ositive</a:t>
          </a:r>
          <a:r>
            <a:rPr lang="en-US" sz="2800" b="1" kern="1200" dirty="0"/>
            <a:t> testing </a:t>
          </a:r>
          <a:r>
            <a:rPr lang="en-US" sz="2800" b="1" kern="1200" dirty="0" err="1"/>
            <a:t>și</a:t>
          </a:r>
          <a:r>
            <a:rPr lang="en-US" sz="2800" b="1" kern="1200" dirty="0"/>
            <a:t> </a:t>
          </a:r>
          <a:r>
            <a:rPr lang="ro-RO" sz="2800" b="1" kern="1200" dirty="0"/>
            <a:t>N</a:t>
          </a:r>
          <a:r>
            <a:rPr lang="en-US" sz="2800" b="1" kern="1200" dirty="0" err="1"/>
            <a:t>egative</a:t>
          </a:r>
          <a:r>
            <a:rPr lang="en-US" sz="2800" b="1" kern="1200" dirty="0"/>
            <a:t> testing </a:t>
          </a:r>
        </a:p>
      </dsp:txBody>
      <dsp:txXfrm>
        <a:off x="4210744" y="0"/>
        <a:ext cx="3913187" cy="1625600"/>
      </dsp:txXfrm>
    </dsp:sp>
    <dsp:sp modelId="{65B3D1B6-2CB9-476D-8738-7B346D8C46E8}">
      <dsp:nvSpPr>
        <dsp:cNvPr id="0" name=""/>
        <dsp:cNvSpPr/>
      </dsp:nvSpPr>
      <dsp:spPr>
        <a:xfrm>
          <a:off x="4602063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Testare</a:t>
          </a:r>
          <a:r>
            <a:rPr lang="en-US" sz="1200" b="1" kern="1200" dirty="0"/>
            <a:t> </a:t>
          </a:r>
          <a:r>
            <a:rPr lang="en-US" sz="1200" b="1" kern="1200" dirty="0" err="1"/>
            <a:t>pozitivă</a:t>
          </a:r>
          <a:r>
            <a:rPr lang="en-US" sz="1200" b="1" kern="1200" dirty="0"/>
            <a:t> </a:t>
          </a:r>
          <a:r>
            <a:rPr lang="en-US" sz="1200" kern="1200" dirty="0" err="1"/>
            <a:t>înseamnă</a:t>
          </a:r>
          <a:r>
            <a:rPr lang="en-US" sz="1200" kern="1200" dirty="0"/>
            <a:t> </a:t>
          </a:r>
          <a:r>
            <a:rPr lang="en-US" sz="1200" kern="1200" dirty="0" err="1"/>
            <a:t>testarea</a:t>
          </a:r>
          <a:r>
            <a:rPr lang="en-US" sz="1200" kern="1200" dirty="0"/>
            <a:t> </a:t>
          </a:r>
          <a:r>
            <a:rPr lang="en-US" sz="1200" kern="1200" dirty="0" err="1"/>
            <a:t>sistemului</a:t>
          </a:r>
          <a:r>
            <a:rPr lang="en-US" sz="1200" kern="1200" dirty="0"/>
            <a:t> cu </a:t>
          </a:r>
          <a:r>
            <a:rPr lang="en-US" sz="1200" kern="1200" dirty="0" err="1"/>
            <a:t>valori</a:t>
          </a:r>
          <a:r>
            <a:rPr lang="en-US" sz="1200" kern="1200" dirty="0"/>
            <a:t> pe care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trebui</a:t>
          </a:r>
          <a:r>
            <a:rPr lang="en-US" sz="1200" kern="1200" dirty="0"/>
            <a:t> </a:t>
          </a:r>
          <a:r>
            <a:rPr lang="en-US" sz="1200" kern="1200" dirty="0" err="1"/>
            <a:t>să</a:t>
          </a:r>
          <a:r>
            <a:rPr lang="en-US" sz="1200" kern="1200" dirty="0"/>
            <a:t> le </a:t>
          </a:r>
          <a:r>
            <a:rPr lang="en-US" sz="1200" kern="1200" dirty="0" err="1"/>
            <a:t>poată</a:t>
          </a:r>
          <a:r>
            <a:rPr lang="en-US" sz="1200" kern="1200" dirty="0"/>
            <a:t> </a:t>
          </a:r>
          <a:r>
            <a:rPr lang="en-US" sz="1200" kern="1200" dirty="0" err="1"/>
            <a:t>procesa</a:t>
          </a:r>
          <a:r>
            <a:rPr lang="en-US" sz="1200" kern="1200" dirty="0"/>
            <a:t>.</a:t>
          </a:r>
          <a:endParaRPr lang="ro-RO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kern="1200" dirty="0"/>
            <a:t>Exemplu: testarea opțiunii de dată de naștere cu o dată de naștere.</a:t>
          </a:r>
          <a:endParaRPr lang="en-US" sz="1200" kern="1200" dirty="0"/>
        </a:p>
      </dsp:txBody>
      <dsp:txXfrm>
        <a:off x="4649915" y="1675039"/>
        <a:ext cx="3034845" cy="1538098"/>
      </dsp:txXfrm>
    </dsp:sp>
    <dsp:sp modelId="{B0A7447F-D045-4931-9598-D795350465F0}">
      <dsp:nvSpPr>
        <dsp:cNvPr id="0" name=""/>
        <dsp:cNvSpPr/>
      </dsp:nvSpPr>
      <dsp:spPr>
        <a:xfrm>
          <a:off x="4602063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Testare</a:t>
          </a:r>
          <a:r>
            <a:rPr lang="en-US" sz="1200" b="1" kern="1200" dirty="0"/>
            <a:t> </a:t>
          </a:r>
          <a:r>
            <a:rPr lang="en-US" sz="1200" b="1" kern="1200" dirty="0" err="1"/>
            <a:t>Negativă</a:t>
          </a:r>
          <a:r>
            <a:rPr lang="en-US" sz="1200" b="1" kern="1200" dirty="0"/>
            <a:t> </a:t>
          </a:r>
          <a:r>
            <a:rPr lang="en-US" sz="1200" kern="1200" dirty="0" err="1"/>
            <a:t>înseamnă</a:t>
          </a:r>
          <a:r>
            <a:rPr lang="en-US" sz="1200" kern="1200" dirty="0"/>
            <a:t> </a:t>
          </a:r>
          <a:r>
            <a:rPr lang="en-US" sz="1200" kern="1200" dirty="0" err="1"/>
            <a:t>testare</a:t>
          </a:r>
          <a:r>
            <a:rPr lang="en-US" sz="1200" kern="1200" dirty="0"/>
            <a:t> cu </a:t>
          </a:r>
          <a:r>
            <a:rPr lang="en-US" sz="1200" kern="1200" dirty="0" err="1"/>
            <a:t>valori</a:t>
          </a:r>
          <a:r>
            <a:rPr lang="en-US" sz="1200" kern="1200" dirty="0"/>
            <a:t> pe care </a:t>
          </a:r>
          <a:r>
            <a:rPr lang="en-US" sz="1200" kern="1200" dirty="0" err="1"/>
            <a:t>sistemul</a:t>
          </a:r>
          <a:r>
            <a:rPr lang="en-US" sz="1200" kern="1200" dirty="0"/>
            <a:t> nu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trebui</a:t>
          </a:r>
          <a:r>
            <a:rPr lang="en-US" sz="1200" kern="1200" dirty="0"/>
            <a:t> </a:t>
          </a:r>
          <a:r>
            <a:rPr lang="en-US" sz="1200" kern="1200" dirty="0" err="1"/>
            <a:t>să</a:t>
          </a:r>
          <a:r>
            <a:rPr lang="en-US" sz="1200" kern="1200" dirty="0"/>
            <a:t> le </a:t>
          </a:r>
          <a:r>
            <a:rPr lang="en-US" sz="1200" kern="1200" dirty="0" err="1"/>
            <a:t>poată</a:t>
          </a:r>
          <a:r>
            <a:rPr lang="en-US" sz="1200" kern="1200" dirty="0"/>
            <a:t> </a:t>
          </a:r>
          <a:r>
            <a:rPr lang="en-US" sz="1200" kern="1200" dirty="0" err="1"/>
            <a:t>procesa</a:t>
          </a:r>
          <a:r>
            <a:rPr lang="en-US" sz="1200" kern="1200" dirty="0"/>
            <a:t> </a:t>
          </a:r>
          <a:r>
            <a:rPr lang="en-US" sz="1200" kern="1200" dirty="0" err="1"/>
            <a:t>în</a:t>
          </a:r>
          <a:r>
            <a:rPr lang="en-US" sz="1200" kern="1200" dirty="0"/>
            <a:t> mod normal </a:t>
          </a:r>
          <a:r>
            <a:rPr lang="en-US" sz="1200" kern="1200" dirty="0" err="1"/>
            <a:t>pentru</a:t>
          </a:r>
          <a:r>
            <a:rPr lang="en-US" sz="1200" kern="1200" dirty="0"/>
            <a:t> a ne </a:t>
          </a:r>
          <a:r>
            <a:rPr lang="en-US" sz="1200" kern="1200" dirty="0" err="1"/>
            <a:t>asigura</a:t>
          </a:r>
          <a:r>
            <a:rPr lang="en-US" sz="1200" kern="1200" dirty="0"/>
            <a:t> ca </a:t>
          </a:r>
          <a:r>
            <a:rPr lang="en-US" sz="1200" kern="1200" dirty="0" err="1"/>
            <a:t>aceste</a:t>
          </a:r>
          <a:r>
            <a:rPr lang="en-US" sz="1200" kern="1200" dirty="0"/>
            <a:t> </a:t>
          </a:r>
          <a:r>
            <a:rPr lang="en-US" sz="1200" kern="1200" dirty="0" err="1"/>
            <a:t>valori</a:t>
          </a:r>
          <a:r>
            <a:rPr lang="en-US" sz="1200" kern="1200" dirty="0"/>
            <a:t> sunt </a:t>
          </a:r>
          <a:r>
            <a:rPr lang="en-US" sz="1200" kern="1200" dirty="0" err="1"/>
            <a:t>într-adevăr</a:t>
          </a:r>
          <a:r>
            <a:rPr lang="en-US" sz="1200" kern="1200" dirty="0"/>
            <a:t> </a:t>
          </a:r>
          <a:r>
            <a:rPr lang="en-US" sz="1200" kern="1200" dirty="0" err="1"/>
            <a:t>respinse</a:t>
          </a:r>
          <a:r>
            <a:rPr lang="en-US" sz="1200" kern="1200" dirty="0"/>
            <a:t> </a:t>
          </a:r>
          <a:r>
            <a:rPr lang="en-US" sz="1200" kern="1200" dirty="0" err="1"/>
            <a:t>și</a:t>
          </a:r>
          <a:r>
            <a:rPr lang="en-US" sz="1200" kern="1200" dirty="0"/>
            <a:t> </a:t>
          </a:r>
          <a:r>
            <a:rPr lang="en-US" sz="1200" kern="1200" dirty="0" err="1"/>
            <a:t>că</a:t>
          </a:r>
          <a:r>
            <a:rPr lang="en-US" sz="1200" kern="1200" dirty="0"/>
            <a:t> nu </a:t>
          </a:r>
          <a:r>
            <a:rPr lang="en-US" sz="1200" kern="1200" dirty="0" err="1"/>
            <a:t>cauzează</a:t>
          </a:r>
          <a:r>
            <a:rPr lang="en-US" sz="1200" kern="1200" dirty="0"/>
            <a:t> un crash al </a:t>
          </a:r>
          <a:r>
            <a:rPr lang="en-US" sz="1200" kern="1200" dirty="0" err="1"/>
            <a:t>sistemului</a:t>
          </a:r>
          <a:r>
            <a:rPr lang="en-US" sz="1200" kern="1200" dirty="0"/>
            <a:t>.</a:t>
          </a:r>
          <a:endParaRPr lang="ro-RO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kern="1200" dirty="0"/>
            <a:t>Exemplu: testarea opțiunii de dată de naștere cu o litere.</a:t>
          </a:r>
          <a:endParaRPr lang="en-US" sz="1200" kern="1200" dirty="0"/>
        </a:p>
      </dsp:txBody>
      <dsp:txXfrm>
        <a:off x="4649915" y="3560195"/>
        <a:ext cx="3034845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A31489C-3FB1-4959-9BEF-34EA52D7EEB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E3A6-9A42-497C-BC32-35AD1DC5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14837"/>
          </a:xfrm>
        </p:spPr>
        <p:txBody>
          <a:bodyPr>
            <a:normAutofit fontScale="90000"/>
          </a:bodyPr>
          <a:lstStyle/>
          <a:p>
            <a:pPr algn="r"/>
            <a:br>
              <a:rPr lang="ro-RO" dirty="0"/>
            </a:br>
            <a:br>
              <a:rPr lang="ro-RO" dirty="0"/>
            </a:br>
            <a:r>
              <a:rPr lang="ro-RO" dirty="0"/>
              <a:t>Proiect final</a:t>
            </a:r>
            <a:br>
              <a:rPr lang="ro-RO" dirty="0"/>
            </a:br>
            <a:br>
              <a:rPr lang="ro-RO" dirty="0"/>
            </a:br>
            <a:r>
              <a:rPr lang="ro-RO" sz="4000" dirty="0"/>
              <a:t>Fulger Irina</a:t>
            </a:r>
            <a:br>
              <a:rPr lang="ro-RO" dirty="0"/>
            </a:br>
            <a:r>
              <a:rPr lang="ro-RO" sz="3600" dirty="0"/>
              <a:t>09.12.2023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360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D8BE-AC7B-4755-8513-03F0B09E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4256"/>
          </a:xfrm>
        </p:spPr>
        <p:txBody>
          <a:bodyPr>
            <a:normAutofit fontScale="90000"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64E9-A545-4C2D-BBA2-15FE6C20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0162"/>
            <a:ext cx="9872871" cy="712374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Din tabelul denumit copii8C am selectat copii cu anul nașterii 2008 sau 2009 sau în funcție de sex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E8FA-4A0E-46A4-AC38-E1058C8F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3" y="3501517"/>
            <a:ext cx="5944743" cy="3072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83CAD-50BC-41F5-A6F5-02366EC6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7" y="2014855"/>
            <a:ext cx="6153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9243-DEF0-4F1A-9790-441A3DF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C434-7DF8-4496-B881-E963649F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1719072"/>
            <a:ext cx="9872871" cy="6675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o-RO" dirty="0"/>
              <a:t>Am creat un al doilea tabel, numit note8C, cu notele la limba română și la matematică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02619-BF57-4201-88EA-1BEA8D4E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5" y="2488744"/>
            <a:ext cx="10159555" cy="36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EB43-5283-4627-BD89-0B548640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4568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054E016-CE8F-4BA9-98E4-588107F5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668" y="1409700"/>
            <a:ext cx="9872663" cy="4038600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Am folosit un update pentru a actualiza coloana ”situation” cu pass/failed în funcție de notele la limba română și matematică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987E5-9E29-4596-8A84-55E3A4CB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47" y="2935287"/>
            <a:ext cx="3835400" cy="338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1D681-9999-4B5B-9CA6-A2D1D5EB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28" y="2281237"/>
            <a:ext cx="8382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A08-3B38-4EA7-9B6E-5903B0D5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4568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A3B-7349-4981-AFB4-815951CE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4208"/>
            <a:ext cx="9872871" cy="58521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o-RO" dirty="0"/>
              <a:t>Am făcut mai multe încercări pentru a selecta anumite situații din baza de date, în funcție de doar nota la o materie sau la ambele materii</a:t>
            </a:r>
          </a:p>
          <a:p>
            <a:pPr marL="4572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3BF0B-5C4C-4269-BF89-9000C0DD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8" y="2862072"/>
            <a:ext cx="6705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F64F-F01E-42CF-8CCC-BF83DBE2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0832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E834-2298-46BE-91B6-E71E064D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392936"/>
            <a:ext cx="9872871" cy="138684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o-RO" dirty="0"/>
              <a:t>Scopul final era de a determina dacă putem afla situația de pass sau filed a unui elev în funcție de ambele note la limba română și la matematică</a:t>
            </a:r>
          </a:p>
          <a:p>
            <a:pPr marL="45720" indent="0">
              <a:buNone/>
            </a:pPr>
            <a:r>
              <a:rPr lang="ro-RO" dirty="0"/>
              <a:t>În condițiile în care elevul este ”pass” cu minim nota 5 la ambele materii, situația de failed” s-a putut vedea cu filtrare cu OR. Astfel, o notă sub 5 la o materie înseamnă că situația elevului este ”failed”, chiar dacă la cealaltă materie are o notă mai mare de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B038-ED4F-4B31-9ED4-DECA11DC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64" y="3329559"/>
            <a:ext cx="4521200" cy="177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5102A-1149-40A3-A31C-E8FC639D2383}"/>
              </a:ext>
            </a:extLst>
          </p:cNvPr>
          <p:cNvSpPr txBox="1"/>
          <p:nvPr/>
        </p:nvSpPr>
        <p:spPr>
          <a:xfrm>
            <a:off x="1391920" y="58623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accent1">
                    <a:lumMod val="75000"/>
                  </a:schemeClr>
                </a:solidFill>
              </a:rPr>
              <a:t>Proiectul poate fi găsit și aici: https://github.com/Fulger19/Proiect-examen-testare-manuala_SQL/tree/main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8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A93C-E645-4C52-91C3-44A81986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472597"/>
          </a:xfrm>
        </p:spPr>
        <p:txBody>
          <a:bodyPr/>
          <a:lstStyle/>
          <a:p>
            <a:pPr algn="ctr"/>
            <a:r>
              <a:rPr lang="ro-RO" dirty="0"/>
              <a:t>Vă mulțumesc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ED2B-60BE-4650-88D8-9C18179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654687"/>
            <a:ext cx="10058400" cy="60747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 Informații teoretice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5EA6-9AFC-48C0-A57A-EF38CB45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60" y="1483360"/>
            <a:ext cx="10058400" cy="4416214"/>
          </a:xfrm>
        </p:spPr>
        <p:txBody>
          <a:bodyPr>
            <a:normAutofit/>
          </a:bodyPr>
          <a:lstStyle/>
          <a:p>
            <a:pPr marL="45720" indent="0" algn="just" fontAlgn="base">
              <a:buNone/>
            </a:pPr>
            <a:r>
              <a:rPr lang="ro-RO" b="1" dirty="0"/>
              <a:t>C</a:t>
            </a:r>
            <a:r>
              <a:rPr lang="fr-FR" b="1" dirty="0"/>
              <a:t>e </a:t>
            </a:r>
            <a:r>
              <a:rPr lang="fr-FR" b="1" dirty="0" err="1"/>
              <a:t>sunt</a:t>
            </a:r>
            <a:r>
              <a:rPr lang="fr-FR" b="1" dirty="0"/>
              <a:t> </a:t>
            </a:r>
            <a:r>
              <a:rPr lang="fr-FR" b="1" dirty="0" err="1"/>
              <a:t>cerin</a:t>
            </a:r>
            <a:r>
              <a:rPr lang="ro-RO" b="1" dirty="0"/>
              <a:t>ț</a:t>
            </a:r>
            <a:r>
              <a:rPr lang="fr-FR" b="1" dirty="0" err="1"/>
              <a:t>ele</a:t>
            </a:r>
            <a:r>
              <a:rPr lang="fr-FR" b="1" dirty="0"/>
              <a:t> de business, la ce ne </a:t>
            </a:r>
            <a:r>
              <a:rPr lang="fr-FR" b="1" dirty="0" err="1"/>
              <a:t>folosesc</a:t>
            </a:r>
            <a:r>
              <a:rPr lang="fr-FR" b="1" dirty="0"/>
              <a:t> </a:t>
            </a:r>
            <a:r>
              <a:rPr lang="fr-FR" b="1" dirty="0" err="1"/>
              <a:t>și</a:t>
            </a:r>
            <a:r>
              <a:rPr lang="fr-FR" b="1" dirty="0"/>
              <a:t> </a:t>
            </a:r>
            <a:r>
              <a:rPr lang="fr-FR" b="1" dirty="0" err="1"/>
              <a:t>cine</a:t>
            </a:r>
            <a:r>
              <a:rPr lang="fr-FR" b="1" dirty="0"/>
              <a:t> le </a:t>
            </a:r>
            <a:r>
              <a:rPr lang="fr-FR" b="1" dirty="0" err="1"/>
              <a:t>creează</a:t>
            </a:r>
            <a:endParaRPr lang="ro-RO" b="1" dirty="0"/>
          </a:p>
          <a:p>
            <a:pPr algn="just" fontAlgn="base"/>
            <a:r>
              <a:rPr lang="ro-RO" dirty="0"/>
              <a:t>Cerințele de business reprezintă descrierea nevoilor și așteptărilor clientului și utilizatorului pentru un produs/software. </a:t>
            </a:r>
          </a:p>
          <a:p>
            <a:pPr algn="just" fontAlgn="base"/>
            <a:r>
              <a:rPr lang="ro-RO" dirty="0"/>
              <a:t>Aceste cerințe sunt create de client și ghidează dezvoltarea și testarea produsului.</a:t>
            </a:r>
            <a:endParaRPr lang="fr-FR" dirty="0"/>
          </a:p>
          <a:p>
            <a:pPr marL="45720" indent="0" algn="just">
              <a:buNone/>
            </a:pPr>
            <a:endParaRPr lang="ro-RO" dirty="0"/>
          </a:p>
          <a:p>
            <a:pPr marL="45720" indent="0" algn="just">
              <a:buNone/>
            </a:pPr>
            <a:r>
              <a:rPr lang="ro-RO" b="1" dirty="0"/>
              <a:t>Diferența dintre test condition și test case</a:t>
            </a:r>
          </a:p>
          <a:p>
            <a:pPr marL="45720" indent="0" algn="just">
              <a:buNone/>
            </a:pPr>
            <a:r>
              <a:rPr lang="ro-RO" b="1" dirty="0"/>
              <a:t>Test condition </a:t>
            </a:r>
            <a:r>
              <a:rPr lang="ro-RO" dirty="0"/>
              <a:t>reprezintă o descriere generală a unei situații ce trebuie verificată, iar </a:t>
            </a:r>
            <a:r>
              <a:rPr lang="ro-RO" b="1" dirty="0"/>
              <a:t>test case </a:t>
            </a:r>
            <a:r>
              <a:rPr lang="ro-RO" dirty="0"/>
              <a:t>este o specificație detaliată a pașilor și datelor de testare pentru a verifica o funcționalitate sau o caracteristică a produsului.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5969-BF65-46BA-8E39-7A91573B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960" y="609600"/>
            <a:ext cx="9875520" cy="49233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E3590-4B78-49C1-ADB5-D4A31942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o-RO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67DD85-D9F2-495C-8C8C-C1E99E4D7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99262"/>
              </p:ext>
            </p:extLst>
          </p:nvPr>
        </p:nvGraphicFramePr>
        <p:xfrm>
          <a:off x="487680" y="1287780"/>
          <a:ext cx="11308080" cy="462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817933626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079249355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15663592"/>
                    </a:ext>
                  </a:extLst>
                </a:gridCol>
              </a:tblGrid>
              <a:tr h="43666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E</a:t>
                      </a:r>
                      <a:r>
                        <a:rPr lang="en-US" dirty="0" err="1"/>
                        <a:t>tapele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procesului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testare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9372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Planificare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Stabilirea obiectivelor, alocarea rolurilor, definerea criteriilor de intrare și ieșire, identificarea riscurilor de proiect și a resurselor necesare, dezvoltarea planului de testare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just"/>
                      <a:r>
                        <a:rPr lang="ro-RO" dirty="0"/>
                        <a:t>Monitorizare și control (compararea progresului actual față de planul de testare pe tot parcursul etapelor procesului de testare)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55654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Analiză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Analizarea documentației primite de la client și generarea condițiilor de testare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83042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Crearea cazurilor de testare, stabilirea priorităților, identificarea datelor de testare de care este nevoie și designul mediului de testare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79087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Crearea datelor de testare, crearea mediului de test, gruparea testelor pe baza obiectivelor, verificarea că există tot ce trebuie pentru a începe testarea propriu-zisă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6941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Execuție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Executarea cazurilor de testare, raportarea rezultatelor în tool-ul în care sunt scrise testele, raportarea bug-urilor, retestarea bug-urilor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54530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Închidere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Evaluarea criteriilor de ieșire, predarea și arhivarea materialelor de testare, generarea unui raport de închidere a testării, identificarea riscurilor de produs și raportarea lor către client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9FF2-045D-429C-8AA2-AD577D2D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532553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D5827E-F2EA-46CE-B54B-CB0C3EDEB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170348"/>
              </p:ext>
            </p:extLst>
          </p:nvPr>
        </p:nvGraphicFramePr>
        <p:xfrm>
          <a:off x="1573618" y="1142153"/>
          <a:ext cx="86017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0A2-04C6-4C7C-B5C8-B7B5A00E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9084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br>
              <a:rPr lang="ro-RO" b="1" dirty="0"/>
            </a:br>
            <a:br>
              <a:rPr lang="ro-RO" sz="2400" b="1" dirty="0"/>
            </a:br>
            <a:r>
              <a:rPr lang="ro-RO" sz="2700" b="1" dirty="0"/>
              <a:t>Tehnici de testare </a:t>
            </a:r>
            <a:endParaRPr lang="en-US" sz="27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E5DF60-D49B-4E2A-8EB0-A5DD8E9AC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4966"/>
              </p:ext>
            </p:extLst>
          </p:nvPr>
        </p:nvGraphicFramePr>
        <p:xfrm>
          <a:off x="2062715" y="1800446"/>
          <a:ext cx="7820837" cy="477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3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224-1FAF-4959-897B-917E3A8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377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 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0DCA2C-1F05-4159-BBD3-8C8DF7128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669327"/>
              </p:ext>
            </p:extLst>
          </p:nvPr>
        </p:nvGraphicFramePr>
        <p:xfrm>
          <a:off x="2032000" y="12333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9F06-6E7F-444F-BF3D-8A1E54D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4656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8D05-12CC-491E-AAAC-587FE950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80160"/>
            <a:ext cx="9872871" cy="481584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o-RO" sz="3000" b="1" dirty="0"/>
              <a:t>Niveluri de testare</a:t>
            </a:r>
          </a:p>
          <a:p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en-US" b="1" dirty="0" err="1"/>
              <a:t>unitară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fiec</a:t>
            </a:r>
            <a:r>
              <a:rPr lang="ro-RO" dirty="0"/>
              <a:t>ărei</a:t>
            </a:r>
            <a:r>
              <a:rPr lang="en-US" dirty="0"/>
              <a:t> </a:t>
            </a:r>
            <a:r>
              <a:rPr lang="en-US" dirty="0" err="1"/>
              <a:t>buc</a:t>
            </a:r>
            <a:r>
              <a:rPr lang="ro-RO" dirty="0"/>
              <a:t>ăți</a:t>
            </a:r>
            <a:r>
              <a:rPr lang="en-US" dirty="0"/>
              <a:t> individual</a:t>
            </a:r>
            <a:r>
              <a:rPr lang="ro-RO" dirty="0"/>
              <a:t>e</a:t>
            </a:r>
            <a:r>
              <a:rPr lang="en-US" dirty="0"/>
              <a:t> de cod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pregatită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.</a:t>
            </a:r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Integrare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o-RO" dirty="0"/>
              <a:t>testează </a:t>
            </a:r>
            <a:r>
              <a:rPr lang="en-US" dirty="0" err="1"/>
              <a:t>interacțiunile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ro-RO" dirty="0"/>
              <a:t> și e</a:t>
            </a:r>
            <a:r>
              <a:rPr lang="en-US" dirty="0" err="1"/>
              <a:t>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de </a:t>
            </a:r>
            <a:r>
              <a:rPr lang="en-US" dirty="0" err="1"/>
              <a:t>integrare</a:t>
            </a:r>
            <a:r>
              <a:rPr lang="en-US" dirty="0"/>
              <a:t>:</a:t>
            </a:r>
          </a:p>
          <a:p>
            <a:pPr lvl="2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b="1" dirty="0" err="1"/>
              <a:t>componente</a:t>
            </a:r>
            <a:r>
              <a:rPr lang="en-US" dirty="0"/>
              <a:t> (c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module sunt legate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</a:p>
          <a:p>
            <a:pPr lvl="2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b="1" dirty="0" err="1"/>
              <a:t>sisteme</a:t>
            </a:r>
            <a:r>
              <a:rPr lang="en-US" dirty="0"/>
              <a:t> (c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sunt legate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dirty="0"/>
              <a:t> - </a:t>
            </a:r>
            <a:r>
              <a:rPr lang="ro-RO" dirty="0"/>
              <a:t>testează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capabilitatea</a:t>
            </a:r>
            <a:r>
              <a:rPr lang="en-US" dirty="0"/>
              <a:t> </a:t>
            </a:r>
            <a:r>
              <a:rPr lang="ro-RO" dirty="0"/>
              <a:t>sistemului ca un întreg.</a:t>
            </a:r>
          </a:p>
          <a:p>
            <a:pPr marL="45720" indent="0">
              <a:lnSpc>
                <a:spcPct val="120000"/>
              </a:lnSpc>
              <a:buNone/>
            </a:pPr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</a:t>
            </a:r>
            <a:r>
              <a:rPr lang="ro-RO" b="1" dirty="0"/>
              <a:t>a</a:t>
            </a:r>
            <a:r>
              <a:rPr lang="en-US" b="1" dirty="0"/>
              <a:t> de </a:t>
            </a:r>
            <a:r>
              <a:rPr lang="en-US" b="1" dirty="0" err="1"/>
              <a:t>acceptanță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o-RO" dirty="0"/>
              <a:t>s</a:t>
            </a:r>
            <a:r>
              <a:rPr lang="en-US" dirty="0"/>
              <a:t>e </a:t>
            </a:r>
            <a:r>
              <a:rPr lang="en-US" dirty="0" err="1"/>
              <a:t>concentrează</a:t>
            </a:r>
            <a:r>
              <a:rPr lang="en-US" dirty="0"/>
              <a:t> pe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capabilitățile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ca un tot </a:t>
            </a:r>
            <a:r>
              <a:rPr lang="en-US" dirty="0" err="1"/>
              <a:t>unitar</a:t>
            </a:r>
            <a:r>
              <a:rPr lang="ro-RO" dirty="0"/>
              <a:t> și are două etape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o-RO" dirty="0"/>
              <a:t>Alfa testing – testarea se face la sediul companiei de către o echipă idependentă de testare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o-RO" dirty="0"/>
              <a:t>Beta testing – testarea aplicație live de către un anumit număr de utilizatori la sediul clientului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DBA-CA8B-42E0-AB07-F6C818B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7070"/>
          </a:xfrm>
        </p:spPr>
        <p:txBody>
          <a:bodyPr>
            <a:normAutofit fontScale="90000"/>
          </a:bodyPr>
          <a:lstStyle/>
          <a:p>
            <a:r>
              <a:rPr lang="ro-RO" sz="4000" b="1" dirty="0"/>
              <a:t>Aspecte practice – Crearea unei baze de date 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48B69B-F1E8-4115-AB16-28C4E360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09700"/>
            <a:ext cx="10552175" cy="949452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Am creat o bază de date cu elevii unei clase de a VIII-a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folosit mai multe tipuri de variabile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folosit un primary key cu auto increment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adaugat fiecare copil cu opțiunea de insert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AB93F-9B3A-4884-9DEC-2A9044B5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82" y="2606040"/>
            <a:ext cx="7967029" cy="33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EDE-61CD-4FB3-B782-CCA232CA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33400"/>
          </a:xfrm>
        </p:spPr>
        <p:txBody>
          <a:bodyPr>
            <a:normAutofit fontScale="90000"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75213F-33E8-49DB-BB22-B47B76C9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9" y="1371600"/>
            <a:ext cx="8321040" cy="448056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Tabelul final cu copiii clasei a 8-a C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8C37CC-5E33-47A2-811B-BD074790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13" y="1929384"/>
            <a:ext cx="7041515" cy="37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43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1112</TotalTime>
  <Words>1007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Basis</vt:lpstr>
      <vt:lpstr>  Proiect final  Fulger Irina 09.12.2023</vt:lpstr>
      <vt:lpstr> Informații teoretice</vt:lpstr>
      <vt:lpstr>Informații teoretice</vt:lpstr>
      <vt:lpstr>Informații teoretice</vt:lpstr>
      <vt:lpstr>Informații teoretice  Tehnici de testare </vt:lpstr>
      <vt:lpstr>Informații teoretice </vt:lpstr>
      <vt:lpstr>Informații teoretice </vt:lpstr>
      <vt:lpstr>Aspecte practice – Crearea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 Fulger Irina  09.12.2023</dc:title>
  <dc:creator>Irina, Fulger</dc:creator>
  <cp:lastModifiedBy>Irina, Fulger</cp:lastModifiedBy>
  <cp:revision>25</cp:revision>
  <dcterms:created xsi:type="dcterms:W3CDTF">2023-11-08T13:20:00Z</dcterms:created>
  <dcterms:modified xsi:type="dcterms:W3CDTF">2023-11-15T08:50:13Z</dcterms:modified>
</cp:coreProperties>
</file>