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434" r:id="rId3"/>
    <p:sldId id="435" r:id="rId4"/>
    <p:sldId id="516" r:id="rId5"/>
    <p:sldId id="514" r:id="rId6"/>
    <p:sldId id="522" r:id="rId7"/>
    <p:sldId id="547" r:id="rId8"/>
    <p:sldId id="525" r:id="rId9"/>
    <p:sldId id="526" r:id="rId10"/>
    <p:sldId id="527" r:id="rId11"/>
    <p:sldId id="345" r:id="rId12"/>
    <p:sldId id="531" r:id="rId13"/>
    <p:sldId id="532" r:id="rId14"/>
    <p:sldId id="533" r:id="rId15"/>
    <p:sldId id="534" r:id="rId16"/>
    <p:sldId id="539" r:id="rId17"/>
    <p:sldId id="541" r:id="rId18"/>
    <p:sldId id="542" r:id="rId19"/>
    <p:sldId id="543" r:id="rId20"/>
    <p:sldId id="546" r:id="rId21"/>
    <p:sldId id="58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OTOMBO Franck" initials="JF" lastIdx="1" clrIdx="0">
    <p:extLst>
      <p:ext uri="{19B8F6BF-5375-455C-9EA6-DF929625EA0E}">
        <p15:presenceInfo xmlns:p15="http://schemas.microsoft.com/office/powerpoint/2012/main" userId="JAOTOMBO Fran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CF115-F920-ED4D-A0BB-3BA7C3DF1E66}" v="1" dt="2023-09-06T14:01:13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7" autoAdjust="0"/>
    <p:restoredTop sz="87169" autoAdjust="0"/>
  </p:normalViewPr>
  <p:slideViewPr>
    <p:cSldViewPr snapToGrid="0">
      <p:cViewPr varScale="1">
        <p:scale>
          <a:sx n="121" d="100"/>
          <a:sy n="121" d="100"/>
        </p:scale>
        <p:origin x="360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ERRER Antoine" userId="15f7772c-3974-493f-824d-fd14c8a4ba88" providerId="ADAL" clId="{F3CCF115-F920-ED4D-A0BB-3BA7C3DF1E66}"/>
    <pc:docChg chg="undo custSel addSld delSld modSld">
      <pc:chgData name="SCHERRER Antoine" userId="15f7772c-3974-493f-824d-fd14c8a4ba88" providerId="ADAL" clId="{F3CCF115-F920-ED4D-A0BB-3BA7C3DF1E66}" dt="2023-09-17T15:36:00.203" v="264" actId="2696"/>
      <pc:docMkLst>
        <pc:docMk/>
      </pc:docMkLst>
      <pc:sldChg chg="delSp modSp mod">
        <pc:chgData name="SCHERRER Antoine" userId="15f7772c-3974-493f-824d-fd14c8a4ba88" providerId="ADAL" clId="{F3CCF115-F920-ED4D-A0BB-3BA7C3DF1E66}" dt="2023-09-06T14:03:06.462" v="242" actId="478"/>
        <pc:sldMkLst>
          <pc:docMk/>
          <pc:sldMk cId="2292817792" sldId="257"/>
        </pc:sldMkLst>
        <pc:spChg chg="mod">
          <ac:chgData name="SCHERRER Antoine" userId="15f7772c-3974-493f-824d-fd14c8a4ba88" providerId="ADAL" clId="{F3CCF115-F920-ED4D-A0BB-3BA7C3DF1E66}" dt="2023-09-06T13:48:06.244" v="38" actId="14100"/>
          <ac:spMkLst>
            <pc:docMk/>
            <pc:sldMk cId="2292817792" sldId="257"/>
            <ac:spMk id="2" creationId="{00000000-0000-0000-0000-000000000000}"/>
          </ac:spMkLst>
        </pc:spChg>
        <pc:spChg chg="del mod">
          <ac:chgData name="SCHERRER Antoine" userId="15f7772c-3974-493f-824d-fd14c8a4ba88" providerId="ADAL" clId="{F3CCF115-F920-ED4D-A0BB-3BA7C3DF1E66}" dt="2023-09-06T14:03:06.462" v="242" actId="478"/>
          <ac:spMkLst>
            <pc:docMk/>
            <pc:sldMk cId="2292817792" sldId="257"/>
            <ac:spMk id="4" creationId="{00000000-0000-0000-0000-000000000000}"/>
          </ac:spMkLst>
        </pc:spChg>
      </pc:sldChg>
      <pc:sldChg chg="del">
        <pc:chgData name="SCHERRER Antoine" userId="15f7772c-3974-493f-824d-fd14c8a4ba88" providerId="ADAL" clId="{F3CCF115-F920-ED4D-A0BB-3BA7C3DF1E66}" dt="2023-09-06T13:49:06.188" v="51" actId="2696"/>
        <pc:sldMkLst>
          <pc:docMk/>
          <pc:sldMk cId="1342999703" sldId="258"/>
        </pc:sldMkLst>
      </pc:sldChg>
      <pc:sldChg chg="del">
        <pc:chgData name="SCHERRER Antoine" userId="15f7772c-3974-493f-824d-fd14c8a4ba88" providerId="ADAL" clId="{F3CCF115-F920-ED4D-A0BB-3BA7C3DF1E66}" dt="2023-09-06T13:49:06.212" v="55" actId="2696"/>
        <pc:sldMkLst>
          <pc:docMk/>
          <pc:sldMk cId="631071129" sldId="263"/>
        </pc:sldMkLst>
      </pc:sldChg>
      <pc:sldChg chg="del">
        <pc:chgData name="SCHERRER Antoine" userId="15f7772c-3974-493f-824d-fd14c8a4ba88" providerId="ADAL" clId="{F3CCF115-F920-ED4D-A0BB-3BA7C3DF1E66}" dt="2023-09-06T13:49:06.291" v="66" actId="2696"/>
        <pc:sldMkLst>
          <pc:docMk/>
          <pc:sldMk cId="290210419" sldId="264"/>
        </pc:sldMkLst>
      </pc:sldChg>
      <pc:sldChg chg="del">
        <pc:chgData name="SCHERRER Antoine" userId="15f7772c-3974-493f-824d-fd14c8a4ba88" providerId="ADAL" clId="{F3CCF115-F920-ED4D-A0BB-3BA7C3DF1E66}" dt="2023-09-06T13:49:06.185" v="50" actId="2696"/>
        <pc:sldMkLst>
          <pc:docMk/>
          <pc:sldMk cId="3115597520" sldId="266"/>
        </pc:sldMkLst>
      </pc:sldChg>
      <pc:sldChg chg="del">
        <pc:chgData name="SCHERRER Antoine" userId="15f7772c-3974-493f-824d-fd14c8a4ba88" providerId="ADAL" clId="{F3CCF115-F920-ED4D-A0BB-3BA7C3DF1E66}" dt="2023-09-06T14:00:46.839" v="131" actId="2696"/>
        <pc:sldMkLst>
          <pc:docMk/>
          <pc:sldMk cId="320930910" sldId="289"/>
        </pc:sldMkLst>
      </pc:sldChg>
      <pc:sldChg chg="del">
        <pc:chgData name="SCHERRER Antoine" userId="15f7772c-3974-493f-824d-fd14c8a4ba88" providerId="ADAL" clId="{F3CCF115-F920-ED4D-A0BB-3BA7C3DF1E66}" dt="2023-09-06T13:49:06.227" v="59" actId="2696"/>
        <pc:sldMkLst>
          <pc:docMk/>
          <pc:sldMk cId="441392825" sldId="328"/>
        </pc:sldMkLst>
      </pc:sldChg>
      <pc:sldChg chg="del">
        <pc:chgData name="SCHERRER Antoine" userId="15f7772c-3974-493f-824d-fd14c8a4ba88" providerId="ADAL" clId="{F3CCF115-F920-ED4D-A0BB-3BA7C3DF1E66}" dt="2023-09-06T13:49:06.281" v="64" actId="2696"/>
        <pc:sldMkLst>
          <pc:docMk/>
          <pc:sldMk cId="844801911" sldId="332"/>
        </pc:sldMkLst>
      </pc:sldChg>
      <pc:sldChg chg="del">
        <pc:chgData name="SCHERRER Antoine" userId="15f7772c-3974-493f-824d-fd14c8a4ba88" providerId="ADAL" clId="{F3CCF115-F920-ED4D-A0BB-3BA7C3DF1E66}" dt="2023-09-06T13:49:06.241" v="62" actId="2696"/>
        <pc:sldMkLst>
          <pc:docMk/>
          <pc:sldMk cId="1081116818" sldId="337"/>
        </pc:sldMkLst>
      </pc:sldChg>
      <pc:sldChg chg="del">
        <pc:chgData name="SCHERRER Antoine" userId="15f7772c-3974-493f-824d-fd14c8a4ba88" providerId="ADAL" clId="{F3CCF115-F920-ED4D-A0BB-3BA7C3DF1E66}" dt="2023-09-06T13:49:06.197" v="54" actId="2696"/>
        <pc:sldMkLst>
          <pc:docMk/>
          <pc:sldMk cId="3985467957" sldId="341"/>
        </pc:sldMkLst>
      </pc:sldChg>
      <pc:sldChg chg="del">
        <pc:chgData name="SCHERRER Antoine" userId="15f7772c-3974-493f-824d-fd14c8a4ba88" providerId="ADAL" clId="{F3CCF115-F920-ED4D-A0BB-3BA7C3DF1E66}" dt="2023-09-06T13:57:32.923" v="78" actId="2696"/>
        <pc:sldMkLst>
          <pc:docMk/>
          <pc:sldMk cId="404894974" sldId="343"/>
        </pc:sldMkLst>
      </pc:sldChg>
      <pc:sldChg chg="del">
        <pc:chgData name="SCHERRER Antoine" userId="15f7772c-3974-493f-824d-fd14c8a4ba88" providerId="ADAL" clId="{F3CCF115-F920-ED4D-A0BB-3BA7C3DF1E66}" dt="2023-09-06T13:57:33.479" v="79" actId="2696"/>
        <pc:sldMkLst>
          <pc:docMk/>
          <pc:sldMk cId="1155536456" sldId="344"/>
        </pc:sldMkLst>
      </pc:sldChg>
      <pc:sldChg chg="modSp mod">
        <pc:chgData name="SCHERRER Antoine" userId="15f7772c-3974-493f-824d-fd14c8a4ba88" providerId="ADAL" clId="{F3CCF115-F920-ED4D-A0BB-3BA7C3DF1E66}" dt="2023-09-06T14:02:22.164" v="229"/>
        <pc:sldMkLst>
          <pc:docMk/>
          <pc:sldMk cId="231682350" sldId="345"/>
        </pc:sldMkLst>
        <pc:spChg chg="mod">
          <ac:chgData name="SCHERRER Antoine" userId="15f7772c-3974-493f-824d-fd14c8a4ba88" providerId="ADAL" clId="{F3CCF115-F920-ED4D-A0BB-3BA7C3DF1E66}" dt="2023-09-06T14:02:22.164" v="229"/>
          <ac:spMkLst>
            <pc:docMk/>
            <pc:sldMk cId="231682350" sldId="345"/>
            <ac:spMk id="4" creationId="{00000000-0000-0000-0000-000000000000}"/>
          </ac:spMkLst>
        </pc:spChg>
      </pc:sldChg>
      <pc:sldChg chg="del">
        <pc:chgData name="SCHERRER Antoine" userId="15f7772c-3974-493f-824d-fd14c8a4ba88" providerId="ADAL" clId="{F3CCF115-F920-ED4D-A0BB-3BA7C3DF1E66}" dt="2023-09-06T13:57:33.821" v="80" actId="2696"/>
        <pc:sldMkLst>
          <pc:docMk/>
          <pc:sldMk cId="2067195120" sldId="350"/>
        </pc:sldMkLst>
      </pc:sldChg>
      <pc:sldChg chg="del">
        <pc:chgData name="SCHERRER Antoine" userId="15f7772c-3974-493f-824d-fd14c8a4ba88" providerId="ADAL" clId="{F3CCF115-F920-ED4D-A0BB-3BA7C3DF1E66}" dt="2023-09-06T14:00:48.381" v="160" actId="2696"/>
        <pc:sldMkLst>
          <pc:docMk/>
          <pc:sldMk cId="2541705091" sldId="403"/>
        </pc:sldMkLst>
      </pc:sldChg>
      <pc:sldChg chg="del">
        <pc:chgData name="SCHERRER Antoine" userId="15f7772c-3974-493f-824d-fd14c8a4ba88" providerId="ADAL" clId="{F3CCF115-F920-ED4D-A0BB-3BA7C3DF1E66}" dt="2023-09-06T14:00:48.971" v="181" actId="2696"/>
        <pc:sldMkLst>
          <pc:docMk/>
          <pc:sldMk cId="29126987" sldId="404"/>
        </pc:sldMkLst>
      </pc:sldChg>
      <pc:sldChg chg="del">
        <pc:chgData name="SCHERRER Antoine" userId="15f7772c-3974-493f-824d-fd14c8a4ba88" providerId="ADAL" clId="{F3CCF115-F920-ED4D-A0BB-3BA7C3DF1E66}" dt="2023-09-06T14:00:48.679" v="166" actId="2696"/>
        <pc:sldMkLst>
          <pc:docMk/>
          <pc:sldMk cId="520055482" sldId="405"/>
        </pc:sldMkLst>
      </pc:sldChg>
      <pc:sldChg chg="del">
        <pc:chgData name="SCHERRER Antoine" userId="15f7772c-3974-493f-824d-fd14c8a4ba88" providerId="ADAL" clId="{F3CCF115-F920-ED4D-A0BB-3BA7C3DF1E66}" dt="2023-09-06T14:00:47.856" v="146" actId="2696"/>
        <pc:sldMkLst>
          <pc:docMk/>
          <pc:sldMk cId="1166783359" sldId="406"/>
        </pc:sldMkLst>
      </pc:sldChg>
      <pc:sldChg chg="del">
        <pc:chgData name="SCHERRER Antoine" userId="15f7772c-3974-493f-824d-fd14c8a4ba88" providerId="ADAL" clId="{F3CCF115-F920-ED4D-A0BB-3BA7C3DF1E66}" dt="2023-09-06T14:00:49.354" v="203" actId="2696"/>
        <pc:sldMkLst>
          <pc:docMk/>
          <pc:sldMk cId="4097922056" sldId="407"/>
        </pc:sldMkLst>
      </pc:sldChg>
      <pc:sldChg chg="del">
        <pc:chgData name="SCHERRER Antoine" userId="15f7772c-3974-493f-824d-fd14c8a4ba88" providerId="ADAL" clId="{F3CCF115-F920-ED4D-A0BB-3BA7C3DF1E66}" dt="2023-09-06T14:00:48.903" v="175" actId="2696"/>
        <pc:sldMkLst>
          <pc:docMk/>
          <pc:sldMk cId="2274989639" sldId="411"/>
        </pc:sldMkLst>
      </pc:sldChg>
      <pc:sldChg chg="del">
        <pc:chgData name="SCHERRER Antoine" userId="15f7772c-3974-493f-824d-fd14c8a4ba88" providerId="ADAL" clId="{F3CCF115-F920-ED4D-A0BB-3BA7C3DF1E66}" dt="2023-09-06T14:00:47.108" v="137" actId="2696"/>
        <pc:sldMkLst>
          <pc:docMk/>
          <pc:sldMk cId="650396241" sldId="412"/>
        </pc:sldMkLst>
      </pc:sldChg>
      <pc:sldChg chg="del">
        <pc:chgData name="SCHERRER Antoine" userId="15f7772c-3974-493f-824d-fd14c8a4ba88" providerId="ADAL" clId="{F3CCF115-F920-ED4D-A0BB-3BA7C3DF1E66}" dt="2023-09-06T14:00:49.190" v="200" actId="2696"/>
        <pc:sldMkLst>
          <pc:docMk/>
          <pc:sldMk cId="3282805199" sldId="413"/>
        </pc:sldMkLst>
      </pc:sldChg>
      <pc:sldChg chg="del">
        <pc:chgData name="SCHERRER Antoine" userId="15f7772c-3974-493f-824d-fd14c8a4ba88" providerId="ADAL" clId="{F3CCF115-F920-ED4D-A0BB-3BA7C3DF1E66}" dt="2023-09-06T14:00:47.921" v="147" actId="2696"/>
        <pc:sldMkLst>
          <pc:docMk/>
          <pc:sldMk cId="3145640507" sldId="414"/>
        </pc:sldMkLst>
      </pc:sldChg>
      <pc:sldChg chg="del">
        <pc:chgData name="SCHERRER Antoine" userId="15f7772c-3974-493f-824d-fd14c8a4ba88" providerId="ADAL" clId="{F3CCF115-F920-ED4D-A0BB-3BA7C3DF1E66}" dt="2023-09-06T14:00:47.569" v="142" actId="2696"/>
        <pc:sldMkLst>
          <pc:docMk/>
          <pc:sldMk cId="2424277578" sldId="415"/>
        </pc:sldMkLst>
      </pc:sldChg>
      <pc:sldChg chg="modSp mod">
        <pc:chgData name="SCHERRER Antoine" userId="15f7772c-3974-493f-824d-fd14c8a4ba88" providerId="ADAL" clId="{F3CCF115-F920-ED4D-A0BB-3BA7C3DF1E66}" dt="2023-09-06T14:50:22.768" v="244" actId="20577"/>
        <pc:sldMkLst>
          <pc:docMk/>
          <pc:sldMk cId="3126019176" sldId="434"/>
        </pc:sldMkLst>
        <pc:spChg chg="mod">
          <ac:chgData name="SCHERRER Antoine" userId="15f7772c-3974-493f-824d-fd14c8a4ba88" providerId="ADAL" clId="{F3CCF115-F920-ED4D-A0BB-3BA7C3DF1E66}" dt="2023-09-06T14:50:22.768" v="244" actId="20577"/>
          <ac:spMkLst>
            <pc:docMk/>
            <pc:sldMk cId="3126019176" sldId="434"/>
            <ac:spMk id="3" creationId="{00000000-0000-0000-0000-000000000000}"/>
          </ac:spMkLst>
        </pc:spChg>
        <pc:spChg chg="mod">
          <ac:chgData name="SCHERRER Antoine" userId="15f7772c-3974-493f-824d-fd14c8a4ba88" providerId="ADAL" clId="{F3CCF115-F920-ED4D-A0BB-3BA7C3DF1E66}" dt="2023-09-06T14:03:03.195" v="241"/>
          <ac:spMkLst>
            <pc:docMk/>
            <pc:sldMk cId="3126019176" sldId="434"/>
            <ac:spMk id="4" creationId="{00000000-0000-0000-0000-000000000000}"/>
          </ac:spMkLst>
        </pc:spChg>
      </pc:sldChg>
      <pc:sldChg chg="modSp mod">
        <pc:chgData name="SCHERRER Antoine" userId="15f7772c-3974-493f-824d-fd14c8a4ba88" providerId="ADAL" clId="{F3CCF115-F920-ED4D-A0BB-3BA7C3DF1E66}" dt="2023-09-06T14:03:00.085" v="240"/>
        <pc:sldMkLst>
          <pc:docMk/>
          <pc:sldMk cId="890042238" sldId="435"/>
        </pc:sldMkLst>
        <pc:spChg chg="mod">
          <ac:chgData name="SCHERRER Antoine" userId="15f7772c-3974-493f-824d-fd14c8a4ba88" providerId="ADAL" clId="{F3CCF115-F920-ED4D-A0BB-3BA7C3DF1E66}" dt="2023-09-06T14:03:00.085" v="240"/>
          <ac:spMkLst>
            <pc:docMk/>
            <pc:sldMk cId="890042238" sldId="435"/>
            <ac:spMk id="4" creationId="{14056BE5-8DF2-4A0C-9526-12B50F347461}"/>
          </ac:spMkLst>
        </pc:spChg>
      </pc:sldChg>
      <pc:sldChg chg="del">
        <pc:chgData name="SCHERRER Antoine" userId="15f7772c-3974-493f-824d-fd14c8a4ba88" providerId="ADAL" clId="{F3CCF115-F920-ED4D-A0BB-3BA7C3DF1E66}" dt="2023-09-06T14:00:48.154" v="150" actId="2696"/>
        <pc:sldMkLst>
          <pc:docMk/>
          <pc:sldMk cId="1040746477" sldId="438"/>
        </pc:sldMkLst>
      </pc:sldChg>
      <pc:sldChg chg="del">
        <pc:chgData name="SCHERRER Antoine" userId="15f7772c-3974-493f-824d-fd14c8a4ba88" providerId="ADAL" clId="{F3CCF115-F920-ED4D-A0BB-3BA7C3DF1E66}" dt="2023-09-06T14:00:48.767" v="172" actId="2696"/>
        <pc:sldMkLst>
          <pc:docMk/>
          <pc:sldMk cId="2674213556" sldId="439"/>
        </pc:sldMkLst>
      </pc:sldChg>
      <pc:sldChg chg="del">
        <pc:chgData name="SCHERRER Antoine" userId="15f7772c-3974-493f-824d-fd14c8a4ba88" providerId="ADAL" clId="{F3CCF115-F920-ED4D-A0BB-3BA7C3DF1E66}" dt="2023-09-06T14:00:49.040" v="192" actId="2696"/>
        <pc:sldMkLst>
          <pc:docMk/>
          <pc:sldMk cId="936510422" sldId="440"/>
        </pc:sldMkLst>
      </pc:sldChg>
      <pc:sldChg chg="del">
        <pc:chgData name="SCHERRER Antoine" userId="15f7772c-3974-493f-824d-fd14c8a4ba88" providerId="ADAL" clId="{F3CCF115-F920-ED4D-A0BB-3BA7C3DF1E66}" dt="2023-09-06T14:00:48.683" v="169" actId="2696"/>
        <pc:sldMkLst>
          <pc:docMk/>
          <pc:sldMk cId="4072781275" sldId="448"/>
        </pc:sldMkLst>
      </pc:sldChg>
      <pc:sldChg chg="del">
        <pc:chgData name="SCHERRER Antoine" userId="15f7772c-3974-493f-824d-fd14c8a4ba88" providerId="ADAL" clId="{F3CCF115-F920-ED4D-A0BB-3BA7C3DF1E66}" dt="2023-09-06T14:00:48.681" v="167" actId="2696"/>
        <pc:sldMkLst>
          <pc:docMk/>
          <pc:sldMk cId="614864284" sldId="458"/>
        </pc:sldMkLst>
      </pc:sldChg>
      <pc:sldChg chg="del">
        <pc:chgData name="SCHERRER Antoine" userId="15f7772c-3974-493f-824d-fd14c8a4ba88" providerId="ADAL" clId="{F3CCF115-F920-ED4D-A0BB-3BA7C3DF1E66}" dt="2023-09-06T14:00:48.377" v="157" actId="2696"/>
        <pc:sldMkLst>
          <pc:docMk/>
          <pc:sldMk cId="3839573367" sldId="459"/>
        </pc:sldMkLst>
      </pc:sldChg>
      <pc:sldChg chg="del">
        <pc:chgData name="SCHERRER Antoine" userId="15f7772c-3974-493f-824d-fd14c8a4ba88" providerId="ADAL" clId="{F3CCF115-F920-ED4D-A0BB-3BA7C3DF1E66}" dt="2023-09-06T14:00:48.816" v="173" actId="2696"/>
        <pc:sldMkLst>
          <pc:docMk/>
          <pc:sldMk cId="3331111704" sldId="477"/>
        </pc:sldMkLst>
      </pc:sldChg>
      <pc:sldChg chg="del">
        <pc:chgData name="SCHERRER Antoine" userId="15f7772c-3974-493f-824d-fd14c8a4ba88" providerId="ADAL" clId="{F3CCF115-F920-ED4D-A0BB-3BA7C3DF1E66}" dt="2023-09-06T14:00:49.493" v="207" actId="2696"/>
        <pc:sldMkLst>
          <pc:docMk/>
          <pc:sldMk cId="344264677" sldId="478"/>
        </pc:sldMkLst>
      </pc:sldChg>
      <pc:sldChg chg="del">
        <pc:chgData name="SCHERRER Antoine" userId="15f7772c-3974-493f-824d-fd14c8a4ba88" providerId="ADAL" clId="{F3CCF115-F920-ED4D-A0BB-3BA7C3DF1E66}" dt="2023-09-06T14:00:46.491" v="124" actId="2696"/>
        <pc:sldMkLst>
          <pc:docMk/>
          <pc:sldMk cId="513006296" sldId="479"/>
        </pc:sldMkLst>
      </pc:sldChg>
      <pc:sldChg chg="del">
        <pc:chgData name="SCHERRER Antoine" userId="15f7772c-3974-493f-824d-fd14c8a4ba88" providerId="ADAL" clId="{F3CCF115-F920-ED4D-A0BB-3BA7C3DF1E66}" dt="2023-09-06T14:00:48.902" v="174" actId="2696"/>
        <pc:sldMkLst>
          <pc:docMk/>
          <pc:sldMk cId="1256343579" sldId="480"/>
        </pc:sldMkLst>
      </pc:sldChg>
      <pc:sldChg chg="del">
        <pc:chgData name="SCHERRER Antoine" userId="15f7772c-3974-493f-824d-fd14c8a4ba88" providerId="ADAL" clId="{F3CCF115-F920-ED4D-A0BB-3BA7C3DF1E66}" dt="2023-09-06T14:00:45.980" v="120" actId="2696"/>
        <pc:sldMkLst>
          <pc:docMk/>
          <pc:sldMk cId="3290534009" sldId="481"/>
        </pc:sldMkLst>
      </pc:sldChg>
      <pc:sldChg chg="del">
        <pc:chgData name="SCHERRER Antoine" userId="15f7772c-3974-493f-824d-fd14c8a4ba88" providerId="ADAL" clId="{F3CCF115-F920-ED4D-A0BB-3BA7C3DF1E66}" dt="2023-09-06T14:00:47.565" v="140" actId="2696"/>
        <pc:sldMkLst>
          <pc:docMk/>
          <pc:sldMk cId="1198803834" sldId="482"/>
        </pc:sldMkLst>
      </pc:sldChg>
      <pc:sldChg chg="del">
        <pc:chgData name="SCHERRER Antoine" userId="15f7772c-3974-493f-824d-fd14c8a4ba88" providerId="ADAL" clId="{F3CCF115-F920-ED4D-A0BB-3BA7C3DF1E66}" dt="2023-09-06T14:00:48.491" v="163" actId="2696"/>
        <pc:sldMkLst>
          <pc:docMk/>
          <pc:sldMk cId="2117115765" sldId="486"/>
        </pc:sldMkLst>
      </pc:sldChg>
      <pc:sldChg chg="del">
        <pc:chgData name="SCHERRER Antoine" userId="15f7772c-3974-493f-824d-fd14c8a4ba88" providerId="ADAL" clId="{F3CCF115-F920-ED4D-A0BB-3BA7C3DF1E66}" dt="2023-09-06T14:00:48.220" v="151" actId="2696"/>
        <pc:sldMkLst>
          <pc:docMk/>
          <pc:sldMk cId="646971336" sldId="487"/>
        </pc:sldMkLst>
      </pc:sldChg>
      <pc:sldChg chg="del">
        <pc:chgData name="SCHERRER Antoine" userId="15f7772c-3974-493f-824d-fd14c8a4ba88" providerId="ADAL" clId="{F3CCF115-F920-ED4D-A0BB-3BA7C3DF1E66}" dt="2023-09-06T14:00:47.365" v="138" actId="2696"/>
        <pc:sldMkLst>
          <pc:docMk/>
          <pc:sldMk cId="525042657" sldId="488"/>
        </pc:sldMkLst>
      </pc:sldChg>
      <pc:sldChg chg="del">
        <pc:chgData name="SCHERRER Antoine" userId="15f7772c-3974-493f-824d-fd14c8a4ba88" providerId="ADAL" clId="{F3CCF115-F920-ED4D-A0BB-3BA7C3DF1E66}" dt="2023-09-06T14:00:49.352" v="201" actId="2696"/>
        <pc:sldMkLst>
          <pc:docMk/>
          <pc:sldMk cId="2332569803" sldId="489"/>
        </pc:sldMkLst>
      </pc:sldChg>
      <pc:sldChg chg="del">
        <pc:chgData name="SCHERRER Antoine" userId="15f7772c-3974-493f-824d-fd14c8a4ba88" providerId="ADAL" clId="{F3CCF115-F920-ED4D-A0BB-3BA7C3DF1E66}" dt="2023-09-06T14:00:48.682" v="168" actId="2696"/>
        <pc:sldMkLst>
          <pc:docMk/>
          <pc:sldMk cId="124801727" sldId="490"/>
        </pc:sldMkLst>
      </pc:sldChg>
      <pc:sldChg chg="del">
        <pc:chgData name="SCHERRER Antoine" userId="15f7772c-3974-493f-824d-fd14c8a4ba88" providerId="ADAL" clId="{F3CCF115-F920-ED4D-A0BB-3BA7C3DF1E66}" dt="2023-09-06T14:00:46.615" v="125" actId="2696"/>
        <pc:sldMkLst>
          <pc:docMk/>
          <pc:sldMk cId="213079884" sldId="491"/>
        </pc:sldMkLst>
      </pc:sldChg>
      <pc:sldChg chg="del">
        <pc:chgData name="SCHERRER Antoine" userId="15f7772c-3974-493f-824d-fd14c8a4ba88" providerId="ADAL" clId="{F3CCF115-F920-ED4D-A0BB-3BA7C3DF1E66}" dt="2023-09-06T14:00:46.224" v="122" actId="2696"/>
        <pc:sldMkLst>
          <pc:docMk/>
          <pc:sldMk cId="3394244459" sldId="492"/>
        </pc:sldMkLst>
      </pc:sldChg>
      <pc:sldChg chg="del">
        <pc:chgData name="SCHERRER Antoine" userId="15f7772c-3974-493f-824d-fd14c8a4ba88" providerId="ADAL" clId="{F3CCF115-F920-ED4D-A0BB-3BA7C3DF1E66}" dt="2023-09-06T14:00:48.329" v="152" actId="2696"/>
        <pc:sldMkLst>
          <pc:docMk/>
          <pc:sldMk cId="307393927" sldId="494"/>
        </pc:sldMkLst>
      </pc:sldChg>
      <pc:sldChg chg="del">
        <pc:chgData name="SCHERRER Antoine" userId="15f7772c-3974-493f-824d-fd14c8a4ba88" providerId="ADAL" clId="{F3CCF115-F920-ED4D-A0BB-3BA7C3DF1E66}" dt="2023-09-06T14:00:46.838" v="130" actId="2696"/>
        <pc:sldMkLst>
          <pc:docMk/>
          <pc:sldMk cId="899674224" sldId="498"/>
        </pc:sldMkLst>
      </pc:sldChg>
      <pc:sldChg chg="del">
        <pc:chgData name="SCHERRER Antoine" userId="15f7772c-3974-493f-824d-fd14c8a4ba88" providerId="ADAL" clId="{F3CCF115-F920-ED4D-A0BB-3BA7C3DF1E66}" dt="2023-09-06T14:01:15.009" v="209" actId="2696"/>
        <pc:sldMkLst>
          <pc:docMk/>
          <pc:sldMk cId="1796628789" sldId="499"/>
        </pc:sldMkLst>
      </pc:sldChg>
      <pc:sldChg chg="del">
        <pc:chgData name="SCHERRER Antoine" userId="15f7772c-3974-493f-824d-fd14c8a4ba88" providerId="ADAL" clId="{F3CCF115-F920-ED4D-A0BB-3BA7C3DF1E66}" dt="2023-09-06T13:49:06.283" v="65" actId="2696"/>
        <pc:sldMkLst>
          <pc:docMk/>
          <pc:sldMk cId="1069357464" sldId="503"/>
        </pc:sldMkLst>
      </pc:sldChg>
      <pc:sldChg chg="del">
        <pc:chgData name="SCHERRER Antoine" userId="15f7772c-3974-493f-824d-fd14c8a4ba88" providerId="ADAL" clId="{F3CCF115-F920-ED4D-A0BB-3BA7C3DF1E66}" dt="2023-09-06T13:49:06.218" v="56" actId="2696"/>
        <pc:sldMkLst>
          <pc:docMk/>
          <pc:sldMk cId="1341477100" sldId="504"/>
        </pc:sldMkLst>
      </pc:sldChg>
      <pc:sldChg chg="del">
        <pc:chgData name="SCHERRER Antoine" userId="15f7772c-3974-493f-824d-fd14c8a4ba88" providerId="ADAL" clId="{F3CCF115-F920-ED4D-A0BB-3BA7C3DF1E66}" dt="2023-09-06T13:49:06.190" v="52" actId="2696"/>
        <pc:sldMkLst>
          <pc:docMk/>
          <pc:sldMk cId="949669786" sldId="506"/>
        </pc:sldMkLst>
      </pc:sldChg>
      <pc:sldChg chg="del">
        <pc:chgData name="SCHERRER Antoine" userId="15f7772c-3974-493f-824d-fd14c8a4ba88" providerId="ADAL" clId="{F3CCF115-F920-ED4D-A0BB-3BA7C3DF1E66}" dt="2023-09-06T13:49:06.230" v="60" actId="2696"/>
        <pc:sldMkLst>
          <pc:docMk/>
          <pc:sldMk cId="4293030290" sldId="508"/>
        </pc:sldMkLst>
      </pc:sldChg>
      <pc:sldChg chg="del">
        <pc:chgData name="SCHERRER Antoine" userId="15f7772c-3974-493f-824d-fd14c8a4ba88" providerId="ADAL" clId="{F3CCF115-F920-ED4D-A0BB-3BA7C3DF1E66}" dt="2023-09-06T13:49:06.277" v="63" actId="2696"/>
        <pc:sldMkLst>
          <pc:docMk/>
          <pc:sldMk cId="880930790" sldId="509"/>
        </pc:sldMkLst>
      </pc:sldChg>
      <pc:sldChg chg="del">
        <pc:chgData name="SCHERRER Antoine" userId="15f7772c-3974-493f-824d-fd14c8a4ba88" providerId="ADAL" clId="{F3CCF115-F920-ED4D-A0BB-3BA7C3DF1E66}" dt="2023-09-06T13:49:06.224" v="58" actId="2696"/>
        <pc:sldMkLst>
          <pc:docMk/>
          <pc:sldMk cId="1864096732" sldId="510"/>
        </pc:sldMkLst>
      </pc:sldChg>
      <pc:sldChg chg="del">
        <pc:chgData name="SCHERRER Antoine" userId="15f7772c-3974-493f-824d-fd14c8a4ba88" providerId="ADAL" clId="{F3CCF115-F920-ED4D-A0BB-3BA7C3DF1E66}" dt="2023-09-06T13:49:06.193" v="53" actId="2696"/>
        <pc:sldMkLst>
          <pc:docMk/>
          <pc:sldMk cId="1298963395" sldId="511"/>
        </pc:sldMkLst>
      </pc:sldChg>
      <pc:sldChg chg="del">
        <pc:chgData name="SCHERRER Antoine" userId="15f7772c-3974-493f-824d-fd14c8a4ba88" providerId="ADAL" clId="{F3CCF115-F920-ED4D-A0BB-3BA7C3DF1E66}" dt="2023-09-06T13:49:06.233" v="61" actId="2696"/>
        <pc:sldMkLst>
          <pc:docMk/>
          <pc:sldMk cId="168502064" sldId="512"/>
        </pc:sldMkLst>
      </pc:sldChg>
      <pc:sldChg chg="del">
        <pc:chgData name="SCHERRER Antoine" userId="15f7772c-3974-493f-824d-fd14c8a4ba88" providerId="ADAL" clId="{F3CCF115-F920-ED4D-A0BB-3BA7C3DF1E66}" dt="2023-09-06T13:49:06.220" v="57" actId="2696"/>
        <pc:sldMkLst>
          <pc:docMk/>
          <pc:sldMk cId="3911359740" sldId="513"/>
        </pc:sldMkLst>
      </pc:sldChg>
      <pc:sldChg chg="modSp mod">
        <pc:chgData name="SCHERRER Antoine" userId="15f7772c-3974-493f-824d-fd14c8a4ba88" providerId="ADAL" clId="{F3CCF115-F920-ED4D-A0BB-3BA7C3DF1E66}" dt="2023-09-06T14:02:47.833" v="238"/>
        <pc:sldMkLst>
          <pc:docMk/>
          <pc:sldMk cId="4008802022" sldId="514"/>
        </pc:sldMkLst>
        <pc:spChg chg="mod">
          <ac:chgData name="SCHERRER Antoine" userId="15f7772c-3974-493f-824d-fd14c8a4ba88" providerId="ADAL" clId="{F3CCF115-F920-ED4D-A0BB-3BA7C3DF1E66}" dt="2023-09-06T14:02:47.833" v="238"/>
          <ac:spMkLst>
            <pc:docMk/>
            <pc:sldMk cId="4008802022" sldId="514"/>
            <ac:spMk id="3" creationId="{B8CB1466-B636-474F-BA5C-CD3259A2F2AA}"/>
          </ac:spMkLst>
        </pc:spChg>
      </pc:sldChg>
      <pc:sldChg chg="modSp del mod">
        <pc:chgData name="SCHERRER Antoine" userId="15f7772c-3974-493f-824d-fd14c8a4ba88" providerId="ADAL" clId="{F3CCF115-F920-ED4D-A0BB-3BA7C3DF1E66}" dt="2023-09-17T15:31:35.156" v="246" actId="2696"/>
        <pc:sldMkLst>
          <pc:docMk/>
          <pc:sldMk cId="1531772596" sldId="515"/>
        </pc:sldMkLst>
        <pc:spChg chg="mod">
          <ac:chgData name="SCHERRER Antoine" userId="15f7772c-3974-493f-824d-fd14c8a4ba88" providerId="ADAL" clId="{F3CCF115-F920-ED4D-A0BB-3BA7C3DF1E66}" dt="2023-09-06T14:02:45.309" v="237"/>
          <ac:spMkLst>
            <pc:docMk/>
            <pc:sldMk cId="1531772596" sldId="515"/>
            <ac:spMk id="3" creationId="{623F4F68-5437-4809-8369-B94617FC912A}"/>
          </ac:spMkLst>
        </pc:spChg>
      </pc:sldChg>
      <pc:sldChg chg="modSp mod">
        <pc:chgData name="SCHERRER Antoine" userId="15f7772c-3974-493f-824d-fd14c8a4ba88" providerId="ADAL" clId="{F3CCF115-F920-ED4D-A0BB-3BA7C3DF1E66}" dt="2023-09-06T14:02:56.468" v="239"/>
        <pc:sldMkLst>
          <pc:docMk/>
          <pc:sldMk cId="515020089" sldId="516"/>
        </pc:sldMkLst>
        <pc:spChg chg="mod">
          <ac:chgData name="SCHERRER Antoine" userId="15f7772c-3974-493f-824d-fd14c8a4ba88" providerId="ADAL" clId="{F3CCF115-F920-ED4D-A0BB-3BA7C3DF1E66}" dt="2023-09-06T14:02:56.468" v="239"/>
          <ac:spMkLst>
            <pc:docMk/>
            <pc:sldMk cId="515020089" sldId="516"/>
            <ac:spMk id="4" creationId="{25DA29E4-C2C7-4810-9DB6-6F54BC634A71}"/>
          </ac:spMkLst>
        </pc:spChg>
      </pc:sldChg>
      <pc:sldChg chg="del">
        <pc:chgData name="SCHERRER Antoine" userId="15f7772c-3974-493f-824d-fd14c8a4ba88" providerId="ADAL" clId="{F3CCF115-F920-ED4D-A0BB-3BA7C3DF1E66}" dt="2023-09-06T13:50:10.202" v="67" actId="2696"/>
        <pc:sldMkLst>
          <pc:docMk/>
          <pc:sldMk cId="187525362" sldId="517"/>
        </pc:sldMkLst>
      </pc:sldChg>
      <pc:sldChg chg="del">
        <pc:chgData name="SCHERRER Antoine" userId="15f7772c-3974-493f-824d-fd14c8a4ba88" providerId="ADAL" clId="{F3CCF115-F920-ED4D-A0BB-3BA7C3DF1E66}" dt="2023-09-06T13:50:19.241" v="69" actId="2696"/>
        <pc:sldMkLst>
          <pc:docMk/>
          <pc:sldMk cId="0" sldId="518"/>
        </pc:sldMkLst>
      </pc:sldChg>
      <pc:sldChg chg="del">
        <pc:chgData name="SCHERRER Antoine" userId="15f7772c-3974-493f-824d-fd14c8a4ba88" providerId="ADAL" clId="{F3CCF115-F920-ED4D-A0BB-3BA7C3DF1E66}" dt="2023-09-06T13:50:19.267" v="70" actId="2696"/>
        <pc:sldMkLst>
          <pc:docMk/>
          <pc:sldMk cId="0" sldId="519"/>
        </pc:sldMkLst>
      </pc:sldChg>
      <pc:sldChg chg="del">
        <pc:chgData name="SCHERRER Antoine" userId="15f7772c-3974-493f-824d-fd14c8a4ba88" providerId="ADAL" clId="{F3CCF115-F920-ED4D-A0BB-3BA7C3DF1E66}" dt="2023-09-06T13:50:19.283" v="71" actId="2696"/>
        <pc:sldMkLst>
          <pc:docMk/>
          <pc:sldMk cId="0" sldId="520"/>
        </pc:sldMkLst>
      </pc:sldChg>
      <pc:sldChg chg="del">
        <pc:chgData name="SCHERRER Antoine" userId="15f7772c-3974-493f-824d-fd14c8a4ba88" providerId="ADAL" clId="{F3CCF115-F920-ED4D-A0BB-3BA7C3DF1E66}" dt="2023-09-06T13:50:10.228" v="68" actId="2696"/>
        <pc:sldMkLst>
          <pc:docMk/>
          <pc:sldMk cId="560021422" sldId="521"/>
        </pc:sldMkLst>
      </pc:sldChg>
      <pc:sldChg chg="modSp mod">
        <pc:chgData name="SCHERRER Antoine" userId="15f7772c-3974-493f-824d-fd14c8a4ba88" providerId="ADAL" clId="{F3CCF115-F920-ED4D-A0BB-3BA7C3DF1E66}" dt="2023-09-17T15:31:53.569" v="256" actId="20577"/>
        <pc:sldMkLst>
          <pc:docMk/>
          <pc:sldMk cId="1623264119" sldId="522"/>
        </pc:sldMkLst>
        <pc:spChg chg="mod">
          <ac:chgData name="SCHERRER Antoine" userId="15f7772c-3974-493f-824d-fd14c8a4ba88" providerId="ADAL" clId="{F3CCF115-F920-ED4D-A0BB-3BA7C3DF1E66}" dt="2023-09-06T14:54:52.527" v="245" actId="14100"/>
          <ac:spMkLst>
            <pc:docMk/>
            <pc:sldMk cId="1623264119" sldId="522"/>
            <ac:spMk id="2" creationId="{80928F7E-E8B8-4941-A422-8F25FD90DD9A}"/>
          </ac:spMkLst>
        </pc:spChg>
        <pc:spChg chg="mod">
          <ac:chgData name="SCHERRER Antoine" userId="15f7772c-3974-493f-824d-fd14c8a4ba88" providerId="ADAL" clId="{F3CCF115-F920-ED4D-A0BB-3BA7C3DF1E66}" dt="2023-09-17T15:31:53.569" v="256" actId="20577"/>
          <ac:spMkLst>
            <pc:docMk/>
            <pc:sldMk cId="1623264119" sldId="522"/>
            <ac:spMk id="3" creationId="{45E876A3-3731-45D2-B46A-2E691E6A67A0}"/>
          </ac:spMkLst>
        </pc:spChg>
        <pc:spChg chg="mod">
          <ac:chgData name="SCHERRER Antoine" userId="15f7772c-3974-493f-824d-fd14c8a4ba88" providerId="ADAL" clId="{F3CCF115-F920-ED4D-A0BB-3BA7C3DF1E66}" dt="2023-09-06T14:02:42.917" v="236"/>
          <ac:spMkLst>
            <pc:docMk/>
            <pc:sldMk cId="1623264119" sldId="522"/>
            <ac:spMk id="4" creationId="{06EA8236-E259-4812-93D9-B81835D23AAB}"/>
          </ac:spMkLst>
        </pc:spChg>
      </pc:sldChg>
      <pc:sldChg chg="modSp del mod">
        <pc:chgData name="SCHERRER Antoine" userId="15f7772c-3974-493f-824d-fd14c8a4ba88" providerId="ADAL" clId="{F3CCF115-F920-ED4D-A0BB-3BA7C3DF1E66}" dt="2023-09-17T15:33:01.175" v="257" actId="2696"/>
        <pc:sldMkLst>
          <pc:docMk/>
          <pc:sldMk cId="2162125415" sldId="523"/>
        </pc:sldMkLst>
        <pc:spChg chg="mod">
          <ac:chgData name="SCHERRER Antoine" userId="15f7772c-3974-493f-824d-fd14c8a4ba88" providerId="ADAL" clId="{F3CCF115-F920-ED4D-A0BB-3BA7C3DF1E66}" dt="2023-09-06T14:02:36.465" v="234"/>
          <ac:spMkLst>
            <pc:docMk/>
            <pc:sldMk cId="2162125415" sldId="523"/>
            <ac:spMk id="4" creationId="{573D5F3F-E5CF-43E7-A564-8BB5797CF7E1}"/>
          </ac:spMkLst>
        </pc:spChg>
      </pc:sldChg>
      <pc:sldChg chg="modSp del mod">
        <pc:chgData name="SCHERRER Antoine" userId="15f7772c-3974-493f-824d-fd14c8a4ba88" providerId="ADAL" clId="{F3CCF115-F920-ED4D-A0BB-3BA7C3DF1E66}" dt="2023-09-17T15:33:02.967" v="258" actId="2696"/>
        <pc:sldMkLst>
          <pc:docMk/>
          <pc:sldMk cId="1305477794" sldId="524"/>
        </pc:sldMkLst>
        <pc:spChg chg="mod">
          <ac:chgData name="SCHERRER Antoine" userId="15f7772c-3974-493f-824d-fd14c8a4ba88" providerId="ADAL" clId="{F3CCF115-F920-ED4D-A0BB-3BA7C3DF1E66}" dt="2023-09-06T14:02:33.763" v="233"/>
          <ac:spMkLst>
            <pc:docMk/>
            <pc:sldMk cId="1305477794" sldId="524"/>
            <ac:spMk id="4" creationId="{7FD1077E-B3D7-4C3D-A62F-40E80AE7C09F}"/>
          </ac:spMkLst>
        </pc:spChg>
      </pc:sldChg>
      <pc:sldChg chg="modSp mod">
        <pc:chgData name="SCHERRER Antoine" userId="15f7772c-3974-493f-824d-fd14c8a4ba88" providerId="ADAL" clId="{F3CCF115-F920-ED4D-A0BB-3BA7C3DF1E66}" dt="2023-09-06T14:02:31.251" v="232"/>
        <pc:sldMkLst>
          <pc:docMk/>
          <pc:sldMk cId="1229422438" sldId="525"/>
        </pc:sldMkLst>
        <pc:spChg chg="mod">
          <ac:chgData name="SCHERRER Antoine" userId="15f7772c-3974-493f-824d-fd14c8a4ba88" providerId="ADAL" clId="{F3CCF115-F920-ED4D-A0BB-3BA7C3DF1E66}" dt="2023-09-06T14:02:31.251" v="232"/>
          <ac:spMkLst>
            <pc:docMk/>
            <pc:sldMk cId="1229422438" sldId="525"/>
            <ac:spMk id="3" creationId="{D59EB0B1-0181-4DFC-ABB2-DD5AD9A4962C}"/>
          </ac:spMkLst>
        </pc:spChg>
      </pc:sldChg>
      <pc:sldChg chg="modSp mod">
        <pc:chgData name="SCHERRER Antoine" userId="15f7772c-3974-493f-824d-fd14c8a4ba88" providerId="ADAL" clId="{F3CCF115-F920-ED4D-A0BB-3BA7C3DF1E66}" dt="2023-09-06T14:02:27.695" v="231"/>
        <pc:sldMkLst>
          <pc:docMk/>
          <pc:sldMk cId="3529289412" sldId="526"/>
        </pc:sldMkLst>
        <pc:spChg chg="mod">
          <ac:chgData name="SCHERRER Antoine" userId="15f7772c-3974-493f-824d-fd14c8a4ba88" providerId="ADAL" clId="{F3CCF115-F920-ED4D-A0BB-3BA7C3DF1E66}" dt="2023-09-06T14:02:27.695" v="231"/>
          <ac:spMkLst>
            <pc:docMk/>
            <pc:sldMk cId="3529289412" sldId="526"/>
            <ac:spMk id="3" creationId="{21089868-B454-4A52-BEEC-E9DABB57B333}"/>
          </ac:spMkLst>
        </pc:spChg>
      </pc:sldChg>
      <pc:sldChg chg="modSp mod">
        <pc:chgData name="SCHERRER Antoine" userId="15f7772c-3974-493f-824d-fd14c8a4ba88" providerId="ADAL" clId="{F3CCF115-F920-ED4D-A0BB-3BA7C3DF1E66}" dt="2023-09-06T14:02:24.764" v="230"/>
        <pc:sldMkLst>
          <pc:docMk/>
          <pc:sldMk cId="44546997" sldId="527"/>
        </pc:sldMkLst>
        <pc:spChg chg="mod">
          <ac:chgData name="SCHERRER Antoine" userId="15f7772c-3974-493f-824d-fd14c8a4ba88" providerId="ADAL" clId="{F3CCF115-F920-ED4D-A0BB-3BA7C3DF1E66}" dt="2023-09-06T14:02:24.764" v="230"/>
          <ac:spMkLst>
            <pc:docMk/>
            <pc:sldMk cId="44546997" sldId="527"/>
            <ac:spMk id="3" creationId="{EDEA8BF2-E480-4E2A-9D37-66C521E8265B}"/>
          </ac:spMkLst>
        </pc:spChg>
      </pc:sldChg>
      <pc:sldChg chg="del">
        <pc:chgData name="SCHERRER Antoine" userId="15f7772c-3974-493f-824d-fd14c8a4ba88" providerId="ADAL" clId="{F3CCF115-F920-ED4D-A0BB-3BA7C3DF1E66}" dt="2023-09-06T13:55:20.596" v="73" actId="2696"/>
        <pc:sldMkLst>
          <pc:docMk/>
          <pc:sldMk cId="839266518" sldId="528"/>
        </pc:sldMkLst>
      </pc:sldChg>
      <pc:sldChg chg="del">
        <pc:chgData name="SCHERRER Antoine" userId="15f7772c-3974-493f-824d-fd14c8a4ba88" providerId="ADAL" clId="{F3CCF115-F920-ED4D-A0BB-3BA7C3DF1E66}" dt="2023-09-06T13:50:22.024" v="72" actId="2696"/>
        <pc:sldMkLst>
          <pc:docMk/>
          <pc:sldMk cId="2244288314" sldId="529"/>
        </pc:sldMkLst>
      </pc:sldChg>
      <pc:sldChg chg="del">
        <pc:chgData name="SCHERRER Antoine" userId="15f7772c-3974-493f-824d-fd14c8a4ba88" providerId="ADAL" clId="{F3CCF115-F920-ED4D-A0BB-3BA7C3DF1E66}" dt="2023-09-06T13:49:06.181" v="49" actId="2696"/>
        <pc:sldMkLst>
          <pc:docMk/>
          <pc:sldMk cId="832999293" sldId="530"/>
        </pc:sldMkLst>
      </pc:sldChg>
      <pc:sldChg chg="modSp mod">
        <pc:chgData name="SCHERRER Antoine" userId="15f7772c-3974-493f-824d-fd14c8a4ba88" providerId="ADAL" clId="{F3CCF115-F920-ED4D-A0BB-3BA7C3DF1E66}" dt="2023-09-06T14:02:19.487" v="228"/>
        <pc:sldMkLst>
          <pc:docMk/>
          <pc:sldMk cId="1696885969" sldId="531"/>
        </pc:sldMkLst>
        <pc:spChg chg="mod">
          <ac:chgData name="SCHERRER Antoine" userId="15f7772c-3974-493f-824d-fd14c8a4ba88" providerId="ADAL" clId="{F3CCF115-F920-ED4D-A0BB-3BA7C3DF1E66}" dt="2023-09-06T14:02:19.487" v="228"/>
          <ac:spMkLst>
            <pc:docMk/>
            <pc:sldMk cId="1696885969" sldId="531"/>
            <ac:spMk id="3" creationId="{8E2CE353-525E-47DF-884D-2D78E2DFA134}"/>
          </ac:spMkLst>
        </pc:spChg>
      </pc:sldChg>
      <pc:sldChg chg="modSp mod">
        <pc:chgData name="SCHERRER Antoine" userId="15f7772c-3974-493f-824d-fd14c8a4ba88" providerId="ADAL" clId="{F3CCF115-F920-ED4D-A0BB-3BA7C3DF1E66}" dt="2023-09-06T14:02:16.269" v="227"/>
        <pc:sldMkLst>
          <pc:docMk/>
          <pc:sldMk cId="2254439737" sldId="532"/>
        </pc:sldMkLst>
        <pc:spChg chg="mod">
          <ac:chgData name="SCHERRER Antoine" userId="15f7772c-3974-493f-824d-fd14c8a4ba88" providerId="ADAL" clId="{F3CCF115-F920-ED4D-A0BB-3BA7C3DF1E66}" dt="2023-09-06T14:02:16.269" v="227"/>
          <ac:spMkLst>
            <pc:docMk/>
            <pc:sldMk cId="2254439737" sldId="532"/>
            <ac:spMk id="3" creationId="{41CC8348-B244-4A2E-A8FB-BA250E00B32E}"/>
          </ac:spMkLst>
        </pc:spChg>
      </pc:sldChg>
      <pc:sldChg chg="modSp mod">
        <pc:chgData name="SCHERRER Antoine" userId="15f7772c-3974-493f-824d-fd14c8a4ba88" providerId="ADAL" clId="{F3CCF115-F920-ED4D-A0BB-3BA7C3DF1E66}" dt="2023-09-06T14:02:13.887" v="226"/>
        <pc:sldMkLst>
          <pc:docMk/>
          <pc:sldMk cId="1410350394" sldId="533"/>
        </pc:sldMkLst>
        <pc:spChg chg="mod">
          <ac:chgData name="SCHERRER Antoine" userId="15f7772c-3974-493f-824d-fd14c8a4ba88" providerId="ADAL" clId="{F3CCF115-F920-ED4D-A0BB-3BA7C3DF1E66}" dt="2023-09-06T14:02:13.887" v="226"/>
          <ac:spMkLst>
            <pc:docMk/>
            <pc:sldMk cId="1410350394" sldId="533"/>
            <ac:spMk id="3" creationId="{F42095A8-4EF7-4687-897A-F0C8A5CE289E}"/>
          </ac:spMkLst>
        </pc:spChg>
      </pc:sldChg>
      <pc:sldChg chg="modSp mod">
        <pc:chgData name="SCHERRER Antoine" userId="15f7772c-3974-493f-824d-fd14c8a4ba88" providerId="ADAL" clId="{F3CCF115-F920-ED4D-A0BB-3BA7C3DF1E66}" dt="2023-09-06T14:02:11.244" v="225"/>
        <pc:sldMkLst>
          <pc:docMk/>
          <pc:sldMk cId="21426158" sldId="534"/>
        </pc:sldMkLst>
        <pc:spChg chg="mod">
          <ac:chgData name="SCHERRER Antoine" userId="15f7772c-3974-493f-824d-fd14c8a4ba88" providerId="ADAL" clId="{F3CCF115-F920-ED4D-A0BB-3BA7C3DF1E66}" dt="2023-09-06T14:02:11.244" v="225"/>
          <ac:spMkLst>
            <pc:docMk/>
            <pc:sldMk cId="21426158" sldId="534"/>
            <ac:spMk id="5" creationId="{90080FB0-31D8-48E8-AFCB-4EF695A76336}"/>
          </ac:spMkLst>
        </pc:spChg>
      </pc:sldChg>
      <pc:sldChg chg="modSp del mod">
        <pc:chgData name="SCHERRER Antoine" userId="15f7772c-3974-493f-824d-fd14c8a4ba88" providerId="ADAL" clId="{F3CCF115-F920-ED4D-A0BB-3BA7C3DF1E66}" dt="2023-09-17T15:34:31.252" v="259" actId="2696"/>
        <pc:sldMkLst>
          <pc:docMk/>
          <pc:sldMk cId="1681985022" sldId="535"/>
        </pc:sldMkLst>
        <pc:spChg chg="mod">
          <ac:chgData name="SCHERRER Antoine" userId="15f7772c-3974-493f-824d-fd14c8a4ba88" providerId="ADAL" clId="{F3CCF115-F920-ED4D-A0BB-3BA7C3DF1E66}" dt="2023-09-06T14:02:08.281" v="224"/>
          <ac:spMkLst>
            <pc:docMk/>
            <pc:sldMk cId="1681985022" sldId="535"/>
            <ac:spMk id="3" creationId="{6B9C8CA0-3C3B-4003-9632-8E6E13D1D2FA}"/>
          </ac:spMkLst>
        </pc:spChg>
      </pc:sldChg>
      <pc:sldChg chg="modSp del mod">
        <pc:chgData name="SCHERRER Antoine" userId="15f7772c-3974-493f-824d-fd14c8a4ba88" providerId="ADAL" clId="{F3CCF115-F920-ED4D-A0BB-3BA7C3DF1E66}" dt="2023-09-17T15:34:33.984" v="260" actId="2696"/>
        <pc:sldMkLst>
          <pc:docMk/>
          <pc:sldMk cId="770267821" sldId="536"/>
        </pc:sldMkLst>
        <pc:spChg chg="mod">
          <ac:chgData name="SCHERRER Antoine" userId="15f7772c-3974-493f-824d-fd14c8a4ba88" providerId="ADAL" clId="{F3CCF115-F920-ED4D-A0BB-3BA7C3DF1E66}" dt="2023-09-06T14:02:00.975" v="223"/>
          <ac:spMkLst>
            <pc:docMk/>
            <pc:sldMk cId="770267821" sldId="536"/>
            <ac:spMk id="4" creationId="{4A359680-0330-457C-AF26-641E67D3DE3E}"/>
          </ac:spMkLst>
        </pc:spChg>
      </pc:sldChg>
      <pc:sldChg chg="del">
        <pc:chgData name="SCHERRER Antoine" userId="15f7772c-3974-493f-824d-fd14c8a4ba88" providerId="ADAL" clId="{F3CCF115-F920-ED4D-A0BB-3BA7C3DF1E66}" dt="2023-09-06T13:55:56.283" v="74" actId="2696"/>
        <pc:sldMkLst>
          <pc:docMk/>
          <pc:sldMk cId="2463490101" sldId="537"/>
        </pc:sldMkLst>
      </pc:sldChg>
      <pc:sldChg chg="modSp del mod">
        <pc:chgData name="SCHERRER Antoine" userId="15f7772c-3974-493f-824d-fd14c8a4ba88" providerId="ADAL" clId="{F3CCF115-F920-ED4D-A0BB-3BA7C3DF1E66}" dt="2023-09-17T15:34:59.179" v="261" actId="2696"/>
        <pc:sldMkLst>
          <pc:docMk/>
          <pc:sldMk cId="74345451" sldId="538"/>
        </pc:sldMkLst>
        <pc:spChg chg="mod">
          <ac:chgData name="SCHERRER Antoine" userId="15f7772c-3974-493f-824d-fd14c8a4ba88" providerId="ADAL" clId="{F3CCF115-F920-ED4D-A0BB-3BA7C3DF1E66}" dt="2023-09-06T14:01:57.315" v="222"/>
          <ac:spMkLst>
            <pc:docMk/>
            <pc:sldMk cId="74345451" sldId="538"/>
            <ac:spMk id="3" creationId="{F203E8BC-BC47-4786-9985-3DB4389B2B94}"/>
          </ac:spMkLst>
        </pc:spChg>
      </pc:sldChg>
      <pc:sldChg chg="modSp mod">
        <pc:chgData name="SCHERRER Antoine" userId="15f7772c-3974-493f-824d-fd14c8a4ba88" providerId="ADAL" clId="{F3CCF115-F920-ED4D-A0BB-3BA7C3DF1E66}" dt="2023-09-06T14:01:53.939" v="221"/>
        <pc:sldMkLst>
          <pc:docMk/>
          <pc:sldMk cId="3702212918" sldId="539"/>
        </pc:sldMkLst>
        <pc:spChg chg="mod">
          <ac:chgData name="SCHERRER Antoine" userId="15f7772c-3974-493f-824d-fd14c8a4ba88" providerId="ADAL" clId="{F3CCF115-F920-ED4D-A0BB-3BA7C3DF1E66}" dt="2023-09-06T14:01:53.939" v="221"/>
          <ac:spMkLst>
            <pc:docMk/>
            <pc:sldMk cId="3702212918" sldId="539"/>
            <ac:spMk id="5" creationId="{DCBB2343-DF92-4532-A3C8-D6121A55ED5E}"/>
          </ac:spMkLst>
        </pc:spChg>
      </pc:sldChg>
      <pc:sldChg chg="del">
        <pc:chgData name="SCHERRER Antoine" userId="15f7772c-3974-493f-824d-fd14c8a4ba88" providerId="ADAL" clId="{F3CCF115-F920-ED4D-A0BB-3BA7C3DF1E66}" dt="2023-09-06T13:56:39.878" v="75" actId="2696"/>
        <pc:sldMkLst>
          <pc:docMk/>
          <pc:sldMk cId="3523537373" sldId="540"/>
        </pc:sldMkLst>
      </pc:sldChg>
      <pc:sldChg chg="modSp mod">
        <pc:chgData name="SCHERRER Antoine" userId="15f7772c-3974-493f-824d-fd14c8a4ba88" providerId="ADAL" clId="{F3CCF115-F920-ED4D-A0BB-3BA7C3DF1E66}" dt="2023-09-06T14:01:51.379" v="220"/>
        <pc:sldMkLst>
          <pc:docMk/>
          <pc:sldMk cId="3750478733" sldId="541"/>
        </pc:sldMkLst>
        <pc:spChg chg="mod">
          <ac:chgData name="SCHERRER Antoine" userId="15f7772c-3974-493f-824d-fd14c8a4ba88" providerId="ADAL" clId="{F3CCF115-F920-ED4D-A0BB-3BA7C3DF1E66}" dt="2023-09-06T14:01:51.379" v="220"/>
          <ac:spMkLst>
            <pc:docMk/>
            <pc:sldMk cId="3750478733" sldId="541"/>
            <ac:spMk id="4" creationId="{80F4BC6A-BAD1-4549-A9D0-FD8A3E9AD98D}"/>
          </ac:spMkLst>
        </pc:spChg>
      </pc:sldChg>
      <pc:sldChg chg="modSp mod">
        <pc:chgData name="SCHERRER Antoine" userId="15f7772c-3974-493f-824d-fd14c8a4ba88" providerId="ADAL" clId="{F3CCF115-F920-ED4D-A0BB-3BA7C3DF1E66}" dt="2023-09-06T14:01:48.649" v="219"/>
        <pc:sldMkLst>
          <pc:docMk/>
          <pc:sldMk cId="891664988" sldId="542"/>
        </pc:sldMkLst>
        <pc:spChg chg="mod">
          <ac:chgData name="SCHERRER Antoine" userId="15f7772c-3974-493f-824d-fd14c8a4ba88" providerId="ADAL" clId="{F3CCF115-F920-ED4D-A0BB-3BA7C3DF1E66}" dt="2023-09-06T14:01:48.649" v="219"/>
          <ac:spMkLst>
            <pc:docMk/>
            <pc:sldMk cId="891664988" sldId="542"/>
            <ac:spMk id="3" creationId="{81E9AAE0-23EC-40B0-89A7-5DA2BA8EC34B}"/>
          </ac:spMkLst>
        </pc:spChg>
      </pc:sldChg>
      <pc:sldChg chg="modSp mod">
        <pc:chgData name="SCHERRER Antoine" userId="15f7772c-3974-493f-824d-fd14c8a4ba88" providerId="ADAL" clId="{F3CCF115-F920-ED4D-A0BB-3BA7C3DF1E66}" dt="2023-09-06T14:01:45.521" v="218"/>
        <pc:sldMkLst>
          <pc:docMk/>
          <pc:sldMk cId="1176973504" sldId="543"/>
        </pc:sldMkLst>
        <pc:spChg chg="mod">
          <ac:chgData name="SCHERRER Antoine" userId="15f7772c-3974-493f-824d-fd14c8a4ba88" providerId="ADAL" clId="{F3CCF115-F920-ED4D-A0BB-3BA7C3DF1E66}" dt="2023-09-06T14:01:45.521" v="218"/>
          <ac:spMkLst>
            <pc:docMk/>
            <pc:sldMk cId="1176973504" sldId="543"/>
            <ac:spMk id="3" creationId="{7ADEB5CC-526A-41E1-BBCA-881C3FAA7F48}"/>
          </ac:spMkLst>
        </pc:spChg>
      </pc:sldChg>
      <pc:sldChg chg="del">
        <pc:chgData name="SCHERRER Antoine" userId="15f7772c-3974-493f-824d-fd14c8a4ba88" providerId="ADAL" clId="{F3CCF115-F920-ED4D-A0BB-3BA7C3DF1E66}" dt="2023-09-06T13:57:04.104" v="76" actId="2696"/>
        <pc:sldMkLst>
          <pc:docMk/>
          <pc:sldMk cId="3885207460" sldId="544"/>
        </pc:sldMkLst>
      </pc:sldChg>
      <pc:sldChg chg="del">
        <pc:chgData name="SCHERRER Antoine" userId="15f7772c-3974-493f-824d-fd14c8a4ba88" providerId="ADAL" clId="{F3CCF115-F920-ED4D-A0BB-3BA7C3DF1E66}" dt="2023-09-06T13:57:09.700" v="77" actId="2696"/>
        <pc:sldMkLst>
          <pc:docMk/>
          <pc:sldMk cId="4244823660" sldId="545"/>
        </pc:sldMkLst>
      </pc:sldChg>
      <pc:sldChg chg="modSp mod">
        <pc:chgData name="SCHERRER Antoine" userId="15f7772c-3974-493f-824d-fd14c8a4ba88" providerId="ADAL" clId="{F3CCF115-F920-ED4D-A0BB-3BA7C3DF1E66}" dt="2023-09-06T14:01:41.354" v="217"/>
        <pc:sldMkLst>
          <pc:docMk/>
          <pc:sldMk cId="1214798623" sldId="546"/>
        </pc:sldMkLst>
        <pc:spChg chg="mod">
          <ac:chgData name="SCHERRER Antoine" userId="15f7772c-3974-493f-824d-fd14c8a4ba88" providerId="ADAL" clId="{F3CCF115-F920-ED4D-A0BB-3BA7C3DF1E66}" dt="2023-09-06T14:01:41.354" v="217"/>
          <ac:spMkLst>
            <pc:docMk/>
            <pc:sldMk cId="1214798623" sldId="546"/>
            <ac:spMk id="4" creationId="{D6A519CE-E864-4C23-BFBC-4EECA4EED805}"/>
          </ac:spMkLst>
        </pc:spChg>
      </pc:sldChg>
      <pc:sldChg chg="modSp mod">
        <pc:chgData name="SCHERRER Antoine" userId="15f7772c-3974-493f-824d-fd14c8a4ba88" providerId="ADAL" clId="{F3CCF115-F920-ED4D-A0BB-3BA7C3DF1E66}" dt="2023-09-06T14:02:39.114" v="235"/>
        <pc:sldMkLst>
          <pc:docMk/>
          <pc:sldMk cId="3972978254" sldId="547"/>
        </pc:sldMkLst>
        <pc:spChg chg="mod">
          <ac:chgData name="SCHERRER Antoine" userId="15f7772c-3974-493f-824d-fd14c8a4ba88" providerId="ADAL" clId="{F3CCF115-F920-ED4D-A0BB-3BA7C3DF1E66}" dt="2023-09-06T14:02:39.114" v="235"/>
          <ac:spMkLst>
            <pc:docMk/>
            <pc:sldMk cId="3972978254" sldId="547"/>
            <ac:spMk id="2" creationId="{391BCA04-C3E1-48A1-8DCF-CE2E8C563CB4}"/>
          </ac:spMkLst>
        </pc:spChg>
      </pc:sldChg>
      <pc:sldChg chg="del">
        <pc:chgData name="SCHERRER Antoine" userId="15f7772c-3974-493f-824d-fd14c8a4ba88" providerId="ADAL" clId="{F3CCF115-F920-ED4D-A0BB-3BA7C3DF1E66}" dt="2023-09-06T13:58:46.145" v="81" actId="2696"/>
        <pc:sldMkLst>
          <pc:docMk/>
          <pc:sldMk cId="1629470896" sldId="548"/>
        </pc:sldMkLst>
      </pc:sldChg>
      <pc:sldChg chg="del">
        <pc:chgData name="SCHERRER Antoine" userId="15f7772c-3974-493f-824d-fd14c8a4ba88" providerId="ADAL" clId="{F3CCF115-F920-ED4D-A0BB-3BA7C3DF1E66}" dt="2023-09-06T13:58:46.159" v="84" actId="2696"/>
        <pc:sldMkLst>
          <pc:docMk/>
          <pc:sldMk cId="2135834171" sldId="549"/>
        </pc:sldMkLst>
      </pc:sldChg>
      <pc:sldChg chg="del">
        <pc:chgData name="SCHERRER Antoine" userId="15f7772c-3974-493f-824d-fd14c8a4ba88" providerId="ADAL" clId="{F3CCF115-F920-ED4D-A0BB-3BA7C3DF1E66}" dt="2023-09-06T13:58:46.170" v="87" actId="2696"/>
        <pc:sldMkLst>
          <pc:docMk/>
          <pc:sldMk cId="2212251812" sldId="550"/>
        </pc:sldMkLst>
      </pc:sldChg>
      <pc:sldChg chg="del">
        <pc:chgData name="SCHERRER Antoine" userId="15f7772c-3974-493f-824d-fd14c8a4ba88" providerId="ADAL" clId="{F3CCF115-F920-ED4D-A0BB-3BA7C3DF1E66}" dt="2023-09-06T13:58:46.329" v="111" actId="2696"/>
        <pc:sldMkLst>
          <pc:docMk/>
          <pc:sldMk cId="4139270010" sldId="551"/>
        </pc:sldMkLst>
      </pc:sldChg>
      <pc:sldChg chg="del">
        <pc:chgData name="SCHERRER Antoine" userId="15f7772c-3974-493f-824d-fd14c8a4ba88" providerId="ADAL" clId="{F3CCF115-F920-ED4D-A0BB-3BA7C3DF1E66}" dt="2023-09-06T13:58:46.155" v="83" actId="2696"/>
        <pc:sldMkLst>
          <pc:docMk/>
          <pc:sldMk cId="2621761476" sldId="552"/>
        </pc:sldMkLst>
      </pc:sldChg>
      <pc:sldChg chg="del">
        <pc:chgData name="SCHERRER Antoine" userId="15f7772c-3974-493f-824d-fd14c8a4ba88" providerId="ADAL" clId="{F3CCF115-F920-ED4D-A0BB-3BA7C3DF1E66}" dt="2023-09-06T13:58:46.185" v="93" actId="2696"/>
        <pc:sldMkLst>
          <pc:docMk/>
          <pc:sldMk cId="2072901362" sldId="553"/>
        </pc:sldMkLst>
      </pc:sldChg>
      <pc:sldChg chg="del">
        <pc:chgData name="SCHERRER Antoine" userId="15f7772c-3974-493f-824d-fd14c8a4ba88" providerId="ADAL" clId="{F3CCF115-F920-ED4D-A0BB-3BA7C3DF1E66}" dt="2023-09-06T13:58:46.288" v="99" actId="2696"/>
        <pc:sldMkLst>
          <pc:docMk/>
          <pc:sldMk cId="3291366677" sldId="554"/>
        </pc:sldMkLst>
      </pc:sldChg>
      <pc:sldChg chg="del">
        <pc:chgData name="SCHERRER Antoine" userId="15f7772c-3974-493f-824d-fd14c8a4ba88" providerId="ADAL" clId="{F3CCF115-F920-ED4D-A0BB-3BA7C3DF1E66}" dt="2023-09-06T13:58:46.318" v="109" actId="2696"/>
        <pc:sldMkLst>
          <pc:docMk/>
          <pc:sldMk cId="1518761379" sldId="555"/>
        </pc:sldMkLst>
      </pc:sldChg>
      <pc:sldChg chg="del">
        <pc:chgData name="SCHERRER Antoine" userId="15f7772c-3974-493f-824d-fd14c8a4ba88" providerId="ADAL" clId="{F3CCF115-F920-ED4D-A0BB-3BA7C3DF1E66}" dt="2023-09-06T13:58:46.175" v="89" actId="2696"/>
        <pc:sldMkLst>
          <pc:docMk/>
          <pc:sldMk cId="1706647462" sldId="556"/>
        </pc:sldMkLst>
      </pc:sldChg>
      <pc:sldChg chg="del">
        <pc:chgData name="SCHERRER Antoine" userId="15f7772c-3974-493f-824d-fd14c8a4ba88" providerId="ADAL" clId="{F3CCF115-F920-ED4D-A0BB-3BA7C3DF1E66}" dt="2023-09-06T13:58:46.308" v="104" actId="2696"/>
        <pc:sldMkLst>
          <pc:docMk/>
          <pc:sldMk cId="79403362" sldId="557"/>
        </pc:sldMkLst>
      </pc:sldChg>
      <pc:sldChg chg="del">
        <pc:chgData name="SCHERRER Antoine" userId="15f7772c-3974-493f-824d-fd14c8a4ba88" providerId="ADAL" clId="{F3CCF115-F920-ED4D-A0BB-3BA7C3DF1E66}" dt="2023-09-06T13:58:46.178" v="90" actId="2696"/>
        <pc:sldMkLst>
          <pc:docMk/>
          <pc:sldMk cId="2531148259" sldId="558"/>
        </pc:sldMkLst>
      </pc:sldChg>
      <pc:sldChg chg="del">
        <pc:chgData name="SCHERRER Antoine" userId="15f7772c-3974-493f-824d-fd14c8a4ba88" providerId="ADAL" clId="{F3CCF115-F920-ED4D-A0BB-3BA7C3DF1E66}" dt="2023-09-06T13:58:46.282" v="96" actId="2696"/>
        <pc:sldMkLst>
          <pc:docMk/>
          <pc:sldMk cId="175393765" sldId="559"/>
        </pc:sldMkLst>
      </pc:sldChg>
      <pc:sldChg chg="del">
        <pc:chgData name="SCHERRER Antoine" userId="15f7772c-3974-493f-824d-fd14c8a4ba88" providerId="ADAL" clId="{F3CCF115-F920-ED4D-A0BB-3BA7C3DF1E66}" dt="2023-09-06T13:58:46.162" v="85" actId="2696"/>
        <pc:sldMkLst>
          <pc:docMk/>
          <pc:sldMk cId="614206220" sldId="560"/>
        </pc:sldMkLst>
      </pc:sldChg>
      <pc:sldChg chg="del">
        <pc:chgData name="SCHERRER Antoine" userId="15f7772c-3974-493f-824d-fd14c8a4ba88" providerId="ADAL" clId="{F3CCF115-F920-ED4D-A0BB-3BA7C3DF1E66}" dt="2023-09-06T13:58:46.290" v="100" actId="2696"/>
        <pc:sldMkLst>
          <pc:docMk/>
          <pc:sldMk cId="278323975" sldId="561"/>
        </pc:sldMkLst>
      </pc:sldChg>
      <pc:sldChg chg="del">
        <pc:chgData name="SCHERRER Antoine" userId="15f7772c-3974-493f-824d-fd14c8a4ba88" providerId="ADAL" clId="{F3CCF115-F920-ED4D-A0BB-3BA7C3DF1E66}" dt="2023-09-06T13:58:46.187" v="94" actId="2696"/>
        <pc:sldMkLst>
          <pc:docMk/>
          <pc:sldMk cId="1973102589" sldId="562"/>
        </pc:sldMkLst>
      </pc:sldChg>
      <pc:sldChg chg="del">
        <pc:chgData name="SCHERRER Antoine" userId="15f7772c-3974-493f-824d-fd14c8a4ba88" providerId="ADAL" clId="{F3CCF115-F920-ED4D-A0BB-3BA7C3DF1E66}" dt="2023-09-06T13:58:46.166" v="86" actId="2696"/>
        <pc:sldMkLst>
          <pc:docMk/>
          <pc:sldMk cId="629218759" sldId="563"/>
        </pc:sldMkLst>
      </pc:sldChg>
      <pc:sldChg chg="del">
        <pc:chgData name="SCHERRER Antoine" userId="15f7772c-3974-493f-824d-fd14c8a4ba88" providerId="ADAL" clId="{F3CCF115-F920-ED4D-A0BB-3BA7C3DF1E66}" dt="2023-09-06T13:58:46.172" v="88" actId="2696"/>
        <pc:sldMkLst>
          <pc:docMk/>
          <pc:sldMk cId="3475329521" sldId="564"/>
        </pc:sldMkLst>
      </pc:sldChg>
      <pc:sldChg chg="del">
        <pc:chgData name="SCHERRER Antoine" userId="15f7772c-3974-493f-824d-fd14c8a4ba88" providerId="ADAL" clId="{F3CCF115-F920-ED4D-A0BB-3BA7C3DF1E66}" dt="2023-09-06T13:58:46.306" v="103" actId="2696"/>
        <pc:sldMkLst>
          <pc:docMk/>
          <pc:sldMk cId="393093415" sldId="565"/>
        </pc:sldMkLst>
      </pc:sldChg>
      <pc:sldChg chg="del">
        <pc:chgData name="SCHERRER Antoine" userId="15f7772c-3974-493f-824d-fd14c8a4ba88" providerId="ADAL" clId="{F3CCF115-F920-ED4D-A0BB-3BA7C3DF1E66}" dt="2023-09-06T13:58:46.293" v="101" actId="2696"/>
        <pc:sldMkLst>
          <pc:docMk/>
          <pc:sldMk cId="367769090" sldId="566"/>
        </pc:sldMkLst>
      </pc:sldChg>
      <pc:sldChg chg="del">
        <pc:chgData name="SCHERRER Antoine" userId="15f7772c-3974-493f-824d-fd14c8a4ba88" providerId="ADAL" clId="{F3CCF115-F920-ED4D-A0BB-3BA7C3DF1E66}" dt="2023-09-06T13:58:46.183" v="92" actId="2696"/>
        <pc:sldMkLst>
          <pc:docMk/>
          <pc:sldMk cId="3669674363" sldId="567"/>
        </pc:sldMkLst>
      </pc:sldChg>
      <pc:sldChg chg="del">
        <pc:chgData name="SCHERRER Antoine" userId="15f7772c-3974-493f-824d-fd14c8a4ba88" providerId="ADAL" clId="{F3CCF115-F920-ED4D-A0BB-3BA7C3DF1E66}" dt="2023-09-06T13:58:46.316" v="108" actId="2696"/>
        <pc:sldMkLst>
          <pc:docMk/>
          <pc:sldMk cId="3295210309" sldId="568"/>
        </pc:sldMkLst>
      </pc:sldChg>
      <pc:sldChg chg="del">
        <pc:chgData name="SCHERRER Antoine" userId="15f7772c-3974-493f-824d-fd14c8a4ba88" providerId="ADAL" clId="{F3CCF115-F920-ED4D-A0BB-3BA7C3DF1E66}" dt="2023-09-06T13:58:46.320" v="110" actId="2696"/>
        <pc:sldMkLst>
          <pc:docMk/>
          <pc:sldMk cId="2055293439" sldId="569"/>
        </pc:sldMkLst>
      </pc:sldChg>
      <pc:sldChg chg="del">
        <pc:chgData name="SCHERRER Antoine" userId="15f7772c-3974-493f-824d-fd14c8a4ba88" providerId="ADAL" clId="{F3CCF115-F920-ED4D-A0BB-3BA7C3DF1E66}" dt="2023-09-06T13:58:46.312" v="106" actId="2696"/>
        <pc:sldMkLst>
          <pc:docMk/>
          <pc:sldMk cId="2232307108" sldId="570"/>
        </pc:sldMkLst>
      </pc:sldChg>
      <pc:sldChg chg="del">
        <pc:chgData name="SCHERRER Antoine" userId="15f7772c-3974-493f-824d-fd14c8a4ba88" providerId="ADAL" clId="{F3CCF115-F920-ED4D-A0BB-3BA7C3DF1E66}" dt="2023-09-06T13:58:46.350" v="113" actId="2696"/>
        <pc:sldMkLst>
          <pc:docMk/>
          <pc:sldMk cId="1486134912" sldId="571"/>
        </pc:sldMkLst>
      </pc:sldChg>
      <pc:sldChg chg="del">
        <pc:chgData name="SCHERRER Antoine" userId="15f7772c-3974-493f-824d-fd14c8a4ba88" providerId="ADAL" clId="{F3CCF115-F920-ED4D-A0BB-3BA7C3DF1E66}" dt="2023-09-06T13:58:46.310" v="105" actId="2696"/>
        <pc:sldMkLst>
          <pc:docMk/>
          <pc:sldMk cId="3652835388" sldId="572"/>
        </pc:sldMkLst>
      </pc:sldChg>
      <pc:sldChg chg="del">
        <pc:chgData name="SCHERRER Antoine" userId="15f7772c-3974-493f-824d-fd14c8a4ba88" providerId="ADAL" clId="{F3CCF115-F920-ED4D-A0BB-3BA7C3DF1E66}" dt="2023-09-06T13:58:46.284" v="97" actId="2696"/>
        <pc:sldMkLst>
          <pc:docMk/>
          <pc:sldMk cId="2804992217" sldId="573"/>
        </pc:sldMkLst>
      </pc:sldChg>
      <pc:sldChg chg="del">
        <pc:chgData name="SCHERRER Antoine" userId="15f7772c-3974-493f-824d-fd14c8a4ba88" providerId="ADAL" clId="{F3CCF115-F920-ED4D-A0BB-3BA7C3DF1E66}" dt="2023-09-06T13:58:46.286" v="98" actId="2696"/>
        <pc:sldMkLst>
          <pc:docMk/>
          <pc:sldMk cId="2556981316" sldId="574"/>
        </pc:sldMkLst>
      </pc:sldChg>
      <pc:sldChg chg="del">
        <pc:chgData name="SCHERRER Antoine" userId="15f7772c-3974-493f-824d-fd14c8a4ba88" providerId="ADAL" clId="{F3CCF115-F920-ED4D-A0BB-3BA7C3DF1E66}" dt="2023-09-06T13:58:46.180" v="91" actId="2696"/>
        <pc:sldMkLst>
          <pc:docMk/>
          <pc:sldMk cId="345591979" sldId="575"/>
        </pc:sldMkLst>
      </pc:sldChg>
      <pc:sldChg chg="del">
        <pc:chgData name="SCHERRER Antoine" userId="15f7772c-3974-493f-824d-fd14c8a4ba88" providerId="ADAL" clId="{F3CCF115-F920-ED4D-A0BB-3BA7C3DF1E66}" dt="2023-09-06T13:58:46.150" v="82" actId="2696"/>
        <pc:sldMkLst>
          <pc:docMk/>
          <pc:sldMk cId="2849611896" sldId="576"/>
        </pc:sldMkLst>
      </pc:sldChg>
      <pc:sldChg chg="del">
        <pc:chgData name="SCHERRER Antoine" userId="15f7772c-3974-493f-824d-fd14c8a4ba88" providerId="ADAL" clId="{F3CCF115-F920-ED4D-A0BB-3BA7C3DF1E66}" dt="2023-09-06T13:58:46.280" v="95" actId="2696"/>
        <pc:sldMkLst>
          <pc:docMk/>
          <pc:sldMk cId="899675668" sldId="577"/>
        </pc:sldMkLst>
      </pc:sldChg>
      <pc:sldChg chg="del">
        <pc:chgData name="SCHERRER Antoine" userId="15f7772c-3974-493f-824d-fd14c8a4ba88" providerId="ADAL" clId="{F3CCF115-F920-ED4D-A0BB-3BA7C3DF1E66}" dt="2023-09-06T13:59:01.845" v="114" actId="2696"/>
        <pc:sldMkLst>
          <pc:docMk/>
          <pc:sldMk cId="3067497248" sldId="578"/>
        </pc:sldMkLst>
      </pc:sldChg>
      <pc:sldChg chg="del">
        <pc:chgData name="SCHERRER Antoine" userId="15f7772c-3974-493f-824d-fd14c8a4ba88" providerId="ADAL" clId="{F3CCF115-F920-ED4D-A0BB-3BA7C3DF1E66}" dt="2023-09-06T13:59:03.156" v="115" actId="2696"/>
        <pc:sldMkLst>
          <pc:docMk/>
          <pc:sldMk cId="107367377" sldId="579"/>
        </pc:sldMkLst>
      </pc:sldChg>
      <pc:sldChg chg="del">
        <pc:chgData name="SCHERRER Antoine" userId="15f7772c-3974-493f-824d-fd14c8a4ba88" providerId="ADAL" clId="{F3CCF115-F920-ED4D-A0BB-3BA7C3DF1E66}" dt="2023-09-06T13:59:12.481" v="116" actId="2696"/>
        <pc:sldMkLst>
          <pc:docMk/>
          <pc:sldMk cId="4116631256" sldId="580"/>
        </pc:sldMkLst>
      </pc:sldChg>
      <pc:sldChg chg="del">
        <pc:chgData name="SCHERRER Antoine" userId="15f7772c-3974-493f-824d-fd14c8a4ba88" providerId="ADAL" clId="{F3CCF115-F920-ED4D-A0BB-3BA7C3DF1E66}" dt="2023-09-06T13:59:23.787" v="117" actId="2696"/>
        <pc:sldMkLst>
          <pc:docMk/>
          <pc:sldMk cId="2356319307" sldId="581"/>
        </pc:sldMkLst>
      </pc:sldChg>
      <pc:sldChg chg="del">
        <pc:chgData name="SCHERRER Antoine" userId="15f7772c-3974-493f-824d-fd14c8a4ba88" providerId="ADAL" clId="{F3CCF115-F920-ED4D-A0BB-3BA7C3DF1E66}" dt="2023-09-06T13:58:46.314" v="107" actId="2696"/>
        <pc:sldMkLst>
          <pc:docMk/>
          <pc:sldMk cId="1491808428" sldId="582"/>
        </pc:sldMkLst>
      </pc:sldChg>
      <pc:sldChg chg="del">
        <pc:chgData name="SCHERRER Antoine" userId="15f7772c-3974-493f-824d-fd14c8a4ba88" providerId="ADAL" clId="{F3CCF115-F920-ED4D-A0BB-3BA7C3DF1E66}" dt="2023-09-06T13:58:46.337" v="112" actId="2696"/>
        <pc:sldMkLst>
          <pc:docMk/>
          <pc:sldMk cId="1124245502" sldId="583"/>
        </pc:sldMkLst>
      </pc:sldChg>
      <pc:sldChg chg="modSp del mod">
        <pc:chgData name="SCHERRER Antoine" userId="15f7772c-3974-493f-824d-fd14c8a4ba88" providerId="ADAL" clId="{F3CCF115-F920-ED4D-A0BB-3BA7C3DF1E66}" dt="2023-09-17T15:35:57.643" v="262" actId="2696"/>
        <pc:sldMkLst>
          <pc:docMk/>
          <pc:sldMk cId="1908240978" sldId="584"/>
        </pc:sldMkLst>
        <pc:spChg chg="mod">
          <ac:chgData name="SCHERRER Antoine" userId="15f7772c-3974-493f-824d-fd14c8a4ba88" providerId="ADAL" clId="{F3CCF115-F920-ED4D-A0BB-3BA7C3DF1E66}" dt="2023-09-06T14:01:26.634" v="214"/>
          <ac:spMkLst>
            <pc:docMk/>
            <pc:sldMk cId="1908240978" sldId="584"/>
            <ac:spMk id="3" creationId="{7B83AB39-6766-41D2-9A20-1C52C2BE357F}"/>
          </ac:spMkLst>
        </pc:spChg>
        <pc:picChg chg="mod">
          <ac:chgData name="SCHERRER Antoine" userId="15f7772c-3974-493f-824d-fd14c8a4ba88" providerId="ADAL" clId="{F3CCF115-F920-ED4D-A0BB-3BA7C3DF1E66}" dt="2023-09-06T14:01:29.916" v="215" actId="1076"/>
          <ac:picMkLst>
            <pc:docMk/>
            <pc:sldMk cId="1908240978" sldId="584"/>
            <ac:picMk id="6" creationId="{6694B70A-06A9-429B-AE5C-23147029303C}"/>
          </ac:picMkLst>
        </pc:picChg>
        <pc:picChg chg="mod">
          <ac:chgData name="SCHERRER Antoine" userId="15f7772c-3974-493f-824d-fd14c8a4ba88" providerId="ADAL" clId="{F3CCF115-F920-ED4D-A0BB-3BA7C3DF1E66}" dt="2023-09-06T14:01:35.545" v="216" actId="1076"/>
          <ac:picMkLst>
            <pc:docMk/>
            <pc:sldMk cId="1908240978" sldId="584"/>
            <ac:picMk id="7" creationId="{1367AD9C-53B8-4C93-87D7-B418AEA1198D}"/>
          </ac:picMkLst>
        </pc:picChg>
        <pc:picChg chg="mod">
          <ac:chgData name="SCHERRER Antoine" userId="15f7772c-3974-493f-824d-fd14c8a4ba88" providerId="ADAL" clId="{F3CCF115-F920-ED4D-A0BB-3BA7C3DF1E66}" dt="2023-09-06T14:01:35.545" v="216" actId="1076"/>
          <ac:picMkLst>
            <pc:docMk/>
            <pc:sldMk cId="1908240978" sldId="584"/>
            <ac:picMk id="8" creationId="{3B8F5E37-2023-4B2B-B555-A0DAC7000FB9}"/>
          </ac:picMkLst>
        </pc:picChg>
      </pc:sldChg>
      <pc:sldChg chg="modSp del mod">
        <pc:chgData name="SCHERRER Antoine" userId="15f7772c-3974-493f-824d-fd14c8a4ba88" providerId="ADAL" clId="{F3CCF115-F920-ED4D-A0BB-3BA7C3DF1E66}" dt="2023-09-17T15:35:58.549" v="263" actId="2696"/>
        <pc:sldMkLst>
          <pc:docMk/>
          <pc:sldMk cId="2506400936" sldId="585"/>
        </pc:sldMkLst>
        <pc:spChg chg="mod">
          <ac:chgData name="SCHERRER Antoine" userId="15f7772c-3974-493f-824d-fd14c8a4ba88" providerId="ADAL" clId="{F3CCF115-F920-ED4D-A0BB-3BA7C3DF1E66}" dt="2023-09-06T14:01:23.269" v="213"/>
          <ac:spMkLst>
            <pc:docMk/>
            <pc:sldMk cId="2506400936" sldId="585"/>
            <ac:spMk id="4" creationId="{5313974D-2F36-4CDF-8C15-F02E1AFCDFFD}"/>
          </ac:spMkLst>
        </pc:spChg>
      </pc:sldChg>
      <pc:sldChg chg="modSp del mod">
        <pc:chgData name="SCHERRER Antoine" userId="15f7772c-3974-493f-824d-fd14c8a4ba88" providerId="ADAL" clId="{F3CCF115-F920-ED4D-A0BB-3BA7C3DF1E66}" dt="2023-09-17T15:36:00.203" v="264" actId="2696"/>
        <pc:sldMkLst>
          <pc:docMk/>
          <pc:sldMk cId="1656337112" sldId="586"/>
        </pc:sldMkLst>
        <pc:spChg chg="mod">
          <ac:chgData name="SCHERRER Antoine" userId="15f7772c-3974-493f-824d-fd14c8a4ba88" providerId="ADAL" clId="{F3CCF115-F920-ED4D-A0BB-3BA7C3DF1E66}" dt="2023-09-06T14:01:21.086" v="212"/>
          <ac:spMkLst>
            <pc:docMk/>
            <pc:sldMk cId="1656337112" sldId="586"/>
            <ac:spMk id="4" creationId="{D9612147-2822-412A-B076-F07DB941BDBC}"/>
          </ac:spMkLst>
        </pc:spChg>
      </pc:sldChg>
      <pc:sldChg chg="modSp add mod">
        <pc:chgData name="SCHERRER Antoine" userId="15f7772c-3974-493f-824d-fd14c8a4ba88" providerId="ADAL" clId="{F3CCF115-F920-ED4D-A0BB-3BA7C3DF1E66}" dt="2023-09-06T14:01:18.153" v="211" actId="20577"/>
        <pc:sldMkLst>
          <pc:docMk/>
          <pc:sldMk cId="598965500" sldId="587"/>
        </pc:sldMkLst>
        <pc:spChg chg="mod">
          <ac:chgData name="SCHERRER Antoine" userId="15f7772c-3974-493f-824d-fd14c8a4ba88" providerId="ADAL" clId="{F3CCF115-F920-ED4D-A0BB-3BA7C3DF1E66}" dt="2023-09-06T14:01:18.153" v="211" actId="20577"/>
          <ac:spMkLst>
            <pc:docMk/>
            <pc:sldMk cId="598965500" sldId="587"/>
            <ac:spMk id="4" creationId="{879CD27A-A6D0-49D8-A52E-1CAA5EFB64D5}"/>
          </ac:spMkLst>
        </pc:spChg>
      </pc:sldChg>
      <pc:sldChg chg="del">
        <pc:chgData name="SCHERRER Antoine" userId="15f7772c-3974-493f-824d-fd14c8a4ba88" providerId="ADAL" clId="{F3CCF115-F920-ED4D-A0BB-3BA7C3DF1E66}" dt="2023-09-06T14:00:45.811" v="119" actId="2696"/>
        <pc:sldMkLst>
          <pc:docMk/>
          <pc:sldMk cId="3443659264" sldId="587"/>
        </pc:sldMkLst>
      </pc:sldChg>
      <pc:sldChg chg="del">
        <pc:chgData name="SCHERRER Antoine" userId="15f7772c-3974-493f-824d-fd14c8a4ba88" providerId="ADAL" clId="{F3CCF115-F920-ED4D-A0BB-3BA7C3DF1E66}" dt="2023-09-06T14:00:46.623" v="128" actId="2696"/>
        <pc:sldMkLst>
          <pc:docMk/>
          <pc:sldMk cId="4243369444" sldId="588"/>
        </pc:sldMkLst>
      </pc:sldChg>
      <pc:sldChg chg="del">
        <pc:chgData name="SCHERRER Antoine" userId="15f7772c-3974-493f-824d-fd14c8a4ba88" providerId="ADAL" clId="{F3CCF115-F920-ED4D-A0BB-3BA7C3DF1E66}" dt="2023-09-06T14:00:49.179" v="198" actId="2696"/>
        <pc:sldMkLst>
          <pc:docMk/>
          <pc:sldMk cId="4096999719" sldId="589"/>
        </pc:sldMkLst>
      </pc:sldChg>
      <pc:sldChg chg="del">
        <pc:chgData name="SCHERRER Antoine" userId="15f7772c-3974-493f-824d-fd14c8a4ba88" providerId="ADAL" clId="{F3CCF115-F920-ED4D-A0BB-3BA7C3DF1E66}" dt="2023-09-06T14:00:48.357" v="155" actId="2696"/>
        <pc:sldMkLst>
          <pc:docMk/>
          <pc:sldMk cId="3954997851" sldId="590"/>
        </pc:sldMkLst>
      </pc:sldChg>
      <pc:sldChg chg="del">
        <pc:chgData name="SCHERRER Antoine" userId="15f7772c-3974-493f-824d-fd14c8a4ba88" providerId="ADAL" clId="{F3CCF115-F920-ED4D-A0BB-3BA7C3DF1E66}" dt="2023-09-06T14:00:48.378" v="158" actId="2696"/>
        <pc:sldMkLst>
          <pc:docMk/>
          <pc:sldMk cId="2501606814" sldId="591"/>
        </pc:sldMkLst>
      </pc:sldChg>
      <pc:sldChg chg="del">
        <pc:chgData name="SCHERRER Antoine" userId="15f7772c-3974-493f-824d-fd14c8a4ba88" providerId="ADAL" clId="{F3CCF115-F920-ED4D-A0BB-3BA7C3DF1E66}" dt="2023-09-06T14:00:48.360" v="156" actId="2696"/>
        <pc:sldMkLst>
          <pc:docMk/>
          <pc:sldMk cId="1296394299" sldId="592"/>
        </pc:sldMkLst>
      </pc:sldChg>
      <pc:sldChg chg="del">
        <pc:chgData name="SCHERRER Antoine" userId="15f7772c-3974-493f-824d-fd14c8a4ba88" providerId="ADAL" clId="{F3CCF115-F920-ED4D-A0BB-3BA7C3DF1E66}" dt="2023-09-06T14:00:47.577" v="145" actId="2696"/>
        <pc:sldMkLst>
          <pc:docMk/>
          <pc:sldMk cId="2531703306" sldId="593"/>
        </pc:sldMkLst>
      </pc:sldChg>
      <pc:sldChg chg="del">
        <pc:chgData name="SCHERRER Antoine" userId="15f7772c-3974-493f-824d-fd14c8a4ba88" providerId="ADAL" clId="{F3CCF115-F920-ED4D-A0BB-3BA7C3DF1E66}" dt="2023-09-06T14:00:48.685" v="171" actId="2696"/>
        <pc:sldMkLst>
          <pc:docMk/>
          <pc:sldMk cId="2414498311" sldId="594"/>
        </pc:sldMkLst>
      </pc:sldChg>
      <pc:sldChg chg="del">
        <pc:chgData name="SCHERRER Antoine" userId="15f7772c-3974-493f-824d-fd14c8a4ba88" providerId="ADAL" clId="{F3CCF115-F920-ED4D-A0BB-3BA7C3DF1E66}" dt="2023-09-06T14:00:49.407" v="205" actId="2696"/>
        <pc:sldMkLst>
          <pc:docMk/>
          <pc:sldMk cId="4294267954" sldId="595"/>
        </pc:sldMkLst>
      </pc:sldChg>
      <pc:sldChg chg="del">
        <pc:chgData name="SCHERRER Antoine" userId="15f7772c-3974-493f-824d-fd14c8a4ba88" providerId="ADAL" clId="{F3CCF115-F920-ED4D-A0BB-3BA7C3DF1E66}" dt="2023-09-06T14:00:46.618" v="127" actId="2696"/>
        <pc:sldMkLst>
          <pc:docMk/>
          <pc:sldMk cId="1785506196" sldId="596"/>
        </pc:sldMkLst>
      </pc:sldChg>
      <pc:sldChg chg="del">
        <pc:chgData name="SCHERRER Antoine" userId="15f7772c-3974-493f-824d-fd14c8a4ba88" providerId="ADAL" clId="{F3CCF115-F920-ED4D-A0BB-3BA7C3DF1E66}" dt="2023-09-06T14:00:49.039" v="191" actId="2696"/>
        <pc:sldMkLst>
          <pc:docMk/>
          <pc:sldMk cId="431905527" sldId="597"/>
        </pc:sldMkLst>
      </pc:sldChg>
      <pc:sldChg chg="del">
        <pc:chgData name="SCHERRER Antoine" userId="15f7772c-3974-493f-824d-fd14c8a4ba88" providerId="ADAL" clId="{F3CCF115-F920-ED4D-A0BB-3BA7C3DF1E66}" dt="2023-09-06T14:00:47.576" v="144" actId="2696"/>
        <pc:sldMkLst>
          <pc:docMk/>
          <pc:sldMk cId="2670052231" sldId="598"/>
        </pc:sldMkLst>
      </pc:sldChg>
      <pc:sldChg chg="del">
        <pc:chgData name="SCHERRER Antoine" userId="15f7772c-3974-493f-824d-fd14c8a4ba88" providerId="ADAL" clId="{F3CCF115-F920-ED4D-A0BB-3BA7C3DF1E66}" dt="2023-09-06T14:00:49.488" v="206" actId="2696"/>
        <pc:sldMkLst>
          <pc:docMk/>
          <pc:sldMk cId="7424925" sldId="599"/>
        </pc:sldMkLst>
      </pc:sldChg>
      <pc:sldChg chg="del">
        <pc:chgData name="SCHERRER Antoine" userId="15f7772c-3974-493f-824d-fd14c8a4ba88" providerId="ADAL" clId="{F3CCF115-F920-ED4D-A0BB-3BA7C3DF1E66}" dt="2023-09-06T14:00:48.684" v="170" actId="2696"/>
        <pc:sldMkLst>
          <pc:docMk/>
          <pc:sldMk cId="2090752845" sldId="600"/>
        </pc:sldMkLst>
      </pc:sldChg>
      <pc:sldChg chg="del">
        <pc:chgData name="SCHERRER Antoine" userId="15f7772c-3974-493f-824d-fd14c8a4ba88" providerId="ADAL" clId="{F3CCF115-F920-ED4D-A0BB-3BA7C3DF1E66}" dt="2023-09-06T14:00:48.380" v="159" actId="2696"/>
        <pc:sldMkLst>
          <pc:docMk/>
          <pc:sldMk cId="2002245944" sldId="601"/>
        </pc:sldMkLst>
      </pc:sldChg>
      <pc:sldChg chg="del">
        <pc:chgData name="SCHERRER Antoine" userId="15f7772c-3974-493f-824d-fd14c8a4ba88" providerId="ADAL" clId="{F3CCF115-F920-ED4D-A0BB-3BA7C3DF1E66}" dt="2023-09-06T14:00:49.032" v="186" actId="2696"/>
        <pc:sldMkLst>
          <pc:docMk/>
          <pc:sldMk cId="77873213" sldId="602"/>
        </pc:sldMkLst>
      </pc:sldChg>
      <pc:sldChg chg="del">
        <pc:chgData name="SCHERRER Antoine" userId="15f7772c-3974-493f-824d-fd14c8a4ba88" providerId="ADAL" clId="{F3CCF115-F920-ED4D-A0BB-3BA7C3DF1E66}" dt="2023-09-06T14:00:48.974" v="184" actId="2696"/>
        <pc:sldMkLst>
          <pc:docMk/>
          <pc:sldMk cId="2779084395" sldId="603"/>
        </pc:sldMkLst>
      </pc:sldChg>
      <pc:sldChg chg="del">
        <pc:chgData name="SCHERRER Antoine" userId="15f7772c-3974-493f-824d-fd14c8a4ba88" providerId="ADAL" clId="{F3CCF115-F920-ED4D-A0BB-3BA7C3DF1E66}" dt="2023-09-06T14:00:47.956" v="148" actId="2696"/>
        <pc:sldMkLst>
          <pc:docMk/>
          <pc:sldMk cId="102745849" sldId="604"/>
        </pc:sldMkLst>
      </pc:sldChg>
      <pc:sldChg chg="del">
        <pc:chgData name="SCHERRER Antoine" userId="15f7772c-3974-493f-824d-fd14c8a4ba88" providerId="ADAL" clId="{F3CCF115-F920-ED4D-A0BB-3BA7C3DF1E66}" dt="2023-09-06T14:00:46.616" v="126" actId="2696"/>
        <pc:sldMkLst>
          <pc:docMk/>
          <pc:sldMk cId="784489728" sldId="605"/>
        </pc:sldMkLst>
      </pc:sldChg>
      <pc:sldChg chg="del">
        <pc:chgData name="SCHERRER Antoine" userId="15f7772c-3974-493f-824d-fd14c8a4ba88" providerId="ADAL" clId="{F3CCF115-F920-ED4D-A0BB-3BA7C3DF1E66}" dt="2023-09-06T14:00:45.982" v="121" actId="2696"/>
        <pc:sldMkLst>
          <pc:docMk/>
          <pc:sldMk cId="4050877436" sldId="606"/>
        </pc:sldMkLst>
      </pc:sldChg>
      <pc:sldChg chg="del">
        <pc:chgData name="SCHERRER Antoine" userId="15f7772c-3974-493f-824d-fd14c8a4ba88" providerId="ADAL" clId="{F3CCF115-F920-ED4D-A0BB-3BA7C3DF1E66}" dt="2023-09-06T14:00:48.908" v="180" actId="2696"/>
        <pc:sldMkLst>
          <pc:docMk/>
          <pc:sldMk cId="2577999074" sldId="607"/>
        </pc:sldMkLst>
      </pc:sldChg>
      <pc:sldChg chg="del">
        <pc:chgData name="SCHERRER Antoine" userId="15f7772c-3974-493f-824d-fd14c8a4ba88" providerId="ADAL" clId="{F3CCF115-F920-ED4D-A0BB-3BA7C3DF1E66}" dt="2023-09-06T14:00:48.495" v="165" actId="2696"/>
        <pc:sldMkLst>
          <pc:docMk/>
          <pc:sldMk cId="457096283" sldId="608"/>
        </pc:sldMkLst>
      </pc:sldChg>
      <pc:sldChg chg="del">
        <pc:chgData name="SCHERRER Antoine" userId="15f7772c-3974-493f-824d-fd14c8a4ba88" providerId="ADAL" clId="{F3CCF115-F920-ED4D-A0BB-3BA7C3DF1E66}" dt="2023-09-06T14:00:47.977" v="149" actId="2696"/>
        <pc:sldMkLst>
          <pc:docMk/>
          <pc:sldMk cId="2537316030" sldId="611"/>
        </pc:sldMkLst>
      </pc:sldChg>
      <pc:sldChg chg="del">
        <pc:chgData name="SCHERRER Antoine" userId="15f7772c-3974-493f-824d-fd14c8a4ba88" providerId="ADAL" clId="{F3CCF115-F920-ED4D-A0BB-3BA7C3DF1E66}" dt="2023-09-06T14:00:49.034" v="187" actId="2696"/>
        <pc:sldMkLst>
          <pc:docMk/>
          <pc:sldMk cId="2593694833" sldId="612"/>
        </pc:sldMkLst>
      </pc:sldChg>
      <pc:sldChg chg="del">
        <pc:chgData name="SCHERRER Antoine" userId="15f7772c-3974-493f-824d-fd14c8a4ba88" providerId="ADAL" clId="{F3CCF115-F920-ED4D-A0BB-3BA7C3DF1E66}" dt="2023-09-06T14:00:49.041" v="193" actId="2696"/>
        <pc:sldMkLst>
          <pc:docMk/>
          <pc:sldMk cId="1014890782" sldId="613"/>
        </pc:sldMkLst>
      </pc:sldChg>
      <pc:sldChg chg="del">
        <pc:chgData name="SCHERRER Antoine" userId="15f7772c-3974-493f-824d-fd14c8a4ba88" providerId="ADAL" clId="{F3CCF115-F920-ED4D-A0BB-3BA7C3DF1E66}" dt="2023-09-06T14:00:49.355" v="204" actId="2696"/>
        <pc:sldMkLst>
          <pc:docMk/>
          <pc:sldMk cId="4009916378" sldId="614"/>
        </pc:sldMkLst>
      </pc:sldChg>
      <pc:sldChg chg="del">
        <pc:chgData name="SCHERRER Antoine" userId="15f7772c-3974-493f-824d-fd14c8a4ba88" providerId="ADAL" clId="{F3CCF115-F920-ED4D-A0BB-3BA7C3DF1E66}" dt="2023-09-06T14:00:48.383" v="162" actId="2696"/>
        <pc:sldMkLst>
          <pc:docMk/>
          <pc:sldMk cId="3548032078" sldId="615"/>
        </pc:sldMkLst>
      </pc:sldChg>
      <pc:sldChg chg="del">
        <pc:chgData name="SCHERRER Antoine" userId="15f7772c-3974-493f-824d-fd14c8a4ba88" providerId="ADAL" clId="{F3CCF115-F920-ED4D-A0BB-3BA7C3DF1E66}" dt="2023-09-06T14:00:46.842" v="133" actId="2696"/>
        <pc:sldMkLst>
          <pc:docMk/>
          <pc:sldMk cId="2457303263" sldId="616"/>
        </pc:sldMkLst>
      </pc:sldChg>
      <pc:sldChg chg="del">
        <pc:chgData name="SCHERRER Antoine" userId="15f7772c-3974-493f-824d-fd14c8a4ba88" providerId="ADAL" clId="{F3CCF115-F920-ED4D-A0BB-3BA7C3DF1E66}" dt="2023-09-06T14:00:48.356" v="154" actId="2696"/>
        <pc:sldMkLst>
          <pc:docMk/>
          <pc:sldMk cId="4287825983" sldId="617"/>
        </pc:sldMkLst>
      </pc:sldChg>
      <pc:sldChg chg="del">
        <pc:chgData name="SCHERRER Antoine" userId="15f7772c-3974-493f-824d-fd14c8a4ba88" providerId="ADAL" clId="{F3CCF115-F920-ED4D-A0BB-3BA7C3DF1E66}" dt="2023-09-06T14:00:49.353" v="202" actId="2696"/>
        <pc:sldMkLst>
          <pc:docMk/>
          <pc:sldMk cId="3661329815" sldId="618"/>
        </pc:sldMkLst>
      </pc:sldChg>
      <pc:sldChg chg="del">
        <pc:chgData name="SCHERRER Antoine" userId="15f7772c-3974-493f-824d-fd14c8a4ba88" providerId="ADAL" clId="{F3CCF115-F920-ED4D-A0BB-3BA7C3DF1E66}" dt="2023-09-06T14:00:46.845" v="135" actId="2696"/>
        <pc:sldMkLst>
          <pc:docMk/>
          <pc:sldMk cId="4018470890" sldId="619"/>
        </pc:sldMkLst>
      </pc:sldChg>
      <pc:sldChg chg="del">
        <pc:chgData name="SCHERRER Antoine" userId="15f7772c-3974-493f-824d-fd14c8a4ba88" providerId="ADAL" clId="{F3CCF115-F920-ED4D-A0BB-3BA7C3DF1E66}" dt="2023-09-06T14:00:48.905" v="177" actId="2696"/>
        <pc:sldMkLst>
          <pc:docMk/>
          <pc:sldMk cId="1101985310" sldId="620"/>
        </pc:sldMkLst>
      </pc:sldChg>
      <pc:sldChg chg="del">
        <pc:chgData name="SCHERRER Antoine" userId="15f7772c-3974-493f-824d-fd14c8a4ba88" providerId="ADAL" clId="{F3CCF115-F920-ED4D-A0BB-3BA7C3DF1E66}" dt="2023-09-06T14:00:47.367" v="139" actId="2696"/>
        <pc:sldMkLst>
          <pc:docMk/>
          <pc:sldMk cId="2605574346" sldId="621"/>
        </pc:sldMkLst>
      </pc:sldChg>
      <pc:sldChg chg="del">
        <pc:chgData name="SCHERRER Antoine" userId="15f7772c-3974-493f-824d-fd14c8a4ba88" providerId="ADAL" clId="{F3CCF115-F920-ED4D-A0BB-3BA7C3DF1E66}" dt="2023-09-06T14:00:46.843" v="134" actId="2696"/>
        <pc:sldMkLst>
          <pc:docMk/>
          <pc:sldMk cId="1671144869" sldId="622"/>
        </pc:sldMkLst>
      </pc:sldChg>
      <pc:sldChg chg="del">
        <pc:chgData name="SCHERRER Antoine" userId="15f7772c-3974-493f-824d-fd14c8a4ba88" providerId="ADAL" clId="{F3CCF115-F920-ED4D-A0BB-3BA7C3DF1E66}" dt="2023-09-06T14:00:48.904" v="176" actId="2696"/>
        <pc:sldMkLst>
          <pc:docMk/>
          <pc:sldMk cId="3325316371" sldId="623"/>
        </pc:sldMkLst>
      </pc:sldChg>
      <pc:sldChg chg="del">
        <pc:chgData name="SCHERRER Antoine" userId="15f7772c-3974-493f-824d-fd14c8a4ba88" providerId="ADAL" clId="{F3CCF115-F920-ED4D-A0BB-3BA7C3DF1E66}" dt="2023-09-06T14:00:46.318" v="123" actId="2696"/>
        <pc:sldMkLst>
          <pc:docMk/>
          <pc:sldMk cId="500852027" sldId="624"/>
        </pc:sldMkLst>
      </pc:sldChg>
      <pc:sldChg chg="del">
        <pc:chgData name="SCHERRER Antoine" userId="15f7772c-3974-493f-824d-fd14c8a4ba88" providerId="ADAL" clId="{F3CCF115-F920-ED4D-A0BB-3BA7C3DF1E66}" dt="2023-09-06T14:00:49.099" v="195" actId="2696"/>
        <pc:sldMkLst>
          <pc:docMk/>
          <pc:sldMk cId="1254678315" sldId="625"/>
        </pc:sldMkLst>
      </pc:sldChg>
      <pc:sldChg chg="del">
        <pc:chgData name="SCHERRER Antoine" userId="15f7772c-3974-493f-824d-fd14c8a4ba88" providerId="ADAL" clId="{F3CCF115-F920-ED4D-A0BB-3BA7C3DF1E66}" dt="2023-09-06T14:00:49.035" v="188" actId="2696"/>
        <pc:sldMkLst>
          <pc:docMk/>
          <pc:sldMk cId="2201548480" sldId="626"/>
        </pc:sldMkLst>
      </pc:sldChg>
      <pc:sldChg chg="del">
        <pc:chgData name="SCHERRER Antoine" userId="15f7772c-3974-493f-824d-fd14c8a4ba88" providerId="ADAL" clId="{F3CCF115-F920-ED4D-A0BB-3BA7C3DF1E66}" dt="2023-09-06T14:00:48.972" v="182" actId="2696"/>
        <pc:sldMkLst>
          <pc:docMk/>
          <pc:sldMk cId="629111577" sldId="627"/>
        </pc:sldMkLst>
      </pc:sldChg>
      <pc:sldChg chg="del">
        <pc:chgData name="SCHERRER Antoine" userId="15f7772c-3974-493f-824d-fd14c8a4ba88" providerId="ADAL" clId="{F3CCF115-F920-ED4D-A0BB-3BA7C3DF1E66}" dt="2023-09-06T14:00:49.031" v="185" actId="2696"/>
        <pc:sldMkLst>
          <pc:docMk/>
          <pc:sldMk cId="3292189775" sldId="628"/>
        </pc:sldMkLst>
      </pc:sldChg>
      <pc:sldChg chg="del">
        <pc:chgData name="SCHERRER Antoine" userId="15f7772c-3974-493f-824d-fd14c8a4ba88" providerId="ADAL" clId="{F3CCF115-F920-ED4D-A0BB-3BA7C3DF1E66}" dt="2023-09-06T14:00:49.036" v="189" actId="2696"/>
        <pc:sldMkLst>
          <pc:docMk/>
          <pc:sldMk cId="3851228539" sldId="629"/>
        </pc:sldMkLst>
      </pc:sldChg>
      <pc:sldChg chg="del">
        <pc:chgData name="SCHERRER Antoine" userId="15f7772c-3974-493f-824d-fd14c8a4ba88" providerId="ADAL" clId="{F3CCF115-F920-ED4D-A0BB-3BA7C3DF1E66}" dt="2023-09-06T14:00:48.973" v="183" actId="2696"/>
        <pc:sldMkLst>
          <pc:docMk/>
          <pc:sldMk cId="3951965915" sldId="630"/>
        </pc:sldMkLst>
      </pc:sldChg>
      <pc:sldChg chg="del">
        <pc:chgData name="SCHERRER Antoine" userId="15f7772c-3974-493f-824d-fd14c8a4ba88" providerId="ADAL" clId="{F3CCF115-F920-ED4D-A0BB-3BA7C3DF1E66}" dt="2023-09-06T14:00:49.175" v="197" actId="2696"/>
        <pc:sldMkLst>
          <pc:docMk/>
          <pc:sldMk cId="4146181656" sldId="631"/>
        </pc:sldMkLst>
      </pc:sldChg>
      <pc:sldChg chg="del">
        <pc:chgData name="SCHERRER Antoine" userId="15f7772c-3974-493f-824d-fd14c8a4ba88" providerId="ADAL" clId="{F3CCF115-F920-ED4D-A0BB-3BA7C3DF1E66}" dt="2023-09-06T14:00:46.669" v="129" actId="2696"/>
        <pc:sldMkLst>
          <pc:docMk/>
          <pc:sldMk cId="1846062879" sldId="632"/>
        </pc:sldMkLst>
      </pc:sldChg>
      <pc:sldChg chg="del">
        <pc:chgData name="SCHERRER Antoine" userId="15f7772c-3974-493f-824d-fd14c8a4ba88" providerId="ADAL" clId="{F3CCF115-F920-ED4D-A0BB-3BA7C3DF1E66}" dt="2023-09-06T14:00:48.907" v="179" actId="2696"/>
        <pc:sldMkLst>
          <pc:docMk/>
          <pc:sldMk cId="2008020334" sldId="633"/>
        </pc:sldMkLst>
      </pc:sldChg>
      <pc:sldChg chg="del">
        <pc:chgData name="SCHERRER Antoine" userId="15f7772c-3974-493f-824d-fd14c8a4ba88" providerId="ADAL" clId="{F3CCF115-F920-ED4D-A0BB-3BA7C3DF1E66}" dt="2023-09-06T14:00:48.494" v="164" actId="2696"/>
        <pc:sldMkLst>
          <pc:docMk/>
          <pc:sldMk cId="1353396297" sldId="634"/>
        </pc:sldMkLst>
      </pc:sldChg>
      <pc:sldChg chg="del">
        <pc:chgData name="SCHERRER Antoine" userId="15f7772c-3974-493f-824d-fd14c8a4ba88" providerId="ADAL" clId="{F3CCF115-F920-ED4D-A0BB-3BA7C3DF1E66}" dt="2023-09-06T14:00:46.841" v="132" actId="2696"/>
        <pc:sldMkLst>
          <pc:docMk/>
          <pc:sldMk cId="377332191" sldId="635"/>
        </pc:sldMkLst>
      </pc:sldChg>
      <pc:sldChg chg="del">
        <pc:chgData name="SCHERRER Antoine" userId="15f7772c-3974-493f-824d-fd14c8a4ba88" providerId="ADAL" clId="{F3CCF115-F920-ED4D-A0BB-3BA7C3DF1E66}" dt="2023-09-06T14:00:49.181" v="199" actId="2696"/>
        <pc:sldMkLst>
          <pc:docMk/>
          <pc:sldMk cId="3716579862" sldId="636"/>
        </pc:sldMkLst>
      </pc:sldChg>
      <pc:sldChg chg="del">
        <pc:chgData name="SCHERRER Antoine" userId="15f7772c-3974-493f-824d-fd14c8a4ba88" providerId="ADAL" clId="{F3CCF115-F920-ED4D-A0BB-3BA7C3DF1E66}" dt="2023-09-06T14:00:49.038" v="190" actId="2696"/>
        <pc:sldMkLst>
          <pc:docMk/>
          <pc:sldMk cId="3590446865" sldId="637"/>
        </pc:sldMkLst>
      </pc:sldChg>
      <pc:sldChg chg="del">
        <pc:chgData name="SCHERRER Antoine" userId="15f7772c-3974-493f-824d-fd14c8a4ba88" providerId="ADAL" clId="{F3CCF115-F920-ED4D-A0BB-3BA7C3DF1E66}" dt="2023-09-06T14:00:47.574" v="143" actId="2696"/>
        <pc:sldMkLst>
          <pc:docMk/>
          <pc:sldMk cId="3919006365" sldId="638"/>
        </pc:sldMkLst>
      </pc:sldChg>
      <pc:sldChg chg="del">
        <pc:chgData name="SCHERRER Antoine" userId="15f7772c-3974-493f-824d-fd14c8a4ba88" providerId="ADAL" clId="{F3CCF115-F920-ED4D-A0BB-3BA7C3DF1E66}" dt="2023-09-06T14:00:47.568" v="141" actId="2696"/>
        <pc:sldMkLst>
          <pc:docMk/>
          <pc:sldMk cId="1670395755" sldId="639"/>
        </pc:sldMkLst>
      </pc:sldChg>
      <pc:sldChg chg="del">
        <pc:chgData name="SCHERRER Antoine" userId="15f7772c-3974-493f-824d-fd14c8a4ba88" providerId="ADAL" clId="{F3CCF115-F920-ED4D-A0BB-3BA7C3DF1E66}" dt="2023-09-06T14:00:49.042" v="194" actId="2696"/>
        <pc:sldMkLst>
          <pc:docMk/>
          <pc:sldMk cId="1320753826" sldId="640"/>
        </pc:sldMkLst>
      </pc:sldChg>
      <pc:sldChg chg="del">
        <pc:chgData name="SCHERRER Antoine" userId="15f7772c-3974-493f-824d-fd14c8a4ba88" providerId="ADAL" clId="{F3CCF115-F920-ED4D-A0BB-3BA7C3DF1E66}" dt="2023-09-06T14:00:48.382" v="161" actId="2696"/>
        <pc:sldMkLst>
          <pc:docMk/>
          <pc:sldMk cId="2176694016" sldId="641"/>
        </pc:sldMkLst>
      </pc:sldChg>
      <pc:sldChg chg="del">
        <pc:chgData name="SCHERRER Antoine" userId="15f7772c-3974-493f-824d-fd14c8a4ba88" providerId="ADAL" clId="{F3CCF115-F920-ED4D-A0BB-3BA7C3DF1E66}" dt="2023-09-06T14:00:48.906" v="178" actId="2696"/>
        <pc:sldMkLst>
          <pc:docMk/>
          <pc:sldMk cId="2156159387" sldId="642"/>
        </pc:sldMkLst>
      </pc:sldChg>
      <pc:sldChg chg="del">
        <pc:chgData name="SCHERRER Antoine" userId="15f7772c-3974-493f-824d-fd14c8a4ba88" providerId="ADAL" clId="{F3CCF115-F920-ED4D-A0BB-3BA7C3DF1E66}" dt="2023-09-06T14:00:46.919" v="136" actId="2696"/>
        <pc:sldMkLst>
          <pc:docMk/>
          <pc:sldMk cId="676358300" sldId="643"/>
        </pc:sldMkLst>
      </pc:sldChg>
      <pc:sldChg chg="del">
        <pc:chgData name="SCHERRER Antoine" userId="15f7772c-3974-493f-824d-fd14c8a4ba88" providerId="ADAL" clId="{F3CCF115-F920-ED4D-A0BB-3BA7C3DF1E66}" dt="2023-09-06T13:59:24.909" v="118" actId="2696"/>
        <pc:sldMkLst>
          <pc:docMk/>
          <pc:sldMk cId="101290865" sldId="644"/>
        </pc:sldMkLst>
      </pc:sldChg>
      <pc:sldChg chg="del">
        <pc:chgData name="SCHERRER Antoine" userId="15f7772c-3974-493f-824d-fd14c8a4ba88" providerId="ADAL" clId="{F3CCF115-F920-ED4D-A0BB-3BA7C3DF1E66}" dt="2023-09-06T14:00:48.334" v="153" actId="2696"/>
        <pc:sldMkLst>
          <pc:docMk/>
          <pc:sldMk cId="2547735969" sldId="645"/>
        </pc:sldMkLst>
      </pc:sldChg>
      <pc:sldChg chg="del">
        <pc:chgData name="SCHERRER Antoine" userId="15f7772c-3974-493f-824d-fd14c8a4ba88" providerId="ADAL" clId="{F3CCF115-F920-ED4D-A0BB-3BA7C3DF1E66}" dt="2023-09-06T14:00:49.173" v="196" actId="2696"/>
        <pc:sldMkLst>
          <pc:docMk/>
          <pc:sldMk cId="1851068072" sldId="646"/>
        </pc:sldMkLst>
      </pc:sldChg>
      <pc:sldChg chg="del">
        <pc:chgData name="SCHERRER Antoine" userId="15f7772c-3974-493f-824d-fd14c8a4ba88" providerId="ADAL" clId="{F3CCF115-F920-ED4D-A0BB-3BA7C3DF1E66}" dt="2023-09-06T13:58:46.303" v="102" actId="2696"/>
        <pc:sldMkLst>
          <pc:docMk/>
          <pc:sldMk cId="3931534628" sldId="6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C2F46-8E5B-44EE-BE8D-C5BB23043779}" type="datetimeFigureOut">
              <a:rPr lang="fr-FR" smtClean="0"/>
              <a:t>17/09/2023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96B2F-2F69-48E0-91BF-56E72F71949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pitchFamily="34" charset="0"/>
              </a:rPr>
              <a:t>Let me introduce myself :</a:t>
            </a:r>
          </a:p>
          <a:p>
            <a:pPr marL="309524" indent="-309524">
              <a:buFontTx/>
              <a:buChar char="-"/>
            </a:pPr>
            <a:r>
              <a:rPr lang="en-US" sz="1300" dirty="0">
                <a:latin typeface="Arial" pitchFamily="34" charset="0"/>
              </a:rPr>
              <a:t>Write name on the board : Franck JAOTOMBO</a:t>
            </a:r>
          </a:p>
          <a:p>
            <a:pPr marL="309524" indent="-309524">
              <a:buFontTx/>
              <a:buChar char="-"/>
            </a:pPr>
            <a:r>
              <a:rPr lang="en-US" sz="1300" dirty="0">
                <a:latin typeface="Arial" pitchFamily="34" charset="0"/>
              </a:rPr>
              <a:t>Double training : applied </a:t>
            </a:r>
            <a:r>
              <a:rPr lang="en-US" sz="1300" dirty="0" err="1">
                <a:latin typeface="Arial" pitchFamily="34" charset="0"/>
              </a:rPr>
              <a:t>maths</a:t>
            </a:r>
            <a:r>
              <a:rPr lang="en-US" sz="1300" dirty="0">
                <a:latin typeface="Arial" pitchFamily="34" charset="0"/>
              </a:rPr>
              <a:t> and management / organizational behavior</a:t>
            </a:r>
          </a:p>
          <a:p>
            <a:pPr marL="309524" indent="-309524">
              <a:buFontTx/>
              <a:buChar char="-"/>
            </a:pPr>
            <a:r>
              <a:rPr lang="en-US" sz="1300" dirty="0">
                <a:latin typeface="Arial" pitchFamily="34" charset="0"/>
              </a:rPr>
              <a:t>3 Masters degrees : Physics, Philosophy &amp; </a:t>
            </a:r>
            <a:r>
              <a:rPr lang="en-US" sz="1300" dirty="0" err="1">
                <a:latin typeface="Arial" pitchFamily="34" charset="0"/>
              </a:rPr>
              <a:t>Maths</a:t>
            </a:r>
            <a:endParaRPr lang="en-US" sz="1300" dirty="0">
              <a:latin typeface="Arial" pitchFamily="34" charset="0"/>
            </a:endParaRPr>
          </a:p>
          <a:p>
            <a:pPr marL="309524" indent="-309524">
              <a:buFontTx/>
              <a:buChar char="-"/>
            </a:pPr>
            <a:r>
              <a:rPr lang="en-US" sz="1300" dirty="0">
                <a:latin typeface="Arial" pitchFamily="34" charset="0"/>
              </a:rPr>
              <a:t>1 </a:t>
            </a:r>
            <a:r>
              <a:rPr lang="en-US" sz="1300" dirty="0" err="1">
                <a:latin typeface="Arial" pitchFamily="34" charset="0"/>
              </a:rPr>
              <a:t>Ph.D</a:t>
            </a:r>
            <a:r>
              <a:rPr lang="en-US" sz="1300" dirty="0">
                <a:latin typeface="Arial" pitchFamily="34" charset="0"/>
              </a:rPr>
              <a:t> : Management Sciences</a:t>
            </a:r>
          </a:p>
          <a:p>
            <a:endParaRPr lang="fr-FR" dirty="0"/>
          </a:p>
          <a:p>
            <a:r>
              <a:rPr lang="fr-FR" dirty="0"/>
              <a:t>I have been in the training business </a:t>
            </a:r>
            <a:r>
              <a:rPr lang="fr-FR" dirty="0" err="1"/>
              <a:t>most</a:t>
            </a:r>
            <a:r>
              <a:rPr lang="fr-FR" dirty="0"/>
              <a:t> of </a:t>
            </a:r>
            <a:r>
              <a:rPr lang="fr-FR" dirty="0" err="1"/>
              <a:t>my</a:t>
            </a:r>
            <a:r>
              <a:rPr lang="fr-FR" dirty="0"/>
              <a:t> life </a:t>
            </a:r>
            <a:r>
              <a:rPr lang="fr-FR" dirty="0" err="1"/>
              <a:t>chiefly</a:t>
            </a:r>
            <a:r>
              <a:rPr lang="fr-FR" dirty="0"/>
              <a:t> as an entrepreneur and /or self-</a:t>
            </a:r>
            <a:r>
              <a:rPr lang="fr-FR" dirty="0" err="1"/>
              <a:t>employed</a:t>
            </a:r>
            <a:endParaRPr lang="fr-FR" dirty="0"/>
          </a:p>
          <a:p>
            <a:r>
              <a:rPr lang="fr-FR" dirty="0" err="1"/>
              <a:t>Currently</a:t>
            </a:r>
            <a:r>
              <a:rPr lang="fr-FR" dirty="0"/>
              <a:t> I </a:t>
            </a:r>
            <a:r>
              <a:rPr lang="fr-FR" dirty="0" err="1"/>
              <a:t>mainly</a:t>
            </a:r>
            <a:r>
              <a:rPr lang="fr-FR" dirty="0"/>
              <a:t> carry on </a:t>
            </a:r>
            <a:r>
              <a:rPr lang="fr-FR" dirty="0" err="1"/>
              <a:t>three</a:t>
            </a:r>
            <a:r>
              <a:rPr lang="fr-FR" dirty="0"/>
              <a:t> </a:t>
            </a:r>
            <a:r>
              <a:rPr lang="fr-FR" dirty="0" err="1"/>
              <a:t>taks</a:t>
            </a:r>
            <a:r>
              <a:rPr lang="fr-FR" dirty="0"/>
              <a:t> :</a:t>
            </a:r>
          </a:p>
          <a:p>
            <a:pPr marL="309524" indent="-309524">
              <a:buFontTx/>
              <a:buChar char="-"/>
            </a:pPr>
            <a:r>
              <a:rPr lang="fr-FR" dirty="0" err="1"/>
              <a:t>Teach</a:t>
            </a:r>
            <a:r>
              <a:rPr lang="fr-FR" dirty="0"/>
              <a:t> in business </a:t>
            </a:r>
            <a:r>
              <a:rPr lang="fr-FR" dirty="0" err="1"/>
              <a:t>schools</a:t>
            </a:r>
            <a:endParaRPr lang="fr-FR" dirty="0"/>
          </a:p>
          <a:p>
            <a:pPr marL="309524" indent="-309524">
              <a:buFontTx/>
              <a:buChar char="-"/>
            </a:pP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err="1"/>
              <a:t>colleagues</a:t>
            </a:r>
            <a:r>
              <a:rPr lang="fr-FR" dirty="0"/>
              <a:t> </a:t>
            </a:r>
            <a:r>
              <a:rPr lang="fr-FR" dirty="0" err="1"/>
              <a:t>researchers</a:t>
            </a:r>
            <a:endParaRPr lang="fr-FR" dirty="0"/>
          </a:p>
          <a:p>
            <a:pPr marL="309524" indent="-309524">
              <a:buFontTx/>
              <a:buChar char="-"/>
            </a:pPr>
            <a:r>
              <a:rPr lang="fr-FR" dirty="0"/>
              <a:t>Work as a free lance data </a:t>
            </a:r>
            <a:r>
              <a:rPr lang="fr-FR" dirty="0" err="1"/>
              <a:t>scientist</a:t>
            </a:r>
            <a:r>
              <a:rPr lang="fr-FR" dirty="0"/>
              <a:t> and </a:t>
            </a:r>
            <a:r>
              <a:rPr lang="fr-FR" dirty="0" err="1"/>
              <a:t>statitiscian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CA98F3-9246-4AD3-B44F-9E63345014F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58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60889-5398-404C-93F7-A0EFDC6D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5535"/>
            <a:ext cx="9144000" cy="82442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2EF88D-B823-4842-AB0C-6FAD12370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10075"/>
            <a:ext cx="9144000" cy="914400"/>
          </a:xfrm>
        </p:spPr>
        <p:txBody>
          <a:bodyPr/>
          <a:lstStyle>
            <a:lvl1pPr marL="0" indent="0" algn="ctr">
              <a:buNone/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2BE57A-C5BE-4F4F-BE73-92AF6CE6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Statistics Applied to Management - Franck JAOTOMBO 2020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B3B92E-43C6-4769-8502-4FAF2E46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67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8F153-721D-488C-9761-DD7651CE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E687AE-7609-45DC-8682-54F08DB8A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A812AF-3060-4C52-B597-BB2E1C8F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C9E277-CFAA-41E5-86F5-385AAE466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0E41D-BBC4-433E-90C8-4F16FFB0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03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4CA02-C2C9-49E5-B399-219C5066E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277179-C89E-4B86-91B5-57042DC2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8160-857F-4285-9C5B-E07AF2EF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35C633-F81C-4FDD-9A09-721766F6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CA371-DC62-4967-9B69-10DE2336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23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24A3-4041-4DD6-8E25-D8BE8400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58B5F6-398A-46F7-A344-65F9A119CF2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68170-4CC5-49EC-B16D-704DB17D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1962E-09E9-4B04-AEB5-92F30820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C007A1-B191-49E4-A87C-511C4FEE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14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5A643E-2DBC-4CA8-9838-43CF8A91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24432"/>
            <a:ext cx="10515600" cy="742693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68187-EEC8-4399-BB65-ECDAE31B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0112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61B70B-67B6-46F4-9629-3A5633AD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DE6147-CE57-4FBB-8573-8B5FF612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58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B0B603-7189-4771-8CD1-067D42363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339A23-4FB8-4210-A4BA-D3935B60E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599" y="1340285"/>
            <a:ext cx="5791201" cy="48366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8F2000-04D5-47D4-830A-B7EE39AB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340285"/>
            <a:ext cx="5762623" cy="483667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56E97-C9E1-433D-BC4E-85E0186A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95FE8A-CB9B-4DC2-8D74-7A3ABE7D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32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6B6F2-E0A8-4280-A5B5-B9EE0163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995" y="219739"/>
            <a:ext cx="10883661" cy="762182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F73A65-C879-458B-A4A9-D0BE0DC2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995" y="1056035"/>
            <a:ext cx="58580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920DF5-3CAE-40A6-A0DE-7372AE51B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996" y="1954061"/>
            <a:ext cx="5858004" cy="423560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A41A4C-69D3-415D-93A9-4C41380C3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592" y="1058710"/>
            <a:ext cx="56342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9BF6557-982B-4114-AAC7-3CD7E8BD3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591" y="1966455"/>
            <a:ext cx="5634231" cy="42232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877B34-EC3E-4CD6-B03C-8FB56B15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F684FC-3212-42C8-ABDE-1455D84E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2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250DB-A3C0-4060-B8CD-49B91F3B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39F9CC-D407-4398-B7B0-23F4C82D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A57B74-B8DC-4231-9714-028D6040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9B90E9-9DBE-48CA-8D1E-D07A96ED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40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2C75259-666D-417C-AECA-90E55EBC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390912-98C3-40F8-8CB3-F8F6E8AF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E9384B-7EAF-466E-B877-3CBDC6EA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77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75FCF-9EB1-4B5B-9C29-877BA800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BC32B-0680-45BC-9030-E99DFE4F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C4640E-3FAD-45C6-A87B-C2009CE6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3A8B98-233A-42C8-953C-AA501E12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54F747-F9C8-4E30-B455-0690ABE1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3DF0F8-F998-4F9E-B8B1-843BB18C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60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3225C1-F62A-41F2-B783-5DA0BF9A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5A851B-9EB8-4397-9572-A153C276A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5FCBCC-690A-4D95-9ABA-D67DBEB5A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3A09EA-8527-4D54-A543-FD18298D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DAB926-9E38-4F8A-B3EA-154086A1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Statistics Applied to Management - Franck JAOTOMBO 2020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9D844A-8E99-4895-BFBC-F5055B87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025DA-FE1A-48B5-936D-E65C5671E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5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AE50A5-F5AC-47B2-B73B-13ABD3F44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82676"/>
            <a:ext cx="10864703" cy="83185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77F8DE-D257-4A09-9462-4F9A147A0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1419225"/>
            <a:ext cx="11706225" cy="4757738"/>
          </a:xfrm>
          <a:prstGeom prst="rect">
            <a:avLst/>
          </a:prstGeom>
          <a:noFill/>
          <a:ln w="12700"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D7D45-7AC1-45A8-88C9-D283E3A0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599" y="6356350"/>
            <a:ext cx="8595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/>
            <a:r>
              <a:rPr lang="en-US"/>
              <a:t>Statistics Applied to Management - Franck JAOTOMBO 2020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340DA5-102D-4EFD-83B7-60D3D39F8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2824" y="6356350"/>
            <a:ext cx="761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/>
                </a:solidFill>
              </a:defRPr>
            </a:lvl1pPr>
          </a:lstStyle>
          <a:p>
            <a:fld id="{191025DA-FE1A-48B5-936D-E65C5671ED0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00832D3-DA0A-4DA7-99B1-DE1B8CC09F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172824" y="182676"/>
            <a:ext cx="831852" cy="83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b="0" kern="1200">
          <a:solidFill>
            <a:schemeClr val="tx1">
              <a:lumMod val="65000"/>
              <a:lumOff val="35000"/>
            </a:schemeClr>
          </a:solidFill>
          <a:effectLst/>
          <a:latin typeface="Poppins SemiBold" panose="00000700000000000000" pitchFamily="2" charset="0"/>
          <a:ea typeface="+mn-ea"/>
          <a:cs typeface="Poppins SemiBold" panose="00000700000000000000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erif SC" panose="02020400000000000000" pitchFamily="18" charset="-128"/>
          <a:ea typeface="Noto Serif SC" panose="02020400000000000000" pitchFamily="18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48080" y="2130430"/>
            <a:ext cx="9804400" cy="1470025"/>
          </a:xfrm>
        </p:spPr>
        <p:txBody>
          <a:bodyPr/>
          <a:lstStyle/>
          <a:p>
            <a:r>
              <a:rPr lang="fr-FR" dirty="0"/>
              <a:t>AI Booster – Week 02</a:t>
            </a:r>
            <a:br>
              <a:rPr lang="fr-FR" dirty="0"/>
            </a:br>
            <a:r>
              <a:rPr lang="fr-FR" dirty="0"/>
              <a:t>Session 02 – </a:t>
            </a:r>
            <a:r>
              <a:rPr lang="fr-FR" dirty="0" err="1"/>
              <a:t>Univariate</a:t>
            </a:r>
            <a:r>
              <a:rPr lang="fr-FR" dirty="0"/>
              <a:t> stats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Franck JAOTOMBO &amp; Antoine SCHERRER</a:t>
            </a:r>
            <a:br>
              <a:rPr lang="fr-FR" dirty="0"/>
            </a:br>
            <a:r>
              <a:rPr lang="fr-FR" dirty="0" err="1"/>
              <a:t>ascherrer@em-lyon.com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817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1A19A-2FBF-47AC-A07D-18CE3761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Frequency Distribution Example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EA8BF2-E480-4E2A-9D37-66C521E8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9B3512-88B0-463E-A62F-3A31C823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10</a:t>
            </a:fld>
            <a:endParaRPr lang="fr-FR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00AB6EE-0C7C-4AEA-A5EC-D0D929A4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61" y="2365647"/>
            <a:ext cx="8644877" cy="3743268"/>
          </a:xfrm>
          <a:prstGeom prst="rect">
            <a:avLst/>
          </a:prstGeom>
        </p:spPr>
      </p:pic>
      <p:sp>
        <p:nvSpPr>
          <p:cNvPr id="24" name="Rectangle 14">
            <a:extLst>
              <a:ext uri="{FF2B5EF4-FFF2-40B4-BE49-F238E27FC236}">
                <a16:creationId xmlns:a16="http://schemas.microsoft.com/office/drawing/2014/main" id="{26A69EB7-B613-4931-9DD9-780703CB0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62" y="1261962"/>
            <a:ext cx="85344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Data in ordered array: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12, 13, 17, 21, 24, 24, 26, 27, 27, 30, 32, 35, 37, 38, 41, 43, 44, 46, 53, 58</a:t>
            </a:r>
          </a:p>
        </p:txBody>
      </p:sp>
    </p:spTree>
    <p:extLst>
      <p:ext uri="{BB962C8B-B14F-4D97-AF65-F5344CB8AC3E}">
        <p14:creationId xmlns:p14="http://schemas.microsoft.com/office/powerpoint/2010/main" val="4454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/>
              <a:t>Representing</a:t>
            </a:r>
            <a:r>
              <a:rPr lang="fr-FR" dirty="0"/>
              <a:t> Data </a:t>
            </a:r>
            <a:r>
              <a:rPr lang="fr-FR" dirty="0" err="1"/>
              <a:t>Graphically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 err="1"/>
              <a:t>Charts</a:t>
            </a:r>
            <a:r>
              <a:rPr lang="fr-FR" dirty="0"/>
              <a:t>, Bars, Pies, </a:t>
            </a:r>
            <a:r>
              <a:rPr lang="fr-FR" dirty="0" err="1"/>
              <a:t>Boxplots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8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5CAB8-A114-49CA-89E5-94415CA4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76328"/>
            <a:ext cx="10864703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Qualitative Data Through Graphical Displays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E2CE353-525E-47DF-884D-2D78E2DF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15181A-0FD4-4946-97EE-EC79C643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12</a:t>
            </a:fld>
            <a:endParaRPr lang="fr-FR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35E0AF7A-0070-4E5B-A7BF-D0BFDFA25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148" y="1979089"/>
            <a:ext cx="0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8E2932-44D5-4761-9EE1-7E09E7BDC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9735" y="1375839"/>
            <a:ext cx="2968625" cy="52065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800" b="1" dirty="0">
                <a:solidFill>
                  <a:srgbClr val="000066"/>
                </a:solidFill>
              </a:rPr>
              <a:t>Qualitative Data</a:t>
            </a:r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A92F6837-0974-47C9-825A-32F7D87B4C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934" y="4117452"/>
            <a:ext cx="1" cy="1449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CD89008-FF45-4FDE-94C2-5C97E75B5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8148" y="2669652"/>
            <a:ext cx="2970212" cy="33655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sz="2000" b="1"/>
              <a:t>Visualizing Data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71208AD7-8B3D-4A5A-B4FC-DD02632C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535" y="4728639"/>
            <a:ext cx="1143000" cy="7620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</a:pPr>
            <a:r>
              <a:rPr lang="en-US" sz="2000" b="1"/>
              <a:t> Bar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2000" b="1"/>
              <a:t>Chart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08154E5C-9A50-416F-A347-8EA35F98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535" y="3357039"/>
            <a:ext cx="1981200" cy="7620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/>
              <a:t>Summary Table For One Variable</a:t>
            </a:r>
          </a:p>
        </p:txBody>
      </p:sp>
      <p:cxnSp>
        <p:nvCxnSpPr>
          <p:cNvPr id="11" name="Shape 18">
            <a:extLst>
              <a:ext uri="{FF2B5EF4-FFF2-40B4-BE49-F238E27FC236}">
                <a16:creationId xmlns:a16="http://schemas.microsoft.com/office/drawing/2014/main" id="{C1907C8A-8530-44A9-9B25-76B7B7A574BB}"/>
              </a:ext>
            </a:extLst>
          </p:cNvPr>
          <p:cNvCxnSpPr>
            <a:cxnSpLocks noChangeShapeType="1"/>
            <a:stCxn id="10" idx="0"/>
            <a:endCxn id="8" idx="1"/>
          </p:cNvCxnSpPr>
          <p:nvPr/>
        </p:nvCxnSpPr>
        <p:spPr bwMode="auto">
          <a:xfrm rot="5400000" flipH="1" flipV="1">
            <a:off x="4064085" y="2602977"/>
            <a:ext cx="519112" cy="989013"/>
          </a:xfrm>
          <a:prstGeom prst="bentConnector2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2" name="Line 19">
            <a:extLst>
              <a:ext uri="{FF2B5EF4-FFF2-40B4-BE49-F238E27FC236}">
                <a16:creationId xmlns:a16="http://schemas.microsoft.com/office/drawing/2014/main" id="{B3346B71-8E55-469C-B6F5-7CD3131029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0461" y="4178279"/>
            <a:ext cx="0" cy="6481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71AF971D-FA5C-4DDD-91A1-C9B61B874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747" y="3355452"/>
            <a:ext cx="2273425" cy="8382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/>
              <a:t>Contingency Table For Two Variables</a:t>
            </a:r>
          </a:p>
        </p:txBody>
      </p:sp>
      <p:cxnSp>
        <p:nvCxnSpPr>
          <p:cNvPr id="14" name="Shape 20">
            <a:extLst>
              <a:ext uri="{FF2B5EF4-FFF2-40B4-BE49-F238E27FC236}">
                <a16:creationId xmlns:a16="http://schemas.microsoft.com/office/drawing/2014/main" id="{7AE3999A-001C-4297-AE72-8CF9B0679F56}"/>
              </a:ext>
            </a:extLst>
          </p:cNvPr>
          <p:cNvCxnSpPr>
            <a:cxnSpLocks noChangeShapeType="1"/>
            <a:stCxn id="13" idx="0"/>
            <a:endCxn id="8" idx="3"/>
          </p:cNvCxnSpPr>
          <p:nvPr/>
        </p:nvCxnSpPr>
        <p:spPr bwMode="auto">
          <a:xfrm rot="16200000" flipV="1">
            <a:off x="8060648" y="2565640"/>
            <a:ext cx="517525" cy="1062100"/>
          </a:xfrm>
          <a:prstGeom prst="bentConnector2">
            <a:avLst/>
          </a:prstGeom>
          <a:noFill/>
          <a:ln w="1587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5" name="Rectangle 18">
            <a:extLst>
              <a:ext uri="{FF2B5EF4-FFF2-40B4-BE49-F238E27FC236}">
                <a16:creationId xmlns:a16="http://schemas.microsoft.com/office/drawing/2014/main" id="{25696858-2BA1-455F-9D04-356780A9B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371" y="4826396"/>
            <a:ext cx="2057400" cy="1449387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/>
              <a:t>Side By Side Bar/Pie Chart</a:t>
            </a:r>
          </a:p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 dirty="0"/>
              <a:t>Or Stacked Bar Chart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65A7FE59-1849-4F2F-B260-E24F68867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535" y="5566839"/>
            <a:ext cx="1828800" cy="458788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sz="2000" b="1"/>
              <a:t> Pie Chart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595DDEBF-2078-4F5A-ADD2-B9D32DBFB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935" y="4728639"/>
            <a:ext cx="1295400" cy="7620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algn="ctr" eaLnBrk="0" hangingPunct="0">
              <a:lnSpc>
                <a:spcPct val="90000"/>
              </a:lnSpc>
            </a:pPr>
            <a:r>
              <a:rPr lang="en-US" sz="2000" b="1"/>
              <a:t> Pareto</a:t>
            </a:r>
          </a:p>
          <a:p>
            <a:pPr algn="ctr" eaLnBrk="0" hangingPunct="0">
              <a:lnSpc>
                <a:spcPct val="90000"/>
              </a:lnSpc>
            </a:pPr>
            <a:r>
              <a:rPr lang="en-US" sz="2000" b="1"/>
              <a:t>Chart</a:t>
            </a:r>
          </a:p>
        </p:txBody>
      </p:sp>
      <p:cxnSp>
        <p:nvCxnSpPr>
          <p:cNvPr id="18" name="Shape 27">
            <a:extLst>
              <a:ext uri="{FF2B5EF4-FFF2-40B4-BE49-F238E27FC236}">
                <a16:creationId xmlns:a16="http://schemas.microsoft.com/office/drawing/2014/main" id="{CE48EF57-27DA-487B-9726-9BBF35FE2426}"/>
              </a:ext>
            </a:extLst>
          </p:cNvPr>
          <p:cNvCxnSpPr>
            <a:cxnSpLocks noChangeShapeType="1"/>
            <a:stCxn id="10" idx="3"/>
            <a:endCxn id="17" idx="0"/>
          </p:cNvCxnSpPr>
          <p:nvPr/>
        </p:nvCxnSpPr>
        <p:spPr bwMode="auto">
          <a:xfrm>
            <a:off x="4819735" y="3738039"/>
            <a:ext cx="3429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9" name="Shape 29">
            <a:extLst>
              <a:ext uri="{FF2B5EF4-FFF2-40B4-BE49-F238E27FC236}">
                <a16:creationId xmlns:a16="http://schemas.microsoft.com/office/drawing/2014/main" id="{E96D7D7A-903B-45BC-8856-8A5B1D92C8CC}"/>
              </a:ext>
            </a:extLst>
          </p:cNvPr>
          <p:cNvCxnSpPr>
            <a:cxnSpLocks noChangeShapeType="1"/>
            <a:stCxn id="10" idx="1"/>
            <a:endCxn id="9" idx="0"/>
          </p:cNvCxnSpPr>
          <p:nvPr/>
        </p:nvCxnSpPr>
        <p:spPr bwMode="auto">
          <a:xfrm rot="10800000" flipV="1">
            <a:off x="2648035" y="3738039"/>
            <a:ext cx="190500" cy="9906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69688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64ECDB-41D2-4A0D-9EEF-6D2E8E61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qualitative Data: The Bar Chart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CC8348-B244-4A2E-A8FB-BA250E00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4C5205-AAB5-403E-9C71-3A4BCFF3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13</a:t>
            </a:fld>
            <a:endParaRPr lang="fr-F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727A18C-8C93-4C01-A6AB-1874771EA27F}"/>
              </a:ext>
            </a:extLst>
          </p:cNvPr>
          <p:cNvSpPr txBox="1">
            <a:spLocks noChangeArrowheads="1"/>
          </p:cNvSpPr>
          <p:nvPr/>
        </p:nvSpPr>
        <p:spPr>
          <a:xfrm>
            <a:off x="1199456" y="1268760"/>
            <a:ext cx="9001000" cy="1174750"/>
          </a:xfrm>
          <a:prstGeom prst="rect">
            <a:avLst/>
          </a:prstGeom>
        </p:spPr>
        <p:txBody>
          <a:bodyPr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rgbClr val="990099"/>
                </a:solidFill>
                <a:latin typeface="Calibri Light" pitchFamily="34" charset="0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Calibri Light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</a:rPr>
              <a:t>In a </a:t>
            </a:r>
            <a:r>
              <a:rPr lang="en-US" sz="2000" b="1" dirty="0">
                <a:latin typeface="Times New Roman" pitchFamily="18" charset="0"/>
              </a:rPr>
              <a:t>bar chart, </a:t>
            </a:r>
            <a:r>
              <a:rPr lang="en-US" sz="2000" dirty="0">
                <a:latin typeface="Times New Roman" pitchFamily="18" charset="0"/>
              </a:rPr>
              <a:t>each bar shows a category of the variable, the length of which represents the frequency (amount) or percentage of values falling into the category (based on the summary table of the variable).</a:t>
            </a:r>
            <a:r>
              <a:rPr lang="en-US" sz="2000" dirty="0"/>
              <a:t> 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CF988C2D-0455-4984-95D5-1CA5E92FEA36}"/>
              </a:ext>
            </a:extLst>
          </p:cNvPr>
          <p:cNvGraphicFramePr>
            <a:graphicFrameLocks/>
          </p:cNvGraphicFramePr>
          <p:nvPr/>
        </p:nvGraphicFramePr>
        <p:xfrm>
          <a:off x="417240" y="2610770"/>
          <a:ext cx="3950568" cy="3338508"/>
        </p:xfrm>
        <a:graphic>
          <a:graphicData uri="http://schemas.openxmlformats.org/drawingml/2006/table">
            <a:tbl>
              <a:tblPr/>
              <a:tblGrid>
                <a:gridCol w="3091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Banking Preference?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Automated or live telephone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54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Drive-through service at 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 person at 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B56B44E0-FA7F-43C5-AAF8-095EFD9D6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1854" y="2375024"/>
          <a:ext cx="64008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600651" imgH="2390851" progId="Excel.Sheet.8">
                  <p:embed/>
                </p:oleObj>
              </mc:Choice>
              <mc:Fallback>
                <p:oleObj name="Chart" r:id="rId2" imgW="4600651" imgH="2390851" progId="Excel.Sheet.8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B56B44E0-FA7F-43C5-AAF8-095EFD9D63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854" y="2375024"/>
                        <a:ext cx="640080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439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2FB031-70B9-43C7-B44C-A5DDD589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qualitative Data: The Pie Chart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2095A8-4EF7-4687-897A-F0C8A5CE2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80A603-CC24-40BB-BC76-01DB87CC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14</a:t>
            </a:fld>
            <a:endParaRPr lang="fr-FR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0EBD16-3AC5-48DC-A1E0-B8B33C3FD887}"/>
              </a:ext>
            </a:extLst>
          </p:cNvPr>
          <p:cNvSpPr txBox="1">
            <a:spLocks noChangeArrowheads="1"/>
          </p:cNvSpPr>
          <p:nvPr/>
        </p:nvSpPr>
        <p:spPr>
          <a:xfrm>
            <a:off x="911424" y="1275644"/>
            <a:ext cx="9289032" cy="797478"/>
          </a:xfrm>
          <a:prstGeom prst="rect">
            <a:avLst/>
          </a:prstGeom>
        </p:spPr>
        <p:txBody>
          <a:bodyPr/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rgbClr val="990099"/>
                </a:solidFill>
                <a:latin typeface="Calibri Light" pitchFamily="34" charset="0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Calibri Light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 dirty="0">
                <a:latin typeface="Times New Roman" pitchFamily="18" charset="0"/>
              </a:rPr>
              <a:t>The </a:t>
            </a:r>
            <a:r>
              <a:rPr lang="en-US" sz="2000" b="1" dirty="0">
                <a:latin typeface="Times New Roman" pitchFamily="18" charset="0"/>
              </a:rPr>
              <a:t>pie chart </a:t>
            </a:r>
            <a:r>
              <a:rPr lang="en-US" sz="2000" dirty="0">
                <a:latin typeface="Times New Roman" pitchFamily="18" charset="0"/>
              </a:rPr>
              <a:t>is a circle broken up into slices that represent categories of the variable. The size of each slice is proportional to the percentage of each category.</a:t>
            </a:r>
            <a:r>
              <a:rPr lang="en-US" sz="2000" dirty="0"/>
              <a:t> 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427EE3A-548C-48CC-9001-06849AA42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5880" y="2411489"/>
          <a:ext cx="6508750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4857902" imgH="2610002" progId="Excel.Sheet.8">
                  <p:embed/>
                </p:oleObj>
              </mc:Choice>
              <mc:Fallback>
                <p:oleObj name="Chart" r:id="rId2" imgW="4857902" imgH="2610002" progId="Excel.Shee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9427EE3A-548C-48CC-9001-06849AA42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2411489"/>
                        <a:ext cx="6508750" cy="349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FAA26D3D-D897-4be2-8F04-BA451C77F1D7}">
                          <ma14:placeholderFlag xmlns="" xmlns:ma14="http://schemas.microsoft.com/office/mac/drawingml/2011/main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55F08A2E-5C9E-4153-BA1B-1CBDC17E4EDD}"/>
              </a:ext>
            </a:extLst>
          </p:cNvPr>
          <p:cNvGraphicFramePr>
            <a:graphicFrameLocks/>
          </p:cNvGraphicFramePr>
          <p:nvPr/>
        </p:nvGraphicFramePr>
        <p:xfrm>
          <a:off x="263352" y="2617711"/>
          <a:ext cx="4435624" cy="3115546"/>
        </p:xfrm>
        <a:graphic>
          <a:graphicData uri="http://schemas.openxmlformats.org/drawingml/2006/table">
            <a:tbl>
              <a:tblPr/>
              <a:tblGrid>
                <a:gridCol w="3471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4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Banking Preference?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8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Automated or live telephone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83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Drive-through service at 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 person at 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35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F919E5-91EC-4CCE-9043-DC4236EB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qualitative Data: The Pareto Chart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6B09D9-5904-4E0C-8700-5B9BD8141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35288"/>
            <a:ext cx="5015880" cy="441399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Used to portray qualitative data</a:t>
            </a:r>
          </a:p>
          <a:p>
            <a:pPr>
              <a:lnSpc>
                <a:spcPct val="120000"/>
              </a:lnSpc>
            </a:pPr>
            <a:r>
              <a:rPr lang="en-US" dirty="0"/>
              <a:t>A vertical bar chart, where categories are shown in descending order of frequency</a:t>
            </a:r>
          </a:p>
          <a:p>
            <a:pPr>
              <a:lnSpc>
                <a:spcPct val="120000"/>
              </a:lnSpc>
            </a:pPr>
            <a:r>
              <a:rPr lang="en-US" dirty="0"/>
              <a:t>A cumulative polygon is shown in the same graph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080FB0-31D8-48E8-AFCB-4EF695A7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B8FAD6-897B-419B-B5C5-12649E95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15</a:t>
            </a:fld>
            <a:endParaRPr lang="fr-FR"/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450AA9F3-AC15-4167-8C86-A82354523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957690"/>
              </p:ext>
            </p:extLst>
          </p:nvPr>
        </p:nvGraphicFramePr>
        <p:xfrm>
          <a:off x="5218747" y="1535288"/>
          <a:ext cx="7210425" cy="429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7229427" imgH="4305436" progId="MSGraph.Chart.8">
                  <p:embed followColorScheme="full"/>
                </p:oleObj>
              </mc:Choice>
              <mc:Fallback>
                <p:oleObj name="Chart" r:id="rId2" imgW="7229427" imgH="4305436" progId="MSGraph.Chart.8">
                  <p:embed followColorScheme="full"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450AA9F3-AC15-4167-8C86-A82354523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747" y="1535288"/>
                        <a:ext cx="7210425" cy="429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2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D2D86D-0CE9-4079-A859-8937C824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Quantitative Data: The Histogram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0A0C3-45B7-408B-8B84-F0A0C2043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928" y="1214060"/>
            <a:ext cx="4855493" cy="51422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vertical bar chart of the data in a frequency distribution is called a </a:t>
            </a:r>
            <a:r>
              <a:rPr lang="en-US" b="1" dirty="0"/>
              <a:t>histogram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a histogram there are no gaps between adjacent bars.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class boundaries </a:t>
            </a:r>
            <a:r>
              <a:rPr lang="en-US" dirty="0"/>
              <a:t>(or </a:t>
            </a:r>
            <a:r>
              <a:rPr lang="en-US" b="1" dirty="0"/>
              <a:t>class midpoints</a:t>
            </a:r>
            <a:r>
              <a:rPr lang="en-US" dirty="0"/>
              <a:t>) are shown on the horizontal axis.</a:t>
            </a:r>
          </a:p>
          <a:p>
            <a:endParaRPr lang="en-US" dirty="0"/>
          </a:p>
          <a:p>
            <a:r>
              <a:rPr lang="en-US" dirty="0"/>
              <a:t>The vertical axis is either </a:t>
            </a:r>
            <a:r>
              <a:rPr lang="en-US" b="1" dirty="0"/>
              <a:t>frequency, relative frequency or percentage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height of the bars represent the frequency, relative frequency or percentage.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BB2343-DF92-4532-A3C8-D6121A55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5E372B-5E14-4F66-A8F9-38167C00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16</a:t>
            </a:fld>
            <a:endParaRPr lang="fr-FR"/>
          </a:p>
        </p:txBody>
      </p:sp>
      <p:graphicFrame>
        <p:nvGraphicFramePr>
          <p:cNvPr id="7" name="Object 14">
            <a:hlinkClick r:id="" action="ppaction://ole?verb=0"/>
            <a:extLst>
              <a:ext uri="{FF2B5EF4-FFF2-40B4-BE49-F238E27FC236}">
                <a16:creationId xmlns:a16="http://schemas.microsoft.com/office/drawing/2014/main" id="{1DEC161D-6E52-4AA2-8B8B-96540A45A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915324"/>
              </p:ext>
            </p:extLst>
          </p:nvPr>
        </p:nvGraphicFramePr>
        <p:xfrm>
          <a:off x="8616280" y="4136429"/>
          <a:ext cx="3451151" cy="209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43251" imgH="1809835" progId="Excel.Sheet.8">
                  <p:embed/>
                </p:oleObj>
              </mc:Choice>
              <mc:Fallback>
                <p:oleObj name="Worksheet" r:id="rId2" imgW="2543251" imgH="1809835" progId="Excel.Sheet.8">
                  <p:embed/>
                  <p:pic>
                    <p:nvPicPr>
                      <p:cNvPr id="7" name="Object 1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DEC161D-6E52-4AA2-8B8B-96540A45A48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280" y="4136429"/>
                        <a:ext cx="3451151" cy="2098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15">
            <a:extLst>
              <a:ext uri="{FF2B5EF4-FFF2-40B4-BE49-F238E27FC236}">
                <a16:creationId xmlns:a16="http://schemas.microsoft.com/office/drawing/2014/main" id="{7449FB43-F786-4369-974A-8C9D0393C8B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654171" y="4709658"/>
            <a:ext cx="732602" cy="789384"/>
          </a:xfrm>
          <a:custGeom>
            <a:avLst/>
            <a:gdLst>
              <a:gd name="T0" fmla="*/ 62213547 w 21600"/>
              <a:gd name="T1" fmla="*/ 0 h 21600"/>
              <a:gd name="T2" fmla="*/ 37326572 w 21600"/>
              <a:gd name="T3" fmla="*/ 25896004 h 21600"/>
              <a:gd name="T4" fmla="*/ 0 w 21600"/>
              <a:gd name="T5" fmla="*/ 64743619 h 21600"/>
              <a:gd name="T6" fmla="*/ 37326572 w 21600"/>
              <a:gd name="T7" fmla="*/ 77688019 h 21600"/>
              <a:gd name="T8" fmla="*/ 74653081 w 21600"/>
              <a:gd name="T9" fmla="*/ 53949987 h 21600"/>
              <a:gd name="T10" fmla="*/ 87096600 w 21600"/>
              <a:gd name="T11" fmla="*/ 25896004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BBD82A59-9B00-4C21-8F08-059AE4DB7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335" y="4601906"/>
            <a:ext cx="1981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/>
              <a:t>(In a percentage histogram  the vertical axis would be defined to show the percentage of observations per class)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83150729-72F6-436A-BCB7-2AEEF7340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920" y="1335878"/>
            <a:ext cx="5544616" cy="25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1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357248-F475-4A3A-8F9E-CFCD10B4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36525"/>
            <a:ext cx="10864703" cy="878003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Quantitative Data: </a:t>
            </a:r>
            <a:br>
              <a:rPr lang="en-US" dirty="0"/>
            </a:br>
            <a:r>
              <a:rPr lang="en-US" dirty="0"/>
              <a:t>The Polygon (line chart) &amp; Ogive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F1EE36-8A1C-4066-B711-19E11A77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frequency (or percentage) polygon </a:t>
            </a:r>
            <a:r>
              <a:rPr lang="en-US" dirty="0"/>
              <a:t>is formed by having the midpoint of each class represent the data in that class and then connecting the sequence of midpoints at their respective class frequencies (or percentages).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cumulative frequency (or percentage) polygon</a:t>
            </a:r>
            <a:r>
              <a:rPr lang="en-US" dirty="0"/>
              <a:t>, called ogive, displays the variable of interest along the X axis, and the cumulative frequencies (or percentages) along the Y axis.</a:t>
            </a:r>
          </a:p>
          <a:p>
            <a:endParaRPr lang="en-US" dirty="0"/>
          </a:p>
          <a:p>
            <a:r>
              <a:rPr lang="en-US" dirty="0"/>
              <a:t>Useful when there are two or more groups to compare.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F4BC6A-BAD1-4549-A9D0-FD8A3E9A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15F9F8-8718-4C00-80BC-C1BE454E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47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1C6B7-6ED8-4AEB-93E4-28CDF4B6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9006"/>
            <a:ext cx="10864703" cy="805522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Quantitative Data: The Frequency Polygon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E9AAE0-23EC-40B0-89A7-5DA2BA8E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BF883B-2F6C-4BB3-9997-200E513B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18</a:t>
            </a:fld>
            <a:endParaRPr lang="fr-FR"/>
          </a:p>
        </p:txBody>
      </p:sp>
      <p:graphicFrame>
        <p:nvGraphicFramePr>
          <p:cNvPr id="9" name="Object 2">
            <a:hlinkClick r:id="" action="ppaction://ole?verb=0"/>
            <a:extLst>
              <a:ext uri="{FF2B5EF4-FFF2-40B4-BE49-F238E27FC236}">
                <a16:creationId xmlns:a16="http://schemas.microsoft.com/office/drawing/2014/main" id="{0E4BE7CE-F975-4318-86E7-C8CB6CBA2C9E}"/>
              </a:ext>
            </a:extLst>
          </p:cNvPr>
          <p:cNvGraphicFramePr>
            <a:graphicFrameLocks/>
          </p:cNvGraphicFramePr>
          <p:nvPr/>
        </p:nvGraphicFramePr>
        <p:xfrm>
          <a:off x="5517704" y="2945160"/>
          <a:ext cx="5095875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14650" imgH="1867002" progId="Excel.Sheet.8">
                  <p:embed/>
                </p:oleObj>
              </mc:Choice>
              <mc:Fallback>
                <p:oleObj name="Worksheet" r:id="rId2" imgW="3114650" imgH="1867002" progId="Excel.Sheet.8">
                  <p:embed/>
                  <p:pic>
                    <p:nvPicPr>
                      <p:cNvPr id="9" name="Object 2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0E4BE7CE-F975-4318-86E7-C8CB6CBA2C9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7704" y="2945160"/>
                        <a:ext cx="5095875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5">
            <a:extLst>
              <a:ext uri="{FF2B5EF4-FFF2-40B4-BE49-F238E27FC236}">
                <a16:creationId xmlns:a16="http://schemas.microsoft.com/office/drawing/2014/main" id="{771FA606-7C0C-4B07-9CBF-C606B374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304" y="4469160"/>
            <a:ext cx="23622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(In a percentage polygon the vertical axis would be defined to show the percentage of observations per class)</a:t>
            </a:r>
          </a:p>
        </p:txBody>
      </p:sp>
      <p:sp>
        <p:nvSpPr>
          <p:cNvPr id="13" name="AutoShape 16">
            <a:extLst>
              <a:ext uri="{FF2B5EF4-FFF2-40B4-BE49-F238E27FC236}">
                <a16:creationId xmlns:a16="http://schemas.microsoft.com/office/drawing/2014/main" id="{8E9138C4-4539-4BDB-BC9B-23C6B68458C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98504" y="3402360"/>
            <a:ext cx="990600" cy="1066800"/>
          </a:xfrm>
          <a:custGeom>
            <a:avLst/>
            <a:gdLst>
              <a:gd name="T0" fmla="*/ 32469850 w 21600"/>
              <a:gd name="T1" fmla="*/ 0 h 21600"/>
              <a:gd name="T2" fmla="*/ 32469850 w 21600"/>
              <a:gd name="T3" fmla="*/ 29656548 h 21600"/>
              <a:gd name="T4" fmla="*/ 4709156 w 21600"/>
              <a:gd name="T5" fmla="*/ 52688072 h 21600"/>
              <a:gd name="T6" fmla="*/ 45430012 w 21600"/>
              <a:gd name="T7" fmla="*/ 1482827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89 h 21600"/>
              <a:gd name="T14" fmla="*/ 19380 w 21600"/>
              <a:gd name="T15" fmla="*/ 82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38" y="0"/>
                </a:lnTo>
                <a:lnTo>
                  <a:pt x="15438" y="3889"/>
                </a:lnTo>
                <a:lnTo>
                  <a:pt x="12427" y="3889"/>
                </a:lnTo>
                <a:cubicBezTo>
                  <a:pt x="5564" y="3889"/>
                  <a:pt x="0" y="7591"/>
                  <a:pt x="0" y="12158"/>
                </a:cubicBezTo>
                <a:lnTo>
                  <a:pt x="0" y="21600"/>
                </a:lnTo>
                <a:lnTo>
                  <a:pt x="4477" y="21600"/>
                </a:lnTo>
                <a:lnTo>
                  <a:pt x="4477" y="12158"/>
                </a:lnTo>
                <a:cubicBezTo>
                  <a:pt x="4477" y="10010"/>
                  <a:pt x="8036" y="8269"/>
                  <a:pt x="12427" y="8269"/>
                </a:cubicBezTo>
                <a:lnTo>
                  <a:pt x="15438" y="8269"/>
                </a:lnTo>
                <a:lnTo>
                  <a:pt x="15438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A62BD48C-2F50-466F-9B91-AEA0B6B1F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1185241"/>
            <a:ext cx="3834716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579D6-BB40-49C6-A6F4-04C06937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Quantitative Data: </a:t>
            </a:r>
            <a:br>
              <a:rPr lang="en-US" dirty="0"/>
            </a:br>
            <a:r>
              <a:rPr lang="en-US" dirty="0"/>
              <a:t>The Ogive (Cumulative % Polygon)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DEB5CC-526A-41E1-BBCA-881C3FAA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4D2E7C-5672-44BB-9B88-48614EEA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19</a:t>
            </a:fld>
            <a:endParaRPr lang="fr-FR"/>
          </a:p>
        </p:txBody>
      </p:sp>
      <p:graphicFrame>
        <p:nvGraphicFramePr>
          <p:cNvPr id="5" name="Object 30">
            <a:hlinkClick r:id="" action="ppaction://ole?verb=0"/>
            <a:extLst>
              <a:ext uri="{FF2B5EF4-FFF2-40B4-BE49-F238E27FC236}">
                <a16:creationId xmlns:a16="http://schemas.microsoft.com/office/drawing/2014/main" id="{A9EBCAB0-A8B5-47CE-9115-54F6D5297C31}"/>
              </a:ext>
            </a:extLst>
          </p:cNvPr>
          <p:cNvGraphicFramePr>
            <a:graphicFrameLocks/>
          </p:cNvGraphicFramePr>
          <p:nvPr/>
        </p:nvGraphicFramePr>
        <p:xfrm>
          <a:off x="5087888" y="3212976"/>
          <a:ext cx="4876800" cy="26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914701" imgH="1609615" progId="Excel.Sheet.8">
                  <p:embed/>
                </p:oleObj>
              </mc:Choice>
              <mc:Fallback>
                <p:oleObj name="Worksheet" r:id="rId2" imgW="2914701" imgH="1609615" progId="Excel.Sheet.8">
                  <p:embed/>
                  <p:pic>
                    <p:nvPicPr>
                      <p:cNvPr id="5" name="Object 30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A9EBCAB0-A8B5-47CE-9115-54F6D5297C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888" y="3212976"/>
                        <a:ext cx="4876800" cy="269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15">
            <a:extLst>
              <a:ext uri="{FF2B5EF4-FFF2-40B4-BE49-F238E27FC236}">
                <a16:creationId xmlns:a16="http://schemas.microsoft.com/office/drawing/2014/main" id="{1B24DBD4-6F35-457E-B869-1B3DC7C8DFF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63888" y="3881313"/>
            <a:ext cx="990600" cy="1066800"/>
          </a:xfrm>
          <a:custGeom>
            <a:avLst/>
            <a:gdLst>
              <a:gd name="T0" fmla="*/ 32469850 w 21600"/>
              <a:gd name="T1" fmla="*/ 0 h 21600"/>
              <a:gd name="T2" fmla="*/ 32469850 w 21600"/>
              <a:gd name="T3" fmla="*/ 29656548 h 21600"/>
              <a:gd name="T4" fmla="*/ 4709156 w 21600"/>
              <a:gd name="T5" fmla="*/ 52688072 h 21600"/>
              <a:gd name="T6" fmla="*/ 45430012 w 21600"/>
              <a:gd name="T7" fmla="*/ 14828274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889 h 21600"/>
              <a:gd name="T14" fmla="*/ 19380 w 21600"/>
              <a:gd name="T15" fmla="*/ 826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438" y="0"/>
                </a:lnTo>
                <a:lnTo>
                  <a:pt x="15438" y="3889"/>
                </a:lnTo>
                <a:lnTo>
                  <a:pt x="12427" y="3889"/>
                </a:lnTo>
                <a:cubicBezTo>
                  <a:pt x="5564" y="3889"/>
                  <a:pt x="0" y="7591"/>
                  <a:pt x="0" y="12158"/>
                </a:cubicBezTo>
                <a:lnTo>
                  <a:pt x="0" y="21600"/>
                </a:lnTo>
                <a:lnTo>
                  <a:pt x="4477" y="21600"/>
                </a:lnTo>
                <a:lnTo>
                  <a:pt x="4477" y="12158"/>
                </a:lnTo>
                <a:cubicBezTo>
                  <a:pt x="4477" y="10010"/>
                  <a:pt x="8036" y="8269"/>
                  <a:pt x="12427" y="8269"/>
                </a:cubicBezTo>
                <a:lnTo>
                  <a:pt x="15438" y="8269"/>
                </a:lnTo>
                <a:lnTo>
                  <a:pt x="15438" y="12158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3">
            <a:extLst>
              <a:ext uri="{FF2B5EF4-FFF2-40B4-BE49-F238E27FC236}">
                <a16:creationId xmlns:a16="http://schemas.microsoft.com/office/drawing/2014/main" id="{EB5981AC-BFE3-4134-A61F-3A82884FD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488" y="4795713"/>
            <a:ext cx="2438400" cy="115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(In an ogive the percentage of the observations less than each lower class boundary are plotted versus the lower class boundaries.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4B1AD6-030B-4929-A213-232A24C3A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013" y="1156125"/>
            <a:ext cx="3907875" cy="2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7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r>
              <a:rPr lang="fr-FR" dirty="0"/>
              <a:t> &amp;  Program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/>
              <a:t>One </a:t>
            </a:r>
            <a:r>
              <a:rPr lang="fr-FR" dirty="0" err="1"/>
              <a:t>week</a:t>
            </a:r>
            <a:r>
              <a:rPr lang="fr-FR" dirty="0"/>
              <a:t> </a:t>
            </a:r>
            <a:r>
              <a:rPr lang="fr-FR" dirty="0" err="1"/>
              <a:t>dedicated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python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skills</a:t>
            </a:r>
            <a:r>
              <a:rPr lang="fr-FR" dirty="0"/>
              <a:t> and </a:t>
            </a:r>
            <a:r>
              <a:rPr lang="fr-FR" dirty="0" err="1"/>
              <a:t>review</a:t>
            </a:r>
            <a:r>
              <a:rPr lang="fr-FR" dirty="0"/>
              <a:t> basic </a:t>
            </a:r>
            <a:r>
              <a:rPr lang="fr-FR" dirty="0" err="1"/>
              <a:t>statistical</a:t>
            </a:r>
            <a:r>
              <a:rPr lang="fr-FR" dirty="0"/>
              <a:t> notions</a:t>
            </a:r>
          </a:p>
          <a:p>
            <a:r>
              <a:rPr lang="fr-FR" dirty="0"/>
              <a:t>Day 1 =&gt; Introduction, data, data </a:t>
            </a:r>
            <a:r>
              <a:rPr lang="fr-FR" dirty="0" err="1"/>
              <a:t>cleaning</a:t>
            </a:r>
            <a:endParaRPr lang="fr-FR" dirty="0"/>
          </a:p>
          <a:p>
            <a:r>
              <a:rPr lang="fr-FR" dirty="0"/>
              <a:t>Day 2 (</a:t>
            </a:r>
            <a:r>
              <a:rPr lang="fr-FR" dirty="0" err="1"/>
              <a:t>today</a:t>
            </a:r>
            <a:r>
              <a:rPr lang="fr-FR" dirty="0"/>
              <a:t>!) =&gt; </a:t>
            </a:r>
            <a:r>
              <a:rPr lang="fr-FR" dirty="0" err="1"/>
              <a:t>Univariate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  <a:p>
            <a:r>
              <a:rPr lang="fr-FR" dirty="0"/>
              <a:t>Day 3 =&gt; </a:t>
            </a:r>
            <a:r>
              <a:rPr lang="fr-FR" dirty="0" err="1"/>
              <a:t>Bivariate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  <a:p>
            <a:r>
              <a:rPr lang="fr-FR" dirty="0"/>
              <a:t>Day 4 =&gt; </a:t>
            </a:r>
            <a:r>
              <a:rPr lang="fr-FR" dirty="0" err="1"/>
              <a:t>Hypothesis</a:t>
            </a:r>
            <a:r>
              <a:rPr lang="fr-FR" dirty="0"/>
              <a:t> </a:t>
            </a:r>
            <a:r>
              <a:rPr lang="fr-FR" dirty="0" err="1"/>
              <a:t>testing</a:t>
            </a:r>
            <a:r>
              <a:rPr lang="fr-FR" dirty="0"/>
              <a:t> and important distributions</a:t>
            </a:r>
          </a:p>
          <a:p>
            <a:r>
              <a:rPr lang="fr-FR" dirty="0"/>
              <a:t>Day 5 =&gt; </a:t>
            </a:r>
            <a:r>
              <a:rPr lang="fr-FR" dirty="0" err="1"/>
              <a:t>Review</a:t>
            </a:r>
            <a:r>
              <a:rPr lang="fr-FR" dirty="0"/>
              <a:t>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algebra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9EF4BE-7DC8-454E-8E3C-5967FFA3878F}" type="slidenum">
              <a:rPr kumimoji="0" lang="fr-FR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019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4F1B7-9AFB-4C2A-A030-45AF91D2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Excellent Graphs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C9DC72-0C2D-457A-930A-D5C14D37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 should not distort the data.</a:t>
            </a:r>
          </a:p>
          <a:p>
            <a:r>
              <a:rPr lang="en-US" dirty="0"/>
              <a:t>The graph should not contain unnecessary adornments (sometimes referred to as chart junk). </a:t>
            </a:r>
          </a:p>
          <a:p>
            <a:r>
              <a:rPr lang="en-US" dirty="0"/>
              <a:t>The scale on the vertical axis should begin at zero.</a:t>
            </a:r>
          </a:p>
          <a:p>
            <a:r>
              <a:rPr lang="en-US" dirty="0"/>
              <a:t>All axes should be properly labeled.</a:t>
            </a:r>
          </a:p>
          <a:p>
            <a:r>
              <a:rPr lang="en-US" dirty="0"/>
              <a:t>The graph should have a title.</a:t>
            </a:r>
          </a:p>
          <a:p>
            <a:r>
              <a:rPr lang="en-US" dirty="0"/>
              <a:t>The simplest possible graph should be used for a given set of data.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A519CE-E864-4C23-BFBC-4EECA4EED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61E4DD-D8C2-47CF-96E3-03A33CC3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79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A6C65-6C43-4334-841F-D8945E5EB10C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2268537"/>
            <a:ext cx="10515600" cy="1665031"/>
          </a:xfrm>
        </p:spPr>
        <p:txBody>
          <a:bodyPr/>
          <a:lstStyle/>
          <a:p>
            <a:r>
              <a:rPr lang="fr-FR" dirty="0" err="1"/>
              <a:t>Any</a:t>
            </a:r>
            <a:r>
              <a:rPr lang="fr-FR" dirty="0"/>
              <a:t> questions ? +</a:t>
            </a:r>
            <a:br>
              <a:rPr lang="fr-FR" dirty="0"/>
            </a:br>
            <a:r>
              <a:rPr lang="fr-FR" dirty="0" err="1"/>
              <a:t>Let’s</a:t>
            </a:r>
            <a:r>
              <a:rPr lang="fr-FR" dirty="0"/>
              <a:t> start </a:t>
            </a:r>
            <a:r>
              <a:rPr lang="fr-FR" dirty="0" err="1"/>
              <a:t>coding</a:t>
            </a:r>
            <a:r>
              <a:rPr lang="fr-FR" dirty="0"/>
              <a:t> !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9CD27A-A6D0-49D8-A52E-1CAA5EFB64D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D05195-B5DB-4B77-9E85-B5C677FA1AD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96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C8B54-B7B4-464A-A1FC-8C99D6C89EC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 err="1"/>
              <a:t>Teaching</a:t>
            </a:r>
            <a:r>
              <a:rPr lang="fr-FR" dirty="0"/>
              <a:t> /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materials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4F79F-392A-47A7-ADBB-FC24FB782505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follow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schedule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1h30 of lecture (or </a:t>
            </a:r>
            <a:r>
              <a:rPr lang="fr-FR" dirty="0" err="1"/>
              <a:t>less</a:t>
            </a:r>
            <a:r>
              <a:rPr lang="fr-FR" dirty="0"/>
              <a:t>) </a:t>
            </a:r>
          </a:p>
          <a:p>
            <a:pPr lvl="1"/>
            <a:endParaRPr lang="fr-FR" dirty="0"/>
          </a:p>
          <a:p>
            <a:r>
              <a:rPr lang="fr-FR" dirty="0"/>
              <a:t>1h30 of in-class </a:t>
            </a:r>
            <a:r>
              <a:rPr lang="fr-FR" dirty="0" err="1"/>
              <a:t>pratice</a:t>
            </a:r>
            <a:r>
              <a:rPr lang="fr-FR" dirty="0"/>
              <a:t> (live </a:t>
            </a:r>
            <a:r>
              <a:rPr lang="fr-FR" dirty="0" err="1"/>
              <a:t>coding</a:t>
            </a:r>
            <a:r>
              <a:rPr lang="fr-FR" dirty="0"/>
              <a:t> session)</a:t>
            </a:r>
          </a:p>
          <a:p>
            <a:pPr lvl="1"/>
            <a:endParaRPr lang="fr-FR" dirty="0"/>
          </a:p>
          <a:p>
            <a:r>
              <a:rPr lang="fr-FR" dirty="0" err="1"/>
              <a:t>Afternoon</a:t>
            </a:r>
            <a:r>
              <a:rPr lang="fr-FR" dirty="0"/>
              <a:t> </a:t>
            </a:r>
            <a:r>
              <a:rPr lang="fr-FR" dirty="0" err="1"/>
              <a:t>dedicated</a:t>
            </a:r>
            <a:r>
              <a:rPr lang="fr-FR" dirty="0"/>
              <a:t> to practice (Tues., </a:t>
            </a:r>
            <a:r>
              <a:rPr lang="fr-FR" dirty="0" err="1"/>
              <a:t>Wed</a:t>
            </a:r>
            <a:r>
              <a:rPr lang="fr-FR" dirty="0"/>
              <a:t>., Thur.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teaching</a:t>
            </a:r>
            <a:r>
              <a:rPr lang="fr-FR" dirty="0"/>
              <a:t> assistant)</a:t>
            </a:r>
          </a:p>
          <a:p>
            <a:endParaRPr lang="fr-FR" dirty="0"/>
          </a:p>
          <a:p>
            <a:r>
              <a:rPr lang="fr-FR" dirty="0"/>
              <a:t>Evaluation =&gt; </a:t>
            </a:r>
            <a:r>
              <a:rPr lang="fr-FR" dirty="0" err="1"/>
              <a:t>individual</a:t>
            </a:r>
            <a:r>
              <a:rPr lang="fr-FR" dirty="0"/>
              <a:t> quizz at the end of the </a:t>
            </a:r>
            <a:r>
              <a:rPr lang="fr-FR" dirty="0" err="1"/>
              <a:t>week</a:t>
            </a:r>
            <a:r>
              <a:rPr lang="fr-FR" dirty="0"/>
              <a:t> + group </a:t>
            </a:r>
            <a:r>
              <a:rPr lang="fr-FR" dirty="0" err="1"/>
              <a:t>project</a:t>
            </a:r>
            <a:r>
              <a:rPr lang="fr-FR" dirty="0"/>
              <a:t> (at the end of </a:t>
            </a:r>
            <a:r>
              <a:rPr lang="fr-FR" dirty="0" err="1"/>
              <a:t>week</a:t>
            </a:r>
            <a:r>
              <a:rPr lang="fr-FR" dirty="0"/>
              <a:t> 3)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056BE5-8DF2-4A0C-9526-12B50F347461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E9B6444-2EA1-47C3-9DF3-0EDCD309A2A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42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47AB2-5544-4AFC-B9DE-AB49B808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Representing</a:t>
            </a:r>
            <a:r>
              <a:rPr lang="fr-FR" dirty="0"/>
              <a:t> data </a:t>
            </a:r>
            <a:r>
              <a:rPr lang="fr-FR" dirty="0" err="1"/>
              <a:t>with</a:t>
            </a:r>
            <a:r>
              <a:rPr lang="fr-FR" dirty="0"/>
              <a:t> tables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F08792-BAE0-4AE5-B52A-6666B91BF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Tables and Frequency Distributions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DA29E4-C2C7-4810-9DB6-6F54BC63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B47483-6C32-4215-8096-752F3EBC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02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8A78B-9DDB-4575-8114-8109FF21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Qualitative Data: Summary Table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CB1466-B636-474F-BA5C-CD3259A2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D22CF7-805B-49D8-9FA1-208C3EF4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5</a:t>
            </a:fld>
            <a:endParaRPr lang="fr-FR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61CFE5-5BE5-4AEF-A14E-385B2DB6FF64}"/>
              </a:ext>
            </a:extLst>
          </p:cNvPr>
          <p:cNvSpPr txBox="1">
            <a:spLocks noChangeArrowheads="1"/>
          </p:cNvSpPr>
          <p:nvPr/>
        </p:nvSpPr>
        <p:spPr>
          <a:xfrm>
            <a:off x="1674440" y="1484784"/>
            <a:ext cx="8382000" cy="762000"/>
          </a:xfrm>
          <a:prstGeom prst="rect">
            <a:avLst/>
          </a:prstGeom>
        </p:spPr>
        <p:txBody>
          <a:bodyPr>
            <a:normAutofit/>
          </a:bodyPr>
          <a:lstStyle>
            <a:lvl1pPr marL="342891" indent="-342891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0" kern="1200">
                <a:solidFill>
                  <a:srgbClr val="990099"/>
                </a:solidFill>
                <a:latin typeface="Calibri Light" pitchFamily="34" charset="0"/>
                <a:ea typeface="+mn-ea"/>
                <a:cs typeface="+mn-cs"/>
              </a:defRPr>
            </a:lvl1pPr>
            <a:lvl2pPr marL="742932" indent="-28574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0070C0"/>
                </a:solidFill>
                <a:latin typeface="Calibri Light" pitchFamily="34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Calibri Light" pitchFamily="34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000">
                <a:latin typeface="Times New Roman" pitchFamily="18" charset="0"/>
              </a:rPr>
              <a:t>A </a:t>
            </a:r>
            <a:r>
              <a:rPr lang="en-US" sz="2000" b="1">
                <a:latin typeface="Times New Roman" pitchFamily="18" charset="0"/>
              </a:rPr>
              <a:t>summary table </a:t>
            </a:r>
            <a:r>
              <a:rPr lang="en-US" sz="2000">
                <a:latin typeface="Times New Roman" pitchFamily="18" charset="0"/>
              </a:rPr>
              <a:t>indicates the frequency (amount) or percentage of items in a set of categories so that differences between categories can be seen.</a:t>
            </a:r>
            <a:r>
              <a:rPr lang="en-US" sz="2400"/>
              <a:t> </a:t>
            </a:r>
            <a:endParaRPr lang="en-US" sz="2400" dirty="0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50A967F6-DE51-4D6C-AE50-546BAD724FE5}"/>
              </a:ext>
            </a:extLst>
          </p:cNvPr>
          <p:cNvGraphicFramePr>
            <a:graphicFrameLocks/>
          </p:cNvGraphicFramePr>
          <p:nvPr/>
        </p:nvGraphicFramePr>
        <p:xfrm>
          <a:off x="2351584" y="3197697"/>
          <a:ext cx="7019056" cy="2225040"/>
        </p:xfrm>
        <a:graphic>
          <a:graphicData uri="http://schemas.openxmlformats.org/drawingml/2006/table">
            <a:tbl>
              <a:tblPr/>
              <a:tblGrid>
                <a:gridCol w="5495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Banking Preference?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Percent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ATM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Automated or live telephone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Drive-through service at 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 person at branch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41%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Internet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24%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AABF382E-5B8B-4536-B829-A60390AFD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1640" y="2551584"/>
            <a:ext cx="73993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 dirty="0"/>
              <a:t>Summary Table From A Survey of 1000 Banking Customers</a:t>
            </a:r>
          </a:p>
        </p:txBody>
      </p:sp>
    </p:spTree>
    <p:extLst>
      <p:ext uri="{BB962C8B-B14F-4D97-AF65-F5344CB8AC3E}">
        <p14:creationId xmlns:p14="http://schemas.microsoft.com/office/powerpoint/2010/main" val="400880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928F7E-E8B8-4941-A422-8F25FD90D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200297"/>
            <a:ext cx="10864703" cy="1039541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Organizing Quantitative Data: Frequency Distribution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E876A3-3731-45D2-B46A-2E691E6A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frequency distribution </a:t>
            </a:r>
            <a:r>
              <a:rPr lang="en-US" dirty="0"/>
              <a:t>is a summary table in which the data are arranged into numerically ordered classes.</a:t>
            </a:r>
          </a:p>
          <a:p>
            <a:endParaRPr lang="en-US" dirty="0"/>
          </a:p>
          <a:p>
            <a:r>
              <a:rPr lang="en-US" dirty="0"/>
              <a:t>You must pay attention to selecting the appropriate number of </a:t>
            </a:r>
            <a:r>
              <a:rPr lang="en-US" b="1" dirty="0"/>
              <a:t>class groupings (or bins) </a:t>
            </a:r>
            <a:r>
              <a:rPr lang="en-US" dirty="0"/>
              <a:t>for the table, determining a suitable width of a class grouping, and establishing the boundaries of each class grouping to avoid overlapping.</a:t>
            </a:r>
          </a:p>
          <a:p>
            <a:endParaRPr lang="en-US" dirty="0"/>
          </a:p>
          <a:p>
            <a:r>
              <a:rPr lang="en-US" dirty="0"/>
              <a:t>The number of classes depends on the number of values in the data.  With a larger number of values, typically there are more classes.  In general, a frequency distribution should have at least 5 but no more than 15 classes.</a:t>
            </a:r>
          </a:p>
          <a:p>
            <a:endParaRPr lang="en-US" dirty="0"/>
          </a:p>
          <a:p>
            <a:r>
              <a:rPr lang="en-US" dirty="0"/>
              <a:t>To determine the </a:t>
            </a:r>
            <a:r>
              <a:rPr lang="en-US" b="1" dirty="0"/>
              <a:t>width of a class interval</a:t>
            </a:r>
            <a:r>
              <a:rPr lang="en-US" dirty="0"/>
              <a:t>, you divide the </a:t>
            </a:r>
            <a:r>
              <a:rPr lang="en-US" b="1" dirty="0"/>
              <a:t>range</a:t>
            </a:r>
            <a:r>
              <a:rPr lang="en-US" dirty="0"/>
              <a:t> (Highest value–Lowest value) of the data by the number of class groupings desired. 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EA8236-E259-4812-93D9-B81835D2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1743033-621B-4626-8C78-60AD66C5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6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91BCA04-C3E1-48A1-8DCF-CE2E8C56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955D88E-C540-48A5-8E94-9CF5A55E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7618CAB-3D79-4B35-97CA-F35649A01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0633"/>
            <a:ext cx="6528047" cy="23996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288A053-C688-48C2-8CE4-4F8A187EB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571" y="2537496"/>
            <a:ext cx="6238856" cy="39014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8635E6-0992-41EC-8780-B029FFD1F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7" y="2537496"/>
            <a:ext cx="5561924" cy="60287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0C60C6-3AE7-4EAD-B72A-346DE25BF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5" y="3154756"/>
            <a:ext cx="5561924" cy="12509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2EFCC51-A2AE-41B9-9CD2-C8B19501BC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11" y="4467394"/>
            <a:ext cx="5775025" cy="11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78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B2154-F23C-4321-9A5D-386691F9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8" y="200297"/>
            <a:ext cx="10907961" cy="816056"/>
          </a:xfrm>
        </p:spPr>
        <p:txBody>
          <a:bodyPr>
            <a:normAutofit fontScale="90000"/>
          </a:bodyPr>
          <a:lstStyle/>
          <a:p>
            <a:r>
              <a:rPr lang="en-US" dirty="0"/>
              <a:t>Organizing Quantitative Data: Frequency Distribution Example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9EB0B1-0181-4DFC-ABB2-DD5AD9A4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A274A3-3A25-465F-94E5-0457B247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7EA79EC-494F-48C8-9DAA-6659252EA0F5}"/>
              </a:ext>
            </a:extLst>
          </p:cNvPr>
          <p:cNvGrpSpPr>
            <a:grpSpLocks/>
          </p:cNvGrpSpPr>
          <p:nvPr/>
        </p:nvGrpSpPr>
        <p:grpSpPr bwMode="auto">
          <a:xfrm>
            <a:off x="1666056" y="2215480"/>
            <a:ext cx="8534400" cy="3733800"/>
            <a:chOff x="192" y="1392"/>
            <a:chExt cx="5376" cy="235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5A7B2AC-2B75-4625-8EE2-8284F470D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92"/>
              <a:ext cx="5376" cy="23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2FFB4DB0-E2D7-4ACA-B36E-B3E90B697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" y="2016"/>
              <a:ext cx="37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612E9708-B041-4BF2-9655-F091ED1D4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40"/>
              <a:ext cx="0" cy="2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9D74F310-39C7-4795-A796-C721BA7A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1573"/>
              <a:ext cx="395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 dirty="0"/>
                <a:t>  </a:t>
              </a:r>
              <a:r>
                <a:rPr lang="en-US" sz="2000" b="1" dirty="0"/>
                <a:t>Class                           Midpoints	Frequency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4D252BF9-9105-41A4-9319-3F8FF40B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060"/>
              <a:ext cx="5254" cy="14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10 but less than 20                   15		3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20 but less than 30                   25		6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30 but less than 40                   35		5             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40 but less than 50                   45		4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50 but less than 60                   55		2            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                Total	                       		           20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F1082928-4C6F-45C5-A5D3-2AD2A64FF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40"/>
              <a:ext cx="0" cy="2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ADE05F9E-7E30-4B0A-8241-B69360838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440"/>
              <a:ext cx="0" cy="2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2484B3DA-B730-4159-85A4-762308522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12"/>
              <a:ext cx="37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070B7549-DD64-44A8-8CB2-C472B878E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056" y="1148680"/>
            <a:ext cx="85344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Data in ordered array: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12, 13, 17, 21, 24, 24, 26, 27, 27, 30, 32, 35, 37, 38, 41, 43, 44, 46, 53, 58</a:t>
            </a:r>
          </a:p>
        </p:txBody>
      </p:sp>
    </p:spTree>
    <p:extLst>
      <p:ext uri="{BB962C8B-B14F-4D97-AF65-F5344CB8AC3E}">
        <p14:creationId xmlns:p14="http://schemas.microsoft.com/office/powerpoint/2010/main" val="122942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22B7B-F6EC-4B4A-8F7C-AFC7F51B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" y="200296"/>
            <a:ext cx="11025929" cy="809989"/>
          </a:xfrm>
        </p:spPr>
        <p:txBody>
          <a:bodyPr/>
          <a:lstStyle/>
          <a:p>
            <a:r>
              <a:rPr lang="en-US" dirty="0"/>
              <a:t>Relative &amp; Percent Frequency Distribution Example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089868-B454-4A52-BEEC-E9DABB57B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AI Booster Week 02 – Session 02 - Franck JAOTOMBO &amp; Antoine SCHERRER 2023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017D26-6041-431E-915C-6829DD33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EF4BE-7DC8-454E-8E3C-5967FFA3878F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0EE61F3F-F230-4A57-9474-561BEC8F4353}"/>
              </a:ext>
            </a:extLst>
          </p:cNvPr>
          <p:cNvGrpSpPr>
            <a:grpSpLocks/>
          </p:cNvGrpSpPr>
          <p:nvPr/>
        </p:nvGrpSpPr>
        <p:grpSpPr bwMode="auto">
          <a:xfrm>
            <a:off x="1810072" y="2335560"/>
            <a:ext cx="8534400" cy="3733800"/>
            <a:chOff x="192" y="1392"/>
            <a:chExt cx="5376" cy="2352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FCD4F0ED-2B42-457F-AC16-F213879BD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392"/>
              <a:ext cx="5376" cy="2352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89D9B17-0FA9-4F59-B9DF-1A557F3EA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" y="2016"/>
              <a:ext cx="49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BBE8D7F9-5C71-49E6-A8F1-76BA742FD7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40"/>
              <a:ext cx="0" cy="2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8CBFC1E2-1133-4F08-BE59-CD6CCDBB8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580"/>
              <a:ext cx="3958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 dirty="0"/>
                <a:t>  </a:t>
              </a:r>
              <a:r>
                <a:rPr lang="en-US" sz="2000" b="1" dirty="0"/>
                <a:t>Class                           Frequency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4C04DB5-E556-4015-B677-BE3866BE1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" y="2060"/>
              <a:ext cx="5254" cy="14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10 but less than 20                   3                  .15                       15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20 but less than 30                   6                  .30                       30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30 but less than 40                   5                  .25                       25             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40 but less than 50                   4                  .20                       20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50 but less than 60                   2                  .10                       10            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sz="2200" b="1" dirty="0">
                  <a:latin typeface="Times New Roman" pitchFamily="18" charset="0"/>
                </a:rPr>
                <a:t>                Total	                       20                1.00                     100</a:t>
              </a: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53DD028A-17B4-42BC-8D84-393125431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440"/>
              <a:ext cx="0" cy="2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35C9D751-36D1-4D9F-9B4A-7AFF0E97D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536"/>
              <a:ext cx="960" cy="4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2000" b="1"/>
                <a:t>Relative</a:t>
              </a:r>
            </a:p>
            <a:p>
              <a:pPr algn="ctr" eaLnBrk="0" hangingPunct="0">
                <a:lnSpc>
                  <a:spcPct val="40000"/>
                </a:lnSpc>
                <a:spcBef>
                  <a:spcPct val="50000"/>
                </a:spcBef>
              </a:pPr>
              <a:r>
                <a:rPr lang="en-US" sz="2000" b="1"/>
                <a:t>Frequency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1C1B303F-8926-4E91-8C0E-FD4A97DCD1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440"/>
              <a:ext cx="0" cy="221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2718AD62-4C78-4FE9-8689-CCBF35771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584"/>
              <a:ext cx="111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/>
                <a:t> </a:t>
              </a:r>
              <a:r>
                <a:rPr lang="en-US" sz="2000" b="1"/>
                <a:t>Percentage</a:t>
              </a: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D2BA1E0-72BC-4E12-AF40-0AD0A40E4B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312"/>
              <a:ext cx="50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Rectangle 14">
            <a:extLst>
              <a:ext uri="{FF2B5EF4-FFF2-40B4-BE49-F238E27FC236}">
                <a16:creationId xmlns:a16="http://schemas.microsoft.com/office/drawing/2014/main" id="{3E47C665-FB41-43FF-9074-CE694CBE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072" y="1268760"/>
            <a:ext cx="8534400" cy="911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b="1" dirty="0"/>
              <a:t>Data in ordered array: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</a:rPr>
              <a:t>12, 13, 17, 21, 24, 24, 26, 27, 27, 30, 32, 35, 37, 38, 41, 43, 44, 46, 53, 58</a:t>
            </a:r>
          </a:p>
        </p:txBody>
      </p:sp>
    </p:spTree>
    <p:extLst>
      <p:ext uri="{BB962C8B-B14F-4D97-AF65-F5344CB8AC3E}">
        <p14:creationId xmlns:p14="http://schemas.microsoft.com/office/powerpoint/2010/main" val="35292894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F1C5A312-8716-4ACA-97DD-16A8222F796B}" vid="{49759F6D-8893-4A95-8C7F-E9AB926ABAE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9052</TotalTime>
  <Words>1567</Words>
  <Application>Microsoft Macintosh PowerPoint</Application>
  <PresentationFormat>Widescreen</PresentationFormat>
  <Paragraphs>198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Noto Serif SC</vt:lpstr>
      <vt:lpstr>Arial</vt:lpstr>
      <vt:lpstr>Calibri</vt:lpstr>
      <vt:lpstr>Calibri Light</vt:lpstr>
      <vt:lpstr>Poppins SemiBold</vt:lpstr>
      <vt:lpstr>Times New Roman</vt:lpstr>
      <vt:lpstr>Wingdings</vt:lpstr>
      <vt:lpstr>Thème Office</vt:lpstr>
      <vt:lpstr>Chart</vt:lpstr>
      <vt:lpstr>Worksheet</vt:lpstr>
      <vt:lpstr>AI Booster – Week 02 Session 02 – Univariate stats</vt:lpstr>
      <vt:lpstr>Outline &amp;  Program</vt:lpstr>
      <vt:lpstr>Teaching / learning materials</vt:lpstr>
      <vt:lpstr>Representing data with tables</vt:lpstr>
      <vt:lpstr>Organizing Qualitative Data: Summary Table</vt:lpstr>
      <vt:lpstr>Organizing Quantitative Data: Frequency Distribution</vt:lpstr>
      <vt:lpstr>PowerPoint Presentation</vt:lpstr>
      <vt:lpstr>Organizing Quantitative Data: Frequency Distribution Example</vt:lpstr>
      <vt:lpstr>Relative &amp; Percent Frequency Distribution Example</vt:lpstr>
      <vt:lpstr>Cumulative Frequency Distribution Example</vt:lpstr>
      <vt:lpstr>Representing Data Graphically</vt:lpstr>
      <vt:lpstr>Visualizing Qualitative Data Through Graphical Displays</vt:lpstr>
      <vt:lpstr>Visualizing qualitative Data: The Bar Chart</vt:lpstr>
      <vt:lpstr>Visualizing qualitative Data: The Pie Chart</vt:lpstr>
      <vt:lpstr>Visualizing qualitative Data: The Pareto Chart</vt:lpstr>
      <vt:lpstr>Visualizing Quantitative Data: The Histogram</vt:lpstr>
      <vt:lpstr>Visualizing Quantitative Data:  The Polygon (line chart) &amp; Ogive</vt:lpstr>
      <vt:lpstr>Visualizing Quantitative Data: The Frequency Polygon</vt:lpstr>
      <vt:lpstr>Visualizing Quantitative Data:  The Ogive (Cumulative % Polygon)</vt:lpstr>
      <vt:lpstr>Principles of Excellent Graphs</vt:lpstr>
      <vt:lpstr>Any questions ? + Let’s start coding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JAOTOMBO Franck</dc:creator>
  <cp:lastModifiedBy>SCHERRER Antoine</cp:lastModifiedBy>
  <cp:revision>338</cp:revision>
  <dcterms:created xsi:type="dcterms:W3CDTF">2020-11-21T15:34:50Z</dcterms:created>
  <dcterms:modified xsi:type="dcterms:W3CDTF">2023-09-17T15:36:03Z</dcterms:modified>
</cp:coreProperties>
</file>