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ink/ink1.xml" ContentType="application/inkml+xml"/>
  <Override PartName="/ppt/notesSlides/notesSlide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39.jpg" ContentType="image/jpg"/>
  <Override PartName="/ppt/media/image43.jpg" ContentType="image/jpg"/>
  <Override PartName="/ppt/media/image44.jpg" ContentType="image/jpg"/>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7" r:id="rId2"/>
    <p:sldId id="2937" r:id="rId3"/>
    <p:sldId id="434" r:id="rId4"/>
    <p:sldId id="435" r:id="rId5"/>
    <p:sldId id="530" r:id="rId6"/>
    <p:sldId id="263" r:id="rId7"/>
    <p:sldId id="506" r:id="rId8"/>
    <p:sldId id="508" r:id="rId9"/>
    <p:sldId id="509" r:id="rId10"/>
    <p:sldId id="503" r:id="rId11"/>
    <p:sldId id="504" r:id="rId12"/>
    <p:sldId id="258" r:id="rId13"/>
    <p:sldId id="332" r:id="rId14"/>
    <p:sldId id="510" r:id="rId15"/>
    <p:sldId id="266" r:id="rId16"/>
    <p:sldId id="548" r:id="rId17"/>
    <p:sldId id="647" r:id="rId18"/>
    <p:sldId id="549" r:id="rId19"/>
    <p:sldId id="550" r:id="rId20"/>
    <p:sldId id="551" r:id="rId21"/>
    <p:sldId id="552" r:id="rId22"/>
    <p:sldId id="553" r:id="rId23"/>
    <p:sldId id="554" r:id="rId24"/>
    <p:sldId id="555" r:id="rId25"/>
    <p:sldId id="557" r:id="rId26"/>
    <p:sldId id="558" r:id="rId27"/>
    <p:sldId id="560" r:id="rId28"/>
    <p:sldId id="561" r:id="rId29"/>
    <p:sldId id="562" r:id="rId30"/>
    <p:sldId id="563" r:id="rId31"/>
    <p:sldId id="564" r:id="rId32"/>
    <p:sldId id="574" r:id="rId33"/>
    <p:sldId id="575" r:id="rId34"/>
    <p:sldId id="565" r:id="rId35"/>
    <p:sldId id="582" r:id="rId36"/>
    <p:sldId id="583" r:id="rId37"/>
    <p:sldId id="576" r:id="rId38"/>
    <p:sldId id="566" r:id="rId39"/>
    <p:sldId id="567" r:id="rId40"/>
    <p:sldId id="570" r:id="rId41"/>
    <p:sldId id="571" r:id="rId42"/>
    <p:sldId id="572" r:id="rId43"/>
    <p:sldId id="2938" r:id="rId44"/>
    <p:sldId id="267" r:id="rId45"/>
    <p:sldId id="269" r:id="rId46"/>
    <p:sldId id="270" r:id="rId47"/>
    <p:sldId id="271" r:id="rId48"/>
    <p:sldId id="272" r:id="rId49"/>
    <p:sldId id="274" r:id="rId50"/>
    <p:sldId id="2939" r:id="rId51"/>
    <p:sldId id="499" r:id="rId5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OTOMBO Franck" initials="JF" lastIdx="1" clrIdx="0">
    <p:extLst>
      <p:ext uri="{19B8F6BF-5375-455C-9EA6-DF929625EA0E}">
        <p15:presenceInfo xmlns:p15="http://schemas.microsoft.com/office/powerpoint/2012/main" userId="JAOTOMBO Franc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FF00FF"/>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5B1F4A-91FD-0F44-9834-A8B745236F13}" v="9" dt="2023-09-17T16:42:06.5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67" autoAdjust="0"/>
    <p:restoredTop sz="87169" autoAdjust="0"/>
  </p:normalViewPr>
  <p:slideViewPr>
    <p:cSldViewPr snapToGrid="0">
      <p:cViewPr varScale="1">
        <p:scale>
          <a:sx n="119" d="100"/>
          <a:sy n="119" d="100"/>
        </p:scale>
        <p:origin x="216" y="240"/>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ERRER Antoine" userId="15f7772c-3974-493f-824d-fd14c8a4ba88" providerId="ADAL" clId="{EE5B1F4A-91FD-0F44-9834-A8B745236F13}"/>
    <pc:docChg chg="undo custSel addSld delSld modSld">
      <pc:chgData name="SCHERRER Antoine" userId="15f7772c-3974-493f-824d-fd14c8a4ba88" providerId="ADAL" clId="{EE5B1F4A-91FD-0F44-9834-A8B745236F13}" dt="2023-09-17T16:47:03.034" v="782" actId="478"/>
      <pc:docMkLst>
        <pc:docMk/>
      </pc:docMkLst>
      <pc:sldChg chg="delSp mod">
        <pc:chgData name="SCHERRER Antoine" userId="15f7772c-3974-493f-824d-fd14c8a4ba88" providerId="ADAL" clId="{EE5B1F4A-91FD-0F44-9834-A8B745236F13}" dt="2023-09-06T13:45:26.766" v="168" actId="478"/>
        <pc:sldMkLst>
          <pc:docMk/>
          <pc:sldMk cId="2292817792" sldId="257"/>
        </pc:sldMkLst>
        <pc:spChg chg="del">
          <ac:chgData name="SCHERRER Antoine" userId="15f7772c-3974-493f-824d-fd14c8a4ba88" providerId="ADAL" clId="{EE5B1F4A-91FD-0F44-9834-A8B745236F13}" dt="2023-09-06T13:45:26.766" v="168" actId="478"/>
          <ac:spMkLst>
            <pc:docMk/>
            <pc:sldMk cId="2292817792" sldId="257"/>
            <ac:spMk id="4" creationId="{00000000-0000-0000-0000-000000000000}"/>
          </ac:spMkLst>
        </pc:spChg>
      </pc:sldChg>
      <pc:sldChg chg="modSp mod">
        <pc:chgData name="SCHERRER Antoine" userId="15f7772c-3974-493f-824d-fd14c8a4ba88" providerId="ADAL" clId="{EE5B1F4A-91FD-0F44-9834-A8B745236F13}" dt="2023-09-14T16:14:42.677" v="359" actId="20577"/>
        <pc:sldMkLst>
          <pc:docMk/>
          <pc:sldMk cId="1342999703" sldId="258"/>
        </pc:sldMkLst>
        <pc:spChg chg="mod">
          <ac:chgData name="SCHERRER Antoine" userId="15f7772c-3974-493f-824d-fd14c8a4ba88" providerId="ADAL" clId="{EE5B1F4A-91FD-0F44-9834-A8B745236F13}" dt="2023-09-06T13:46:01.531" v="180"/>
          <ac:spMkLst>
            <pc:docMk/>
            <pc:sldMk cId="1342999703" sldId="258"/>
            <ac:spMk id="2" creationId="{00000000-0000-0000-0000-000000000000}"/>
          </ac:spMkLst>
        </pc:spChg>
        <pc:spChg chg="mod">
          <ac:chgData name="SCHERRER Antoine" userId="15f7772c-3974-493f-824d-fd14c8a4ba88" providerId="ADAL" clId="{EE5B1F4A-91FD-0F44-9834-A8B745236F13}" dt="2023-09-14T16:14:42.677" v="359" actId="20577"/>
          <ac:spMkLst>
            <pc:docMk/>
            <pc:sldMk cId="1342999703" sldId="258"/>
            <ac:spMk id="4099" creationId="{00000000-0000-0000-0000-000000000000}"/>
          </ac:spMkLst>
        </pc:spChg>
      </pc:sldChg>
      <pc:sldChg chg="modSp mod">
        <pc:chgData name="SCHERRER Antoine" userId="15f7772c-3974-493f-824d-fd14c8a4ba88" providerId="ADAL" clId="{EE5B1F4A-91FD-0F44-9834-A8B745236F13}" dt="2023-09-06T13:45:36.231" v="172"/>
        <pc:sldMkLst>
          <pc:docMk/>
          <pc:sldMk cId="631071129" sldId="263"/>
        </pc:sldMkLst>
        <pc:spChg chg="mod">
          <ac:chgData name="SCHERRER Antoine" userId="15f7772c-3974-493f-824d-fd14c8a4ba88" providerId="ADAL" clId="{EE5B1F4A-91FD-0F44-9834-A8B745236F13}" dt="2023-09-06T13:45:36.231" v="172"/>
          <ac:spMkLst>
            <pc:docMk/>
            <pc:sldMk cId="631071129" sldId="263"/>
            <ac:spMk id="4" creationId="{2B5E3278-CB72-9930-470E-9542143ED55B}"/>
          </ac:spMkLst>
        </pc:spChg>
      </pc:sldChg>
      <pc:sldChg chg="modSp add del mod">
        <pc:chgData name="SCHERRER Antoine" userId="15f7772c-3974-493f-824d-fd14c8a4ba88" providerId="ADAL" clId="{EE5B1F4A-91FD-0F44-9834-A8B745236F13}" dt="2023-09-17T15:18:47.996" v="401" actId="2696"/>
        <pc:sldMkLst>
          <pc:docMk/>
          <pc:sldMk cId="290210419" sldId="264"/>
        </pc:sldMkLst>
        <pc:spChg chg="mod">
          <ac:chgData name="SCHERRER Antoine" userId="15f7772c-3974-493f-824d-fd14c8a4ba88" providerId="ADAL" clId="{EE5B1F4A-91FD-0F44-9834-A8B745236F13}" dt="2023-09-06T13:45:49.005" v="177"/>
          <ac:spMkLst>
            <pc:docMk/>
            <pc:sldMk cId="290210419" sldId="264"/>
            <ac:spMk id="5" creationId="{AF01CF75-441E-D082-CA21-EE0B2156B67F}"/>
          </ac:spMkLst>
        </pc:spChg>
      </pc:sldChg>
      <pc:sldChg chg="modSp mod">
        <pc:chgData name="SCHERRER Antoine" userId="15f7772c-3974-493f-824d-fd14c8a4ba88" providerId="ADAL" clId="{EE5B1F4A-91FD-0F44-9834-A8B745236F13}" dt="2023-09-06T13:46:11.534" v="184"/>
        <pc:sldMkLst>
          <pc:docMk/>
          <pc:sldMk cId="3115597520" sldId="266"/>
        </pc:sldMkLst>
        <pc:spChg chg="mod">
          <ac:chgData name="SCHERRER Antoine" userId="15f7772c-3974-493f-824d-fd14c8a4ba88" providerId="ADAL" clId="{EE5B1F4A-91FD-0F44-9834-A8B745236F13}" dt="2023-09-06T13:46:11.534" v="184"/>
          <ac:spMkLst>
            <pc:docMk/>
            <pc:sldMk cId="3115597520" sldId="266"/>
            <ac:spMk id="2" creationId="{00000000-0000-0000-0000-000000000000}"/>
          </ac:spMkLst>
        </pc:spChg>
      </pc:sldChg>
      <pc:sldChg chg="modSp add mod">
        <pc:chgData name="SCHERRER Antoine" userId="15f7772c-3974-493f-824d-fd14c8a4ba88" providerId="ADAL" clId="{EE5B1F4A-91FD-0F44-9834-A8B745236F13}" dt="2023-09-17T16:40:23.208" v="428" actId="368"/>
        <pc:sldMkLst>
          <pc:docMk/>
          <pc:sldMk cId="0" sldId="267"/>
        </pc:sldMkLst>
        <pc:spChg chg="mod">
          <ac:chgData name="SCHERRER Antoine" userId="15f7772c-3974-493f-824d-fd14c8a4ba88" providerId="ADAL" clId="{EE5B1F4A-91FD-0F44-9834-A8B745236F13}" dt="2023-09-17T16:40:23.208" v="428" actId="368"/>
          <ac:spMkLst>
            <pc:docMk/>
            <pc:sldMk cId="0" sldId="267"/>
            <ac:spMk id="2" creationId="{00000000-0000-0000-0000-000000000000}"/>
          </ac:spMkLst>
        </pc:spChg>
        <pc:spChg chg="mod">
          <ac:chgData name="SCHERRER Antoine" userId="15f7772c-3974-493f-824d-fd14c8a4ba88" providerId="ADAL" clId="{EE5B1F4A-91FD-0F44-9834-A8B745236F13}" dt="2023-09-17T16:39:18.737" v="406"/>
          <ac:spMkLst>
            <pc:docMk/>
            <pc:sldMk cId="0" sldId="267"/>
            <ac:spMk id="4" creationId="{00000000-0000-0000-0000-000000000000}"/>
          </ac:spMkLst>
        </pc:spChg>
      </pc:sldChg>
      <pc:sldChg chg="modSp add mod">
        <pc:chgData name="SCHERRER Antoine" userId="15f7772c-3974-493f-824d-fd14c8a4ba88" providerId="ADAL" clId="{EE5B1F4A-91FD-0F44-9834-A8B745236F13}" dt="2023-09-17T16:40:17.301" v="427" actId="368"/>
        <pc:sldMkLst>
          <pc:docMk/>
          <pc:sldMk cId="0" sldId="269"/>
        </pc:sldMkLst>
        <pc:spChg chg="mod">
          <ac:chgData name="SCHERRER Antoine" userId="15f7772c-3974-493f-824d-fd14c8a4ba88" providerId="ADAL" clId="{EE5B1F4A-91FD-0F44-9834-A8B745236F13}" dt="2023-09-17T16:40:17.301" v="427" actId="368"/>
          <ac:spMkLst>
            <pc:docMk/>
            <pc:sldMk cId="0" sldId="269"/>
            <ac:spMk id="2" creationId="{00000000-0000-0000-0000-000000000000}"/>
          </ac:spMkLst>
        </pc:spChg>
        <pc:spChg chg="mod">
          <ac:chgData name="SCHERRER Antoine" userId="15f7772c-3974-493f-824d-fd14c8a4ba88" providerId="ADAL" clId="{EE5B1F4A-91FD-0F44-9834-A8B745236F13}" dt="2023-09-17T16:39:18.737" v="406"/>
          <ac:spMkLst>
            <pc:docMk/>
            <pc:sldMk cId="0" sldId="269"/>
            <ac:spMk id="12" creationId="{00000000-0000-0000-0000-000000000000}"/>
          </ac:spMkLst>
        </pc:spChg>
      </pc:sldChg>
      <pc:sldChg chg="modSp add mod">
        <pc:chgData name="SCHERRER Antoine" userId="15f7772c-3974-493f-824d-fd14c8a4ba88" providerId="ADAL" clId="{EE5B1F4A-91FD-0F44-9834-A8B745236F13}" dt="2023-09-17T16:40:28.034" v="429" actId="368"/>
        <pc:sldMkLst>
          <pc:docMk/>
          <pc:sldMk cId="0" sldId="270"/>
        </pc:sldMkLst>
        <pc:spChg chg="mod">
          <ac:chgData name="SCHERRER Antoine" userId="15f7772c-3974-493f-824d-fd14c8a4ba88" providerId="ADAL" clId="{EE5B1F4A-91FD-0F44-9834-A8B745236F13}" dt="2023-09-17T16:40:28.034" v="429" actId="368"/>
          <ac:spMkLst>
            <pc:docMk/>
            <pc:sldMk cId="0" sldId="270"/>
            <ac:spMk id="2" creationId="{00000000-0000-0000-0000-000000000000}"/>
          </ac:spMkLst>
        </pc:spChg>
        <pc:spChg chg="mod">
          <ac:chgData name="SCHERRER Antoine" userId="15f7772c-3974-493f-824d-fd14c8a4ba88" providerId="ADAL" clId="{EE5B1F4A-91FD-0F44-9834-A8B745236F13}" dt="2023-09-17T16:39:18.737" v="406"/>
          <ac:spMkLst>
            <pc:docMk/>
            <pc:sldMk cId="0" sldId="270"/>
            <ac:spMk id="20" creationId="{00000000-0000-0000-0000-000000000000}"/>
          </ac:spMkLst>
        </pc:spChg>
      </pc:sldChg>
      <pc:sldChg chg="delSp modSp add mod">
        <pc:chgData name="SCHERRER Antoine" userId="15f7772c-3974-493f-824d-fd14c8a4ba88" providerId="ADAL" clId="{EE5B1F4A-91FD-0F44-9834-A8B745236F13}" dt="2023-09-17T16:46:59.019" v="781" actId="478"/>
        <pc:sldMkLst>
          <pc:docMk/>
          <pc:sldMk cId="0" sldId="271"/>
        </pc:sldMkLst>
        <pc:spChg chg="mod">
          <ac:chgData name="SCHERRER Antoine" userId="15f7772c-3974-493f-824d-fd14c8a4ba88" providerId="ADAL" clId="{EE5B1F4A-91FD-0F44-9834-A8B745236F13}" dt="2023-09-17T16:40:38.110" v="432" actId="207"/>
          <ac:spMkLst>
            <pc:docMk/>
            <pc:sldMk cId="0" sldId="271"/>
            <ac:spMk id="2" creationId="{00000000-0000-0000-0000-000000000000}"/>
          </ac:spMkLst>
        </pc:spChg>
        <pc:picChg chg="del">
          <ac:chgData name="SCHERRER Antoine" userId="15f7772c-3974-493f-824d-fd14c8a4ba88" providerId="ADAL" clId="{EE5B1F4A-91FD-0F44-9834-A8B745236F13}" dt="2023-09-17T16:46:59.019" v="781" actId="478"/>
          <ac:picMkLst>
            <pc:docMk/>
            <pc:sldMk cId="0" sldId="271"/>
            <ac:picMk id="6" creationId="{00000000-0000-0000-0000-000000000000}"/>
          </ac:picMkLst>
        </pc:picChg>
      </pc:sldChg>
      <pc:sldChg chg="delSp modSp add mod">
        <pc:chgData name="SCHERRER Antoine" userId="15f7772c-3974-493f-824d-fd14c8a4ba88" providerId="ADAL" clId="{EE5B1F4A-91FD-0F44-9834-A8B745236F13}" dt="2023-09-17T16:47:03.034" v="782" actId="478"/>
        <pc:sldMkLst>
          <pc:docMk/>
          <pc:sldMk cId="0" sldId="272"/>
        </pc:sldMkLst>
        <pc:spChg chg="mod">
          <ac:chgData name="SCHERRER Antoine" userId="15f7772c-3974-493f-824d-fd14c8a4ba88" providerId="ADAL" clId="{EE5B1F4A-91FD-0F44-9834-A8B745236F13}" dt="2023-09-17T16:40:42.599" v="433" actId="207"/>
          <ac:spMkLst>
            <pc:docMk/>
            <pc:sldMk cId="0" sldId="272"/>
            <ac:spMk id="5" creationId="{00000000-0000-0000-0000-000000000000}"/>
          </ac:spMkLst>
        </pc:spChg>
        <pc:spChg chg="mod">
          <ac:chgData name="SCHERRER Antoine" userId="15f7772c-3974-493f-824d-fd14c8a4ba88" providerId="ADAL" clId="{EE5B1F4A-91FD-0F44-9834-A8B745236F13}" dt="2023-09-17T16:39:18.737" v="406"/>
          <ac:spMkLst>
            <pc:docMk/>
            <pc:sldMk cId="0" sldId="272"/>
            <ac:spMk id="8" creationId="{00000000-0000-0000-0000-000000000000}"/>
          </ac:spMkLst>
        </pc:spChg>
        <pc:picChg chg="del">
          <ac:chgData name="SCHERRER Antoine" userId="15f7772c-3974-493f-824d-fd14c8a4ba88" providerId="ADAL" clId="{EE5B1F4A-91FD-0F44-9834-A8B745236F13}" dt="2023-09-17T16:47:03.034" v="782" actId="478"/>
          <ac:picMkLst>
            <pc:docMk/>
            <pc:sldMk cId="0" sldId="272"/>
            <ac:picMk id="6" creationId="{00000000-0000-0000-0000-000000000000}"/>
          </ac:picMkLst>
        </pc:picChg>
      </pc:sldChg>
      <pc:sldChg chg="modSp add del">
        <pc:chgData name="SCHERRER Antoine" userId="15f7772c-3974-493f-824d-fd14c8a4ba88" providerId="ADAL" clId="{EE5B1F4A-91FD-0F44-9834-A8B745236F13}" dt="2023-09-17T16:40:52.681" v="434" actId="2696"/>
        <pc:sldMkLst>
          <pc:docMk/>
          <pc:sldMk cId="0" sldId="273"/>
        </pc:sldMkLst>
        <pc:spChg chg="mod">
          <ac:chgData name="SCHERRER Antoine" userId="15f7772c-3974-493f-824d-fd14c8a4ba88" providerId="ADAL" clId="{EE5B1F4A-91FD-0F44-9834-A8B745236F13}" dt="2023-09-17T16:39:18.737" v="406"/>
          <ac:spMkLst>
            <pc:docMk/>
            <pc:sldMk cId="0" sldId="273"/>
            <ac:spMk id="4" creationId="{00000000-0000-0000-0000-000000000000}"/>
          </ac:spMkLst>
        </pc:spChg>
      </pc:sldChg>
      <pc:sldChg chg="modSp add mod">
        <pc:chgData name="SCHERRER Antoine" userId="15f7772c-3974-493f-824d-fd14c8a4ba88" providerId="ADAL" clId="{EE5B1F4A-91FD-0F44-9834-A8B745236F13}" dt="2023-09-17T16:40:55.994" v="435" actId="207"/>
        <pc:sldMkLst>
          <pc:docMk/>
          <pc:sldMk cId="0" sldId="274"/>
        </pc:sldMkLst>
        <pc:spChg chg="mod">
          <ac:chgData name="SCHERRER Antoine" userId="15f7772c-3974-493f-824d-fd14c8a4ba88" providerId="ADAL" clId="{EE5B1F4A-91FD-0F44-9834-A8B745236F13}" dt="2023-09-17T16:40:55.994" v="435" actId="207"/>
          <ac:spMkLst>
            <pc:docMk/>
            <pc:sldMk cId="0" sldId="274"/>
            <ac:spMk id="2" creationId="{00000000-0000-0000-0000-000000000000}"/>
          </ac:spMkLst>
        </pc:spChg>
        <pc:spChg chg="mod">
          <ac:chgData name="SCHERRER Antoine" userId="15f7772c-3974-493f-824d-fd14c8a4ba88" providerId="ADAL" clId="{EE5B1F4A-91FD-0F44-9834-A8B745236F13}" dt="2023-09-17T16:39:18.737" v="406"/>
          <ac:spMkLst>
            <pc:docMk/>
            <pc:sldMk cId="0" sldId="274"/>
            <ac:spMk id="4" creationId="{00000000-0000-0000-0000-000000000000}"/>
          </ac:spMkLst>
        </pc:spChg>
      </pc:sldChg>
      <pc:sldChg chg="del">
        <pc:chgData name="SCHERRER Antoine" userId="15f7772c-3974-493f-824d-fd14c8a4ba88" providerId="ADAL" clId="{EE5B1F4A-91FD-0F44-9834-A8B745236F13}" dt="2023-09-06T13:43:55.157" v="16" actId="2696"/>
        <pc:sldMkLst>
          <pc:docMk/>
          <pc:sldMk cId="320930910" sldId="289"/>
        </pc:sldMkLst>
      </pc:sldChg>
      <pc:sldChg chg="modSp del mod">
        <pc:chgData name="SCHERRER Antoine" userId="15f7772c-3974-493f-824d-fd14c8a4ba88" providerId="ADAL" clId="{EE5B1F4A-91FD-0F44-9834-A8B745236F13}" dt="2023-09-17T15:20:56.233" v="403" actId="2696"/>
        <pc:sldMkLst>
          <pc:docMk/>
          <pc:sldMk cId="441392825" sldId="328"/>
        </pc:sldMkLst>
        <pc:spChg chg="mod">
          <ac:chgData name="SCHERRER Antoine" userId="15f7772c-3974-493f-824d-fd14c8a4ba88" providerId="ADAL" clId="{EE5B1F4A-91FD-0F44-9834-A8B745236F13}" dt="2023-09-06T13:46:13.934" v="185"/>
          <ac:spMkLst>
            <pc:docMk/>
            <pc:sldMk cId="441392825" sldId="328"/>
            <ac:spMk id="2" creationId="{00000000-0000-0000-0000-000000000000}"/>
          </ac:spMkLst>
        </pc:spChg>
      </pc:sldChg>
      <pc:sldChg chg="modSp mod">
        <pc:chgData name="SCHERRER Antoine" userId="15f7772c-3974-493f-824d-fd14c8a4ba88" providerId="ADAL" clId="{EE5B1F4A-91FD-0F44-9834-A8B745236F13}" dt="2023-09-17T15:19:41.879" v="402" actId="20577"/>
        <pc:sldMkLst>
          <pc:docMk/>
          <pc:sldMk cId="844801911" sldId="332"/>
        </pc:sldMkLst>
        <pc:spChg chg="mod">
          <ac:chgData name="SCHERRER Antoine" userId="15f7772c-3974-493f-824d-fd14c8a4ba88" providerId="ADAL" clId="{EE5B1F4A-91FD-0F44-9834-A8B745236F13}" dt="2023-09-17T15:19:41.879" v="402" actId="20577"/>
          <ac:spMkLst>
            <pc:docMk/>
            <pc:sldMk cId="844801911" sldId="332"/>
            <ac:spMk id="3" creationId="{00000000-0000-0000-0000-000000000000}"/>
          </ac:spMkLst>
        </pc:spChg>
        <pc:spChg chg="mod">
          <ac:chgData name="SCHERRER Antoine" userId="15f7772c-3974-493f-824d-fd14c8a4ba88" providerId="ADAL" clId="{EE5B1F4A-91FD-0F44-9834-A8B745236F13}" dt="2023-09-06T13:46:04.016" v="181"/>
          <ac:spMkLst>
            <pc:docMk/>
            <pc:sldMk cId="844801911" sldId="332"/>
            <ac:spMk id="4" creationId="{00000000-0000-0000-0000-000000000000}"/>
          </ac:spMkLst>
        </pc:spChg>
      </pc:sldChg>
      <pc:sldChg chg="modSp del mod">
        <pc:chgData name="SCHERRER Antoine" userId="15f7772c-3974-493f-824d-fd14c8a4ba88" providerId="ADAL" clId="{EE5B1F4A-91FD-0F44-9834-A8B745236F13}" dt="2023-09-14T16:13:49.662" v="353" actId="2696"/>
        <pc:sldMkLst>
          <pc:docMk/>
          <pc:sldMk cId="1081116818" sldId="337"/>
        </pc:sldMkLst>
        <pc:spChg chg="mod">
          <ac:chgData name="SCHERRER Antoine" userId="15f7772c-3974-493f-824d-fd14c8a4ba88" providerId="ADAL" clId="{EE5B1F4A-91FD-0F44-9834-A8B745236F13}" dt="2023-09-06T13:45:39.180" v="173"/>
          <ac:spMkLst>
            <pc:docMk/>
            <pc:sldMk cId="1081116818" sldId="337"/>
            <ac:spMk id="4" creationId="{00000000-0000-0000-0000-000000000000}"/>
          </ac:spMkLst>
        </pc:spChg>
      </pc:sldChg>
      <pc:sldChg chg="modSp del mod">
        <pc:chgData name="SCHERRER Antoine" userId="15f7772c-3974-493f-824d-fd14c8a4ba88" providerId="ADAL" clId="{EE5B1F4A-91FD-0F44-9834-A8B745236F13}" dt="2023-09-14T16:15:46.879" v="363" actId="2696"/>
        <pc:sldMkLst>
          <pc:docMk/>
          <pc:sldMk cId="3985467957" sldId="341"/>
        </pc:sldMkLst>
        <pc:spChg chg="mod">
          <ac:chgData name="SCHERRER Antoine" userId="15f7772c-3974-493f-824d-fd14c8a4ba88" providerId="ADAL" clId="{EE5B1F4A-91FD-0F44-9834-A8B745236F13}" dt="2023-09-06T13:46:16.386" v="186"/>
          <ac:spMkLst>
            <pc:docMk/>
            <pc:sldMk cId="3985467957" sldId="341"/>
            <ac:spMk id="4" creationId="{00000000-0000-0000-0000-000000000000}"/>
          </ac:spMkLst>
        </pc:spChg>
      </pc:sldChg>
      <pc:sldChg chg="del">
        <pc:chgData name="SCHERRER Antoine" userId="15f7772c-3974-493f-824d-fd14c8a4ba88" providerId="ADAL" clId="{EE5B1F4A-91FD-0F44-9834-A8B745236F13}" dt="2023-09-06T13:43:56.283" v="87" actId="2696"/>
        <pc:sldMkLst>
          <pc:docMk/>
          <pc:sldMk cId="404894974" sldId="343"/>
        </pc:sldMkLst>
      </pc:sldChg>
      <pc:sldChg chg="del">
        <pc:chgData name="SCHERRER Antoine" userId="15f7772c-3974-493f-824d-fd14c8a4ba88" providerId="ADAL" clId="{EE5B1F4A-91FD-0F44-9834-A8B745236F13}" dt="2023-09-06T13:43:55.840" v="57" actId="2696"/>
        <pc:sldMkLst>
          <pc:docMk/>
          <pc:sldMk cId="1155536456" sldId="344"/>
        </pc:sldMkLst>
      </pc:sldChg>
      <pc:sldChg chg="del">
        <pc:chgData name="SCHERRER Antoine" userId="15f7772c-3974-493f-824d-fd14c8a4ba88" providerId="ADAL" clId="{EE5B1F4A-91FD-0F44-9834-A8B745236F13}" dt="2023-09-06T13:43:54.770" v="7" actId="2696"/>
        <pc:sldMkLst>
          <pc:docMk/>
          <pc:sldMk cId="231682350" sldId="345"/>
        </pc:sldMkLst>
      </pc:sldChg>
      <pc:sldChg chg="del">
        <pc:chgData name="SCHERRER Antoine" userId="15f7772c-3974-493f-824d-fd14c8a4ba88" providerId="ADAL" clId="{EE5B1F4A-91FD-0F44-9834-A8B745236F13}" dt="2023-09-06T13:43:57.813" v="152" actId="2696"/>
        <pc:sldMkLst>
          <pc:docMk/>
          <pc:sldMk cId="2067195120" sldId="350"/>
        </pc:sldMkLst>
      </pc:sldChg>
      <pc:sldChg chg="del">
        <pc:chgData name="SCHERRER Antoine" userId="15f7772c-3974-493f-824d-fd14c8a4ba88" providerId="ADAL" clId="{EE5B1F4A-91FD-0F44-9834-A8B745236F13}" dt="2023-09-06T13:43:57.004" v="131" actId="2696"/>
        <pc:sldMkLst>
          <pc:docMk/>
          <pc:sldMk cId="2541705091" sldId="403"/>
        </pc:sldMkLst>
      </pc:sldChg>
      <pc:sldChg chg="del">
        <pc:chgData name="SCHERRER Antoine" userId="15f7772c-3974-493f-824d-fd14c8a4ba88" providerId="ADAL" clId="{EE5B1F4A-91FD-0F44-9834-A8B745236F13}" dt="2023-09-06T13:43:55.674" v="48" actId="2696"/>
        <pc:sldMkLst>
          <pc:docMk/>
          <pc:sldMk cId="29126987" sldId="404"/>
        </pc:sldMkLst>
      </pc:sldChg>
      <pc:sldChg chg="del">
        <pc:chgData name="SCHERRER Antoine" userId="15f7772c-3974-493f-824d-fd14c8a4ba88" providerId="ADAL" clId="{EE5B1F4A-91FD-0F44-9834-A8B745236F13}" dt="2023-09-06T13:43:58.163" v="163" actId="2696"/>
        <pc:sldMkLst>
          <pc:docMk/>
          <pc:sldMk cId="520055482" sldId="405"/>
        </pc:sldMkLst>
      </pc:sldChg>
      <pc:sldChg chg="del">
        <pc:chgData name="SCHERRER Antoine" userId="15f7772c-3974-493f-824d-fd14c8a4ba88" providerId="ADAL" clId="{EE5B1F4A-91FD-0F44-9834-A8B745236F13}" dt="2023-09-06T13:43:57.305" v="141" actId="2696"/>
        <pc:sldMkLst>
          <pc:docMk/>
          <pc:sldMk cId="1166783359" sldId="406"/>
        </pc:sldMkLst>
      </pc:sldChg>
      <pc:sldChg chg="del">
        <pc:chgData name="SCHERRER Antoine" userId="15f7772c-3974-493f-824d-fd14c8a4ba88" providerId="ADAL" clId="{EE5B1F4A-91FD-0F44-9834-A8B745236F13}" dt="2023-09-06T13:43:57.027" v="135" actId="2696"/>
        <pc:sldMkLst>
          <pc:docMk/>
          <pc:sldMk cId="4097922056" sldId="407"/>
        </pc:sldMkLst>
      </pc:sldChg>
      <pc:sldChg chg="del">
        <pc:chgData name="SCHERRER Antoine" userId="15f7772c-3974-493f-824d-fd14c8a4ba88" providerId="ADAL" clId="{EE5B1F4A-91FD-0F44-9834-A8B745236F13}" dt="2023-09-06T13:43:55.857" v="64" actId="2696"/>
        <pc:sldMkLst>
          <pc:docMk/>
          <pc:sldMk cId="2274989639" sldId="411"/>
        </pc:sldMkLst>
      </pc:sldChg>
      <pc:sldChg chg="del">
        <pc:chgData name="SCHERRER Antoine" userId="15f7772c-3974-493f-824d-fd14c8a4ba88" providerId="ADAL" clId="{EE5B1F4A-91FD-0F44-9834-A8B745236F13}" dt="2023-09-06T13:43:56.566" v="94" actId="2696"/>
        <pc:sldMkLst>
          <pc:docMk/>
          <pc:sldMk cId="650396241" sldId="412"/>
        </pc:sldMkLst>
      </pc:sldChg>
      <pc:sldChg chg="del">
        <pc:chgData name="SCHERRER Antoine" userId="15f7772c-3974-493f-824d-fd14c8a4ba88" providerId="ADAL" clId="{EE5B1F4A-91FD-0F44-9834-A8B745236F13}" dt="2023-09-06T13:43:55.902" v="73" actId="2696"/>
        <pc:sldMkLst>
          <pc:docMk/>
          <pc:sldMk cId="3282805199" sldId="413"/>
        </pc:sldMkLst>
      </pc:sldChg>
      <pc:sldChg chg="del">
        <pc:chgData name="SCHERRER Antoine" userId="15f7772c-3974-493f-824d-fd14c8a4ba88" providerId="ADAL" clId="{EE5B1F4A-91FD-0F44-9834-A8B745236F13}" dt="2023-09-06T13:43:56.634" v="102" actId="2696"/>
        <pc:sldMkLst>
          <pc:docMk/>
          <pc:sldMk cId="3145640507" sldId="414"/>
        </pc:sldMkLst>
      </pc:sldChg>
      <pc:sldChg chg="del">
        <pc:chgData name="SCHERRER Antoine" userId="15f7772c-3974-493f-824d-fd14c8a4ba88" providerId="ADAL" clId="{EE5B1F4A-91FD-0F44-9834-A8B745236F13}" dt="2023-09-06T13:43:57.814" v="153" actId="2696"/>
        <pc:sldMkLst>
          <pc:docMk/>
          <pc:sldMk cId="2424277578" sldId="415"/>
        </pc:sldMkLst>
      </pc:sldChg>
      <pc:sldChg chg="modSp mod">
        <pc:chgData name="SCHERRER Antoine" userId="15f7772c-3974-493f-824d-fd14c8a4ba88" providerId="ADAL" clId="{EE5B1F4A-91FD-0F44-9834-A8B745236F13}" dt="2023-09-06T13:45:29.375" v="169"/>
        <pc:sldMkLst>
          <pc:docMk/>
          <pc:sldMk cId="3126019176" sldId="434"/>
        </pc:sldMkLst>
        <pc:spChg chg="mod">
          <ac:chgData name="SCHERRER Antoine" userId="15f7772c-3974-493f-824d-fd14c8a4ba88" providerId="ADAL" clId="{EE5B1F4A-91FD-0F44-9834-A8B745236F13}" dt="2023-09-06T13:45:29.375" v="169"/>
          <ac:spMkLst>
            <pc:docMk/>
            <pc:sldMk cId="3126019176" sldId="434"/>
            <ac:spMk id="4" creationId="{00000000-0000-0000-0000-000000000000}"/>
          </ac:spMkLst>
        </pc:spChg>
      </pc:sldChg>
      <pc:sldChg chg="modSp mod">
        <pc:chgData name="SCHERRER Antoine" userId="15f7772c-3974-493f-824d-fd14c8a4ba88" providerId="ADAL" clId="{EE5B1F4A-91FD-0F44-9834-A8B745236F13}" dt="2023-09-14T16:13:12.990" v="352" actId="20577"/>
        <pc:sldMkLst>
          <pc:docMk/>
          <pc:sldMk cId="890042238" sldId="435"/>
        </pc:sldMkLst>
        <pc:spChg chg="mod">
          <ac:chgData name="SCHERRER Antoine" userId="15f7772c-3974-493f-824d-fd14c8a4ba88" providerId="ADAL" clId="{EE5B1F4A-91FD-0F44-9834-A8B745236F13}" dt="2023-09-14T16:13:12.990" v="352" actId="20577"/>
          <ac:spMkLst>
            <pc:docMk/>
            <pc:sldMk cId="890042238" sldId="435"/>
            <ac:spMk id="3" creationId="{5A64F79F-392A-47A7-ADBB-FC24FB782505}"/>
          </ac:spMkLst>
        </pc:spChg>
        <pc:spChg chg="mod">
          <ac:chgData name="SCHERRER Antoine" userId="15f7772c-3974-493f-824d-fd14c8a4ba88" providerId="ADAL" clId="{EE5B1F4A-91FD-0F44-9834-A8B745236F13}" dt="2023-09-06T13:45:31.955" v="170"/>
          <ac:spMkLst>
            <pc:docMk/>
            <pc:sldMk cId="890042238" sldId="435"/>
            <ac:spMk id="4" creationId="{14056BE5-8DF2-4A0C-9526-12B50F347461}"/>
          </ac:spMkLst>
        </pc:spChg>
      </pc:sldChg>
      <pc:sldChg chg="del">
        <pc:chgData name="SCHERRER Antoine" userId="15f7772c-3974-493f-824d-fd14c8a4ba88" providerId="ADAL" clId="{EE5B1F4A-91FD-0F44-9834-A8B745236F13}" dt="2023-09-06T13:43:55.826" v="49" actId="2696"/>
        <pc:sldMkLst>
          <pc:docMk/>
          <pc:sldMk cId="1040746477" sldId="438"/>
        </pc:sldMkLst>
      </pc:sldChg>
      <pc:sldChg chg="del">
        <pc:chgData name="SCHERRER Antoine" userId="15f7772c-3974-493f-824d-fd14c8a4ba88" providerId="ADAL" clId="{EE5B1F4A-91FD-0F44-9834-A8B745236F13}" dt="2023-09-06T13:43:56.052" v="78" actId="2696"/>
        <pc:sldMkLst>
          <pc:docMk/>
          <pc:sldMk cId="2674213556" sldId="439"/>
        </pc:sldMkLst>
      </pc:sldChg>
      <pc:sldChg chg="del">
        <pc:chgData name="SCHERRER Antoine" userId="15f7772c-3974-493f-824d-fd14c8a4ba88" providerId="ADAL" clId="{EE5B1F4A-91FD-0F44-9834-A8B745236F13}" dt="2023-09-06T13:43:54.761" v="3" actId="2696"/>
        <pc:sldMkLst>
          <pc:docMk/>
          <pc:sldMk cId="936510422" sldId="440"/>
        </pc:sldMkLst>
      </pc:sldChg>
      <pc:sldChg chg="del">
        <pc:chgData name="SCHERRER Antoine" userId="15f7772c-3974-493f-824d-fd14c8a4ba88" providerId="ADAL" clId="{EE5B1F4A-91FD-0F44-9834-A8B745236F13}" dt="2023-09-06T13:43:55.832" v="53" actId="2696"/>
        <pc:sldMkLst>
          <pc:docMk/>
          <pc:sldMk cId="4072781275" sldId="448"/>
        </pc:sldMkLst>
      </pc:sldChg>
      <pc:sldChg chg="del">
        <pc:chgData name="SCHERRER Antoine" userId="15f7772c-3974-493f-824d-fd14c8a4ba88" providerId="ADAL" clId="{EE5B1F4A-91FD-0F44-9834-A8B745236F13}" dt="2023-09-06T13:43:57.307" v="143" actId="2696"/>
        <pc:sldMkLst>
          <pc:docMk/>
          <pc:sldMk cId="614864284" sldId="458"/>
        </pc:sldMkLst>
      </pc:sldChg>
      <pc:sldChg chg="del">
        <pc:chgData name="SCHERRER Antoine" userId="15f7772c-3974-493f-824d-fd14c8a4ba88" providerId="ADAL" clId="{EE5B1F4A-91FD-0F44-9834-A8B745236F13}" dt="2023-09-06T13:43:55.601" v="39" actId="2696"/>
        <pc:sldMkLst>
          <pc:docMk/>
          <pc:sldMk cId="3839573367" sldId="459"/>
        </pc:sldMkLst>
      </pc:sldChg>
      <pc:sldChg chg="del">
        <pc:chgData name="SCHERRER Antoine" userId="15f7772c-3974-493f-824d-fd14c8a4ba88" providerId="ADAL" clId="{EE5B1F4A-91FD-0F44-9834-A8B745236F13}" dt="2023-09-06T13:43:55.153" v="14" actId="2696"/>
        <pc:sldMkLst>
          <pc:docMk/>
          <pc:sldMk cId="3331111704" sldId="477"/>
        </pc:sldMkLst>
      </pc:sldChg>
      <pc:sldChg chg="del">
        <pc:chgData name="SCHERRER Antoine" userId="15f7772c-3974-493f-824d-fd14c8a4ba88" providerId="ADAL" clId="{EE5B1F4A-91FD-0F44-9834-A8B745236F13}" dt="2023-09-06T13:43:55.831" v="52" actId="2696"/>
        <pc:sldMkLst>
          <pc:docMk/>
          <pc:sldMk cId="344264677" sldId="478"/>
        </pc:sldMkLst>
      </pc:sldChg>
      <pc:sldChg chg="del">
        <pc:chgData name="SCHERRER Antoine" userId="15f7772c-3974-493f-824d-fd14c8a4ba88" providerId="ADAL" clId="{EE5B1F4A-91FD-0F44-9834-A8B745236F13}" dt="2023-09-06T13:43:56.217" v="79" actId="2696"/>
        <pc:sldMkLst>
          <pc:docMk/>
          <pc:sldMk cId="513006296" sldId="479"/>
        </pc:sldMkLst>
      </pc:sldChg>
      <pc:sldChg chg="del">
        <pc:chgData name="SCHERRER Antoine" userId="15f7772c-3974-493f-824d-fd14c8a4ba88" providerId="ADAL" clId="{EE5B1F4A-91FD-0F44-9834-A8B745236F13}" dt="2023-09-06T13:43:56.998" v="126" actId="2696"/>
        <pc:sldMkLst>
          <pc:docMk/>
          <pc:sldMk cId="1256343579" sldId="480"/>
        </pc:sldMkLst>
      </pc:sldChg>
      <pc:sldChg chg="del">
        <pc:chgData name="SCHERRER Antoine" userId="15f7772c-3974-493f-824d-fd14c8a4ba88" providerId="ADAL" clId="{EE5B1F4A-91FD-0F44-9834-A8B745236F13}" dt="2023-09-06T13:43:55.314" v="21" actId="2696"/>
        <pc:sldMkLst>
          <pc:docMk/>
          <pc:sldMk cId="3290534009" sldId="481"/>
        </pc:sldMkLst>
      </pc:sldChg>
      <pc:sldChg chg="del">
        <pc:chgData name="SCHERRER Antoine" userId="15f7772c-3974-493f-824d-fd14c8a4ba88" providerId="ADAL" clId="{EE5B1F4A-91FD-0F44-9834-A8B745236F13}" dt="2023-09-06T13:43:55.491" v="29" actId="2696"/>
        <pc:sldMkLst>
          <pc:docMk/>
          <pc:sldMk cId="1198803834" sldId="482"/>
        </pc:sldMkLst>
      </pc:sldChg>
      <pc:sldChg chg="del">
        <pc:chgData name="SCHERRER Antoine" userId="15f7772c-3974-493f-824d-fd14c8a4ba88" providerId="ADAL" clId="{EE5B1F4A-91FD-0F44-9834-A8B745236F13}" dt="2023-09-06T13:43:55.106" v="12" actId="2696"/>
        <pc:sldMkLst>
          <pc:docMk/>
          <pc:sldMk cId="2117115765" sldId="486"/>
        </pc:sldMkLst>
      </pc:sldChg>
      <pc:sldChg chg="del">
        <pc:chgData name="SCHERRER Antoine" userId="15f7772c-3974-493f-824d-fd14c8a4ba88" providerId="ADAL" clId="{EE5B1F4A-91FD-0F44-9834-A8B745236F13}" dt="2023-09-06T13:43:55.583" v="37" actId="2696"/>
        <pc:sldMkLst>
          <pc:docMk/>
          <pc:sldMk cId="646971336" sldId="487"/>
        </pc:sldMkLst>
      </pc:sldChg>
      <pc:sldChg chg="del">
        <pc:chgData name="SCHERRER Antoine" userId="15f7772c-3974-493f-824d-fd14c8a4ba88" providerId="ADAL" clId="{EE5B1F4A-91FD-0F44-9834-A8B745236F13}" dt="2023-09-06T13:43:57.809" v="148" actId="2696"/>
        <pc:sldMkLst>
          <pc:docMk/>
          <pc:sldMk cId="525042657" sldId="488"/>
        </pc:sldMkLst>
      </pc:sldChg>
      <pc:sldChg chg="del">
        <pc:chgData name="SCHERRER Antoine" userId="15f7772c-3974-493f-824d-fd14c8a4ba88" providerId="ADAL" clId="{EE5B1F4A-91FD-0F44-9834-A8B745236F13}" dt="2023-09-06T13:43:57.452" v="144" actId="2696"/>
        <pc:sldMkLst>
          <pc:docMk/>
          <pc:sldMk cId="2332569803" sldId="489"/>
        </pc:sldMkLst>
      </pc:sldChg>
      <pc:sldChg chg="del">
        <pc:chgData name="SCHERRER Antoine" userId="15f7772c-3974-493f-824d-fd14c8a4ba88" providerId="ADAL" clId="{EE5B1F4A-91FD-0F44-9834-A8B745236F13}" dt="2023-09-06T13:43:55.161" v="18" actId="2696"/>
        <pc:sldMkLst>
          <pc:docMk/>
          <pc:sldMk cId="124801727" sldId="490"/>
        </pc:sldMkLst>
      </pc:sldChg>
      <pc:sldChg chg="del">
        <pc:chgData name="SCHERRER Antoine" userId="15f7772c-3974-493f-824d-fd14c8a4ba88" providerId="ADAL" clId="{EE5B1F4A-91FD-0F44-9834-A8B745236F13}" dt="2023-09-06T13:43:56.912" v="124" actId="2696"/>
        <pc:sldMkLst>
          <pc:docMk/>
          <pc:sldMk cId="213079884" sldId="491"/>
        </pc:sldMkLst>
      </pc:sldChg>
      <pc:sldChg chg="del">
        <pc:chgData name="SCHERRER Antoine" userId="15f7772c-3974-493f-824d-fd14c8a4ba88" providerId="ADAL" clId="{EE5B1F4A-91FD-0F44-9834-A8B745236F13}" dt="2023-09-06T13:43:54.998" v="8" actId="2696"/>
        <pc:sldMkLst>
          <pc:docMk/>
          <pc:sldMk cId="3394244459" sldId="492"/>
        </pc:sldMkLst>
      </pc:sldChg>
      <pc:sldChg chg="del">
        <pc:chgData name="SCHERRER Antoine" userId="15f7772c-3974-493f-824d-fd14c8a4ba88" providerId="ADAL" clId="{EE5B1F4A-91FD-0F44-9834-A8B745236F13}" dt="2023-09-06T13:43:58.251" v="164" actId="2696"/>
        <pc:sldMkLst>
          <pc:docMk/>
          <pc:sldMk cId="307393927" sldId="494"/>
        </pc:sldMkLst>
      </pc:sldChg>
      <pc:sldChg chg="del">
        <pc:chgData name="SCHERRER Antoine" userId="15f7772c-3974-493f-824d-fd14c8a4ba88" providerId="ADAL" clId="{EE5B1F4A-91FD-0F44-9834-A8B745236F13}" dt="2023-09-06T13:43:57.608" v="145" actId="2696"/>
        <pc:sldMkLst>
          <pc:docMk/>
          <pc:sldMk cId="899674224" sldId="498"/>
        </pc:sldMkLst>
      </pc:sldChg>
      <pc:sldChg chg="delSp modSp add del mod">
        <pc:chgData name="SCHERRER Antoine" userId="15f7772c-3974-493f-824d-fd14c8a4ba88" providerId="ADAL" clId="{EE5B1F4A-91FD-0F44-9834-A8B745236F13}" dt="2023-09-06T13:47:32.974" v="288" actId="478"/>
        <pc:sldMkLst>
          <pc:docMk/>
          <pc:sldMk cId="1796628789" sldId="499"/>
        </pc:sldMkLst>
        <pc:spChg chg="mod">
          <ac:chgData name="SCHERRER Antoine" userId="15f7772c-3974-493f-824d-fd14c8a4ba88" providerId="ADAL" clId="{EE5B1F4A-91FD-0F44-9834-A8B745236F13}" dt="2023-09-06T13:47:26.745" v="286" actId="20577"/>
          <ac:spMkLst>
            <pc:docMk/>
            <pc:sldMk cId="1796628789" sldId="499"/>
            <ac:spMk id="2" creationId="{134A6C65-6C43-4334-841F-D8945E5EB10C}"/>
          </ac:spMkLst>
        </pc:spChg>
        <pc:spChg chg="del mod">
          <ac:chgData name="SCHERRER Antoine" userId="15f7772c-3974-493f-824d-fd14c8a4ba88" providerId="ADAL" clId="{EE5B1F4A-91FD-0F44-9834-A8B745236F13}" dt="2023-09-06T13:47:32.974" v="288" actId="478"/>
          <ac:spMkLst>
            <pc:docMk/>
            <pc:sldMk cId="1796628789" sldId="499"/>
            <ac:spMk id="3" creationId="{5B0BA58B-0DE9-4D18-8E7C-32EC810B0269}"/>
          </ac:spMkLst>
        </pc:spChg>
        <pc:spChg chg="mod">
          <ac:chgData name="SCHERRER Antoine" userId="15f7772c-3974-493f-824d-fd14c8a4ba88" providerId="ADAL" clId="{EE5B1F4A-91FD-0F44-9834-A8B745236F13}" dt="2023-09-06T13:46:48.824" v="190"/>
          <ac:spMkLst>
            <pc:docMk/>
            <pc:sldMk cId="1796628789" sldId="499"/>
            <ac:spMk id="4" creationId="{879CD27A-A6D0-49D8-A52E-1CAA5EFB64D5}"/>
          </ac:spMkLst>
        </pc:spChg>
      </pc:sldChg>
      <pc:sldChg chg="modSp mod">
        <pc:chgData name="SCHERRER Antoine" userId="15f7772c-3974-493f-824d-fd14c8a4ba88" providerId="ADAL" clId="{EE5B1F4A-91FD-0F44-9834-A8B745236F13}" dt="2023-09-06T13:45:54.421" v="178"/>
        <pc:sldMkLst>
          <pc:docMk/>
          <pc:sldMk cId="1069357464" sldId="503"/>
        </pc:sldMkLst>
        <pc:spChg chg="mod">
          <ac:chgData name="SCHERRER Antoine" userId="15f7772c-3974-493f-824d-fd14c8a4ba88" providerId="ADAL" clId="{EE5B1F4A-91FD-0F44-9834-A8B745236F13}" dt="2023-09-06T13:45:54.421" v="178"/>
          <ac:spMkLst>
            <pc:docMk/>
            <pc:sldMk cId="1069357464" sldId="503"/>
            <ac:spMk id="5" creationId="{6FB3B27F-6480-4F18-B263-97674517A25E}"/>
          </ac:spMkLst>
        </pc:spChg>
      </pc:sldChg>
      <pc:sldChg chg="modSp mod">
        <pc:chgData name="SCHERRER Antoine" userId="15f7772c-3974-493f-824d-fd14c8a4ba88" providerId="ADAL" clId="{EE5B1F4A-91FD-0F44-9834-A8B745236F13}" dt="2023-09-06T13:45:58.497" v="179"/>
        <pc:sldMkLst>
          <pc:docMk/>
          <pc:sldMk cId="1341477100" sldId="504"/>
        </pc:sldMkLst>
        <pc:spChg chg="mod">
          <ac:chgData name="SCHERRER Antoine" userId="15f7772c-3974-493f-824d-fd14c8a4ba88" providerId="ADAL" clId="{EE5B1F4A-91FD-0F44-9834-A8B745236F13}" dt="2023-09-06T13:45:58.497" v="179"/>
          <ac:spMkLst>
            <pc:docMk/>
            <pc:sldMk cId="1341477100" sldId="504"/>
            <ac:spMk id="3" creationId="{A0D376B5-E49A-47CA-A73D-7AA628A90743}"/>
          </ac:spMkLst>
        </pc:spChg>
      </pc:sldChg>
      <pc:sldChg chg="modSp mod">
        <pc:chgData name="SCHERRER Antoine" userId="15f7772c-3974-493f-824d-fd14c8a4ba88" providerId="ADAL" clId="{EE5B1F4A-91FD-0F44-9834-A8B745236F13}" dt="2023-09-06T13:45:41.992" v="174"/>
        <pc:sldMkLst>
          <pc:docMk/>
          <pc:sldMk cId="949669786" sldId="506"/>
        </pc:sldMkLst>
        <pc:spChg chg="mod">
          <ac:chgData name="SCHERRER Antoine" userId="15f7772c-3974-493f-824d-fd14c8a4ba88" providerId="ADAL" clId="{EE5B1F4A-91FD-0F44-9834-A8B745236F13}" dt="2023-09-06T13:45:41.992" v="174"/>
          <ac:spMkLst>
            <pc:docMk/>
            <pc:sldMk cId="949669786" sldId="506"/>
            <ac:spMk id="4" creationId="{6FF93439-4E13-40CD-894C-5A911BDA43C9}"/>
          </ac:spMkLst>
        </pc:spChg>
      </pc:sldChg>
      <pc:sldChg chg="modSp mod">
        <pc:chgData name="SCHERRER Antoine" userId="15f7772c-3974-493f-824d-fd14c8a4ba88" providerId="ADAL" clId="{EE5B1F4A-91FD-0F44-9834-A8B745236F13}" dt="2023-09-17T15:17:57.078" v="398" actId="1076"/>
        <pc:sldMkLst>
          <pc:docMk/>
          <pc:sldMk cId="4293030290" sldId="508"/>
        </pc:sldMkLst>
        <pc:spChg chg="mod">
          <ac:chgData name="SCHERRER Antoine" userId="15f7772c-3974-493f-824d-fd14c8a4ba88" providerId="ADAL" clId="{EE5B1F4A-91FD-0F44-9834-A8B745236F13}" dt="2023-09-06T13:45:44.229" v="175"/>
          <ac:spMkLst>
            <pc:docMk/>
            <pc:sldMk cId="4293030290" sldId="508"/>
            <ac:spMk id="4" creationId="{50AC54EA-2457-47F7-BF59-5CAA01257F66}"/>
          </ac:spMkLst>
        </pc:spChg>
        <pc:spChg chg="mod">
          <ac:chgData name="SCHERRER Antoine" userId="15f7772c-3974-493f-824d-fd14c8a4ba88" providerId="ADAL" clId="{EE5B1F4A-91FD-0F44-9834-A8B745236F13}" dt="2023-09-17T15:17:52.022" v="397" actId="1076"/>
          <ac:spMkLst>
            <pc:docMk/>
            <pc:sldMk cId="4293030290" sldId="508"/>
            <ac:spMk id="11" creationId="{EAE22544-BF1F-455E-AE4E-2BF797E5274E}"/>
          </ac:spMkLst>
        </pc:spChg>
        <pc:spChg chg="mod">
          <ac:chgData name="SCHERRER Antoine" userId="15f7772c-3974-493f-824d-fd14c8a4ba88" providerId="ADAL" clId="{EE5B1F4A-91FD-0F44-9834-A8B745236F13}" dt="2023-09-17T15:17:52.022" v="397" actId="1076"/>
          <ac:spMkLst>
            <pc:docMk/>
            <pc:sldMk cId="4293030290" sldId="508"/>
            <ac:spMk id="12" creationId="{A21861F1-2F05-44A7-9F58-6E207DD35ACA}"/>
          </ac:spMkLst>
        </pc:spChg>
        <pc:spChg chg="mod">
          <ac:chgData name="SCHERRER Antoine" userId="15f7772c-3974-493f-824d-fd14c8a4ba88" providerId="ADAL" clId="{EE5B1F4A-91FD-0F44-9834-A8B745236F13}" dt="2023-09-17T15:17:52.022" v="397" actId="1076"/>
          <ac:spMkLst>
            <pc:docMk/>
            <pc:sldMk cId="4293030290" sldId="508"/>
            <ac:spMk id="13" creationId="{50F768B3-137D-45E6-8962-B6676BBCC4F4}"/>
          </ac:spMkLst>
        </pc:spChg>
        <pc:spChg chg="mod">
          <ac:chgData name="SCHERRER Antoine" userId="15f7772c-3974-493f-824d-fd14c8a4ba88" providerId="ADAL" clId="{EE5B1F4A-91FD-0F44-9834-A8B745236F13}" dt="2023-09-17T15:17:52.022" v="397" actId="1076"/>
          <ac:spMkLst>
            <pc:docMk/>
            <pc:sldMk cId="4293030290" sldId="508"/>
            <ac:spMk id="14" creationId="{A5E1106D-6B9C-4490-89B3-804F48ABC116}"/>
          </ac:spMkLst>
        </pc:spChg>
        <pc:spChg chg="mod">
          <ac:chgData name="SCHERRER Antoine" userId="15f7772c-3974-493f-824d-fd14c8a4ba88" providerId="ADAL" clId="{EE5B1F4A-91FD-0F44-9834-A8B745236F13}" dt="2023-09-17T15:17:52.022" v="397" actId="1076"/>
          <ac:spMkLst>
            <pc:docMk/>
            <pc:sldMk cId="4293030290" sldId="508"/>
            <ac:spMk id="15" creationId="{19D209C1-77A6-48CC-A06F-1910148E1A81}"/>
          </ac:spMkLst>
        </pc:spChg>
        <pc:spChg chg="mod">
          <ac:chgData name="SCHERRER Antoine" userId="15f7772c-3974-493f-824d-fd14c8a4ba88" providerId="ADAL" clId="{EE5B1F4A-91FD-0F44-9834-A8B745236F13}" dt="2023-09-17T15:17:52.022" v="397" actId="1076"/>
          <ac:spMkLst>
            <pc:docMk/>
            <pc:sldMk cId="4293030290" sldId="508"/>
            <ac:spMk id="16" creationId="{C71DF4E2-C49E-43DE-9D74-47884B4F864E}"/>
          </ac:spMkLst>
        </pc:spChg>
        <pc:spChg chg="mod">
          <ac:chgData name="SCHERRER Antoine" userId="15f7772c-3974-493f-824d-fd14c8a4ba88" providerId="ADAL" clId="{EE5B1F4A-91FD-0F44-9834-A8B745236F13}" dt="2023-09-17T15:17:52.022" v="397" actId="1076"/>
          <ac:spMkLst>
            <pc:docMk/>
            <pc:sldMk cId="4293030290" sldId="508"/>
            <ac:spMk id="17" creationId="{26A8A63B-A59A-4C06-944B-611FAABB35DE}"/>
          </ac:spMkLst>
        </pc:spChg>
        <pc:spChg chg="mod">
          <ac:chgData name="SCHERRER Antoine" userId="15f7772c-3974-493f-824d-fd14c8a4ba88" providerId="ADAL" clId="{EE5B1F4A-91FD-0F44-9834-A8B745236F13}" dt="2023-09-17T15:17:52.022" v="397" actId="1076"/>
          <ac:spMkLst>
            <pc:docMk/>
            <pc:sldMk cId="4293030290" sldId="508"/>
            <ac:spMk id="18" creationId="{3B637B11-EBBB-4472-8F69-EA47B898B2F5}"/>
          </ac:spMkLst>
        </pc:spChg>
        <pc:spChg chg="mod">
          <ac:chgData name="SCHERRER Antoine" userId="15f7772c-3974-493f-824d-fd14c8a4ba88" providerId="ADAL" clId="{EE5B1F4A-91FD-0F44-9834-A8B745236F13}" dt="2023-09-17T15:17:52.022" v="397" actId="1076"/>
          <ac:spMkLst>
            <pc:docMk/>
            <pc:sldMk cId="4293030290" sldId="508"/>
            <ac:spMk id="19" creationId="{C6C98D58-331B-4DE3-828B-49F653F99E01}"/>
          </ac:spMkLst>
        </pc:spChg>
        <pc:spChg chg="mod">
          <ac:chgData name="SCHERRER Antoine" userId="15f7772c-3974-493f-824d-fd14c8a4ba88" providerId="ADAL" clId="{EE5B1F4A-91FD-0F44-9834-A8B745236F13}" dt="2023-09-17T15:17:52.022" v="397" actId="1076"/>
          <ac:spMkLst>
            <pc:docMk/>
            <pc:sldMk cId="4293030290" sldId="508"/>
            <ac:spMk id="20" creationId="{1793D77A-7DE6-4F1C-900F-4B2A263B4F35}"/>
          </ac:spMkLst>
        </pc:spChg>
        <pc:graphicFrameChg chg="mod">
          <ac:chgData name="SCHERRER Antoine" userId="15f7772c-3974-493f-824d-fd14c8a4ba88" providerId="ADAL" clId="{EE5B1F4A-91FD-0F44-9834-A8B745236F13}" dt="2023-09-17T15:17:45.569" v="394" actId="1076"/>
          <ac:graphicFrameMkLst>
            <pc:docMk/>
            <pc:sldMk cId="4293030290" sldId="508"/>
            <ac:graphicFrameMk id="21" creationId="{616AB3FC-E8DC-41D7-ABA5-E94666557ADC}"/>
          </ac:graphicFrameMkLst>
        </pc:graphicFrameChg>
        <pc:graphicFrameChg chg="mod">
          <ac:chgData name="SCHERRER Antoine" userId="15f7772c-3974-493f-824d-fd14c8a4ba88" providerId="ADAL" clId="{EE5B1F4A-91FD-0F44-9834-A8B745236F13}" dt="2023-09-17T15:17:39.440" v="393" actId="1076"/>
          <ac:graphicFrameMkLst>
            <pc:docMk/>
            <pc:sldMk cId="4293030290" sldId="508"/>
            <ac:graphicFrameMk id="23" creationId="{00D71499-1E9D-48A8-9826-C3F6E7574FFB}"/>
          </ac:graphicFrameMkLst>
        </pc:graphicFrameChg>
        <pc:picChg chg="mod">
          <ac:chgData name="SCHERRER Antoine" userId="15f7772c-3974-493f-824d-fd14c8a4ba88" providerId="ADAL" clId="{EE5B1F4A-91FD-0F44-9834-A8B745236F13}" dt="2023-09-17T15:17:57.078" v="398" actId="1076"/>
          <ac:picMkLst>
            <pc:docMk/>
            <pc:sldMk cId="4293030290" sldId="508"/>
            <ac:picMk id="22" creationId="{5686806D-C8A4-4486-B9FA-A39617FF27C1}"/>
          </ac:picMkLst>
        </pc:picChg>
      </pc:sldChg>
      <pc:sldChg chg="modSp mod">
        <pc:chgData name="SCHERRER Antoine" userId="15f7772c-3974-493f-824d-fd14c8a4ba88" providerId="ADAL" clId="{EE5B1F4A-91FD-0F44-9834-A8B745236F13}" dt="2023-09-06T13:45:46.866" v="176"/>
        <pc:sldMkLst>
          <pc:docMk/>
          <pc:sldMk cId="880930790" sldId="509"/>
        </pc:sldMkLst>
        <pc:spChg chg="mod">
          <ac:chgData name="SCHERRER Antoine" userId="15f7772c-3974-493f-824d-fd14c8a4ba88" providerId="ADAL" clId="{EE5B1F4A-91FD-0F44-9834-A8B745236F13}" dt="2023-09-06T13:45:46.866" v="176"/>
          <ac:spMkLst>
            <pc:docMk/>
            <pc:sldMk cId="880930790" sldId="509"/>
            <ac:spMk id="5" creationId="{77BF80C1-5EF5-433F-99E7-E1C78329B5E6}"/>
          </ac:spMkLst>
        </pc:spChg>
      </pc:sldChg>
      <pc:sldChg chg="modSp mod">
        <pc:chgData name="SCHERRER Antoine" userId="15f7772c-3974-493f-824d-fd14c8a4ba88" providerId="ADAL" clId="{EE5B1F4A-91FD-0F44-9834-A8B745236F13}" dt="2023-09-06T13:46:06.778" v="182"/>
        <pc:sldMkLst>
          <pc:docMk/>
          <pc:sldMk cId="1864096732" sldId="510"/>
        </pc:sldMkLst>
        <pc:spChg chg="mod">
          <ac:chgData name="SCHERRER Antoine" userId="15f7772c-3974-493f-824d-fd14c8a4ba88" providerId="ADAL" clId="{EE5B1F4A-91FD-0F44-9834-A8B745236F13}" dt="2023-09-06T13:46:06.778" v="182"/>
          <ac:spMkLst>
            <pc:docMk/>
            <pc:sldMk cId="1864096732" sldId="510"/>
            <ac:spMk id="3" creationId="{84256FDD-FC42-4CAA-B391-16D1A182ECB3}"/>
          </ac:spMkLst>
        </pc:spChg>
      </pc:sldChg>
      <pc:sldChg chg="modSp del mod">
        <pc:chgData name="SCHERRER Antoine" userId="15f7772c-3974-493f-824d-fd14c8a4ba88" providerId="ADAL" clId="{EE5B1F4A-91FD-0F44-9834-A8B745236F13}" dt="2023-09-14T16:15:09.347" v="360" actId="2696"/>
        <pc:sldMkLst>
          <pc:docMk/>
          <pc:sldMk cId="1298963395" sldId="511"/>
        </pc:sldMkLst>
        <pc:spChg chg="mod">
          <ac:chgData name="SCHERRER Antoine" userId="15f7772c-3974-493f-824d-fd14c8a4ba88" providerId="ADAL" clId="{EE5B1F4A-91FD-0F44-9834-A8B745236F13}" dt="2023-09-06T13:46:09.570" v="183"/>
          <ac:spMkLst>
            <pc:docMk/>
            <pc:sldMk cId="1298963395" sldId="511"/>
            <ac:spMk id="3" creationId="{C21096D8-7049-4463-B4CF-0AA7EAE82A3A}"/>
          </ac:spMkLst>
        </pc:spChg>
      </pc:sldChg>
      <pc:sldChg chg="modSp del mod">
        <pc:chgData name="SCHERRER Antoine" userId="15f7772c-3974-493f-824d-fd14c8a4ba88" providerId="ADAL" clId="{EE5B1F4A-91FD-0F44-9834-A8B745236F13}" dt="2023-09-14T16:15:37.172" v="361" actId="2696"/>
        <pc:sldMkLst>
          <pc:docMk/>
          <pc:sldMk cId="168502064" sldId="512"/>
        </pc:sldMkLst>
        <pc:spChg chg="mod">
          <ac:chgData name="SCHERRER Antoine" userId="15f7772c-3974-493f-824d-fd14c8a4ba88" providerId="ADAL" clId="{EE5B1F4A-91FD-0F44-9834-A8B745236F13}" dt="2023-09-06T13:46:18.665" v="187"/>
          <ac:spMkLst>
            <pc:docMk/>
            <pc:sldMk cId="168502064" sldId="512"/>
            <ac:spMk id="4" creationId="{BC725A61-D73F-4479-8A54-F426DC345615}"/>
          </ac:spMkLst>
        </pc:spChg>
      </pc:sldChg>
      <pc:sldChg chg="modSp del mod">
        <pc:chgData name="SCHERRER Antoine" userId="15f7772c-3974-493f-824d-fd14c8a4ba88" providerId="ADAL" clId="{EE5B1F4A-91FD-0F44-9834-A8B745236F13}" dt="2023-09-14T16:15:39.593" v="362" actId="2696"/>
        <pc:sldMkLst>
          <pc:docMk/>
          <pc:sldMk cId="3911359740" sldId="513"/>
        </pc:sldMkLst>
        <pc:spChg chg="mod">
          <ac:chgData name="SCHERRER Antoine" userId="15f7772c-3974-493f-824d-fd14c8a4ba88" providerId="ADAL" clId="{EE5B1F4A-91FD-0F44-9834-A8B745236F13}" dt="2023-09-06T13:46:21.565" v="188"/>
          <ac:spMkLst>
            <pc:docMk/>
            <pc:sldMk cId="3911359740" sldId="513"/>
            <ac:spMk id="5" creationId="{AB7D2EEA-0591-417B-995C-1C1C4CDF0915}"/>
          </ac:spMkLst>
        </pc:spChg>
      </pc:sldChg>
      <pc:sldChg chg="del">
        <pc:chgData name="SCHERRER Antoine" userId="15f7772c-3974-493f-824d-fd14c8a4ba88" providerId="ADAL" clId="{EE5B1F4A-91FD-0F44-9834-A8B745236F13}" dt="2023-09-06T13:43:56.786" v="115" actId="2696"/>
        <pc:sldMkLst>
          <pc:docMk/>
          <pc:sldMk cId="4008802022" sldId="514"/>
        </pc:sldMkLst>
      </pc:sldChg>
      <pc:sldChg chg="del">
        <pc:chgData name="SCHERRER Antoine" userId="15f7772c-3974-493f-824d-fd14c8a4ba88" providerId="ADAL" clId="{EE5B1F4A-91FD-0F44-9834-A8B745236F13}" dt="2023-09-06T13:43:57.024" v="132" actId="2696"/>
        <pc:sldMkLst>
          <pc:docMk/>
          <pc:sldMk cId="1531772596" sldId="515"/>
        </pc:sldMkLst>
      </pc:sldChg>
      <pc:sldChg chg="del">
        <pc:chgData name="SCHERRER Antoine" userId="15f7772c-3974-493f-824d-fd14c8a4ba88" providerId="ADAL" clId="{EE5B1F4A-91FD-0F44-9834-A8B745236F13}" dt="2023-09-06T13:43:54.753" v="0" actId="2696"/>
        <pc:sldMkLst>
          <pc:docMk/>
          <pc:sldMk cId="515020089" sldId="516"/>
        </pc:sldMkLst>
      </pc:sldChg>
      <pc:sldChg chg="del">
        <pc:chgData name="SCHERRER Antoine" userId="15f7772c-3974-493f-824d-fd14c8a4ba88" providerId="ADAL" clId="{EE5B1F4A-91FD-0F44-9834-A8B745236F13}" dt="2023-09-06T13:43:56.570" v="97" actId="2696"/>
        <pc:sldMkLst>
          <pc:docMk/>
          <pc:sldMk cId="187525362" sldId="517"/>
        </pc:sldMkLst>
      </pc:sldChg>
      <pc:sldChg chg="del">
        <pc:chgData name="SCHERRER Antoine" userId="15f7772c-3974-493f-824d-fd14c8a4ba88" providerId="ADAL" clId="{EE5B1F4A-91FD-0F44-9834-A8B745236F13}" dt="2023-09-06T13:43:56.572" v="98" actId="2696"/>
        <pc:sldMkLst>
          <pc:docMk/>
          <pc:sldMk cId="0" sldId="518"/>
        </pc:sldMkLst>
      </pc:sldChg>
      <pc:sldChg chg="del">
        <pc:chgData name="SCHERRER Antoine" userId="15f7772c-3974-493f-824d-fd14c8a4ba88" providerId="ADAL" clId="{EE5B1F4A-91FD-0F44-9834-A8B745236F13}" dt="2023-09-06T13:43:58.261" v="166" actId="2696"/>
        <pc:sldMkLst>
          <pc:docMk/>
          <pc:sldMk cId="0" sldId="519"/>
        </pc:sldMkLst>
      </pc:sldChg>
      <pc:sldChg chg="del">
        <pc:chgData name="SCHERRER Antoine" userId="15f7772c-3974-493f-824d-fd14c8a4ba88" providerId="ADAL" clId="{EE5B1F4A-91FD-0F44-9834-A8B745236F13}" dt="2023-09-06T13:43:55.331" v="28" actId="2696"/>
        <pc:sldMkLst>
          <pc:docMk/>
          <pc:sldMk cId="0" sldId="520"/>
        </pc:sldMkLst>
      </pc:sldChg>
      <pc:sldChg chg="del">
        <pc:chgData name="SCHERRER Antoine" userId="15f7772c-3974-493f-824d-fd14c8a4ba88" providerId="ADAL" clId="{EE5B1F4A-91FD-0F44-9834-A8B745236F13}" dt="2023-09-06T13:43:56.792" v="119" actId="2696"/>
        <pc:sldMkLst>
          <pc:docMk/>
          <pc:sldMk cId="560021422" sldId="521"/>
        </pc:sldMkLst>
      </pc:sldChg>
      <pc:sldChg chg="del">
        <pc:chgData name="SCHERRER Antoine" userId="15f7772c-3974-493f-824d-fd14c8a4ba88" providerId="ADAL" clId="{EE5B1F4A-91FD-0F44-9834-A8B745236F13}" dt="2023-09-06T13:43:57.002" v="129" actId="2696"/>
        <pc:sldMkLst>
          <pc:docMk/>
          <pc:sldMk cId="1623264119" sldId="522"/>
        </pc:sldMkLst>
      </pc:sldChg>
      <pc:sldChg chg="del">
        <pc:chgData name="SCHERRER Antoine" userId="15f7772c-3974-493f-824d-fd14c8a4ba88" providerId="ADAL" clId="{EE5B1F4A-91FD-0F44-9834-A8B745236F13}" dt="2023-09-06T13:43:55.616" v="47" actId="2696"/>
        <pc:sldMkLst>
          <pc:docMk/>
          <pc:sldMk cId="2162125415" sldId="523"/>
        </pc:sldMkLst>
      </pc:sldChg>
      <pc:sldChg chg="del">
        <pc:chgData name="SCHERRER Antoine" userId="15f7772c-3974-493f-824d-fd14c8a4ba88" providerId="ADAL" clId="{EE5B1F4A-91FD-0F44-9834-A8B745236F13}" dt="2023-09-06T13:43:56.219" v="80" actId="2696"/>
        <pc:sldMkLst>
          <pc:docMk/>
          <pc:sldMk cId="1305477794" sldId="524"/>
        </pc:sldMkLst>
      </pc:sldChg>
      <pc:sldChg chg="del">
        <pc:chgData name="SCHERRER Antoine" userId="15f7772c-3974-493f-824d-fd14c8a4ba88" providerId="ADAL" clId="{EE5B1F4A-91FD-0F44-9834-A8B745236F13}" dt="2023-09-06T13:43:58.271" v="167" actId="2696"/>
        <pc:sldMkLst>
          <pc:docMk/>
          <pc:sldMk cId="1229422438" sldId="525"/>
        </pc:sldMkLst>
      </pc:sldChg>
      <pc:sldChg chg="del">
        <pc:chgData name="SCHERRER Antoine" userId="15f7772c-3974-493f-824d-fd14c8a4ba88" providerId="ADAL" clId="{EE5B1F4A-91FD-0F44-9834-A8B745236F13}" dt="2023-09-06T13:43:56.222" v="82" actId="2696"/>
        <pc:sldMkLst>
          <pc:docMk/>
          <pc:sldMk cId="3529289412" sldId="526"/>
        </pc:sldMkLst>
      </pc:sldChg>
      <pc:sldChg chg="del">
        <pc:chgData name="SCHERRER Antoine" userId="15f7772c-3974-493f-824d-fd14c8a4ba88" providerId="ADAL" clId="{EE5B1F4A-91FD-0F44-9834-A8B745236F13}" dt="2023-09-06T13:43:56.635" v="103" actId="2696"/>
        <pc:sldMkLst>
          <pc:docMk/>
          <pc:sldMk cId="44546997" sldId="527"/>
        </pc:sldMkLst>
      </pc:sldChg>
      <pc:sldChg chg="del">
        <pc:chgData name="SCHERRER Antoine" userId="15f7772c-3974-493f-824d-fd14c8a4ba88" providerId="ADAL" clId="{EE5B1F4A-91FD-0F44-9834-A8B745236F13}" dt="2023-09-06T13:43:54.765" v="5" actId="2696"/>
        <pc:sldMkLst>
          <pc:docMk/>
          <pc:sldMk cId="839266518" sldId="528"/>
        </pc:sldMkLst>
      </pc:sldChg>
      <pc:sldChg chg="del">
        <pc:chgData name="SCHERRER Antoine" userId="15f7772c-3974-493f-824d-fd14c8a4ba88" providerId="ADAL" clId="{EE5B1F4A-91FD-0F44-9834-A8B745236F13}" dt="2023-09-06T13:43:55.892" v="72" actId="2696"/>
        <pc:sldMkLst>
          <pc:docMk/>
          <pc:sldMk cId="2244288314" sldId="529"/>
        </pc:sldMkLst>
      </pc:sldChg>
      <pc:sldChg chg="modSp mod">
        <pc:chgData name="SCHERRER Antoine" userId="15f7772c-3974-493f-824d-fd14c8a4ba88" providerId="ADAL" clId="{EE5B1F4A-91FD-0F44-9834-A8B745236F13}" dt="2023-09-06T13:45:34.141" v="171"/>
        <pc:sldMkLst>
          <pc:docMk/>
          <pc:sldMk cId="832999293" sldId="530"/>
        </pc:sldMkLst>
        <pc:spChg chg="mod">
          <ac:chgData name="SCHERRER Antoine" userId="15f7772c-3974-493f-824d-fd14c8a4ba88" providerId="ADAL" clId="{EE5B1F4A-91FD-0F44-9834-A8B745236F13}" dt="2023-09-06T13:45:34.141" v="171"/>
          <ac:spMkLst>
            <pc:docMk/>
            <pc:sldMk cId="832999293" sldId="530"/>
            <ac:spMk id="4" creationId="{2EE8F8A9-526D-40B4-ADBB-27F1D801A6EE}"/>
          </ac:spMkLst>
        </pc:spChg>
      </pc:sldChg>
      <pc:sldChg chg="del">
        <pc:chgData name="SCHERRER Antoine" userId="15f7772c-3974-493f-824d-fd14c8a4ba88" providerId="ADAL" clId="{EE5B1F4A-91FD-0F44-9834-A8B745236F13}" dt="2023-09-06T13:43:55.585" v="38" actId="2696"/>
        <pc:sldMkLst>
          <pc:docMk/>
          <pc:sldMk cId="1696885969" sldId="531"/>
        </pc:sldMkLst>
      </pc:sldChg>
      <pc:sldChg chg="del">
        <pc:chgData name="SCHERRER Antoine" userId="15f7772c-3974-493f-824d-fd14c8a4ba88" providerId="ADAL" clId="{EE5B1F4A-91FD-0F44-9834-A8B745236F13}" dt="2023-09-06T13:43:55.164" v="19" actId="2696"/>
        <pc:sldMkLst>
          <pc:docMk/>
          <pc:sldMk cId="2254439737" sldId="532"/>
        </pc:sldMkLst>
      </pc:sldChg>
      <pc:sldChg chg="del">
        <pc:chgData name="SCHERRER Antoine" userId="15f7772c-3974-493f-824d-fd14c8a4ba88" providerId="ADAL" clId="{EE5B1F4A-91FD-0F44-9834-A8B745236F13}" dt="2023-09-06T13:43:56.576" v="100" actId="2696"/>
        <pc:sldMkLst>
          <pc:docMk/>
          <pc:sldMk cId="1410350394" sldId="533"/>
        </pc:sldMkLst>
      </pc:sldChg>
      <pc:sldChg chg="del">
        <pc:chgData name="SCHERRER Antoine" userId="15f7772c-3974-493f-824d-fd14c8a4ba88" providerId="ADAL" clId="{EE5B1F4A-91FD-0F44-9834-A8B745236F13}" dt="2023-09-06T13:43:55.496" v="31" actId="2696"/>
        <pc:sldMkLst>
          <pc:docMk/>
          <pc:sldMk cId="21426158" sldId="534"/>
        </pc:sldMkLst>
      </pc:sldChg>
      <pc:sldChg chg="del">
        <pc:chgData name="SCHERRER Antoine" userId="15f7772c-3974-493f-824d-fd14c8a4ba88" providerId="ADAL" clId="{EE5B1F4A-91FD-0F44-9834-A8B745236F13}" dt="2023-09-06T13:43:56.749" v="108" actId="2696"/>
        <pc:sldMkLst>
          <pc:docMk/>
          <pc:sldMk cId="1681985022" sldId="535"/>
        </pc:sldMkLst>
      </pc:sldChg>
      <pc:sldChg chg="del">
        <pc:chgData name="SCHERRER Antoine" userId="15f7772c-3974-493f-824d-fd14c8a4ba88" providerId="ADAL" clId="{EE5B1F4A-91FD-0F44-9834-A8B745236F13}" dt="2023-09-06T13:43:55.834" v="54" actId="2696"/>
        <pc:sldMkLst>
          <pc:docMk/>
          <pc:sldMk cId="770267821" sldId="536"/>
        </pc:sldMkLst>
      </pc:sldChg>
      <pc:sldChg chg="del">
        <pc:chgData name="SCHERRER Antoine" userId="15f7772c-3974-493f-824d-fd14c8a4ba88" providerId="ADAL" clId="{EE5B1F4A-91FD-0F44-9834-A8B745236F13}" dt="2023-09-06T13:43:55.846" v="61" actId="2696"/>
        <pc:sldMkLst>
          <pc:docMk/>
          <pc:sldMk cId="2463490101" sldId="537"/>
        </pc:sldMkLst>
      </pc:sldChg>
      <pc:sldChg chg="del">
        <pc:chgData name="SCHERRER Antoine" userId="15f7772c-3974-493f-824d-fd14c8a4ba88" providerId="ADAL" clId="{EE5B1F4A-91FD-0F44-9834-A8B745236F13}" dt="2023-09-06T13:43:55.324" v="24" actId="2696"/>
        <pc:sldMkLst>
          <pc:docMk/>
          <pc:sldMk cId="74345451" sldId="538"/>
        </pc:sldMkLst>
      </pc:sldChg>
      <pc:sldChg chg="del">
        <pc:chgData name="SCHERRER Antoine" userId="15f7772c-3974-493f-824d-fd14c8a4ba88" providerId="ADAL" clId="{EE5B1F4A-91FD-0F44-9834-A8B745236F13}" dt="2023-09-06T13:43:55.520" v="33" actId="2696"/>
        <pc:sldMkLst>
          <pc:docMk/>
          <pc:sldMk cId="3702212918" sldId="539"/>
        </pc:sldMkLst>
      </pc:sldChg>
      <pc:sldChg chg="del">
        <pc:chgData name="SCHERRER Antoine" userId="15f7772c-3974-493f-824d-fd14c8a4ba88" providerId="ADAL" clId="{EE5B1F4A-91FD-0F44-9834-A8B745236F13}" dt="2023-09-06T13:43:56.793" v="120" actId="2696"/>
        <pc:sldMkLst>
          <pc:docMk/>
          <pc:sldMk cId="3523537373" sldId="540"/>
        </pc:sldMkLst>
      </pc:sldChg>
      <pc:sldChg chg="del">
        <pc:chgData name="SCHERRER Antoine" userId="15f7772c-3974-493f-824d-fd14c8a4ba88" providerId="ADAL" clId="{EE5B1F4A-91FD-0F44-9834-A8B745236F13}" dt="2023-09-06T13:43:55.828" v="50" actId="2696"/>
        <pc:sldMkLst>
          <pc:docMk/>
          <pc:sldMk cId="3750478733" sldId="541"/>
        </pc:sldMkLst>
      </pc:sldChg>
      <pc:sldChg chg="del">
        <pc:chgData name="SCHERRER Antoine" userId="15f7772c-3974-493f-824d-fd14c8a4ba88" providerId="ADAL" clId="{EE5B1F4A-91FD-0F44-9834-A8B745236F13}" dt="2023-09-06T13:43:55.866" v="69" actId="2696"/>
        <pc:sldMkLst>
          <pc:docMk/>
          <pc:sldMk cId="891664988" sldId="542"/>
        </pc:sldMkLst>
      </pc:sldChg>
      <pc:sldChg chg="del">
        <pc:chgData name="SCHERRER Antoine" userId="15f7772c-3974-493f-824d-fd14c8a4ba88" providerId="ADAL" clId="{EE5B1F4A-91FD-0F44-9834-A8B745236F13}" dt="2023-09-06T13:43:55.907" v="75" actId="2696"/>
        <pc:sldMkLst>
          <pc:docMk/>
          <pc:sldMk cId="1176973504" sldId="543"/>
        </pc:sldMkLst>
      </pc:sldChg>
      <pc:sldChg chg="del">
        <pc:chgData name="SCHERRER Antoine" userId="15f7772c-3974-493f-824d-fd14c8a4ba88" providerId="ADAL" clId="{EE5B1F4A-91FD-0F44-9834-A8B745236F13}" dt="2023-09-06T13:43:57.076" v="139" actId="2696"/>
        <pc:sldMkLst>
          <pc:docMk/>
          <pc:sldMk cId="3885207460" sldId="544"/>
        </pc:sldMkLst>
      </pc:sldChg>
      <pc:sldChg chg="del">
        <pc:chgData name="SCHERRER Antoine" userId="15f7772c-3974-493f-824d-fd14c8a4ba88" providerId="ADAL" clId="{EE5B1F4A-91FD-0F44-9834-A8B745236F13}" dt="2023-09-06T13:43:56.772" v="112" actId="2696"/>
        <pc:sldMkLst>
          <pc:docMk/>
          <pc:sldMk cId="4244823660" sldId="545"/>
        </pc:sldMkLst>
      </pc:sldChg>
      <pc:sldChg chg="del">
        <pc:chgData name="SCHERRER Antoine" userId="15f7772c-3974-493f-824d-fd14c8a4ba88" providerId="ADAL" clId="{EE5B1F4A-91FD-0F44-9834-A8B745236F13}" dt="2023-09-06T13:43:57.810" v="149" actId="2696"/>
        <pc:sldMkLst>
          <pc:docMk/>
          <pc:sldMk cId="1214798623" sldId="546"/>
        </pc:sldMkLst>
      </pc:sldChg>
      <pc:sldChg chg="del">
        <pc:chgData name="SCHERRER Antoine" userId="15f7772c-3974-493f-824d-fd14c8a4ba88" providerId="ADAL" clId="{EE5B1F4A-91FD-0F44-9834-A8B745236F13}" dt="2023-09-06T13:43:55.855" v="63" actId="2696"/>
        <pc:sldMkLst>
          <pc:docMk/>
          <pc:sldMk cId="3972978254" sldId="547"/>
        </pc:sldMkLst>
      </pc:sldChg>
      <pc:sldChg chg="add del">
        <pc:chgData name="SCHERRER Antoine" userId="15f7772c-3974-493f-824d-fd14c8a4ba88" providerId="ADAL" clId="{EE5B1F4A-91FD-0F44-9834-A8B745236F13}" dt="2023-09-06T13:58:39.894" v="289"/>
        <pc:sldMkLst>
          <pc:docMk/>
          <pc:sldMk cId="1629470896" sldId="548"/>
        </pc:sldMkLst>
      </pc:sldChg>
      <pc:sldChg chg="add del">
        <pc:chgData name="SCHERRER Antoine" userId="15f7772c-3974-493f-824d-fd14c8a4ba88" providerId="ADAL" clId="{EE5B1F4A-91FD-0F44-9834-A8B745236F13}" dt="2023-09-06T13:58:39.894" v="289"/>
        <pc:sldMkLst>
          <pc:docMk/>
          <pc:sldMk cId="2135834171" sldId="549"/>
        </pc:sldMkLst>
      </pc:sldChg>
      <pc:sldChg chg="add del">
        <pc:chgData name="SCHERRER Antoine" userId="15f7772c-3974-493f-824d-fd14c8a4ba88" providerId="ADAL" clId="{EE5B1F4A-91FD-0F44-9834-A8B745236F13}" dt="2023-09-06T13:58:39.894" v="289"/>
        <pc:sldMkLst>
          <pc:docMk/>
          <pc:sldMk cId="2212251812" sldId="550"/>
        </pc:sldMkLst>
      </pc:sldChg>
      <pc:sldChg chg="add del">
        <pc:chgData name="SCHERRER Antoine" userId="15f7772c-3974-493f-824d-fd14c8a4ba88" providerId="ADAL" clId="{EE5B1F4A-91FD-0F44-9834-A8B745236F13}" dt="2023-09-06T13:58:39.894" v="289"/>
        <pc:sldMkLst>
          <pc:docMk/>
          <pc:sldMk cId="4139270010" sldId="551"/>
        </pc:sldMkLst>
      </pc:sldChg>
      <pc:sldChg chg="add del">
        <pc:chgData name="SCHERRER Antoine" userId="15f7772c-3974-493f-824d-fd14c8a4ba88" providerId="ADAL" clId="{EE5B1F4A-91FD-0F44-9834-A8B745236F13}" dt="2023-09-06T13:58:39.894" v="289"/>
        <pc:sldMkLst>
          <pc:docMk/>
          <pc:sldMk cId="2621761476" sldId="552"/>
        </pc:sldMkLst>
      </pc:sldChg>
      <pc:sldChg chg="add del">
        <pc:chgData name="SCHERRER Antoine" userId="15f7772c-3974-493f-824d-fd14c8a4ba88" providerId="ADAL" clId="{EE5B1F4A-91FD-0F44-9834-A8B745236F13}" dt="2023-09-06T13:58:39.894" v="289"/>
        <pc:sldMkLst>
          <pc:docMk/>
          <pc:sldMk cId="2072901362" sldId="553"/>
        </pc:sldMkLst>
      </pc:sldChg>
      <pc:sldChg chg="add del">
        <pc:chgData name="SCHERRER Antoine" userId="15f7772c-3974-493f-824d-fd14c8a4ba88" providerId="ADAL" clId="{EE5B1F4A-91FD-0F44-9834-A8B745236F13}" dt="2023-09-06T13:58:39.894" v="289"/>
        <pc:sldMkLst>
          <pc:docMk/>
          <pc:sldMk cId="3291366677" sldId="554"/>
        </pc:sldMkLst>
      </pc:sldChg>
      <pc:sldChg chg="add del">
        <pc:chgData name="SCHERRER Antoine" userId="15f7772c-3974-493f-824d-fd14c8a4ba88" providerId="ADAL" clId="{EE5B1F4A-91FD-0F44-9834-A8B745236F13}" dt="2023-09-06T13:58:39.894" v="289"/>
        <pc:sldMkLst>
          <pc:docMk/>
          <pc:sldMk cId="1518761379" sldId="555"/>
        </pc:sldMkLst>
      </pc:sldChg>
      <pc:sldChg chg="add del">
        <pc:chgData name="SCHERRER Antoine" userId="15f7772c-3974-493f-824d-fd14c8a4ba88" providerId="ADAL" clId="{EE5B1F4A-91FD-0F44-9834-A8B745236F13}" dt="2023-09-14T16:16:10.594" v="364" actId="2696"/>
        <pc:sldMkLst>
          <pc:docMk/>
          <pc:sldMk cId="1706647462" sldId="556"/>
        </pc:sldMkLst>
      </pc:sldChg>
      <pc:sldChg chg="add del">
        <pc:chgData name="SCHERRER Antoine" userId="15f7772c-3974-493f-824d-fd14c8a4ba88" providerId="ADAL" clId="{EE5B1F4A-91FD-0F44-9834-A8B745236F13}" dt="2023-09-06T13:58:39.894" v="289"/>
        <pc:sldMkLst>
          <pc:docMk/>
          <pc:sldMk cId="79403362" sldId="557"/>
        </pc:sldMkLst>
      </pc:sldChg>
      <pc:sldChg chg="add del">
        <pc:chgData name="SCHERRER Antoine" userId="15f7772c-3974-493f-824d-fd14c8a4ba88" providerId="ADAL" clId="{EE5B1F4A-91FD-0F44-9834-A8B745236F13}" dt="2023-09-06T13:58:39.894" v="289"/>
        <pc:sldMkLst>
          <pc:docMk/>
          <pc:sldMk cId="2531148259" sldId="558"/>
        </pc:sldMkLst>
      </pc:sldChg>
      <pc:sldChg chg="add del">
        <pc:chgData name="SCHERRER Antoine" userId="15f7772c-3974-493f-824d-fd14c8a4ba88" providerId="ADAL" clId="{EE5B1F4A-91FD-0F44-9834-A8B745236F13}" dt="2023-09-14T16:16:20.156" v="365" actId="2696"/>
        <pc:sldMkLst>
          <pc:docMk/>
          <pc:sldMk cId="175393765" sldId="559"/>
        </pc:sldMkLst>
      </pc:sldChg>
      <pc:sldChg chg="add del">
        <pc:chgData name="SCHERRER Antoine" userId="15f7772c-3974-493f-824d-fd14c8a4ba88" providerId="ADAL" clId="{EE5B1F4A-91FD-0F44-9834-A8B745236F13}" dt="2023-09-06T13:58:39.894" v="289"/>
        <pc:sldMkLst>
          <pc:docMk/>
          <pc:sldMk cId="614206220" sldId="560"/>
        </pc:sldMkLst>
      </pc:sldChg>
      <pc:sldChg chg="add del">
        <pc:chgData name="SCHERRER Antoine" userId="15f7772c-3974-493f-824d-fd14c8a4ba88" providerId="ADAL" clId="{EE5B1F4A-91FD-0F44-9834-A8B745236F13}" dt="2023-09-06T13:58:39.894" v="289"/>
        <pc:sldMkLst>
          <pc:docMk/>
          <pc:sldMk cId="278323975" sldId="561"/>
        </pc:sldMkLst>
      </pc:sldChg>
      <pc:sldChg chg="add del">
        <pc:chgData name="SCHERRER Antoine" userId="15f7772c-3974-493f-824d-fd14c8a4ba88" providerId="ADAL" clId="{EE5B1F4A-91FD-0F44-9834-A8B745236F13}" dt="2023-09-06T13:58:39.894" v="289"/>
        <pc:sldMkLst>
          <pc:docMk/>
          <pc:sldMk cId="1973102589" sldId="562"/>
        </pc:sldMkLst>
      </pc:sldChg>
      <pc:sldChg chg="add del">
        <pc:chgData name="SCHERRER Antoine" userId="15f7772c-3974-493f-824d-fd14c8a4ba88" providerId="ADAL" clId="{EE5B1F4A-91FD-0F44-9834-A8B745236F13}" dt="2023-09-06T13:58:39.894" v="289"/>
        <pc:sldMkLst>
          <pc:docMk/>
          <pc:sldMk cId="629218759" sldId="563"/>
        </pc:sldMkLst>
      </pc:sldChg>
      <pc:sldChg chg="add del">
        <pc:chgData name="SCHERRER Antoine" userId="15f7772c-3974-493f-824d-fd14c8a4ba88" providerId="ADAL" clId="{EE5B1F4A-91FD-0F44-9834-A8B745236F13}" dt="2023-09-06T13:58:39.894" v="289"/>
        <pc:sldMkLst>
          <pc:docMk/>
          <pc:sldMk cId="3475329521" sldId="564"/>
        </pc:sldMkLst>
      </pc:sldChg>
      <pc:sldChg chg="modSp add del mod">
        <pc:chgData name="SCHERRER Antoine" userId="15f7772c-3974-493f-824d-fd14c8a4ba88" providerId="ADAL" clId="{EE5B1F4A-91FD-0F44-9834-A8B745236F13}" dt="2023-09-14T16:16:55.878" v="366" actId="1076"/>
        <pc:sldMkLst>
          <pc:docMk/>
          <pc:sldMk cId="393093415" sldId="565"/>
        </pc:sldMkLst>
        <pc:spChg chg="mod">
          <ac:chgData name="SCHERRER Antoine" userId="15f7772c-3974-493f-824d-fd14c8a4ba88" providerId="ADAL" clId="{EE5B1F4A-91FD-0F44-9834-A8B745236F13}" dt="2023-09-14T16:16:55.878" v="366" actId="1076"/>
          <ac:spMkLst>
            <pc:docMk/>
            <pc:sldMk cId="393093415" sldId="565"/>
            <ac:spMk id="5" creationId="{03B5640A-7BA5-42B9-9A64-B9D2713FE2DE}"/>
          </ac:spMkLst>
        </pc:spChg>
      </pc:sldChg>
      <pc:sldChg chg="add del">
        <pc:chgData name="SCHERRER Antoine" userId="15f7772c-3974-493f-824d-fd14c8a4ba88" providerId="ADAL" clId="{EE5B1F4A-91FD-0F44-9834-A8B745236F13}" dt="2023-09-06T13:58:39.894" v="289"/>
        <pc:sldMkLst>
          <pc:docMk/>
          <pc:sldMk cId="367769090" sldId="566"/>
        </pc:sldMkLst>
      </pc:sldChg>
      <pc:sldChg chg="add del">
        <pc:chgData name="SCHERRER Antoine" userId="15f7772c-3974-493f-824d-fd14c8a4ba88" providerId="ADAL" clId="{EE5B1F4A-91FD-0F44-9834-A8B745236F13}" dt="2023-09-06T13:58:39.894" v="289"/>
        <pc:sldMkLst>
          <pc:docMk/>
          <pc:sldMk cId="3669674363" sldId="567"/>
        </pc:sldMkLst>
      </pc:sldChg>
      <pc:sldChg chg="add del">
        <pc:chgData name="SCHERRER Antoine" userId="15f7772c-3974-493f-824d-fd14c8a4ba88" providerId="ADAL" clId="{EE5B1F4A-91FD-0F44-9834-A8B745236F13}" dt="2023-09-14T16:17:26.196" v="368" actId="2696"/>
        <pc:sldMkLst>
          <pc:docMk/>
          <pc:sldMk cId="3295210309" sldId="568"/>
        </pc:sldMkLst>
      </pc:sldChg>
      <pc:sldChg chg="add del">
        <pc:chgData name="SCHERRER Antoine" userId="15f7772c-3974-493f-824d-fd14c8a4ba88" providerId="ADAL" clId="{EE5B1F4A-91FD-0F44-9834-A8B745236F13}" dt="2023-09-14T16:17:36.036" v="369" actId="2696"/>
        <pc:sldMkLst>
          <pc:docMk/>
          <pc:sldMk cId="2055293439" sldId="569"/>
        </pc:sldMkLst>
      </pc:sldChg>
      <pc:sldChg chg="add del">
        <pc:chgData name="SCHERRER Antoine" userId="15f7772c-3974-493f-824d-fd14c8a4ba88" providerId="ADAL" clId="{EE5B1F4A-91FD-0F44-9834-A8B745236F13}" dt="2023-09-06T13:58:39.894" v="289"/>
        <pc:sldMkLst>
          <pc:docMk/>
          <pc:sldMk cId="2232307108" sldId="570"/>
        </pc:sldMkLst>
      </pc:sldChg>
      <pc:sldChg chg="add del">
        <pc:chgData name="SCHERRER Antoine" userId="15f7772c-3974-493f-824d-fd14c8a4ba88" providerId="ADAL" clId="{EE5B1F4A-91FD-0F44-9834-A8B745236F13}" dt="2023-09-06T13:58:39.894" v="289"/>
        <pc:sldMkLst>
          <pc:docMk/>
          <pc:sldMk cId="1486134912" sldId="571"/>
        </pc:sldMkLst>
      </pc:sldChg>
      <pc:sldChg chg="modSp add del mod">
        <pc:chgData name="SCHERRER Antoine" userId="15f7772c-3974-493f-824d-fd14c8a4ba88" providerId="ADAL" clId="{EE5B1F4A-91FD-0F44-9834-A8B745236F13}" dt="2023-09-17T15:29:56.192" v="405" actId="1076"/>
        <pc:sldMkLst>
          <pc:docMk/>
          <pc:sldMk cId="3652835388" sldId="572"/>
        </pc:sldMkLst>
        <pc:picChg chg="mod">
          <ac:chgData name="SCHERRER Antoine" userId="15f7772c-3974-493f-824d-fd14c8a4ba88" providerId="ADAL" clId="{EE5B1F4A-91FD-0F44-9834-A8B745236F13}" dt="2023-09-17T15:29:52.363" v="404" actId="1076"/>
          <ac:picMkLst>
            <pc:docMk/>
            <pc:sldMk cId="3652835388" sldId="572"/>
            <ac:picMk id="6" creationId="{EE67C205-1AF2-4C40-90AB-3106E2D1D234}"/>
          </ac:picMkLst>
        </pc:picChg>
        <pc:picChg chg="mod">
          <ac:chgData name="SCHERRER Antoine" userId="15f7772c-3974-493f-824d-fd14c8a4ba88" providerId="ADAL" clId="{EE5B1F4A-91FD-0F44-9834-A8B745236F13}" dt="2023-09-17T15:29:56.192" v="405" actId="1076"/>
          <ac:picMkLst>
            <pc:docMk/>
            <pc:sldMk cId="3652835388" sldId="572"/>
            <ac:picMk id="10" creationId="{D0432398-4B2A-4A19-8633-790E418299C7}"/>
          </ac:picMkLst>
        </pc:picChg>
      </pc:sldChg>
      <pc:sldChg chg="add del">
        <pc:chgData name="SCHERRER Antoine" userId="15f7772c-3974-493f-824d-fd14c8a4ba88" providerId="ADAL" clId="{EE5B1F4A-91FD-0F44-9834-A8B745236F13}" dt="2023-09-14T16:17:10.427" v="367" actId="2696"/>
        <pc:sldMkLst>
          <pc:docMk/>
          <pc:sldMk cId="2804992217" sldId="573"/>
        </pc:sldMkLst>
      </pc:sldChg>
      <pc:sldChg chg="add del">
        <pc:chgData name="SCHERRER Antoine" userId="15f7772c-3974-493f-824d-fd14c8a4ba88" providerId="ADAL" clId="{EE5B1F4A-91FD-0F44-9834-A8B745236F13}" dt="2023-09-06T13:58:39.894" v="289"/>
        <pc:sldMkLst>
          <pc:docMk/>
          <pc:sldMk cId="2556981316" sldId="574"/>
        </pc:sldMkLst>
      </pc:sldChg>
      <pc:sldChg chg="add del">
        <pc:chgData name="SCHERRER Antoine" userId="15f7772c-3974-493f-824d-fd14c8a4ba88" providerId="ADAL" clId="{EE5B1F4A-91FD-0F44-9834-A8B745236F13}" dt="2023-09-06T13:58:39.894" v="289"/>
        <pc:sldMkLst>
          <pc:docMk/>
          <pc:sldMk cId="345591979" sldId="575"/>
        </pc:sldMkLst>
      </pc:sldChg>
      <pc:sldChg chg="add del">
        <pc:chgData name="SCHERRER Antoine" userId="15f7772c-3974-493f-824d-fd14c8a4ba88" providerId="ADAL" clId="{EE5B1F4A-91FD-0F44-9834-A8B745236F13}" dt="2023-09-06T13:58:39.894" v="289"/>
        <pc:sldMkLst>
          <pc:docMk/>
          <pc:sldMk cId="2849611896" sldId="576"/>
        </pc:sldMkLst>
      </pc:sldChg>
      <pc:sldChg chg="add del">
        <pc:chgData name="SCHERRER Antoine" userId="15f7772c-3974-493f-824d-fd14c8a4ba88" providerId="ADAL" clId="{EE5B1F4A-91FD-0F44-9834-A8B745236F13}" dt="2023-09-14T16:18:03.392" v="370" actId="2696"/>
        <pc:sldMkLst>
          <pc:docMk/>
          <pc:sldMk cId="899675668" sldId="577"/>
        </pc:sldMkLst>
      </pc:sldChg>
      <pc:sldChg chg="del">
        <pc:chgData name="SCHERRER Antoine" userId="15f7772c-3974-493f-824d-fd14c8a4ba88" providerId="ADAL" clId="{EE5B1F4A-91FD-0F44-9834-A8B745236F13}" dt="2023-09-06T13:43:57.846" v="155" actId="2696"/>
        <pc:sldMkLst>
          <pc:docMk/>
          <pc:sldMk cId="3067497248" sldId="578"/>
        </pc:sldMkLst>
      </pc:sldChg>
      <pc:sldChg chg="del">
        <pc:chgData name="SCHERRER Antoine" userId="15f7772c-3974-493f-824d-fd14c8a4ba88" providerId="ADAL" clId="{EE5B1F4A-91FD-0F44-9834-A8B745236F13}" dt="2023-09-06T13:43:57.306" v="142" actId="2696"/>
        <pc:sldMkLst>
          <pc:docMk/>
          <pc:sldMk cId="107367377" sldId="579"/>
        </pc:sldMkLst>
      </pc:sldChg>
      <pc:sldChg chg="del">
        <pc:chgData name="SCHERRER Antoine" userId="15f7772c-3974-493f-824d-fd14c8a4ba88" providerId="ADAL" clId="{EE5B1F4A-91FD-0F44-9834-A8B745236F13}" dt="2023-09-06T13:43:55.889" v="70" actId="2696"/>
        <pc:sldMkLst>
          <pc:docMk/>
          <pc:sldMk cId="4116631256" sldId="580"/>
        </pc:sldMkLst>
      </pc:sldChg>
      <pc:sldChg chg="del">
        <pc:chgData name="SCHERRER Antoine" userId="15f7772c-3974-493f-824d-fd14c8a4ba88" providerId="ADAL" clId="{EE5B1F4A-91FD-0F44-9834-A8B745236F13}" dt="2023-09-06T13:43:55.607" v="42" actId="2696"/>
        <pc:sldMkLst>
          <pc:docMk/>
          <pc:sldMk cId="2356319307" sldId="581"/>
        </pc:sldMkLst>
      </pc:sldChg>
      <pc:sldChg chg="add del">
        <pc:chgData name="SCHERRER Antoine" userId="15f7772c-3974-493f-824d-fd14c8a4ba88" providerId="ADAL" clId="{EE5B1F4A-91FD-0F44-9834-A8B745236F13}" dt="2023-09-06T13:58:39.894" v="289"/>
        <pc:sldMkLst>
          <pc:docMk/>
          <pc:sldMk cId="1491808428" sldId="582"/>
        </pc:sldMkLst>
      </pc:sldChg>
      <pc:sldChg chg="add del">
        <pc:chgData name="SCHERRER Antoine" userId="15f7772c-3974-493f-824d-fd14c8a4ba88" providerId="ADAL" clId="{EE5B1F4A-91FD-0F44-9834-A8B745236F13}" dt="2023-09-06T13:58:39.894" v="289"/>
        <pc:sldMkLst>
          <pc:docMk/>
          <pc:sldMk cId="1124245502" sldId="583"/>
        </pc:sldMkLst>
      </pc:sldChg>
      <pc:sldChg chg="del">
        <pc:chgData name="SCHERRER Antoine" userId="15f7772c-3974-493f-824d-fd14c8a4ba88" providerId="ADAL" clId="{EE5B1F4A-91FD-0F44-9834-A8B745236F13}" dt="2023-09-06T13:43:56.282" v="86" actId="2696"/>
        <pc:sldMkLst>
          <pc:docMk/>
          <pc:sldMk cId="1908240978" sldId="584"/>
        </pc:sldMkLst>
      </pc:sldChg>
      <pc:sldChg chg="del">
        <pc:chgData name="SCHERRER Antoine" userId="15f7772c-3974-493f-824d-fd14c8a4ba88" providerId="ADAL" clId="{EE5B1F4A-91FD-0F44-9834-A8B745236F13}" dt="2023-09-06T13:43:57.001" v="128" actId="2696"/>
        <pc:sldMkLst>
          <pc:docMk/>
          <pc:sldMk cId="2506400936" sldId="585"/>
        </pc:sldMkLst>
      </pc:sldChg>
      <pc:sldChg chg="del">
        <pc:chgData name="SCHERRER Antoine" userId="15f7772c-3974-493f-824d-fd14c8a4ba88" providerId="ADAL" clId="{EE5B1F4A-91FD-0F44-9834-A8B745236F13}" dt="2023-09-06T13:43:55.911" v="76" actId="2696"/>
        <pc:sldMkLst>
          <pc:docMk/>
          <pc:sldMk cId="1656337112" sldId="586"/>
        </pc:sldMkLst>
      </pc:sldChg>
      <pc:sldChg chg="del">
        <pc:chgData name="SCHERRER Antoine" userId="15f7772c-3974-493f-824d-fd14c8a4ba88" providerId="ADAL" clId="{EE5B1F4A-91FD-0F44-9834-A8B745236F13}" dt="2023-09-06T13:43:55.829" v="51" actId="2696"/>
        <pc:sldMkLst>
          <pc:docMk/>
          <pc:sldMk cId="3443659264" sldId="587"/>
        </pc:sldMkLst>
      </pc:sldChg>
      <pc:sldChg chg="del">
        <pc:chgData name="SCHERRER Antoine" userId="15f7772c-3974-493f-824d-fd14c8a4ba88" providerId="ADAL" clId="{EE5B1F4A-91FD-0F44-9834-A8B745236F13}" dt="2023-09-06T13:43:55.842" v="58" actId="2696"/>
        <pc:sldMkLst>
          <pc:docMk/>
          <pc:sldMk cId="4243369444" sldId="588"/>
        </pc:sldMkLst>
      </pc:sldChg>
      <pc:sldChg chg="del">
        <pc:chgData name="SCHERRER Antoine" userId="15f7772c-3974-493f-824d-fd14c8a4ba88" providerId="ADAL" clId="{EE5B1F4A-91FD-0F44-9834-A8B745236F13}" dt="2023-09-06T13:43:56.568" v="96" actId="2696"/>
        <pc:sldMkLst>
          <pc:docMk/>
          <pc:sldMk cId="4096999719" sldId="589"/>
        </pc:sldMkLst>
      </pc:sldChg>
      <pc:sldChg chg="del">
        <pc:chgData name="SCHERRER Antoine" userId="15f7772c-3974-493f-824d-fd14c8a4ba88" providerId="ADAL" clId="{EE5B1F4A-91FD-0F44-9834-A8B745236F13}" dt="2023-09-06T13:43:56.573" v="99" actId="2696"/>
        <pc:sldMkLst>
          <pc:docMk/>
          <pc:sldMk cId="3954997851" sldId="590"/>
        </pc:sldMkLst>
      </pc:sldChg>
      <pc:sldChg chg="del">
        <pc:chgData name="SCHERRER Antoine" userId="15f7772c-3974-493f-824d-fd14c8a4ba88" providerId="ADAL" clId="{EE5B1F4A-91FD-0F44-9834-A8B745236F13}" dt="2023-09-06T13:43:55.522" v="34" actId="2696"/>
        <pc:sldMkLst>
          <pc:docMk/>
          <pc:sldMk cId="2501606814" sldId="591"/>
        </pc:sldMkLst>
      </pc:sldChg>
      <pc:sldChg chg="del">
        <pc:chgData name="SCHERRER Antoine" userId="15f7772c-3974-493f-824d-fd14c8a4ba88" providerId="ADAL" clId="{EE5B1F4A-91FD-0F44-9834-A8B745236F13}" dt="2023-09-06T13:43:56.796" v="121" actId="2696"/>
        <pc:sldMkLst>
          <pc:docMk/>
          <pc:sldMk cId="1296394299" sldId="592"/>
        </pc:sldMkLst>
      </pc:sldChg>
      <pc:sldChg chg="del">
        <pc:chgData name="SCHERRER Antoine" userId="15f7772c-3974-493f-824d-fd14c8a4ba88" providerId="ADAL" clId="{EE5B1F4A-91FD-0F44-9834-A8B745236F13}" dt="2023-09-06T13:43:55.903" v="74" actId="2696"/>
        <pc:sldMkLst>
          <pc:docMk/>
          <pc:sldMk cId="2531703306" sldId="593"/>
        </pc:sldMkLst>
      </pc:sldChg>
      <pc:sldChg chg="del">
        <pc:chgData name="SCHERRER Antoine" userId="15f7772c-3974-493f-824d-fd14c8a4ba88" providerId="ADAL" clId="{EE5B1F4A-91FD-0F44-9834-A8B745236F13}" dt="2023-09-06T13:43:57.026" v="134" actId="2696"/>
        <pc:sldMkLst>
          <pc:docMk/>
          <pc:sldMk cId="2414498311" sldId="594"/>
        </pc:sldMkLst>
      </pc:sldChg>
      <pc:sldChg chg="del">
        <pc:chgData name="SCHERRER Antoine" userId="15f7772c-3974-493f-824d-fd14c8a4ba88" providerId="ADAL" clId="{EE5B1F4A-91FD-0F44-9834-A8B745236F13}" dt="2023-09-06T13:43:55.858" v="65" actId="2696"/>
        <pc:sldMkLst>
          <pc:docMk/>
          <pc:sldMk cId="4294267954" sldId="595"/>
        </pc:sldMkLst>
      </pc:sldChg>
      <pc:sldChg chg="del">
        <pc:chgData name="SCHERRER Antoine" userId="15f7772c-3974-493f-824d-fd14c8a4ba88" providerId="ADAL" clId="{EE5B1F4A-91FD-0F44-9834-A8B745236F13}" dt="2023-09-06T13:43:55.327" v="26" actId="2696"/>
        <pc:sldMkLst>
          <pc:docMk/>
          <pc:sldMk cId="1785506196" sldId="596"/>
        </pc:sldMkLst>
      </pc:sldChg>
      <pc:sldChg chg="del">
        <pc:chgData name="SCHERRER Antoine" userId="15f7772c-3974-493f-824d-fd14c8a4ba88" providerId="ADAL" clId="{EE5B1F4A-91FD-0F44-9834-A8B745236F13}" dt="2023-09-06T13:43:55.108" v="13" actId="2696"/>
        <pc:sldMkLst>
          <pc:docMk/>
          <pc:sldMk cId="431905527" sldId="597"/>
        </pc:sldMkLst>
      </pc:sldChg>
      <pc:sldChg chg="del">
        <pc:chgData name="SCHERRER Antoine" userId="15f7772c-3974-493f-824d-fd14c8a4ba88" providerId="ADAL" clId="{EE5B1F4A-91FD-0F44-9834-A8B745236F13}" dt="2023-09-06T13:43:55.316" v="22" actId="2696"/>
        <pc:sldMkLst>
          <pc:docMk/>
          <pc:sldMk cId="2670052231" sldId="598"/>
        </pc:sldMkLst>
      </pc:sldChg>
      <pc:sldChg chg="del">
        <pc:chgData name="SCHERRER Antoine" userId="15f7772c-3974-493f-824d-fd14c8a4ba88" providerId="ADAL" clId="{EE5B1F4A-91FD-0F44-9834-A8B745236F13}" dt="2023-09-06T13:43:56.746" v="106" actId="2696"/>
        <pc:sldMkLst>
          <pc:docMk/>
          <pc:sldMk cId="7424925" sldId="599"/>
        </pc:sldMkLst>
      </pc:sldChg>
      <pc:sldChg chg="del">
        <pc:chgData name="SCHERRER Antoine" userId="15f7772c-3974-493f-824d-fd14c8a4ba88" providerId="ADAL" clId="{EE5B1F4A-91FD-0F44-9834-A8B745236F13}" dt="2023-09-06T13:43:57.029" v="137" actId="2696"/>
        <pc:sldMkLst>
          <pc:docMk/>
          <pc:sldMk cId="2090752845" sldId="600"/>
        </pc:sldMkLst>
      </pc:sldChg>
      <pc:sldChg chg="del">
        <pc:chgData name="SCHERRER Antoine" userId="15f7772c-3974-493f-824d-fd14c8a4ba88" providerId="ADAL" clId="{EE5B1F4A-91FD-0F44-9834-A8B745236F13}" dt="2023-09-06T13:43:56.773" v="113" actId="2696"/>
        <pc:sldMkLst>
          <pc:docMk/>
          <pc:sldMk cId="2002245944" sldId="601"/>
        </pc:sldMkLst>
      </pc:sldChg>
      <pc:sldChg chg="del">
        <pc:chgData name="SCHERRER Antoine" userId="15f7772c-3974-493f-824d-fd14c8a4ba88" providerId="ADAL" clId="{EE5B1F4A-91FD-0F44-9834-A8B745236F13}" dt="2023-09-06T13:43:55.614" v="46" actId="2696"/>
        <pc:sldMkLst>
          <pc:docMk/>
          <pc:sldMk cId="77873213" sldId="602"/>
        </pc:sldMkLst>
      </pc:sldChg>
      <pc:sldChg chg="del">
        <pc:chgData name="SCHERRER Antoine" userId="15f7772c-3974-493f-824d-fd14c8a4ba88" providerId="ADAL" clId="{EE5B1F4A-91FD-0F44-9834-A8B745236F13}" dt="2023-09-06T13:43:56.567" v="95" actId="2696"/>
        <pc:sldMkLst>
          <pc:docMk/>
          <pc:sldMk cId="2779084395" sldId="603"/>
        </pc:sldMkLst>
      </pc:sldChg>
      <pc:sldChg chg="del">
        <pc:chgData name="SCHERRER Antoine" userId="15f7772c-3974-493f-824d-fd14c8a4ba88" providerId="ADAL" clId="{EE5B1F4A-91FD-0F44-9834-A8B745236F13}" dt="2023-09-06T13:43:56.411" v="92" actId="2696"/>
        <pc:sldMkLst>
          <pc:docMk/>
          <pc:sldMk cId="102745849" sldId="604"/>
        </pc:sldMkLst>
      </pc:sldChg>
      <pc:sldChg chg="del">
        <pc:chgData name="SCHERRER Antoine" userId="15f7772c-3974-493f-824d-fd14c8a4ba88" providerId="ADAL" clId="{EE5B1F4A-91FD-0F44-9834-A8B745236F13}" dt="2023-09-06T13:43:56.289" v="90" actId="2696"/>
        <pc:sldMkLst>
          <pc:docMk/>
          <pc:sldMk cId="784489728" sldId="605"/>
        </pc:sldMkLst>
      </pc:sldChg>
      <pc:sldChg chg="del">
        <pc:chgData name="SCHERRER Antoine" userId="15f7772c-3974-493f-824d-fd14c8a4ba88" providerId="ADAL" clId="{EE5B1F4A-91FD-0F44-9834-A8B745236F13}" dt="2023-09-06T13:43:57.939" v="159" actId="2696"/>
        <pc:sldMkLst>
          <pc:docMk/>
          <pc:sldMk cId="4050877436" sldId="606"/>
        </pc:sldMkLst>
      </pc:sldChg>
      <pc:sldChg chg="del">
        <pc:chgData name="SCHERRER Antoine" userId="15f7772c-3974-493f-824d-fd14c8a4ba88" providerId="ADAL" clId="{EE5B1F4A-91FD-0F44-9834-A8B745236F13}" dt="2023-09-06T13:43:58.007" v="162" actId="2696"/>
        <pc:sldMkLst>
          <pc:docMk/>
          <pc:sldMk cId="2577999074" sldId="607"/>
        </pc:sldMkLst>
      </pc:sldChg>
      <pc:sldChg chg="del">
        <pc:chgData name="SCHERRER Antoine" userId="15f7772c-3974-493f-824d-fd14c8a4ba88" providerId="ADAL" clId="{EE5B1F4A-91FD-0F44-9834-A8B745236F13}" dt="2023-09-06T13:43:55.843" v="59" actId="2696"/>
        <pc:sldMkLst>
          <pc:docMk/>
          <pc:sldMk cId="457096283" sldId="608"/>
        </pc:sldMkLst>
      </pc:sldChg>
      <pc:sldChg chg="del">
        <pc:chgData name="SCHERRER Antoine" userId="15f7772c-3974-493f-824d-fd14c8a4ba88" providerId="ADAL" clId="{EE5B1F4A-91FD-0F44-9834-A8B745236F13}" dt="2023-09-06T13:43:55.515" v="32" actId="2696"/>
        <pc:sldMkLst>
          <pc:docMk/>
          <pc:sldMk cId="2537316030" sldId="611"/>
        </pc:sldMkLst>
      </pc:sldChg>
      <pc:sldChg chg="del">
        <pc:chgData name="SCHERRER Antoine" userId="15f7772c-3974-493f-824d-fd14c8a4ba88" providerId="ADAL" clId="{EE5B1F4A-91FD-0F44-9834-A8B745236F13}" dt="2023-09-06T13:43:55.525" v="36" actId="2696"/>
        <pc:sldMkLst>
          <pc:docMk/>
          <pc:sldMk cId="2593694833" sldId="612"/>
        </pc:sldMkLst>
      </pc:sldChg>
      <pc:sldChg chg="del">
        <pc:chgData name="SCHERRER Antoine" userId="15f7772c-3974-493f-824d-fd14c8a4ba88" providerId="ADAL" clId="{EE5B1F4A-91FD-0F44-9834-A8B745236F13}" dt="2023-09-06T13:43:55.845" v="60" actId="2696"/>
        <pc:sldMkLst>
          <pc:docMk/>
          <pc:sldMk cId="1014890782" sldId="613"/>
        </pc:sldMkLst>
      </pc:sldChg>
      <pc:sldChg chg="del">
        <pc:chgData name="SCHERRER Antoine" userId="15f7772c-3974-493f-824d-fd14c8a4ba88" providerId="ADAL" clId="{EE5B1F4A-91FD-0F44-9834-A8B745236F13}" dt="2023-09-06T13:43:55.861" v="67" actId="2696"/>
        <pc:sldMkLst>
          <pc:docMk/>
          <pc:sldMk cId="4009916378" sldId="614"/>
        </pc:sldMkLst>
      </pc:sldChg>
      <pc:sldChg chg="del">
        <pc:chgData name="SCHERRER Antoine" userId="15f7772c-3974-493f-824d-fd14c8a4ba88" providerId="ADAL" clId="{EE5B1F4A-91FD-0F44-9834-A8B745236F13}" dt="2023-09-06T13:43:55.165" v="20" actId="2696"/>
        <pc:sldMkLst>
          <pc:docMk/>
          <pc:sldMk cId="3548032078" sldId="615"/>
        </pc:sldMkLst>
      </pc:sldChg>
      <pc:sldChg chg="del">
        <pc:chgData name="SCHERRER Antoine" userId="15f7772c-3974-493f-824d-fd14c8a4ba88" providerId="ADAL" clId="{EE5B1F4A-91FD-0F44-9834-A8B745236F13}" dt="2023-09-06T13:43:55.329" v="27" actId="2696"/>
        <pc:sldMkLst>
          <pc:docMk/>
          <pc:sldMk cId="2457303263" sldId="616"/>
        </pc:sldMkLst>
      </pc:sldChg>
      <pc:sldChg chg="del">
        <pc:chgData name="SCHERRER Antoine" userId="15f7772c-3974-493f-824d-fd14c8a4ba88" providerId="ADAL" clId="{EE5B1F4A-91FD-0F44-9834-A8B745236F13}" dt="2023-09-06T13:43:56.767" v="109" actId="2696"/>
        <pc:sldMkLst>
          <pc:docMk/>
          <pc:sldMk cId="4287825983" sldId="617"/>
        </pc:sldMkLst>
      </pc:sldChg>
      <pc:sldChg chg="del">
        <pc:chgData name="SCHERRER Antoine" userId="15f7772c-3974-493f-824d-fd14c8a4ba88" providerId="ADAL" clId="{EE5B1F4A-91FD-0F44-9834-A8B745236F13}" dt="2023-09-06T13:43:56.413" v="93" actId="2696"/>
        <pc:sldMkLst>
          <pc:docMk/>
          <pc:sldMk cId="3661329815" sldId="618"/>
        </pc:sldMkLst>
      </pc:sldChg>
      <pc:sldChg chg="del">
        <pc:chgData name="SCHERRER Antoine" userId="15f7772c-3974-493f-824d-fd14c8a4ba88" providerId="ADAL" clId="{EE5B1F4A-91FD-0F44-9834-A8B745236F13}" dt="2023-09-06T13:43:55.859" v="66" actId="2696"/>
        <pc:sldMkLst>
          <pc:docMk/>
          <pc:sldMk cId="4018470890" sldId="619"/>
        </pc:sldMkLst>
      </pc:sldChg>
      <pc:sldChg chg="del">
        <pc:chgData name="SCHERRER Antoine" userId="15f7772c-3974-493f-824d-fd14c8a4ba88" providerId="ADAL" clId="{EE5B1F4A-91FD-0F44-9834-A8B745236F13}" dt="2023-09-06T13:43:55.848" v="62" actId="2696"/>
        <pc:sldMkLst>
          <pc:docMk/>
          <pc:sldMk cId="1101985310" sldId="620"/>
        </pc:sldMkLst>
      </pc:sldChg>
      <pc:sldChg chg="del">
        <pc:chgData name="SCHERRER Antoine" userId="15f7772c-3974-493f-824d-fd14c8a4ba88" providerId="ADAL" clId="{EE5B1F4A-91FD-0F44-9834-A8B745236F13}" dt="2023-09-06T13:43:56.797" v="122" actId="2696"/>
        <pc:sldMkLst>
          <pc:docMk/>
          <pc:sldMk cId="2605574346" sldId="621"/>
        </pc:sldMkLst>
      </pc:sldChg>
      <pc:sldChg chg="del">
        <pc:chgData name="SCHERRER Antoine" userId="15f7772c-3974-493f-824d-fd14c8a4ba88" providerId="ADAL" clId="{EE5B1F4A-91FD-0F44-9834-A8B745236F13}" dt="2023-09-06T13:43:57.003" v="130" actId="2696"/>
        <pc:sldMkLst>
          <pc:docMk/>
          <pc:sldMk cId="1671144869" sldId="622"/>
        </pc:sldMkLst>
      </pc:sldChg>
      <pc:sldChg chg="del">
        <pc:chgData name="SCHERRER Antoine" userId="15f7772c-3974-493f-824d-fd14c8a4ba88" providerId="ADAL" clId="{EE5B1F4A-91FD-0F44-9834-A8B745236F13}" dt="2023-09-06T13:43:57.609" v="146" actId="2696"/>
        <pc:sldMkLst>
          <pc:docMk/>
          <pc:sldMk cId="3325316371" sldId="623"/>
        </pc:sldMkLst>
      </pc:sldChg>
      <pc:sldChg chg="del">
        <pc:chgData name="SCHERRER Antoine" userId="15f7772c-3974-493f-824d-fd14c8a4ba88" providerId="ADAL" clId="{EE5B1F4A-91FD-0F44-9834-A8B745236F13}" dt="2023-09-06T13:43:56.378" v="91" actId="2696"/>
        <pc:sldMkLst>
          <pc:docMk/>
          <pc:sldMk cId="500852027" sldId="624"/>
        </pc:sldMkLst>
      </pc:sldChg>
      <pc:sldChg chg="del">
        <pc:chgData name="SCHERRER Antoine" userId="15f7772c-3974-493f-824d-fd14c8a4ba88" providerId="ADAL" clId="{EE5B1F4A-91FD-0F44-9834-A8B745236F13}" dt="2023-09-06T13:43:56.687" v="104" actId="2696"/>
        <pc:sldMkLst>
          <pc:docMk/>
          <pc:sldMk cId="1254678315" sldId="625"/>
        </pc:sldMkLst>
      </pc:sldChg>
      <pc:sldChg chg="del">
        <pc:chgData name="SCHERRER Antoine" userId="15f7772c-3974-493f-824d-fd14c8a4ba88" providerId="ADAL" clId="{EE5B1F4A-91FD-0F44-9834-A8B745236F13}" dt="2023-09-06T13:43:56.798" v="123" actId="2696"/>
        <pc:sldMkLst>
          <pc:docMk/>
          <pc:sldMk cId="2201548480" sldId="626"/>
        </pc:sldMkLst>
      </pc:sldChg>
      <pc:sldChg chg="del">
        <pc:chgData name="SCHERRER Antoine" userId="15f7772c-3974-493f-824d-fd14c8a4ba88" providerId="ADAL" clId="{EE5B1F4A-91FD-0F44-9834-A8B745236F13}" dt="2023-09-06T13:43:57.610" v="147" actId="2696"/>
        <pc:sldMkLst>
          <pc:docMk/>
          <pc:sldMk cId="629111577" sldId="627"/>
        </pc:sldMkLst>
      </pc:sldChg>
      <pc:sldChg chg="del">
        <pc:chgData name="SCHERRER Antoine" userId="15f7772c-3974-493f-824d-fd14c8a4ba88" providerId="ADAL" clId="{EE5B1F4A-91FD-0F44-9834-A8B745236F13}" dt="2023-09-06T13:43:56.276" v="83" actId="2696"/>
        <pc:sldMkLst>
          <pc:docMk/>
          <pc:sldMk cId="3292189775" sldId="628"/>
        </pc:sldMkLst>
      </pc:sldChg>
      <pc:sldChg chg="del">
        <pc:chgData name="SCHERRER Antoine" userId="15f7772c-3974-493f-824d-fd14c8a4ba88" providerId="ADAL" clId="{EE5B1F4A-91FD-0F44-9834-A8B745236F13}" dt="2023-09-06T13:43:55.603" v="40" actId="2696"/>
        <pc:sldMkLst>
          <pc:docMk/>
          <pc:sldMk cId="3851228539" sldId="629"/>
        </pc:sldMkLst>
      </pc:sldChg>
      <pc:sldChg chg="del">
        <pc:chgData name="SCHERRER Antoine" userId="15f7772c-3974-493f-824d-fd14c8a4ba88" providerId="ADAL" clId="{EE5B1F4A-91FD-0F44-9834-A8B745236F13}" dt="2023-09-06T13:43:56.288" v="89" actId="2696"/>
        <pc:sldMkLst>
          <pc:docMk/>
          <pc:sldMk cId="3951965915" sldId="630"/>
        </pc:sldMkLst>
      </pc:sldChg>
      <pc:sldChg chg="del">
        <pc:chgData name="SCHERRER Antoine" userId="15f7772c-3974-493f-824d-fd14c8a4ba88" providerId="ADAL" clId="{EE5B1F4A-91FD-0F44-9834-A8B745236F13}" dt="2023-09-06T13:43:56.279" v="84" actId="2696"/>
        <pc:sldMkLst>
          <pc:docMk/>
          <pc:sldMk cId="4146181656" sldId="631"/>
        </pc:sldMkLst>
      </pc:sldChg>
      <pc:sldChg chg="del">
        <pc:chgData name="SCHERRER Antoine" userId="15f7772c-3974-493f-824d-fd14c8a4ba88" providerId="ADAL" clId="{EE5B1F4A-91FD-0F44-9834-A8B745236F13}" dt="2023-09-06T13:43:57.074" v="138" actId="2696"/>
        <pc:sldMkLst>
          <pc:docMk/>
          <pc:sldMk cId="1846062879" sldId="632"/>
        </pc:sldMkLst>
      </pc:sldChg>
      <pc:sldChg chg="del">
        <pc:chgData name="SCHERRER Antoine" userId="15f7772c-3974-493f-824d-fd14c8a4ba88" providerId="ADAL" clId="{EE5B1F4A-91FD-0F44-9834-A8B745236F13}" dt="2023-09-06T13:43:55.890" v="71" actId="2696"/>
        <pc:sldMkLst>
          <pc:docMk/>
          <pc:sldMk cId="2008020334" sldId="633"/>
        </pc:sldMkLst>
      </pc:sldChg>
      <pc:sldChg chg="del">
        <pc:chgData name="SCHERRER Antoine" userId="15f7772c-3974-493f-824d-fd14c8a4ba88" providerId="ADAL" clId="{EE5B1F4A-91FD-0F44-9834-A8B745236F13}" dt="2023-09-06T13:43:55.605" v="41" actId="2696"/>
        <pc:sldMkLst>
          <pc:docMk/>
          <pc:sldMk cId="1353396297" sldId="634"/>
        </pc:sldMkLst>
      </pc:sldChg>
      <pc:sldChg chg="del">
        <pc:chgData name="SCHERRER Antoine" userId="15f7772c-3974-493f-824d-fd14c8a4ba88" providerId="ADAL" clId="{EE5B1F4A-91FD-0F44-9834-A8B745236F13}" dt="2023-09-06T13:43:57.811" v="150" actId="2696"/>
        <pc:sldMkLst>
          <pc:docMk/>
          <pc:sldMk cId="377332191" sldId="635"/>
        </pc:sldMkLst>
      </pc:sldChg>
      <pc:sldChg chg="del">
        <pc:chgData name="SCHERRER Antoine" userId="15f7772c-3974-493f-824d-fd14c8a4ba88" providerId="ADAL" clId="{EE5B1F4A-91FD-0F44-9834-A8B745236F13}" dt="2023-09-06T13:43:54.763" v="4" actId="2696"/>
        <pc:sldMkLst>
          <pc:docMk/>
          <pc:sldMk cId="3716579862" sldId="636"/>
        </pc:sldMkLst>
      </pc:sldChg>
      <pc:sldChg chg="del">
        <pc:chgData name="SCHERRER Antoine" userId="15f7772c-3974-493f-824d-fd14c8a4ba88" providerId="ADAL" clId="{EE5B1F4A-91FD-0F44-9834-A8B745236F13}" dt="2023-09-06T13:43:56.281" v="85" actId="2696"/>
        <pc:sldMkLst>
          <pc:docMk/>
          <pc:sldMk cId="3590446865" sldId="637"/>
        </pc:sldMkLst>
      </pc:sldChg>
      <pc:sldChg chg="del">
        <pc:chgData name="SCHERRER Antoine" userId="15f7772c-3974-493f-824d-fd14c8a4ba88" providerId="ADAL" clId="{EE5B1F4A-91FD-0F44-9834-A8B745236F13}" dt="2023-09-06T13:43:57.822" v="154" actId="2696"/>
        <pc:sldMkLst>
          <pc:docMk/>
          <pc:sldMk cId="3919006365" sldId="638"/>
        </pc:sldMkLst>
      </pc:sldChg>
      <pc:sldChg chg="del">
        <pc:chgData name="SCHERRER Antoine" userId="15f7772c-3974-493f-824d-fd14c8a4ba88" providerId="ADAL" clId="{EE5B1F4A-91FD-0F44-9834-A8B745236F13}" dt="2023-09-06T13:43:55.494" v="30" actId="2696"/>
        <pc:sldMkLst>
          <pc:docMk/>
          <pc:sldMk cId="1670395755" sldId="639"/>
        </pc:sldMkLst>
      </pc:sldChg>
      <pc:sldChg chg="del">
        <pc:chgData name="SCHERRER Antoine" userId="15f7772c-3974-493f-824d-fd14c8a4ba88" providerId="ADAL" clId="{EE5B1F4A-91FD-0F44-9834-A8B745236F13}" dt="2023-09-06T13:43:57" v="127" actId="2696"/>
        <pc:sldMkLst>
          <pc:docMk/>
          <pc:sldMk cId="1320753826" sldId="640"/>
        </pc:sldMkLst>
      </pc:sldChg>
      <pc:sldChg chg="del">
        <pc:chgData name="SCHERRER Antoine" userId="15f7772c-3974-493f-824d-fd14c8a4ba88" providerId="ADAL" clId="{EE5B1F4A-91FD-0F44-9834-A8B745236F13}" dt="2023-09-06T13:43:56.689" v="105" actId="2696"/>
        <pc:sldMkLst>
          <pc:docMk/>
          <pc:sldMk cId="2176694016" sldId="641"/>
        </pc:sldMkLst>
      </pc:sldChg>
      <pc:sldChg chg="del">
        <pc:chgData name="SCHERRER Antoine" userId="15f7772c-3974-493f-824d-fd14c8a4ba88" providerId="ADAL" clId="{EE5B1F4A-91FD-0F44-9834-A8B745236F13}" dt="2023-09-06T13:43:55.006" v="10" actId="2696"/>
        <pc:sldMkLst>
          <pc:docMk/>
          <pc:sldMk cId="2156159387" sldId="642"/>
        </pc:sldMkLst>
      </pc:sldChg>
      <pc:sldChg chg="del">
        <pc:chgData name="SCHERRER Antoine" userId="15f7772c-3974-493f-824d-fd14c8a4ba88" providerId="ADAL" clId="{EE5B1F4A-91FD-0F44-9834-A8B745236F13}" dt="2023-09-06T13:43:55.975" v="77" actId="2696"/>
        <pc:sldMkLst>
          <pc:docMk/>
          <pc:sldMk cId="676358300" sldId="643"/>
        </pc:sldMkLst>
      </pc:sldChg>
      <pc:sldChg chg="del">
        <pc:chgData name="SCHERRER Antoine" userId="15f7772c-3974-493f-824d-fd14c8a4ba88" providerId="ADAL" clId="{EE5B1F4A-91FD-0F44-9834-A8B745236F13}" dt="2023-09-06T13:43:55.325" v="25" actId="2696"/>
        <pc:sldMkLst>
          <pc:docMk/>
          <pc:sldMk cId="101290865" sldId="644"/>
        </pc:sldMkLst>
      </pc:sldChg>
      <pc:sldChg chg="del">
        <pc:chgData name="SCHERRER Antoine" userId="15f7772c-3974-493f-824d-fd14c8a4ba88" providerId="ADAL" clId="{EE5B1F4A-91FD-0F44-9834-A8B745236F13}" dt="2023-09-06T13:43:55.005" v="9" actId="2696"/>
        <pc:sldMkLst>
          <pc:docMk/>
          <pc:sldMk cId="2547735969" sldId="645"/>
        </pc:sldMkLst>
      </pc:sldChg>
      <pc:sldChg chg="del">
        <pc:chgData name="SCHERRER Antoine" userId="15f7772c-3974-493f-824d-fd14c8a4ba88" providerId="ADAL" clId="{EE5B1F4A-91FD-0F44-9834-A8B745236F13}" dt="2023-09-06T13:43:58.005" v="160" actId="2696"/>
        <pc:sldMkLst>
          <pc:docMk/>
          <pc:sldMk cId="1851068072" sldId="646"/>
        </pc:sldMkLst>
      </pc:sldChg>
      <pc:sldChg chg="add del">
        <pc:chgData name="SCHERRER Antoine" userId="15f7772c-3974-493f-824d-fd14c8a4ba88" providerId="ADAL" clId="{EE5B1F4A-91FD-0F44-9834-A8B745236F13}" dt="2023-09-06T13:58:39.894" v="289"/>
        <pc:sldMkLst>
          <pc:docMk/>
          <pc:sldMk cId="3931534628" sldId="647"/>
        </pc:sldMkLst>
      </pc:sldChg>
      <pc:sldChg chg="addSp delSp modSp add del mod">
        <pc:chgData name="SCHERRER Antoine" userId="15f7772c-3974-493f-824d-fd14c8a4ba88" providerId="ADAL" clId="{EE5B1F4A-91FD-0F44-9834-A8B745236F13}" dt="2023-09-14T16:12:22.911" v="317" actId="2696"/>
        <pc:sldMkLst>
          <pc:docMk/>
          <pc:sldMk cId="221704075" sldId="2936"/>
        </pc:sldMkLst>
        <pc:spChg chg="add del mod">
          <ac:chgData name="SCHERRER Antoine" userId="15f7772c-3974-493f-824d-fd14c8a4ba88" providerId="ADAL" clId="{EE5B1F4A-91FD-0F44-9834-A8B745236F13}" dt="2023-09-14T16:11:03.643" v="294" actId="478"/>
          <ac:spMkLst>
            <pc:docMk/>
            <pc:sldMk cId="221704075" sldId="2936"/>
            <ac:spMk id="4" creationId="{BDDD62C3-13D2-5C3B-0218-738E0AAE3F85}"/>
          </ac:spMkLst>
        </pc:spChg>
        <pc:spChg chg="del mod">
          <ac:chgData name="SCHERRER Antoine" userId="15f7772c-3974-493f-824d-fd14c8a4ba88" providerId="ADAL" clId="{EE5B1F4A-91FD-0F44-9834-A8B745236F13}" dt="2023-09-14T16:10:59.703" v="293" actId="478"/>
          <ac:spMkLst>
            <pc:docMk/>
            <pc:sldMk cId="221704075" sldId="2936"/>
            <ac:spMk id="5" creationId="{439B4DCE-1A69-72CB-B54A-5877D9FA8D06}"/>
          </ac:spMkLst>
        </pc:spChg>
        <pc:spChg chg="add mod">
          <ac:chgData name="SCHERRER Antoine" userId="15f7772c-3974-493f-824d-fd14c8a4ba88" providerId="ADAL" clId="{EE5B1F4A-91FD-0F44-9834-A8B745236F13}" dt="2023-09-14T16:11:04.637" v="295"/>
          <ac:spMkLst>
            <pc:docMk/>
            <pc:sldMk cId="221704075" sldId="2936"/>
            <ac:spMk id="6" creationId="{76954BBE-364E-A189-047C-843B158CB6E9}"/>
          </ac:spMkLst>
        </pc:spChg>
        <pc:spChg chg="del">
          <ac:chgData name="SCHERRER Antoine" userId="15f7772c-3974-493f-824d-fd14c8a4ba88" providerId="ADAL" clId="{EE5B1F4A-91FD-0F44-9834-A8B745236F13}" dt="2023-09-14T16:10:59.703" v="293" actId="478"/>
          <ac:spMkLst>
            <pc:docMk/>
            <pc:sldMk cId="221704075" sldId="2936"/>
            <ac:spMk id="8" creationId="{A77B6C32-527A-6C2F-D9AD-950ACC1F3560}"/>
          </ac:spMkLst>
        </pc:spChg>
        <pc:spChg chg="mod">
          <ac:chgData name="SCHERRER Antoine" userId="15f7772c-3974-493f-824d-fd14c8a4ba88" providerId="ADAL" clId="{EE5B1F4A-91FD-0F44-9834-A8B745236F13}" dt="2023-09-14T16:11:28.974" v="298" actId="20577"/>
          <ac:spMkLst>
            <pc:docMk/>
            <pc:sldMk cId="221704075" sldId="2936"/>
            <ac:spMk id="12" creationId="{13375D50-9625-2E51-FA6D-EEFA0A18B184}"/>
          </ac:spMkLst>
        </pc:spChg>
      </pc:sldChg>
      <pc:sldChg chg="addSp delSp modSp add mod">
        <pc:chgData name="SCHERRER Antoine" userId="15f7772c-3974-493f-824d-fd14c8a4ba88" providerId="ADAL" clId="{EE5B1F4A-91FD-0F44-9834-A8B745236F13}" dt="2023-09-17T15:16:30.100" v="392" actId="20577"/>
        <pc:sldMkLst>
          <pc:docMk/>
          <pc:sldMk cId="3543817978" sldId="2937"/>
        </pc:sldMkLst>
        <pc:spChg chg="mod">
          <ac:chgData name="SCHERRER Antoine" userId="15f7772c-3974-493f-824d-fd14c8a4ba88" providerId="ADAL" clId="{EE5B1F4A-91FD-0F44-9834-A8B745236F13}" dt="2023-09-14T16:11:39.423" v="309" actId="20577"/>
          <ac:spMkLst>
            <pc:docMk/>
            <pc:sldMk cId="3543817978" sldId="2937"/>
            <ac:spMk id="2" creationId="{00000000-0000-0000-0000-000000000000}"/>
          </ac:spMkLst>
        </pc:spChg>
        <pc:spChg chg="del">
          <ac:chgData name="SCHERRER Antoine" userId="15f7772c-3974-493f-824d-fd14c8a4ba88" providerId="ADAL" clId="{EE5B1F4A-91FD-0F44-9834-A8B745236F13}" dt="2023-09-14T16:11:50.483" v="310" actId="478"/>
          <ac:spMkLst>
            <pc:docMk/>
            <pc:sldMk cId="3543817978" sldId="2937"/>
            <ac:spMk id="3" creationId="{00000000-0000-0000-0000-000000000000}"/>
          </ac:spMkLst>
        </pc:spChg>
        <pc:spChg chg="add del mod">
          <ac:chgData name="SCHERRER Antoine" userId="15f7772c-3974-493f-824d-fd14c8a4ba88" providerId="ADAL" clId="{EE5B1F4A-91FD-0F44-9834-A8B745236F13}" dt="2023-09-14T16:11:52.419" v="311" actId="478"/>
          <ac:spMkLst>
            <pc:docMk/>
            <pc:sldMk cId="3543817978" sldId="2937"/>
            <ac:spMk id="7" creationId="{CD3993DD-C71C-2DBC-17A5-F4911F5564E4}"/>
          </ac:spMkLst>
        </pc:spChg>
        <pc:spChg chg="mod">
          <ac:chgData name="SCHERRER Antoine" userId="15f7772c-3974-493f-824d-fd14c8a4ba88" providerId="ADAL" clId="{EE5B1F4A-91FD-0F44-9834-A8B745236F13}" dt="2023-09-14T16:11:53.132" v="312"/>
          <ac:spMkLst>
            <pc:docMk/>
            <pc:sldMk cId="3543817978" sldId="2937"/>
            <ac:spMk id="9" creationId="{C67F9988-8B7D-1522-A127-6B69A245CB03}"/>
          </ac:spMkLst>
        </pc:spChg>
        <pc:spChg chg="mod">
          <ac:chgData name="SCHERRER Antoine" userId="15f7772c-3974-493f-824d-fd14c8a4ba88" providerId="ADAL" clId="{EE5B1F4A-91FD-0F44-9834-A8B745236F13}" dt="2023-09-17T15:16:30.100" v="392" actId="20577"/>
          <ac:spMkLst>
            <pc:docMk/>
            <pc:sldMk cId="3543817978" sldId="2937"/>
            <ac:spMk id="10" creationId="{6E928D39-D0FF-8AE3-5E7B-62C57BAA86AC}"/>
          </ac:spMkLst>
        </pc:spChg>
        <pc:spChg chg="add mod">
          <ac:chgData name="SCHERRER Antoine" userId="15f7772c-3974-493f-824d-fd14c8a4ba88" providerId="ADAL" clId="{EE5B1F4A-91FD-0F44-9834-A8B745236F13}" dt="2023-09-14T16:11:53.132" v="312"/>
          <ac:spMkLst>
            <pc:docMk/>
            <pc:sldMk cId="3543817978" sldId="2937"/>
            <ac:spMk id="12" creationId="{287E569E-3BF7-CE53-9142-6CDE4B1A68FE}"/>
          </ac:spMkLst>
        </pc:spChg>
        <pc:spChg chg="mod">
          <ac:chgData name="SCHERRER Antoine" userId="15f7772c-3974-493f-824d-fd14c8a4ba88" providerId="ADAL" clId="{EE5B1F4A-91FD-0F44-9834-A8B745236F13}" dt="2023-09-14T16:11:53.132" v="312"/>
          <ac:spMkLst>
            <pc:docMk/>
            <pc:sldMk cId="3543817978" sldId="2937"/>
            <ac:spMk id="15" creationId="{E86B626D-ABA0-E33E-FE34-37C1800765A0}"/>
          </ac:spMkLst>
        </pc:spChg>
        <pc:spChg chg="add mod">
          <ac:chgData name="SCHERRER Antoine" userId="15f7772c-3974-493f-824d-fd14c8a4ba88" providerId="ADAL" clId="{EE5B1F4A-91FD-0F44-9834-A8B745236F13}" dt="2023-09-14T16:11:53.132" v="312"/>
          <ac:spMkLst>
            <pc:docMk/>
            <pc:sldMk cId="3543817978" sldId="2937"/>
            <ac:spMk id="16" creationId="{33C5AF0F-6A18-F9C7-604A-70EC34D54BBA}"/>
          </ac:spMkLst>
        </pc:spChg>
        <pc:grpChg chg="add mod">
          <ac:chgData name="SCHERRER Antoine" userId="15f7772c-3974-493f-824d-fd14c8a4ba88" providerId="ADAL" clId="{EE5B1F4A-91FD-0F44-9834-A8B745236F13}" dt="2023-09-14T16:11:53.132" v="312"/>
          <ac:grpSpMkLst>
            <pc:docMk/>
            <pc:sldMk cId="3543817978" sldId="2937"/>
            <ac:grpSpMk id="8" creationId="{72DE795A-9A2C-04F7-AF09-E1C26C668AB0}"/>
          </ac:grpSpMkLst>
        </pc:grpChg>
        <pc:grpChg chg="add mod">
          <ac:chgData name="SCHERRER Antoine" userId="15f7772c-3974-493f-824d-fd14c8a4ba88" providerId="ADAL" clId="{EE5B1F4A-91FD-0F44-9834-A8B745236F13}" dt="2023-09-14T16:11:53.132" v="312"/>
          <ac:grpSpMkLst>
            <pc:docMk/>
            <pc:sldMk cId="3543817978" sldId="2937"/>
            <ac:grpSpMk id="13" creationId="{79853483-1815-14A6-A02D-52B7567F8B76}"/>
          </ac:grpSpMkLst>
        </pc:grpChg>
        <pc:picChg chg="add mod">
          <ac:chgData name="SCHERRER Antoine" userId="15f7772c-3974-493f-824d-fd14c8a4ba88" providerId="ADAL" clId="{EE5B1F4A-91FD-0F44-9834-A8B745236F13}" dt="2023-09-14T16:11:53.132" v="312"/>
          <ac:picMkLst>
            <pc:docMk/>
            <pc:sldMk cId="3543817978" sldId="2937"/>
            <ac:picMk id="11" creationId="{B00ED772-C84E-49BA-7001-FA4C21D49FCC}"/>
          </ac:picMkLst>
        </pc:picChg>
        <pc:picChg chg="mod">
          <ac:chgData name="SCHERRER Antoine" userId="15f7772c-3974-493f-824d-fd14c8a4ba88" providerId="ADAL" clId="{EE5B1F4A-91FD-0F44-9834-A8B745236F13}" dt="2023-09-14T16:11:53.132" v="312"/>
          <ac:picMkLst>
            <pc:docMk/>
            <pc:sldMk cId="3543817978" sldId="2937"/>
            <ac:picMk id="14" creationId="{53D4B242-AA2C-956C-1DFB-203556E85493}"/>
          </ac:picMkLst>
        </pc:picChg>
      </pc:sldChg>
      <pc:sldChg chg="modSp add mod">
        <pc:chgData name="SCHERRER Antoine" userId="15f7772c-3974-493f-824d-fd14c8a4ba88" providerId="ADAL" clId="{EE5B1F4A-91FD-0F44-9834-A8B745236F13}" dt="2023-09-17T16:40:07.345" v="426" actId="20577"/>
        <pc:sldMkLst>
          <pc:docMk/>
          <pc:sldMk cId="2953574092" sldId="2938"/>
        </pc:sldMkLst>
        <pc:spChg chg="mod">
          <ac:chgData name="SCHERRER Antoine" userId="15f7772c-3974-493f-824d-fd14c8a4ba88" providerId="ADAL" clId="{EE5B1F4A-91FD-0F44-9834-A8B745236F13}" dt="2023-09-17T16:39:43.060" v="420" actId="20577"/>
          <ac:spMkLst>
            <pc:docMk/>
            <pc:sldMk cId="2953574092" sldId="2938"/>
            <ac:spMk id="2" creationId="{1F7DF2E3-E20C-4907-9106-C845F7D99FFF}"/>
          </ac:spMkLst>
        </pc:spChg>
        <pc:spChg chg="mod">
          <ac:chgData name="SCHERRER Antoine" userId="15f7772c-3974-493f-824d-fd14c8a4ba88" providerId="ADAL" clId="{EE5B1F4A-91FD-0F44-9834-A8B745236F13}" dt="2023-09-17T16:40:07.345" v="426" actId="20577"/>
          <ac:spMkLst>
            <pc:docMk/>
            <pc:sldMk cId="2953574092" sldId="2938"/>
            <ac:spMk id="3" creationId="{57A58F98-5151-4A11-896B-5B5F45DA3562}"/>
          </ac:spMkLst>
        </pc:spChg>
      </pc:sldChg>
      <pc:sldChg chg="modSp add mod">
        <pc:chgData name="SCHERRER Antoine" userId="15f7772c-3974-493f-824d-fd14c8a4ba88" providerId="ADAL" clId="{EE5B1F4A-91FD-0F44-9834-A8B745236F13}" dt="2023-09-17T16:46:39.840" v="780" actId="20577"/>
        <pc:sldMkLst>
          <pc:docMk/>
          <pc:sldMk cId="1219807369" sldId="2939"/>
        </pc:sldMkLst>
        <pc:spChg chg="mod">
          <ac:chgData name="SCHERRER Antoine" userId="15f7772c-3974-493f-824d-fd14c8a4ba88" providerId="ADAL" clId="{EE5B1F4A-91FD-0F44-9834-A8B745236F13}" dt="2023-09-17T16:42:14.182" v="464" actId="20577"/>
          <ac:spMkLst>
            <pc:docMk/>
            <pc:sldMk cId="1219807369" sldId="2939"/>
            <ac:spMk id="2" creationId="{00000000-0000-0000-0000-000000000000}"/>
          </ac:spMkLst>
        </pc:spChg>
        <pc:spChg chg="mod">
          <ac:chgData name="SCHERRER Antoine" userId="15f7772c-3974-493f-824d-fd14c8a4ba88" providerId="ADAL" clId="{EE5B1F4A-91FD-0F44-9834-A8B745236F13}" dt="2023-09-17T16:46:39.840" v="780" actId="20577"/>
          <ac:spMkLst>
            <pc:docMk/>
            <pc:sldMk cId="1219807369" sldId="2939"/>
            <ac:spMk id="3" creationId="{00000000-0000-0000-0000-000000000000}"/>
          </ac:spMkLst>
        </pc:spChg>
      </pc:sldChg>
      <pc:sldMasterChg chg="delSldLayout">
        <pc:chgData name="SCHERRER Antoine" userId="15f7772c-3974-493f-824d-fd14c8a4ba88" providerId="ADAL" clId="{EE5B1F4A-91FD-0F44-9834-A8B745236F13}" dt="2023-09-14T16:12:22.912" v="318" actId="2696"/>
        <pc:sldMasterMkLst>
          <pc:docMk/>
          <pc:sldMasterMk cId="1963013744" sldId="2147483648"/>
        </pc:sldMasterMkLst>
        <pc:sldLayoutChg chg="del">
          <pc:chgData name="SCHERRER Antoine" userId="15f7772c-3974-493f-824d-fd14c8a4ba88" providerId="ADAL" clId="{EE5B1F4A-91FD-0F44-9834-A8B745236F13}" dt="2023-09-14T16:12:22.912" v="318" actId="2696"/>
          <pc:sldLayoutMkLst>
            <pc:docMk/>
            <pc:sldMasterMk cId="1963013744" sldId="2147483648"/>
            <pc:sldLayoutMk cId="100826295" sldId="2147483660"/>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5T08:07:51.196"/>
    </inkml:context>
    <inkml:brush xml:id="br0">
      <inkml:brushProperty name="width" value="0.05" units="cm"/>
      <inkml:brushProperty name="height" value="0.05" units="cm"/>
    </inkml:brush>
  </inkml:definitions>
  <inkml:trace contextRef="#ctx0" brushRef="#br0">34 0 8968,'0'0'3940,"-19"28"-481,19-28-4451,-14 19-738,14-19-2274,14 9-96,2-9-352,-16-18 3363,0 18 1089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4C2F46-8E5B-44EE-BE8D-C5BB23043779}" type="datetimeFigureOut">
              <a:rPr lang="fr-FR" smtClean="0"/>
              <a:t>17/09/2023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296B2F-2F69-48E0-91BF-56E72F71949F}" type="slidenum">
              <a:rPr lang="fr-FR" smtClean="0"/>
              <a:t>‹#›</a:t>
            </a:fld>
            <a:endParaRPr lang="fr-FR"/>
          </a:p>
        </p:txBody>
      </p:sp>
    </p:spTree>
    <p:extLst>
      <p:ext uri="{BB962C8B-B14F-4D97-AF65-F5344CB8AC3E}">
        <p14:creationId xmlns:p14="http://schemas.microsoft.com/office/powerpoint/2010/main" val="387581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300" dirty="0">
                <a:latin typeface="Arial" pitchFamily="34" charset="0"/>
              </a:rPr>
              <a:t>Let me introduce myself :</a:t>
            </a:r>
          </a:p>
          <a:p>
            <a:pPr marL="309524" indent="-309524">
              <a:buFontTx/>
              <a:buChar char="-"/>
            </a:pPr>
            <a:r>
              <a:rPr lang="en-US" sz="1300" dirty="0">
                <a:latin typeface="Arial" pitchFamily="34" charset="0"/>
              </a:rPr>
              <a:t>Write name on the board : Franck JAOTOMBO</a:t>
            </a:r>
          </a:p>
          <a:p>
            <a:pPr marL="309524" indent="-309524">
              <a:buFontTx/>
              <a:buChar char="-"/>
            </a:pPr>
            <a:r>
              <a:rPr lang="en-US" sz="1300" dirty="0">
                <a:latin typeface="Arial" pitchFamily="34" charset="0"/>
              </a:rPr>
              <a:t>Double training : applied </a:t>
            </a:r>
            <a:r>
              <a:rPr lang="en-US" sz="1300" dirty="0" err="1">
                <a:latin typeface="Arial" pitchFamily="34" charset="0"/>
              </a:rPr>
              <a:t>maths</a:t>
            </a:r>
            <a:r>
              <a:rPr lang="en-US" sz="1300" dirty="0">
                <a:latin typeface="Arial" pitchFamily="34" charset="0"/>
              </a:rPr>
              <a:t> and management / organizational behavior</a:t>
            </a:r>
          </a:p>
          <a:p>
            <a:pPr marL="309524" indent="-309524">
              <a:buFontTx/>
              <a:buChar char="-"/>
            </a:pPr>
            <a:r>
              <a:rPr lang="en-US" sz="1300" dirty="0">
                <a:latin typeface="Arial" pitchFamily="34" charset="0"/>
              </a:rPr>
              <a:t>3 Masters degrees : Physics, Philosophy &amp; </a:t>
            </a:r>
            <a:r>
              <a:rPr lang="en-US" sz="1300" dirty="0" err="1">
                <a:latin typeface="Arial" pitchFamily="34" charset="0"/>
              </a:rPr>
              <a:t>Maths</a:t>
            </a:r>
            <a:endParaRPr lang="en-US" sz="1300" dirty="0">
              <a:latin typeface="Arial" pitchFamily="34" charset="0"/>
            </a:endParaRPr>
          </a:p>
          <a:p>
            <a:pPr marL="309524" indent="-309524">
              <a:buFontTx/>
              <a:buChar char="-"/>
            </a:pPr>
            <a:r>
              <a:rPr lang="en-US" sz="1300" dirty="0">
                <a:latin typeface="Arial" pitchFamily="34" charset="0"/>
              </a:rPr>
              <a:t>1 </a:t>
            </a:r>
            <a:r>
              <a:rPr lang="en-US" sz="1300" dirty="0" err="1">
                <a:latin typeface="Arial" pitchFamily="34" charset="0"/>
              </a:rPr>
              <a:t>Ph.D</a:t>
            </a:r>
            <a:r>
              <a:rPr lang="en-US" sz="1300" dirty="0">
                <a:latin typeface="Arial" pitchFamily="34" charset="0"/>
              </a:rPr>
              <a:t> : Management Sciences</a:t>
            </a:r>
          </a:p>
          <a:p>
            <a:endParaRPr lang="fr-FR" dirty="0"/>
          </a:p>
          <a:p>
            <a:r>
              <a:rPr lang="fr-FR" dirty="0"/>
              <a:t>I have been in the training business </a:t>
            </a:r>
            <a:r>
              <a:rPr lang="fr-FR" dirty="0" err="1"/>
              <a:t>most</a:t>
            </a:r>
            <a:r>
              <a:rPr lang="fr-FR" dirty="0"/>
              <a:t> of </a:t>
            </a:r>
            <a:r>
              <a:rPr lang="fr-FR" dirty="0" err="1"/>
              <a:t>my</a:t>
            </a:r>
            <a:r>
              <a:rPr lang="fr-FR" dirty="0"/>
              <a:t> life </a:t>
            </a:r>
            <a:r>
              <a:rPr lang="fr-FR" dirty="0" err="1"/>
              <a:t>chiefly</a:t>
            </a:r>
            <a:r>
              <a:rPr lang="fr-FR" dirty="0"/>
              <a:t> as an entrepreneur and /or self-</a:t>
            </a:r>
            <a:r>
              <a:rPr lang="fr-FR" dirty="0" err="1"/>
              <a:t>employed</a:t>
            </a:r>
            <a:endParaRPr lang="fr-FR" dirty="0"/>
          </a:p>
          <a:p>
            <a:r>
              <a:rPr lang="fr-FR" dirty="0" err="1"/>
              <a:t>Currently</a:t>
            </a:r>
            <a:r>
              <a:rPr lang="fr-FR" dirty="0"/>
              <a:t> I </a:t>
            </a:r>
            <a:r>
              <a:rPr lang="fr-FR" dirty="0" err="1"/>
              <a:t>mainly</a:t>
            </a:r>
            <a:r>
              <a:rPr lang="fr-FR" dirty="0"/>
              <a:t> carry on </a:t>
            </a:r>
            <a:r>
              <a:rPr lang="fr-FR" dirty="0" err="1"/>
              <a:t>three</a:t>
            </a:r>
            <a:r>
              <a:rPr lang="fr-FR" dirty="0"/>
              <a:t> </a:t>
            </a:r>
            <a:r>
              <a:rPr lang="fr-FR" dirty="0" err="1"/>
              <a:t>taks</a:t>
            </a:r>
            <a:r>
              <a:rPr lang="fr-FR" dirty="0"/>
              <a:t> :</a:t>
            </a:r>
          </a:p>
          <a:p>
            <a:pPr marL="309524" indent="-309524">
              <a:buFontTx/>
              <a:buChar char="-"/>
            </a:pPr>
            <a:r>
              <a:rPr lang="fr-FR" dirty="0" err="1"/>
              <a:t>Teach</a:t>
            </a:r>
            <a:r>
              <a:rPr lang="fr-FR" dirty="0"/>
              <a:t> in business </a:t>
            </a:r>
            <a:r>
              <a:rPr lang="fr-FR" dirty="0" err="1"/>
              <a:t>schools</a:t>
            </a:r>
            <a:endParaRPr lang="fr-FR" dirty="0"/>
          </a:p>
          <a:p>
            <a:pPr marL="309524" indent="-309524">
              <a:buFontTx/>
              <a:buChar char="-"/>
            </a:pPr>
            <a:r>
              <a:rPr lang="fr-FR" dirty="0" err="1"/>
              <a:t>Implement</a:t>
            </a:r>
            <a:r>
              <a:rPr lang="fr-FR" dirty="0"/>
              <a:t> </a:t>
            </a:r>
            <a:r>
              <a:rPr lang="fr-FR" dirty="0" err="1"/>
              <a:t>statistical</a:t>
            </a:r>
            <a:r>
              <a:rPr lang="fr-FR" dirty="0"/>
              <a:t> </a:t>
            </a:r>
            <a:r>
              <a:rPr lang="fr-FR" dirty="0" err="1"/>
              <a:t>studies</a:t>
            </a:r>
            <a:r>
              <a:rPr lang="fr-FR" dirty="0"/>
              <a:t> for </a:t>
            </a:r>
            <a:r>
              <a:rPr lang="fr-FR" dirty="0" err="1"/>
              <a:t>colleagues</a:t>
            </a:r>
            <a:r>
              <a:rPr lang="fr-FR" dirty="0"/>
              <a:t> </a:t>
            </a:r>
            <a:r>
              <a:rPr lang="fr-FR" dirty="0" err="1"/>
              <a:t>researchers</a:t>
            </a:r>
            <a:endParaRPr lang="fr-FR" dirty="0"/>
          </a:p>
          <a:p>
            <a:pPr marL="309524" indent="-309524">
              <a:buFontTx/>
              <a:buChar char="-"/>
            </a:pPr>
            <a:r>
              <a:rPr lang="fr-FR" dirty="0"/>
              <a:t>Work as a free lance data </a:t>
            </a:r>
            <a:r>
              <a:rPr lang="fr-FR" dirty="0" err="1"/>
              <a:t>scientist</a:t>
            </a:r>
            <a:r>
              <a:rPr lang="fr-FR" dirty="0"/>
              <a:t> and </a:t>
            </a:r>
            <a:r>
              <a:rPr lang="fr-FR" dirty="0" err="1"/>
              <a:t>statitiscian</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98CA98F3-9246-4AD3-B44F-9E63345014FE}" type="slidenum">
              <a:rPr lang="fr-FR" smtClean="0"/>
              <a:t>1</a:t>
            </a:fld>
            <a:endParaRPr lang="fr-FR"/>
          </a:p>
        </p:txBody>
      </p:sp>
    </p:spTree>
    <p:extLst>
      <p:ext uri="{BB962C8B-B14F-4D97-AF65-F5344CB8AC3E}">
        <p14:creationId xmlns:p14="http://schemas.microsoft.com/office/powerpoint/2010/main" val="4220958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When</a:t>
            </a:r>
            <a:r>
              <a:rPr lang="fr-FR" dirty="0"/>
              <a:t> </a:t>
            </a:r>
            <a:r>
              <a:rPr lang="fr-FR" dirty="0" err="1"/>
              <a:t>we</a:t>
            </a:r>
            <a:r>
              <a:rPr lang="fr-FR" dirty="0"/>
              <a:t> </a:t>
            </a:r>
            <a:r>
              <a:rPr lang="fr-FR" dirty="0" err="1"/>
              <a:t>say</a:t>
            </a:r>
            <a:r>
              <a:rPr lang="fr-FR" dirty="0"/>
              <a:t>, </a:t>
            </a:r>
            <a:r>
              <a:rPr lang="fr-FR" dirty="0" err="1"/>
              <a:t>we</a:t>
            </a:r>
            <a:r>
              <a:rPr lang="fr-FR" dirty="0"/>
              <a:t> live in an </a:t>
            </a:r>
            <a:r>
              <a:rPr lang="fr-FR" dirty="0" err="1"/>
              <a:t>uncertain</a:t>
            </a:r>
            <a:r>
              <a:rPr lang="fr-FR" dirty="0"/>
              <a:t> </a:t>
            </a:r>
            <a:r>
              <a:rPr lang="fr-FR" dirty="0" err="1"/>
              <a:t>environment</a:t>
            </a:r>
            <a:r>
              <a:rPr lang="fr-FR" dirty="0"/>
              <a:t>, in </a:t>
            </a:r>
            <a:r>
              <a:rPr lang="fr-FR" dirty="0" err="1"/>
              <a:t>our</a:t>
            </a:r>
            <a:r>
              <a:rPr lang="fr-FR" dirty="0"/>
              <a:t> </a:t>
            </a:r>
            <a:r>
              <a:rPr lang="fr-FR" dirty="0" err="1"/>
              <a:t>lifetime</a:t>
            </a:r>
            <a:r>
              <a:rPr lang="fr-FR" dirty="0"/>
              <a:t> </a:t>
            </a:r>
            <a:r>
              <a:rPr lang="fr-FR" dirty="0" err="1"/>
              <a:t>this</a:t>
            </a:r>
            <a:r>
              <a:rPr lang="fr-FR" dirty="0"/>
              <a:t> </a:t>
            </a:r>
            <a:r>
              <a:rPr lang="fr-FR" dirty="0" err="1"/>
              <a:t>statement</a:t>
            </a:r>
            <a:r>
              <a:rPr lang="fr-FR" dirty="0"/>
              <a:t> has </a:t>
            </a:r>
            <a:r>
              <a:rPr lang="fr-FR" dirty="0" err="1"/>
              <a:t>never</a:t>
            </a:r>
            <a:r>
              <a:rPr lang="fr-FR" dirty="0"/>
              <a:t> been more </a:t>
            </a:r>
            <a:r>
              <a:rPr lang="fr-FR" dirty="0" err="1"/>
              <a:t>accurate</a:t>
            </a:r>
            <a:r>
              <a:rPr lang="fr-FR" dirty="0"/>
              <a:t>, and descriptive of </a:t>
            </a:r>
            <a:r>
              <a:rPr lang="fr-FR" dirty="0" err="1"/>
              <a:t>our</a:t>
            </a:r>
            <a:r>
              <a:rPr lang="fr-FR" dirty="0"/>
              <a:t> situation… </a:t>
            </a:r>
            <a:r>
              <a:rPr lang="fr-FR" dirty="0" err="1"/>
              <a:t>obviously</a:t>
            </a:r>
            <a:endParaRPr lang="fr-FR" dirty="0"/>
          </a:p>
          <a:p>
            <a:r>
              <a:rPr lang="fr-FR" dirty="0"/>
              <a:t>But </a:t>
            </a:r>
            <a:r>
              <a:rPr lang="fr-FR" dirty="0" err="1"/>
              <a:t>even</a:t>
            </a:r>
            <a:r>
              <a:rPr lang="fr-FR" dirty="0"/>
              <a:t> in the </a:t>
            </a:r>
            <a:r>
              <a:rPr lang="fr-FR" dirty="0" err="1"/>
              <a:t>past</a:t>
            </a:r>
            <a:r>
              <a:rPr lang="fr-FR" dirty="0"/>
              <a:t>, </a:t>
            </a:r>
            <a:r>
              <a:rPr lang="fr-FR" dirty="0" err="1"/>
              <a:t>when</a:t>
            </a:r>
            <a:r>
              <a:rPr lang="fr-FR" dirty="0"/>
              <a:t> </a:t>
            </a:r>
            <a:r>
              <a:rPr lang="fr-FR" dirty="0" err="1"/>
              <a:t>things</a:t>
            </a:r>
            <a:r>
              <a:rPr lang="fr-FR" dirty="0"/>
              <a:t> </a:t>
            </a:r>
            <a:r>
              <a:rPr lang="fr-FR" dirty="0" err="1"/>
              <a:t>were</a:t>
            </a:r>
            <a:r>
              <a:rPr lang="fr-FR" dirty="0"/>
              <a:t> more stable and not as fast </a:t>
            </a:r>
            <a:r>
              <a:rPr lang="fr-FR" dirty="0" err="1"/>
              <a:t>paced</a:t>
            </a:r>
            <a:r>
              <a:rPr lang="fr-FR" dirty="0"/>
              <a:t>, </a:t>
            </a:r>
            <a:r>
              <a:rPr lang="fr-FR" dirty="0" err="1"/>
              <a:t>we</a:t>
            </a:r>
            <a:r>
              <a:rPr lang="fr-FR" dirty="0"/>
              <a:t> have </a:t>
            </a:r>
            <a:r>
              <a:rPr lang="fr-FR" dirty="0" err="1"/>
              <a:t>always</a:t>
            </a:r>
            <a:r>
              <a:rPr lang="fr-FR" dirty="0"/>
              <a:t> </a:t>
            </a:r>
            <a:r>
              <a:rPr lang="fr-FR" dirty="0" err="1"/>
              <a:t>lived</a:t>
            </a:r>
            <a:r>
              <a:rPr lang="fr-FR" dirty="0"/>
              <a:t> in an </a:t>
            </a:r>
            <a:r>
              <a:rPr lang="fr-FR" dirty="0" err="1"/>
              <a:t>uncertain</a:t>
            </a:r>
            <a:r>
              <a:rPr lang="fr-FR" dirty="0"/>
              <a:t> environnement have </a:t>
            </a:r>
            <a:r>
              <a:rPr lang="fr-FR" dirty="0" err="1"/>
              <a:t>we</a:t>
            </a:r>
            <a:r>
              <a:rPr lang="fr-FR" dirty="0"/>
              <a:t> not ?</a:t>
            </a:r>
          </a:p>
          <a:p>
            <a:endParaRPr lang="fr-FR" dirty="0"/>
          </a:p>
          <a:p>
            <a:r>
              <a:rPr lang="fr-FR" dirty="0"/>
              <a:t>It </a:t>
            </a:r>
            <a:r>
              <a:rPr lang="fr-FR" dirty="0" err="1"/>
              <a:t>is</a:t>
            </a:r>
            <a:r>
              <a:rPr lang="fr-FR" dirty="0"/>
              <a:t> in a </a:t>
            </a:r>
            <a:r>
              <a:rPr lang="fr-FR" dirty="0" err="1"/>
              <a:t>such</a:t>
            </a:r>
            <a:r>
              <a:rPr lang="fr-FR" dirty="0"/>
              <a:t> </a:t>
            </a:r>
            <a:r>
              <a:rPr lang="fr-FR" dirty="0" err="1"/>
              <a:t>environment</a:t>
            </a:r>
            <a:r>
              <a:rPr lang="fr-FR" dirty="0"/>
              <a:t> </a:t>
            </a:r>
            <a:r>
              <a:rPr lang="fr-FR" dirty="0" err="1"/>
              <a:t>that</a:t>
            </a:r>
            <a:r>
              <a:rPr lang="fr-FR" dirty="0"/>
              <a:t> </a:t>
            </a:r>
            <a:r>
              <a:rPr lang="fr-FR" dirty="0" err="1"/>
              <a:t>we</a:t>
            </a:r>
            <a:r>
              <a:rPr lang="fr-FR" dirty="0"/>
              <a:t> run </a:t>
            </a:r>
            <a:r>
              <a:rPr lang="fr-FR" dirty="0" err="1"/>
              <a:t>organizations</a:t>
            </a:r>
            <a:endParaRPr lang="fr-FR" dirty="0"/>
          </a:p>
          <a:p>
            <a:r>
              <a:rPr lang="fr-FR" dirty="0"/>
              <a:t>I </a:t>
            </a:r>
            <a:r>
              <a:rPr lang="fr-FR" dirty="0" err="1"/>
              <a:t>think</a:t>
            </a:r>
            <a:r>
              <a:rPr lang="fr-FR" dirty="0"/>
              <a:t> </a:t>
            </a:r>
            <a:r>
              <a:rPr lang="fr-FR" dirty="0" err="1"/>
              <a:t>we</a:t>
            </a:r>
            <a:r>
              <a:rPr lang="fr-FR" dirty="0"/>
              <a:t> </a:t>
            </a:r>
            <a:r>
              <a:rPr lang="fr-FR" dirty="0" err="1"/>
              <a:t>may</a:t>
            </a:r>
            <a:r>
              <a:rPr lang="fr-FR" dirty="0"/>
              <a:t> </a:t>
            </a:r>
            <a:r>
              <a:rPr lang="fr-FR" dirty="0" err="1"/>
              <a:t>easily</a:t>
            </a:r>
            <a:r>
              <a:rPr lang="fr-FR" dirty="0"/>
              <a:t> </a:t>
            </a:r>
            <a:r>
              <a:rPr lang="fr-FR" dirty="0" err="1"/>
              <a:t>agree</a:t>
            </a:r>
            <a:r>
              <a:rPr lang="fr-FR" dirty="0"/>
              <a:t> </a:t>
            </a:r>
            <a:r>
              <a:rPr lang="fr-FR" dirty="0" err="1"/>
              <a:t>that</a:t>
            </a:r>
            <a:r>
              <a:rPr lang="fr-FR" dirty="0"/>
              <a:t> running an </a:t>
            </a:r>
            <a:r>
              <a:rPr lang="fr-FR" dirty="0" err="1"/>
              <a:t>organization</a:t>
            </a:r>
            <a:r>
              <a:rPr lang="fr-FR" dirty="0"/>
              <a:t> </a:t>
            </a:r>
            <a:r>
              <a:rPr lang="fr-FR" dirty="0" err="1"/>
              <a:t>is</a:t>
            </a:r>
            <a:r>
              <a:rPr lang="fr-FR" dirty="0"/>
              <a:t> </a:t>
            </a:r>
            <a:r>
              <a:rPr lang="fr-FR" dirty="0" err="1"/>
              <a:t>mostly</a:t>
            </a:r>
            <a:r>
              <a:rPr lang="fr-FR" dirty="0"/>
              <a:t> about </a:t>
            </a:r>
            <a:r>
              <a:rPr lang="fr-FR" dirty="0" err="1"/>
              <a:t>making</a:t>
            </a:r>
            <a:r>
              <a:rPr lang="fr-FR" dirty="0"/>
              <a:t> </a:t>
            </a:r>
            <a:r>
              <a:rPr lang="fr-FR" dirty="0" err="1"/>
              <a:t>decisions</a:t>
            </a:r>
            <a:endParaRPr lang="fr-FR" dirty="0"/>
          </a:p>
          <a:p>
            <a:endParaRPr lang="fr-FR" dirty="0"/>
          </a:p>
          <a:p>
            <a:r>
              <a:rPr lang="fr-FR" dirty="0" err="1"/>
              <a:t>Examples</a:t>
            </a:r>
            <a:r>
              <a:rPr lang="fr-FR" dirty="0"/>
              <a:t> of </a:t>
            </a:r>
            <a:r>
              <a:rPr lang="fr-FR" dirty="0" err="1"/>
              <a:t>decisions</a:t>
            </a:r>
            <a:r>
              <a:rPr lang="fr-FR" dirty="0"/>
              <a:t> to </a:t>
            </a:r>
            <a:r>
              <a:rPr lang="fr-FR" dirty="0" err="1"/>
              <a:t>make</a:t>
            </a:r>
            <a:r>
              <a:rPr lang="fr-FR" dirty="0"/>
              <a:t> :</a:t>
            </a:r>
          </a:p>
          <a:p>
            <a:pPr lvl="1"/>
            <a:r>
              <a:rPr lang="fr-FR" dirty="0" err="1"/>
              <a:t>Should</a:t>
            </a:r>
            <a:r>
              <a:rPr lang="fr-FR" dirty="0"/>
              <a:t> </a:t>
            </a:r>
            <a:r>
              <a:rPr lang="fr-FR" dirty="0" err="1"/>
              <a:t>we</a:t>
            </a:r>
            <a:r>
              <a:rPr lang="fr-FR" dirty="0"/>
              <a:t> </a:t>
            </a:r>
            <a:r>
              <a:rPr lang="fr-FR" dirty="0" err="1"/>
              <a:t>invest</a:t>
            </a:r>
            <a:r>
              <a:rPr lang="fr-FR" dirty="0"/>
              <a:t> ?</a:t>
            </a:r>
          </a:p>
          <a:p>
            <a:pPr lvl="1"/>
            <a:r>
              <a:rPr lang="fr-FR" dirty="0" err="1"/>
              <a:t>Should</a:t>
            </a:r>
            <a:r>
              <a:rPr lang="fr-FR" dirty="0"/>
              <a:t> </a:t>
            </a:r>
            <a:r>
              <a:rPr lang="fr-FR" dirty="0" err="1"/>
              <a:t>we</a:t>
            </a:r>
            <a:r>
              <a:rPr lang="fr-FR" dirty="0"/>
              <a:t> </a:t>
            </a:r>
            <a:r>
              <a:rPr lang="fr-FR" dirty="0" err="1"/>
              <a:t>downsize</a:t>
            </a:r>
            <a:r>
              <a:rPr lang="fr-FR" dirty="0"/>
              <a:t> ?</a:t>
            </a:r>
          </a:p>
          <a:p>
            <a:pPr lvl="1"/>
            <a:r>
              <a:rPr lang="fr-FR" dirty="0" err="1"/>
              <a:t>Should</a:t>
            </a:r>
            <a:r>
              <a:rPr lang="fr-FR" dirty="0"/>
              <a:t> </a:t>
            </a:r>
            <a:r>
              <a:rPr lang="fr-FR" dirty="0" err="1"/>
              <a:t>we</a:t>
            </a:r>
            <a:r>
              <a:rPr lang="fr-FR" dirty="0"/>
              <a:t> expand to a new </a:t>
            </a:r>
            <a:r>
              <a:rPr lang="fr-FR" dirty="0" err="1"/>
              <a:t>market</a:t>
            </a:r>
            <a:r>
              <a:rPr lang="fr-FR" dirty="0"/>
              <a:t> ?</a:t>
            </a:r>
          </a:p>
          <a:p>
            <a:pPr lvl="1"/>
            <a:r>
              <a:rPr lang="fr-FR" dirty="0"/>
              <a:t>Do </a:t>
            </a:r>
            <a:r>
              <a:rPr lang="fr-FR" dirty="0" err="1"/>
              <a:t>we</a:t>
            </a:r>
            <a:r>
              <a:rPr lang="fr-FR" dirty="0"/>
              <a:t> have </a:t>
            </a:r>
            <a:r>
              <a:rPr lang="fr-FR" dirty="0" err="1"/>
              <a:t>enough</a:t>
            </a:r>
            <a:r>
              <a:rPr lang="fr-FR" dirty="0"/>
              <a:t> return </a:t>
            </a:r>
            <a:r>
              <a:rPr lang="fr-FR" dirty="0" err="1"/>
              <a:t>from</a:t>
            </a:r>
            <a:r>
              <a:rPr lang="fr-FR" dirty="0"/>
              <a:t> </a:t>
            </a:r>
            <a:r>
              <a:rPr lang="fr-FR" dirty="0" err="1"/>
              <a:t>our</a:t>
            </a:r>
            <a:r>
              <a:rPr lang="fr-FR" dirty="0"/>
              <a:t> </a:t>
            </a:r>
            <a:r>
              <a:rPr lang="fr-FR" dirty="0" err="1"/>
              <a:t>advertisements</a:t>
            </a:r>
            <a:r>
              <a:rPr lang="fr-FR" dirty="0"/>
              <a:t> ?</a:t>
            </a:r>
          </a:p>
          <a:p>
            <a:endParaRPr lang="fr-FR" dirty="0"/>
          </a:p>
          <a:p>
            <a:endParaRPr lang="fr-FR" dirty="0"/>
          </a:p>
          <a:p>
            <a:r>
              <a:rPr lang="fr-FR" dirty="0" err="1"/>
              <a:t>Let’s</a:t>
            </a:r>
            <a:r>
              <a:rPr lang="fr-FR" dirty="0"/>
              <a:t> </a:t>
            </a:r>
            <a:r>
              <a:rPr lang="fr-FR" dirty="0" err="1"/>
              <a:t>take</a:t>
            </a:r>
            <a:r>
              <a:rPr lang="fr-FR" dirty="0"/>
              <a:t> a </a:t>
            </a:r>
            <a:r>
              <a:rPr lang="fr-FR" dirty="0" err="1"/>
              <a:t>concrete</a:t>
            </a:r>
            <a:r>
              <a:rPr lang="fr-FR" dirty="0"/>
              <a:t> </a:t>
            </a:r>
            <a:r>
              <a:rPr lang="fr-FR" dirty="0" err="1"/>
              <a:t>example</a:t>
            </a:r>
            <a:r>
              <a:rPr lang="fr-FR" dirty="0"/>
              <a:t>.  </a:t>
            </a:r>
          </a:p>
          <a:p>
            <a:r>
              <a:rPr lang="fr-FR" dirty="0"/>
              <a:t>You and the </a:t>
            </a:r>
            <a:r>
              <a:rPr lang="fr-FR" dirty="0" err="1"/>
              <a:t>members</a:t>
            </a:r>
            <a:r>
              <a:rPr lang="fr-FR" dirty="0"/>
              <a:t> of </a:t>
            </a:r>
            <a:r>
              <a:rPr lang="fr-FR" dirty="0" err="1"/>
              <a:t>your</a:t>
            </a:r>
            <a:r>
              <a:rPr lang="fr-FR" dirty="0"/>
              <a:t> </a:t>
            </a:r>
            <a:r>
              <a:rPr lang="fr-FR" dirty="0" err="1"/>
              <a:t>board</a:t>
            </a:r>
            <a:r>
              <a:rPr lang="fr-FR" dirty="0"/>
              <a:t> of </a:t>
            </a:r>
            <a:r>
              <a:rPr lang="fr-FR" dirty="0" err="1"/>
              <a:t>directors</a:t>
            </a:r>
            <a:r>
              <a:rPr lang="fr-FR" dirty="0"/>
              <a:t> have been </a:t>
            </a:r>
            <a:r>
              <a:rPr lang="fr-FR" dirty="0" err="1"/>
              <a:t>thinking</a:t>
            </a:r>
            <a:r>
              <a:rPr lang="fr-FR" dirty="0"/>
              <a:t> of </a:t>
            </a:r>
            <a:r>
              <a:rPr lang="fr-FR" dirty="0" err="1"/>
              <a:t>launching</a:t>
            </a:r>
            <a:r>
              <a:rPr lang="fr-FR" dirty="0"/>
              <a:t> a new </a:t>
            </a:r>
            <a:r>
              <a:rPr lang="fr-FR" dirty="0" err="1"/>
              <a:t>product</a:t>
            </a:r>
            <a:r>
              <a:rPr lang="fr-FR" dirty="0"/>
              <a:t> in a new country.</a:t>
            </a:r>
          </a:p>
          <a:p>
            <a:r>
              <a:rPr lang="fr-FR" dirty="0" err="1"/>
              <a:t>Your</a:t>
            </a:r>
            <a:r>
              <a:rPr lang="fr-FR" dirty="0"/>
              <a:t> </a:t>
            </a:r>
            <a:r>
              <a:rPr lang="fr-FR" dirty="0" err="1"/>
              <a:t>study</a:t>
            </a:r>
            <a:r>
              <a:rPr lang="fr-FR" dirty="0"/>
              <a:t> shows </a:t>
            </a:r>
            <a:r>
              <a:rPr lang="fr-FR" dirty="0" err="1"/>
              <a:t>that</a:t>
            </a:r>
            <a:r>
              <a:rPr lang="fr-FR" dirty="0"/>
              <a:t> for </a:t>
            </a:r>
            <a:r>
              <a:rPr lang="fr-FR" dirty="0" err="1"/>
              <a:t>your</a:t>
            </a:r>
            <a:r>
              <a:rPr lang="fr-FR" dirty="0"/>
              <a:t> </a:t>
            </a:r>
            <a:r>
              <a:rPr lang="fr-FR" dirty="0" err="1"/>
              <a:t>product</a:t>
            </a:r>
            <a:r>
              <a:rPr lang="fr-FR" dirty="0"/>
              <a:t> to </a:t>
            </a:r>
            <a:r>
              <a:rPr lang="fr-FR" dirty="0" err="1"/>
              <a:t>be</a:t>
            </a:r>
            <a:r>
              <a:rPr lang="fr-FR" dirty="0"/>
              <a:t> profitable, </a:t>
            </a:r>
            <a:r>
              <a:rPr lang="fr-FR" dirty="0" err="1"/>
              <a:t>you</a:t>
            </a:r>
            <a:r>
              <a:rPr lang="fr-FR" dirty="0"/>
              <a:t> </a:t>
            </a:r>
            <a:r>
              <a:rPr lang="fr-FR" dirty="0" err="1"/>
              <a:t>need</a:t>
            </a:r>
            <a:r>
              <a:rPr lang="fr-FR" dirty="0"/>
              <a:t> to </a:t>
            </a:r>
            <a:r>
              <a:rPr lang="fr-FR" dirty="0" err="1"/>
              <a:t>sell</a:t>
            </a:r>
            <a:r>
              <a:rPr lang="fr-FR" dirty="0"/>
              <a:t> </a:t>
            </a:r>
            <a:r>
              <a:rPr lang="fr-FR" dirty="0" err="1"/>
              <a:t>it</a:t>
            </a:r>
            <a:r>
              <a:rPr lang="fr-FR" dirty="0"/>
              <a:t> at least 100€ per unit on </a:t>
            </a:r>
            <a:r>
              <a:rPr lang="fr-FR" dirty="0" err="1"/>
              <a:t>average</a:t>
            </a:r>
            <a:endParaRPr lang="fr-FR" dirty="0"/>
          </a:p>
          <a:p>
            <a:r>
              <a:rPr lang="fr-FR" dirty="0"/>
              <a:t>You </a:t>
            </a:r>
            <a:r>
              <a:rPr lang="fr-FR" dirty="0" err="1"/>
              <a:t>need</a:t>
            </a:r>
            <a:r>
              <a:rPr lang="fr-FR" dirty="0"/>
              <a:t> to </a:t>
            </a:r>
            <a:r>
              <a:rPr lang="fr-FR" dirty="0" err="1"/>
              <a:t>decide</a:t>
            </a:r>
            <a:r>
              <a:rPr lang="fr-FR" dirty="0"/>
              <a:t> </a:t>
            </a:r>
            <a:r>
              <a:rPr lang="fr-FR" dirty="0" err="1"/>
              <a:t>whether</a:t>
            </a:r>
            <a:r>
              <a:rPr lang="fr-FR" dirty="0"/>
              <a:t> </a:t>
            </a:r>
            <a:r>
              <a:rPr lang="fr-FR" dirty="0" err="1"/>
              <a:t>your</a:t>
            </a:r>
            <a:r>
              <a:rPr lang="fr-FR" dirty="0"/>
              <a:t> prospects are </a:t>
            </a:r>
            <a:r>
              <a:rPr lang="fr-FR" dirty="0" err="1"/>
              <a:t>willing</a:t>
            </a:r>
            <a:r>
              <a:rPr lang="fr-FR" dirty="0"/>
              <a:t> to </a:t>
            </a:r>
            <a:r>
              <a:rPr lang="fr-FR" dirty="0" err="1"/>
              <a:t>buy</a:t>
            </a:r>
            <a:r>
              <a:rPr lang="fr-FR" dirty="0"/>
              <a:t> the </a:t>
            </a:r>
            <a:r>
              <a:rPr lang="fr-FR" dirty="0" err="1"/>
              <a:t>product</a:t>
            </a:r>
            <a:r>
              <a:rPr lang="fr-FR" dirty="0"/>
              <a:t> at </a:t>
            </a:r>
            <a:r>
              <a:rPr lang="fr-FR" dirty="0" err="1"/>
              <a:t>that</a:t>
            </a:r>
            <a:r>
              <a:rPr lang="fr-FR" dirty="0"/>
              <a:t> </a:t>
            </a:r>
            <a:r>
              <a:rPr lang="fr-FR" dirty="0" err="1"/>
              <a:t>price</a:t>
            </a:r>
            <a:endParaRPr lang="fr-FR" dirty="0"/>
          </a:p>
          <a:p>
            <a:endParaRPr lang="fr-FR" dirty="0"/>
          </a:p>
          <a:p>
            <a:r>
              <a:rPr lang="fr-FR" dirty="0"/>
              <a:t>This </a:t>
            </a:r>
            <a:r>
              <a:rPr lang="fr-FR" dirty="0" err="1"/>
              <a:t>is</a:t>
            </a:r>
            <a:r>
              <a:rPr lang="fr-FR" dirty="0"/>
              <a:t> </a:t>
            </a:r>
            <a:r>
              <a:rPr lang="fr-FR" dirty="0" err="1"/>
              <a:t>typically</a:t>
            </a:r>
            <a:r>
              <a:rPr lang="fr-FR" dirty="0"/>
              <a:t> a </a:t>
            </a:r>
            <a:r>
              <a:rPr lang="fr-FR" dirty="0" err="1"/>
              <a:t>decision</a:t>
            </a:r>
            <a:r>
              <a:rPr lang="fr-FR" dirty="0"/>
              <a:t> </a:t>
            </a:r>
            <a:r>
              <a:rPr lang="fr-FR" dirty="0" err="1"/>
              <a:t>that</a:t>
            </a:r>
            <a:r>
              <a:rPr lang="fr-FR" dirty="0"/>
              <a:t> </a:t>
            </a:r>
            <a:r>
              <a:rPr lang="fr-FR" dirty="0" err="1"/>
              <a:t>statistics</a:t>
            </a:r>
            <a:r>
              <a:rPr lang="fr-FR" dirty="0"/>
              <a:t> can help </a:t>
            </a:r>
            <a:r>
              <a:rPr lang="fr-FR" dirty="0" err="1"/>
              <a:t>you</a:t>
            </a:r>
            <a:r>
              <a:rPr lang="fr-FR" dirty="0"/>
              <a:t> </a:t>
            </a:r>
            <a:r>
              <a:rPr lang="fr-FR" dirty="0" err="1"/>
              <a:t>make</a:t>
            </a:r>
            <a:endParaRPr lang="fr-FR" dirty="0"/>
          </a:p>
          <a:p>
            <a:endParaRPr lang="fr-FR" dirty="0"/>
          </a:p>
          <a:p>
            <a:r>
              <a:rPr lang="fr-FR" dirty="0"/>
              <a:t>For </a:t>
            </a:r>
            <a:r>
              <a:rPr lang="fr-FR" dirty="0" err="1"/>
              <a:t>example</a:t>
            </a:r>
            <a:r>
              <a:rPr lang="fr-FR" dirty="0"/>
              <a:t>, </a:t>
            </a:r>
            <a:r>
              <a:rPr lang="fr-FR" dirty="0" err="1"/>
              <a:t>you</a:t>
            </a:r>
            <a:r>
              <a:rPr lang="fr-FR" dirty="0"/>
              <a:t> can select a </a:t>
            </a:r>
            <a:r>
              <a:rPr lang="fr-FR" dirty="0" err="1"/>
              <a:t>sample</a:t>
            </a:r>
            <a:r>
              <a:rPr lang="fr-FR" dirty="0"/>
              <a:t> of prospects and </a:t>
            </a:r>
            <a:r>
              <a:rPr lang="fr-FR" dirty="0" err="1"/>
              <a:t>determine</a:t>
            </a:r>
            <a:r>
              <a:rPr lang="fr-FR" dirty="0"/>
              <a:t> the </a:t>
            </a:r>
            <a:r>
              <a:rPr lang="fr-FR" dirty="0" err="1"/>
              <a:t>average</a:t>
            </a:r>
            <a:r>
              <a:rPr lang="fr-FR" dirty="0"/>
              <a:t> </a:t>
            </a:r>
            <a:r>
              <a:rPr lang="fr-FR" dirty="0" err="1"/>
              <a:t>price</a:t>
            </a:r>
            <a:r>
              <a:rPr lang="fr-FR" dirty="0"/>
              <a:t> </a:t>
            </a:r>
            <a:r>
              <a:rPr lang="fr-FR" dirty="0" err="1"/>
              <a:t>they</a:t>
            </a:r>
            <a:r>
              <a:rPr lang="fr-FR" dirty="0"/>
              <a:t> are </a:t>
            </a:r>
            <a:r>
              <a:rPr lang="fr-FR" dirty="0" err="1"/>
              <a:t>willing</a:t>
            </a:r>
            <a:r>
              <a:rPr lang="fr-FR" dirty="0"/>
              <a:t> to </a:t>
            </a:r>
            <a:r>
              <a:rPr lang="fr-FR" dirty="0" err="1"/>
              <a:t>invest</a:t>
            </a:r>
            <a:r>
              <a:rPr lang="fr-FR" dirty="0"/>
              <a:t>.</a:t>
            </a:r>
          </a:p>
          <a:p>
            <a:r>
              <a:rPr lang="fr-FR" dirty="0" err="1"/>
              <a:t>Then</a:t>
            </a:r>
            <a:r>
              <a:rPr lang="fr-FR" dirty="0"/>
              <a:t> </a:t>
            </a:r>
            <a:r>
              <a:rPr lang="fr-FR" dirty="0" err="1"/>
              <a:t>assuming</a:t>
            </a:r>
            <a:r>
              <a:rPr lang="fr-FR" dirty="0"/>
              <a:t> </a:t>
            </a:r>
            <a:r>
              <a:rPr lang="fr-FR" dirty="0" err="1"/>
              <a:t>that</a:t>
            </a:r>
            <a:r>
              <a:rPr lang="fr-FR" dirty="0"/>
              <a:t> the minimum </a:t>
            </a:r>
            <a:r>
              <a:rPr lang="fr-FR" dirty="0" err="1"/>
              <a:t>price</a:t>
            </a:r>
            <a:r>
              <a:rPr lang="fr-FR" dirty="0"/>
              <a:t> </a:t>
            </a:r>
            <a:r>
              <a:rPr lang="fr-FR" dirty="0" err="1"/>
              <a:t>is</a:t>
            </a:r>
            <a:r>
              <a:rPr lang="fr-FR" dirty="0"/>
              <a:t> 100€/unit </a:t>
            </a:r>
            <a:r>
              <a:rPr lang="fr-FR" dirty="0" err="1"/>
              <a:t>it</a:t>
            </a:r>
            <a:r>
              <a:rPr lang="fr-FR" dirty="0"/>
              <a:t> </a:t>
            </a:r>
            <a:r>
              <a:rPr lang="fr-FR" dirty="0" err="1"/>
              <a:t>is</a:t>
            </a:r>
            <a:r>
              <a:rPr lang="fr-FR" dirty="0"/>
              <a:t> </a:t>
            </a:r>
            <a:r>
              <a:rPr lang="fr-FR" dirty="0" err="1"/>
              <a:t>easy</a:t>
            </a:r>
            <a:r>
              <a:rPr lang="fr-FR" dirty="0"/>
              <a:t> to </a:t>
            </a:r>
            <a:r>
              <a:rPr lang="fr-FR" dirty="0" err="1"/>
              <a:t>determine</a:t>
            </a:r>
            <a:r>
              <a:rPr lang="fr-FR" dirty="0"/>
              <a:t> the </a:t>
            </a:r>
            <a:r>
              <a:rPr lang="fr-FR" dirty="0" err="1"/>
              <a:t>probability</a:t>
            </a:r>
            <a:r>
              <a:rPr lang="fr-FR" dirty="0"/>
              <a:t> to </a:t>
            </a:r>
            <a:r>
              <a:rPr lang="fr-FR" dirty="0" err="1"/>
              <a:t>obtain</a:t>
            </a:r>
            <a:r>
              <a:rPr lang="fr-FR" dirty="0"/>
              <a:t> the </a:t>
            </a:r>
            <a:r>
              <a:rPr lang="fr-FR" dirty="0" err="1"/>
              <a:t>above</a:t>
            </a:r>
            <a:r>
              <a:rPr lang="fr-FR" dirty="0"/>
              <a:t> </a:t>
            </a:r>
            <a:r>
              <a:rPr lang="fr-FR" dirty="0" err="1"/>
              <a:t>sample</a:t>
            </a:r>
            <a:r>
              <a:rPr lang="fr-FR" dirty="0"/>
              <a:t> </a:t>
            </a:r>
            <a:r>
              <a:rPr lang="fr-FR" dirty="0" err="1"/>
              <a:t>mean</a:t>
            </a:r>
            <a:r>
              <a:rPr lang="fr-FR" dirty="0"/>
              <a:t>.</a:t>
            </a:r>
          </a:p>
          <a:p>
            <a:r>
              <a:rPr lang="fr-FR" dirty="0"/>
              <a:t>And </a:t>
            </a:r>
            <a:r>
              <a:rPr lang="fr-FR" dirty="0" err="1"/>
              <a:t>you</a:t>
            </a:r>
            <a:r>
              <a:rPr lang="fr-FR" dirty="0"/>
              <a:t> </a:t>
            </a:r>
            <a:r>
              <a:rPr lang="fr-FR" dirty="0" err="1"/>
              <a:t>make</a:t>
            </a:r>
            <a:r>
              <a:rPr lang="fr-FR" dirty="0"/>
              <a:t> </a:t>
            </a:r>
            <a:r>
              <a:rPr lang="fr-FR" dirty="0" err="1"/>
              <a:t>your</a:t>
            </a:r>
            <a:r>
              <a:rPr lang="fr-FR" dirty="0"/>
              <a:t> </a:t>
            </a:r>
            <a:r>
              <a:rPr lang="fr-FR" dirty="0" err="1"/>
              <a:t>decision</a:t>
            </a:r>
            <a:r>
              <a:rPr lang="fr-FR" dirty="0"/>
              <a:t> </a:t>
            </a:r>
            <a:r>
              <a:rPr lang="fr-FR" dirty="0" err="1"/>
              <a:t>based</a:t>
            </a:r>
            <a:r>
              <a:rPr lang="fr-FR" dirty="0"/>
              <a:t> on </a:t>
            </a:r>
            <a:r>
              <a:rPr lang="fr-FR" dirty="0" err="1"/>
              <a:t>that</a:t>
            </a:r>
            <a:r>
              <a:rPr lang="fr-FR" dirty="0"/>
              <a:t> </a:t>
            </a:r>
            <a:r>
              <a:rPr lang="fr-FR" dirty="0" err="1"/>
              <a:t>probability</a:t>
            </a:r>
            <a:r>
              <a:rPr lang="fr-FR" dirty="0"/>
              <a:t>.</a:t>
            </a:r>
          </a:p>
          <a:p>
            <a:endParaRPr lang="fr-FR" dirty="0"/>
          </a:p>
          <a:p>
            <a:r>
              <a:rPr lang="fr-FR" dirty="0"/>
              <a:t>But to </a:t>
            </a:r>
            <a:r>
              <a:rPr lang="fr-FR" dirty="0" err="1"/>
              <a:t>make</a:t>
            </a:r>
            <a:r>
              <a:rPr lang="fr-FR" dirty="0"/>
              <a:t> </a:t>
            </a:r>
            <a:r>
              <a:rPr lang="fr-FR" dirty="0" err="1"/>
              <a:t>such</a:t>
            </a:r>
            <a:r>
              <a:rPr lang="fr-FR" dirty="0"/>
              <a:t> </a:t>
            </a:r>
            <a:r>
              <a:rPr lang="fr-FR" dirty="0" err="1"/>
              <a:t>decisions</a:t>
            </a:r>
            <a:r>
              <a:rPr lang="fr-FR" dirty="0"/>
              <a:t> </a:t>
            </a:r>
            <a:r>
              <a:rPr lang="fr-FR" dirty="0" err="1"/>
              <a:t>we</a:t>
            </a:r>
            <a:r>
              <a:rPr lang="fr-FR" dirty="0"/>
              <a:t> </a:t>
            </a:r>
            <a:r>
              <a:rPr lang="fr-FR" dirty="0" err="1"/>
              <a:t>need</a:t>
            </a:r>
            <a:r>
              <a:rPr lang="fr-FR" dirty="0"/>
              <a:t> reliable information, and information </a:t>
            </a:r>
            <a:r>
              <a:rPr lang="fr-FR" dirty="0" err="1"/>
              <a:t>is</a:t>
            </a:r>
            <a:r>
              <a:rPr lang="fr-FR" dirty="0"/>
              <a:t> </a:t>
            </a:r>
            <a:r>
              <a:rPr lang="fr-FR" dirty="0" err="1"/>
              <a:t>encapsulated</a:t>
            </a:r>
            <a:r>
              <a:rPr lang="fr-FR" dirty="0"/>
              <a:t> </a:t>
            </a:r>
            <a:r>
              <a:rPr lang="fr-FR" dirty="0" err="1"/>
              <a:t>within</a:t>
            </a:r>
            <a:r>
              <a:rPr lang="fr-FR" dirty="0"/>
              <a:t> data</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So </a:t>
            </a:r>
            <a:r>
              <a:rPr lang="fr-FR" dirty="0" err="1"/>
              <a:t>Basically</a:t>
            </a:r>
            <a:r>
              <a:rPr lang="fr-FR" dirty="0"/>
              <a:t>: </a:t>
            </a:r>
            <a:r>
              <a:rPr lang="en-US" sz="1200" dirty="0">
                <a:solidFill>
                  <a:srgbClr val="FF0000"/>
                </a:solidFill>
              </a:rPr>
              <a:t>Statistics</a:t>
            </a:r>
            <a:r>
              <a:rPr lang="en-US" sz="1200" dirty="0"/>
              <a:t> is a tool to help </a:t>
            </a:r>
            <a:r>
              <a:rPr lang="en-US" sz="1200" dirty="0">
                <a:solidFill>
                  <a:srgbClr val="FF0000"/>
                </a:solidFill>
              </a:rPr>
              <a:t>process, summarize, analyze, and interpret</a:t>
            </a:r>
            <a:r>
              <a:rPr lang="en-US" sz="1200" dirty="0"/>
              <a:t> data</a:t>
            </a:r>
          </a:p>
          <a:p>
            <a:r>
              <a:rPr lang="fr-FR" dirty="0"/>
              <a:t>… and </a:t>
            </a:r>
            <a:r>
              <a:rPr lang="fr-FR" dirty="0" err="1"/>
              <a:t>make</a:t>
            </a:r>
            <a:r>
              <a:rPr lang="fr-FR" dirty="0"/>
              <a:t> </a:t>
            </a:r>
            <a:r>
              <a:rPr lang="fr-FR" dirty="0" err="1"/>
              <a:t>wise</a:t>
            </a:r>
            <a:r>
              <a:rPr lang="fr-FR" dirty="0"/>
              <a:t> </a:t>
            </a:r>
            <a:r>
              <a:rPr lang="fr-FR" dirty="0" err="1"/>
              <a:t>decisions</a:t>
            </a:r>
            <a:endParaRPr lang="fr-FR" dirty="0"/>
          </a:p>
          <a:p>
            <a:endParaRPr lang="fr-FR" dirty="0"/>
          </a:p>
          <a:p>
            <a:r>
              <a:rPr lang="fr-FR" dirty="0"/>
              <a:t>So </a:t>
            </a:r>
            <a:r>
              <a:rPr lang="fr-FR" dirty="0" err="1"/>
              <a:t>did</a:t>
            </a:r>
            <a:r>
              <a:rPr lang="fr-FR" dirty="0"/>
              <a:t> I </a:t>
            </a:r>
            <a:r>
              <a:rPr lang="fr-FR" dirty="0" err="1"/>
              <a:t>say</a:t>
            </a:r>
            <a:r>
              <a:rPr lang="fr-FR" dirty="0"/>
              <a:t> </a:t>
            </a:r>
            <a:r>
              <a:rPr lang="fr-FR" dirty="0" err="1"/>
              <a:t>that</a:t>
            </a:r>
            <a:r>
              <a:rPr lang="fr-FR" dirty="0"/>
              <a:t> </a:t>
            </a:r>
            <a:r>
              <a:rPr lang="fr-FR" dirty="0" err="1"/>
              <a:t>Statistics</a:t>
            </a:r>
            <a:r>
              <a:rPr lang="fr-FR" dirty="0"/>
              <a:t> </a:t>
            </a:r>
            <a:r>
              <a:rPr lang="fr-FR" dirty="0" err="1"/>
              <a:t>helps</a:t>
            </a:r>
            <a:r>
              <a:rPr lang="fr-FR" dirty="0"/>
              <a:t> us </a:t>
            </a:r>
            <a:r>
              <a:rPr lang="fr-FR" dirty="0" err="1"/>
              <a:t>be</a:t>
            </a:r>
            <a:r>
              <a:rPr lang="fr-FR" dirty="0"/>
              <a:t> </a:t>
            </a:r>
            <a:r>
              <a:rPr lang="fr-FR" dirty="0" err="1"/>
              <a:t>wiser</a:t>
            </a:r>
            <a:r>
              <a:rPr lang="fr-FR" dirty="0"/>
              <a:t> ?</a:t>
            </a:r>
          </a:p>
          <a:p>
            <a:endParaRPr lang="fr-FR" dirty="0"/>
          </a:p>
          <a:p>
            <a:r>
              <a:rPr lang="fr-FR" dirty="0"/>
              <a:t>----</a:t>
            </a:r>
          </a:p>
          <a:p>
            <a:r>
              <a:rPr lang="fr-FR" dirty="0"/>
              <a:t>But </a:t>
            </a:r>
            <a:r>
              <a:rPr lang="fr-FR" dirty="0" err="1"/>
              <a:t>there</a:t>
            </a:r>
            <a:r>
              <a:rPr lang="fr-FR" dirty="0"/>
              <a:t> </a:t>
            </a:r>
            <a:r>
              <a:rPr lang="fr-FR" dirty="0" err="1"/>
              <a:t>is</a:t>
            </a:r>
            <a:r>
              <a:rPr lang="fr-FR" dirty="0"/>
              <a:t> </a:t>
            </a:r>
            <a:r>
              <a:rPr lang="fr-FR" dirty="0" err="1"/>
              <a:t>another</a:t>
            </a:r>
            <a:r>
              <a:rPr lang="fr-FR" dirty="0"/>
              <a:t> </a:t>
            </a:r>
            <a:r>
              <a:rPr lang="fr-FR" dirty="0" err="1"/>
              <a:t>reason</a:t>
            </a:r>
            <a:r>
              <a:rPr lang="fr-FR" dirty="0"/>
              <a:t>…</a:t>
            </a:r>
          </a:p>
          <a:p>
            <a:r>
              <a:rPr lang="fr-FR" dirty="0"/>
              <a:t>This </a:t>
            </a:r>
            <a:r>
              <a:rPr lang="fr-FR" dirty="0" err="1"/>
              <a:t>is</a:t>
            </a:r>
            <a:r>
              <a:rPr lang="fr-FR" dirty="0"/>
              <a:t> the </a:t>
            </a:r>
            <a:r>
              <a:rPr lang="fr-FR" dirty="0" err="1"/>
              <a:t>age</a:t>
            </a:r>
            <a:r>
              <a:rPr lang="fr-FR" dirty="0"/>
              <a:t> of </a:t>
            </a:r>
            <a:r>
              <a:rPr lang="fr-FR" dirty="0" err="1"/>
              <a:t>Artificial</a:t>
            </a:r>
            <a:r>
              <a:rPr lang="fr-FR" dirty="0"/>
              <a:t> Intelligence – </a:t>
            </a:r>
            <a:r>
              <a:rPr lang="fr-FR" dirty="0" err="1"/>
              <a:t>so</a:t>
            </a:r>
            <a:r>
              <a:rPr lang="fr-FR" dirty="0"/>
              <a:t> all the </a:t>
            </a:r>
            <a:r>
              <a:rPr lang="fr-FR" dirty="0" err="1"/>
              <a:t>organizations</a:t>
            </a:r>
            <a:r>
              <a:rPr lang="fr-FR" dirty="0"/>
              <a:t> </a:t>
            </a:r>
            <a:r>
              <a:rPr lang="fr-FR" dirty="0" err="1"/>
              <a:t>will</a:t>
            </a:r>
            <a:r>
              <a:rPr lang="fr-FR" dirty="0"/>
              <a:t> have to deal </a:t>
            </a:r>
            <a:r>
              <a:rPr lang="fr-FR" dirty="0" err="1"/>
              <a:t>with</a:t>
            </a:r>
            <a:r>
              <a:rPr lang="fr-FR" dirty="0"/>
              <a:t> </a:t>
            </a:r>
            <a:r>
              <a:rPr lang="fr-FR" dirty="0" err="1"/>
              <a:t>it</a:t>
            </a:r>
            <a:r>
              <a:rPr lang="fr-FR" dirty="0"/>
              <a:t> one </a:t>
            </a:r>
            <a:r>
              <a:rPr lang="fr-FR" dirty="0" err="1"/>
              <a:t>way</a:t>
            </a:r>
            <a:r>
              <a:rPr lang="fr-FR" dirty="0"/>
              <a:t> or </a:t>
            </a:r>
            <a:r>
              <a:rPr lang="fr-FR" dirty="0" err="1"/>
              <a:t>another</a:t>
            </a:r>
            <a:endParaRPr lang="fr-FR" dirty="0"/>
          </a:p>
          <a:p>
            <a:r>
              <a:rPr lang="fr-FR" dirty="0"/>
              <a:t>So </a:t>
            </a:r>
            <a:r>
              <a:rPr lang="fr-FR" dirty="0" err="1"/>
              <a:t>we</a:t>
            </a:r>
            <a:r>
              <a:rPr lang="fr-FR" dirty="0"/>
              <a:t> </a:t>
            </a:r>
            <a:r>
              <a:rPr lang="fr-FR" dirty="0" err="1"/>
              <a:t>will</a:t>
            </a:r>
            <a:r>
              <a:rPr lang="fr-FR" dirty="0"/>
              <a:t> </a:t>
            </a:r>
            <a:r>
              <a:rPr lang="fr-FR" dirty="0" err="1"/>
              <a:t>be</a:t>
            </a:r>
            <a:r>
              <a:rPr lang="fr-FR" dirty="0"/>
              <a:t> </a:t>
            </a:r>
            <a:r>
              <a:rPr lang="fr-FR" dirty="0" err="1"/>
              <a:t>required</a:t>
            </a:r>
            <a:r>
              <a:rPr lang="fr-FR" dirty="0"/>
              <a:t> to </a:t>
            </a:r>
            <a:r>
              <a:rPr lang="fr-FR" dirty="0" err="1"/>
              <a:t>develop</a:t>
            </a:r>
            <a:r>
              <a:rPr lang="fr-FR" dirty="0"/>
              <a:t> an AI culture, </a:t>
            </a:r>
            <a:r>
              <a:rPr lang="fr-FR" dirty="0" err="1"/>
              <a:t>which</a:t>
            </a:r>
            <a:r>
              <a:rPr lang="fr-FR" dirty="0"/>
              <a:t> I </a:t>
            </a:r>
            <a:r>
              <a:rPr lang="fr-FR" dirty="0" err="1"/>
              <a:t>am</a:t>
            </a:r>
            <a:r>
              <a:rPr lang="fr-FR" dirty="0"/>
              <a:t> </a:t>
            </a:r>
            <a:r>
              <a:rPr lang="fr-FR" dirty="0" err="1"/>
              <a:t>afraid</a:t>
            </a:r>
            <a:r>
              <a:rPr lang="fr-FR" dirty="0"/>
              <a:t> </a:t>
            </a:r>
            <a:r>
              <a:rPr lang="fr-FR" dirty="0" err="1"/>
              <a:t>requires</a:t>
            </a:r>
            <a:r>
              <a:rPr lang="fr-FR" dirty="0"/>
              <a:t> </a:t>
            </a:r>
            <a:r>
              <a:rPr lang="fr-FR" dirty="0" err="1"/>
              <a:t>some</a:t>
            </a:r>
            <a:r>
              <a:rPr lang="fr-FR" dirty="0"/>
              <a:t> </a:t>
            </a:r>
            <a:r>
              <a:rPr lang="fr-FR" dirty="0" err="1"/>
              <a:t>knowledge</a:t>
            </a:r>
            <a:r>
              <a:rPr lang="fr-FR" dirty="0"/>
              <a:t> about </a:t>
            </a:r>
            <a:r>
              <a:rPr lang="fr-FR" dirty="0" err="1"/>
              <a:t>statistics</a:t>
            </a:r>
            <a:r>
              <a:rPr lang="fr-FR" dirty="0"/>
              <a:t>…</a:t>
            </a:r>
          </a:p>
        </p:txBody>
      </p:sp>
      <p:sp>
        <p:nvSpPr>
          <p:cNvPr id="4" name="Espace réservé du numéro de diapositive 3"/>
          <p:cNvSpPr>
            <a:spLocks noGrp="1"/>
          </p:cNvSpPr>
          <p:nvPr>
            <p:ph type="sldNum" sz="quarter" idx="5"/>
          </p:nvPr>
        </p:nvSpPr>
        <p:spPr/>
        <p:txBody>
          <a:bodyPr/>
          <a:lstStyle/>
          <a:p>
            <a:fld id="{D9296B2F-2F69-48E0-91BF-56E72F71949F}" type="slidenum">
              <a:rPr lang="fr-FR" smtClean="0"/>
              <a:t>6</a:t>
            </a:fld>
            <a:endParaRPr lang="fr-FR"/>
          </a:p>
        </p:txBody>
      </p:sp>
    </p:spTree>
    <p:extLst>
      <p:ext uri="{BB962C8B-B14F-4D97-AF65-F5344CB8AC3E}">
        <p14:creationId xmlns:p14="http://schemas.microsoft.com/office/powerpoint/2010/main" val="2662989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Espace réservé de l'image des diapositives 1"/>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fr-FR"/>
          </a:p>
        </p:txBody>
      </p:sp>
      <p:sp>
        <p:nvSpPr>
          <p:cNvPr id="3686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804763" indent="-309524" eaLnBrk="0" hangingPunct="0">
              <a:defRPr>
                <a:solidFill>
                  <a:schemeClr val="tx1"/>
                </a:solidFill>
                <a:latin typeface="Arial" charset="0"/>
              </a:defRPr>
            </a:lvl2pPr>
            <a:lvl3pPr marL="1238098" indent="-247620" eaLnBrk="0" hangingPunct="0">
              <a:defRPr>
                <a:solidFill>
                  <a:schemeClr val="tx1"/>
                </a:solidFill>
                <a:latin typeface="Arial" charset="0"/>
              </a:defRPr>
            </a:lvl3pPr>
            <a:lvl4pPr marL="1733337" indent="-247620" eaLnBrk="0" hangingPunct="0">
              <a:defRPr>
                <a:solidFill>
                  <a:schemeClr val="tx1"/>
                </a:solidFill>
                <a:latin typeface="Arial" charset="0"/>
              </a:defRPr>
            </a:lvl4pPr>
            <a:lvl5pPr marL="2228576" indent="-247620" eaLnBrk="0" hangingPunct="0">
              <a:defRPr>
                <a:solidFill>
                  <a:schemeClr val="tx1"/>
                </a:solidFill>
                <a:latin typeface="Arial" charset="0"/>
              </a:defRPr>
            </a:lvl5pPr>
            <a:lvl6pPr marL="2723815" indent="-247620" eaLnBrk="0" fontAlgn="base" hangingPunct="0">
              <a:spcBef>
                <a:spcPct val="0"/>
              </a:spcBef>
              <a:spcAft>
                <a:spcPct val="0"/>
              </a:spcAft>
              <a:defRPr>
                <a:solidFill>
                  <a:schemeClr val="tx1"/>
                </a:solidFill>
                <a:latin typeface="Arial" charset="0"/>
              </a:defRPr>
            </a:lvl6pPr>
            <a:lvl7pPr marL="3219054" indent="-247620" eaLnBrk="0" fontAlgn="base" hangingPunct="0">
              <a:spcBef>
                <a:spcPct val="0"/>
              </a:spcBef>
              <a:spcAft>
                <a:spcPct val="0"/>
              </a:spcAft>
              <a:defRPr>
                <a:solidFill>
                  <a:schemeClr val="tx1"/>
                </a:solidFill>
                <a:latin typeface="Arial" charset="0"/>
              </a:defRPr>
            </a:lvl7pPr>
            <a:lvl8pPr marL="3714293" indent="-247620" eaLnBrk="0" fontAlgn="base" hangingPunct="0">
              <a:spcBef>
                <a:spcPct val="0"/>
              </a:spcBef>
              <a:spcAft>
                <a:spcPct val="0"/>
              </a:spcAft>
              <a:defRPr>
                <a:solidFill>
                  <a:schemeClr val="tx1"/>
                </a:solidFill>
                <a:latin typeface="Arial" charset="0"/>
              </a:defRPr>
            </a:lvl8pPr>
            <a:lvl9pPr marL="4209532" indent="-247620" eaLnBrk="0" fontAlgn="base" hangingPunct="0">
              <a:spcBef>
                <a:spcPct val="0"/>
              </a:spcBef>
              <a:spcAft>
                <a:spcPct val="0"/>
              </a:spcAft>
              <a:defRPr>
                <a:solidFill>
                  <a:schemeClr val="tx1"/>
                </a:solidFill>
                <a:latin typeface="Arial" charset="0"/>
              </a:defRPr>
            </a:lvl9pPr>
          </a:lstStyle>
          <a:p>
            <a:pPr eaLnBrk="1" hangingPunct="1"/>
            <a:fld id="{EB133A5E-E852-4355-9AD7-835658F3ADF2}" type="slidenum">
              <a:rPr lang="fr-FR"/>
              <a:pPr eaLnBrk="1" hangingPunct="1"/>
              <a:t>12</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296B2F-2F69-48E0-91BF-56E72F71949F}" type="slidenum">
              <a:rPr lang="fr-FR" smtClean="0"/>
              <a:t>14</a:t>
            </a:fld>
            <a:endParaRPr lang="fr-FR"/>
          </a:p>
        </p:txBody>
      </p:sp>
    </p:spTree>
    <p:extLst>
      <p:ext uri="{BB962C8B-B14F-4D97-AF65-F5344CB8AC3E}">
        <p14:creationId xmlns:p14="http://schemas.microsoft.com/office/powerpoint/2010/main" val="3499316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fr-FR"/>
          </a:p>
        </p:txBody>
      </p:sp>
      <p:sp>
        <p:nvSpPr>
          <p:cNvPr id="4506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804763" indent="-309524" eaLnBrk="0" hangingPunct="0">
              <a:defRPr>
                <a:solidFill>
                  <a:schemeClr val="tx1"/>
                </a:solidFill>
                <a:latin typeface="Arial" charset="0"/>
              </a:defRPr>
            </a:lvl2pPr>
            <a:lvl3pPr marL="1238098" indent="-247620" eaLnBrk="0" hangingPunct="0">
              <a:defRPr>
                <a:solidFill>
                  <a:schemeClr val="tx1"/>
                </a:solidFill>
                <a:latin typeface="Arial" charset="0"/>
              </a:defRPr>
            </a:lvl3pPr>
            <a:lvl4pPr marL="1733337" indent="-247620" eaLnBrk="0" hangingPunct="0">
              <a:defRPr>
                <a:solidFill>
                  <a:schemeClr val="tx1"/>
                </a:solidFill>
                <a:latin typeface="Arial" charset="0"/>
              </a:defRPr>
            </a:lvl4pPr>
            <a:lvl5pPr marL="2228576" indent="-247620" eaLnBrk="0" hangingPunct="0">
              <a:defRPr>
                <a:solidFill>
                  <a:schemeClr val="tx1"/>
                </a:solidFill>
                <a:latin typeface="Arial" charset="0"/>
              </a:defRPr>
            </a:lvl5pPr>
            <a:lvl6pPr marL="2723815" indent="-247620" eaLnBrk="0" fontAlgn="base" hangingPunct="0">
              <a:spcBef>
                <a:spcPct val="0"/>
              </a:spcBef>
              <a:spcAft>
                <a:spcPct val="0"/>
              </a:spcAft>
              <a:defRPr>
                <a:solidFill>
                  <a:schemeClr val="tx1"/>
                </a:solidFill>
                <a:latin typeface="Arial" charset="0"/>
              </a:defRPr>
            </a:lvl6pPr>
            <a:lvl7pPr marL="3219054" indent="-247620" eaLnBrk="0" fontAlgn="base" hangingPunct="0">
              <a:spcBef>
                <a:spcPct val="0"/>
              </a:spcBef>
              <a:spcAft>
                <a:spcPct val="0"/>
              </a:spcAft>
              <a:defRPr>
                <a:solidFill>
                  <a:schemeClr val="tx1"/>
                </a:solidFill>
                <a:latin typeface="Arial" charset="0"/>
              </a:defRPr>
            </a:lvl7pPr>
            <a:lvl8pPr marL="3714293" indent="-247620" eaLnBrk="0" fontAlgn="base" hangingPunct="0">
              <a:spcBef>
                <a:spcPct val="0"/>
              </a:spcBef>
              <a:spcAft>
                <a:spcPct val="0"/>
              </a:spcAft>
              <a:defRPr>
                <a:solidFill>
                  <a:schemeClr val="tx1"/>
                </a:solidFill>
                <a:latin typeface="Arial" charset="0"/>
              </a:defRPr>
            </a:lvl8pPr>
            <a:lvl9pPr marL="4209532" indent="-247620" eaLnBrk="0" fontAlgn="base" hangingPunct="0">
              <a:spcBef>
                <a:spcPct val="0"/>
              </a:spcBef>
              <a:spcAft>
                <a:spcPct val="0"/>
              </a:spcAft>
              <a:defRPr>
                <a:solidFill>
                  <a:schemeClr val="tx1"/>
                </a:solidFill>
                <a:latin typeface="Arial" charset="0"/>
              </a:defRPr>
            </a:lvl9pPr>
          </a:lstStyle>
          <a:p>
            <a:pPr eaLnBrk="1" hangingPunct="1"/>
            <a:fld id="{A65618C1-BF40-47C4-A214-B9ACA8B30A52}" type="slidenum">
              <a:rPr lang="fr-FR"/>
              <a:pPr eaLnBrk="1" hangingPunct="1"/>
              <a:t>15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8CA98F3-9246-4AD3-B44F-9E63345014FE}" type="slidenum">
              <a:rPr lang="fr-FR" smtClean="0"/>
              <a:t>18</a:t>
            </a:fld>
            <a:endParaRPr lang="fr-FR"/>
          </a:p>
        </p:txBody>
      </p:sp>
    </p:spTree>
    <p:extLst>
      <p:ext uri="{BB962C8B-B14F-4D97-AF65-F5344CB8AC3E}">
        <p14:creationId xmlns:p14="http://schemas.microsoft.com/office/powerpoint/2010/main" val="828189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8CA98F3-9246-4AD3-B44F-9E63345014FE}" type="slidenum">
              <a:rPr lang="fr-FR" smtClean="0"/>
              <a:t>33</a:t>
            </a:fld>
            <a:endParaRPr lang="fr-FR"/>
          </a:p>
        </p:txBody>
      </p:sp>
    </p:spTree>
    <p:extLst>
      <p:ext uri="{BB962C8B-B14F-4D97-AF65-F5344CB8AC3E}">
        <p14:creationId xmlns:p14="http://schemas.microsoft.com/office/powerpoint/2010/main" val="2912432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8CA98F3-9246-4AD3-B44F-9E63345014FE}" type="slidenum">
              <a:rPr lang="fr-FR" smtClean="0"/>
              <a:t>36</a:t>
            </a:fld>
            <a:endParaRPr lang="fr-FR"/>
          </a:p>
        </p:txBody>
      </p:sp>
    </p:spTree>
    <p:extLst>
      <p:ext uri="{BB962C8B-B14F-4D97-AF65-F5344CB8AC3E}">
        <p14:creationId xmlns:p14="http://schemas.microsoft.com/office/powerpoint/2010/main" val="1896279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160889-5398-404C-93F7-A0EFDC6DE247}"/>
              </a:ext>
            </a:extLst>
          </p:cNvPr>
          <p:cNvSpPr>
            <a:spLocks noGrp="1"/>
          </p:cNvSpPr>
          <p:nvPr>
            <p:ph type="ctrTitle"/>
          </p:nvPr>
        </p:nvSpPr>
        <p:spPr>
          <a:xfrm>
            <a:off x="1524000" y="2685535"/>
            <a:ext cx="9144000" cy="824428"/>
          </a:xfrm>
        </p:spPr>
        <p:txBody>
          <a:bodyPr anchor="b"/>
          <a:lstStyle>
            <a:lvl1pPr algn="ctr">
              <a:defRPr sz="4800"/>
            </a:lvl1pPr>
          </a:lstStyle>
          <a:p>
            <a:r>
              <a:rPr lang="fr-FR" dirty="0"/>
              <a:t>Modifiez le style du titre</a:t>
            </a:r>
          </a:p>
        </p:txBody>
      </p:sp>
      <p:sp>
        <p:nvSpPr>
          <p:cNvPr id="3" name="Sous-titre 2">
            <a:extLst>
              <a:ext uri="{FF2B5EF4-FFF2-40B4-BE49-F238E27FC236}">
                <a16:creationId xmlns:a16="http://schemas.microsoft.com/office/drawing/2014/main" id="{402EF88D-B823-4842-AB0C-6FAD12370BC9}"/>
              </a:ext>
            </a:extLst>
          </p:cNvPr>
          <p:cNvSpPr>
            <a:spLocks noGrp="1"/>
          </p:cNvSpPr>
          <p:nvPr>
            <p:ph type="subTitle" idx="1"/>
          </p:nvPr>
        </p:nvSpPr>
        <p:spPr>
          <a:xfrm>
            <a:off x="1524000" y="4410075"/>
            <a:ext cx="9144000" cy="914400"/>
          </a:xfrm>
        </p:spPr>
        <p:txBody>
          <a:bodyPr/>
          <a:lstStyle>
            <a:lvl1pPr marL="0" indent="0" algn="ctr">
              <a:buNone/>
              <a:defRPr sz="2400" b="1">
                <a:effectLst>
                  <a:outerShdw blurRad="38100" dist="38100" dir="2700000" algn="tl">
                    <a:srgbClr val="000000">
                      <a:alpha val="43137"/>
                    </a:srgb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5" name="Espace réservé du pied de page 4">
            <a:extLst>
              <a:ext uri="{FF2B5EF4-FFF2-40B4-BE49-F238E27FC236}">
                <a16:creationId xmlns:a16="http://schemas.microsoft.com/office/drawing/2014/main" id="{D62BE57A-C5BE-4F4F-BE73-92AF6CE69C64}"/>
              </a:ext>
            </a:extLst>
          </p:cNvPr>
          <p:cNvSpPr>
            <a:spLocks noGrp="1"/>
          </p:cNvSpPr>
          <p:nvPr>
            <p:ph type="ftr" sz="quarter" idx="11"/>
          </p:nvPr>
        </p:nvSpPr>
        <p:spPr/>
        <p:txBody>
          <a:bodyPr/>
          <a:lstStyle>
            <a:lvl1pPr algn="l">
              <a:defRPr>
                <a:solidFill>
                  <a:schemeClr val="tx1">
                    <a:lumMod val="65000"/>
                    <a:lumOff val="35000"/>
                  </a:schemeClr>
                </a:solidFill>
              </a:defRPr>
            </a:lvl1pPr>
          </a:lstStyle>
          <a:p>
            <a:r>
              <a:rPr lang="en-US"/>
              <a:t>Statistics Applied to Management - Franck JAOTOMBO 2020</a:t>
            </a:r>
            <a:endParaRPr lang="fr-FR" dirty="0"/>
          </a:p>
        </p:txBody>
      </p:sp>
      <p:sp>
        <p:nvSpPr>
          <p:cNvPr id="6" name="Espace réservé du numéro de diapositive 5">
            <a:extLst>
              <a:ext uri="{FF2B5EF4-FFF2-40B4-BE49-F238E27FC236}">
                <a16:creationId xmlns:a16="http://schemas.microsoft.com/office/drawing/2014/main" id="{29B3B92E-43C6-4769-8502-4FAF2E46A0FB}"/>
              </a:ext>
            </a:extLst>
          </p:cNvPr>
          <p:cNvSpPr>
            <a:spLocks noGrp="1"/>
          </p:cNvSpPr>
          <p:nvPr>
            <p:ph type="sldNum" sz="quarter" idx="12"/>
          </p:nvPr>
        </p:nvSpPr>
        <p:spPr/>
        <p:txBody>
          <a:bodyPr/>
          <a:lstStyle/>
          <a:p>
            <a:fld id="{191025DA-FE1A-48B5-936D-E65C5671ED03}" type="slidenum">
              <a:rPr lang="fr-FR" smtClean="0"/>
              <a:t>‹#›</a:t>
            </a:fld>
            <a:endParaRPr lang="fr-FR"/>
          </a:p>
        </p:txBody>
      </p:sp>
    </p:spTree>
    <p:extLst>
      <p:ext uri="{BB962C8B-B14F-4D97-AF65-F5344CB8AC3E}">
        <p14:creationId xmlns:p14="http://schemas.microsoft.com/office/powerpoint/2010/main" val="2781670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B8F153-721D-488C-9761-DD7651CE49E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7E687AE-7609-45DC-8682-54F08DB8A22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2A812AF-3060-4C52-B597-BB2E1C8FCF1A}"/>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5" name="Espace réservé du pied de page 4">
            <a:extLst>
              <a:ext uri="{FF2B5EF4-FFF2-40B4-BE49-F238E27FC236}">
                <a16:creationId xmlns:a16="http://schemas.microsoft.com/office/drawing/2014/main" id="{B1C9E277-CFAA-41E5-86F5-385AAE466047}"/>
              </a:ext>
            </a:extLst>
          </p:cNvPr>
          <p:cNvSpPr>
            <a:spLocks noGrp="1"/>
          </p:cNvSpPr>
          <p:nvPr>
            <p:ph type="ftr" sz="quarter" idx="11"/>
          </p:nvPr>
        </p:nvSpPr>
        <p:spPr/>
        <p:txBody>
          <a:bodyPr/>
          <a:lstStyle/>
          <a:p>
            <a:r>
              <a:rPr lang="en-US"/>
              <a:t>Statistics Applied to Management - Franck JAOTOMBO 2020</a:t>
            </a:r>
            <a:endParaRPr lang="fr-FR"/>
          </a:p>
        </p:txBody>
      </p:sp>
      <p:sp>
        <p:nvSpPr>
          <p:cNvPr id="6" name="Espace réservé du numéro de diapositive 5">
            <a:extLst>
              <a:ext uri="{FF2B5EF4-FFF2-40B4-BE49-F238E27FC236}">
                <a16:creationId xmlns:a16="http://schemas.microsoft.com/office/drawing/2014/main" id="{DDB0E41D-BBC4-433E-90C8-4F16FFB0E31A}"/>
              </a:ext>
            </a:extLst>
          </p:cNvPr>
          <p:cNvSpPr>
            <a:spLocks noGrp="1"/>
          </p:cNvSpPr>
          <p:nvPr>
            <p:ph type="sldNum" sz="quarter" idx="12"/>
          </p:nvPr>
        </p:nvSpPr>
        <p:spPr/>
        <p:txBody>
          <a:bodyPr/>
          <a:lstStyle/>
          <a:p>
            <a:fld id="{191025DA-FE1A-48B5-936D-E65C5671ED03}" type="slidenum">
              <a:rPr lang="fr-FR" smtClean="0"/>
              <a:t>‹#›</a:t>
            </a:fld>
            <a:endParaRPr lang="fr-FR"/>
          </a:p>
        </p:txBody>
      </p:sp>
    </p:spTree>
    <p:extLst>
      <p:ext uri="{BB962C8B-B14F-4D97-AF65-F5344CB8AC3E}">
        <p14:creationId xmlns:p14="http://schemas.microsoft.com/office/powerpoint/2010/main" val="951031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DE4CA02-C2C9-49E5-B399-219C5066E2D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6277179-C89E-4B86-91B5-57042DC2766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0EB8160-857F-4285-9C5B-E07AF2EF18D0}"/>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5" name="Espace réservé du pied de page 4">
            <a:extLst>
              <a:ext uri="{FF2B5EF4-FFF2-40B4-BE49-F238E27FC236}">
                <a16:creationId xmlns:a16="http://schemas.microsoft.com/office/drawing/2014/main" id="{2E35C633-F81C-4FDD-9A09-721766F6FCB3}"/>
              </a:ext>
            </a:extLst>
          </p:cNvPr>
          <p:cNvSpPr>
            <a:spLocks noGrp="1"/>
          </p:cNvSpPr>
          <p:nvPr>
            <p:ph type="ftr" sz="quarter" idx="11"/>
          </p:nvPr>
        </p:nvSpPr>
        <p:spPr/>
        <p:txBody>
          <a:bodyPr/>
          <a:lstStyle/>
          <a:p>
            <a:r>
              <a:rPr lang="en-US"/>
              <a:t>Statistics Applied to Management - Franck JAOTOMBO 2020</a:t>
            </a:r>
            <a:endParaRPr lang="fr-FR"/>
          </a:p>
        </p:txBody>
      </p:sp>
      <p:sp>
        <p:nvSpPr>
          <p:cNvPr id="6" name="Espace réservé du numéro de diapositive 5">
            <a:extLst>
              <a:ext uri="{FF2B5EF4-FFF2-40B4-BE49-F238E27FC236}">
                <a16:creationId xmlns:a16="http://schemas.microsoft.com/office/drawing/2014/main" id="{412CA371-DC62-4967-9B69-10DE23365141}"/>
              </a:ext>
            </a:extLst>
          </p:cNvPr>
          <p:cNvSpPr>
            <a:spLocks noGrp="1"/>
          </p:cNvSpPr>
          <p:nvPr>
            <p:ph type="sldNum" sz="quarter" idx="12"/>
          </p:nvPr>
        </p:nvSpPr>
        <p:spPr/>
        <p:txBody>
          <a:bodyPr/>
          <a:lstStyle/>
          <a:p>
            <a:fld id="{191025DA-FE1A-48B5-936D-E65C5671ED03}" type="slidenum">
              <a:rPr lang="fr-FR" smtClean="0"/>
              <a:t>‹#›</a:t>
            </a:fld>
            <a:endParaRPr lang="fr-FR"/>
          </a:p>
        </p:txBody>
      </p:sp>
    </p:spTree>
    <p:extLst>
      <p:ext uri="{BB962C8B-B14F-4D97-AF65-F5344CB8AC3E}">
        <p14:creationId xmlns:p14="http://schemas.microsoft.com/office/powerpoint/2010/main" val="2917230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C000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400" b="1" i="0">
                <a:solidFill>
                  <a:srgbClr val="4A4A49"/>
                </a:solidFill>
                <a:latin typeface="Arial"/>
                <a:cs typeface="Arial"/>
              </a:defRPr>
            </a:lvl1pPr>
          </a:lstStyle>
          <a:p>
            <a:pPr marL="12700">
              <a:lnSpc>
                <a:spcPts val="1645"/>
              </a:lnSpc>
            </a:pPr>
            <a:r>
              <a:rPr spc="-20" dirty="0"/>
              <a:t>BBA:</a:t>
            </a:r>
            <a:r>
              <a:rPr spc="-70" dirty="0"/>
              <a:t> </a:t>
            </a:r>
            <a:r>
              <a:rPr spc="-20" dirty="0"/>
              <a:t>Data</a:t>
            </a:r>
            <a:r>
              <a:rPr spc="-65" dirty="0"/>
              <a:t> </a:t>
            </a:r>
            <a:r>
              <a:rPr spc="-30" dirty="0"/>
              <a:t>Management</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770578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A524A3-4041-4DD6-8E25-D8BE8400567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658B5F6-398A-46F7-A344-65F9A119CF2B}"/>
              </a:ext>
            </a:extLst>
          </p:cNvPr>
          <p:cNvSpPr>
            <a:spLocks noGrp="1"/>
          </p:cNvSpPr>
          <p:nvPr>
            <p:ph idx="1"/>
          </p:nvPr>
        </p:nvSpPr>
        <p:spPr>
          <a:effectLst>
            <a:outerShdw blurRad="50800" dist="50800" dir="5400000" algn="ctr" rotWithShape="0">
              <a:schemeClr val="bg1"/>
            </a:outerShdw>
          </a:effectLst>
        </p:spPr>
        <p:txBody>
          <a:bodyPr/>
          <a:lstStyle>
            <a:lvl1pPr>
              <a:defRPr>
                <a:solidFill>
                  <a:schemeClr val="tx1">
                    <a:lumMod val="65000"/>
                    <a:lumOff val="35000"/>
                  </a:schemeClr>
                </a:solidFill>
                <a:effectLst/>
              </a:defRPr>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7C768170-4CC5-49EC-B16D-704DB17DF724}"/>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5" name="Espace réservé du pied de page 4">
            <a:extLst>
              <a:ext uri="{FF2B5EF4-FFF2-40B4-BE49-F238E27FC236}">
                <a16:creationId xmlns:a16="http://schemas.microsoft.com/office/drawing/2014/main" id="{A6C1962E-09E9-4B04-AEB5-92F308202D56}"/>
              </a:ext>
            </a:extLst>
          </p:cNvPr>
          <p:cNvSpPr>
            <a:spLocks noGrp="1"/>
          </p:cNvSpPr>
          <p:nvPr>
            <p:ph type="ftr" sz="quarter" idx="11"/>
          </p:nvPr>
        </p:nvSpPr>
        <p:spPr/>
        <p:txBody>
          <a:bodyPr/>
          <a:lstStyle/>
          <a:p>
            <a:r>
              <a:rPr lang="en-US"/>
              <a:t>Statistics Applied to Management - Franck JAOTOMBO 2020</a:t>
            </a:r>
            <a:endParaRPr lang="fr-FR"/>
          </a:p>
        </p:txBody>
      </p:sp>
      <p:sp>
        <p:nvSpPr>
          <p:cNvPr id="6" name="Espace réservé du numéro de diapositive 5">
            <a:extLst>
              <a:ext uri="{FF2B5EF4-FFF2-40B4-BE49-F238E27FC236}">
                <a16:creationId xmlns:a16="http://schemas.microsoft.com/office/drawing/2014/main" id="{DDC007A1-B191-49E4-A87C-511C4FEE988A}"/>
              </a:ext>
            </a:extLst>
          </p:cNvPr>
          <p:cNvSpPr>
            <a:spLocks noGrp="1"/>
          </p:cNvSpPr>
          <p:nvPr>
            <p:ph type="sldNum" sz="quarter" idx="12"/>
          </p:nvPr>
        </p:nvSpPr>
        <p:spPr/>
        <p:txBody>
          <a:bodyPr/>
          <a:lstStyle/>
          <a:p>
            <a:fld id="{191025DA-FE1A-48B5-936D-E65C5671ED03}" type="slidenum">
              <a:rPr lang="fr-FR" smtClean="0"/>
              <a:t>‹#›</a:t>
            </a:fld>
            <a:endParaRPr lang="fr-FR"/>
          </a:p>
        </p:txBody>
      </p:sp>
    </p:spTree>
    <p:extLst>
      <p:ext uri="{BB962C8B-B14F-4D97-AF65-F5344CB8AC3E}">
        <p14:creationId xmlns:p14="http://schemas.microsoft.com/office/powerpoint/2010/main" val="1187143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5A643E-2DBC-4CA8-9838-43CF8A9121E0}"/>
              </a:ext>
            </a:extLst>
          </p:cNvPr>
          <p:cNvSpPr>
            <a:spLocks noGrp="1"/>
          </p:cNvSpPr>
          <p:nvPr>
            <p:ph type="title"/>
          </p:nvPr>
        </p:nvSpPr>
        <p:spPr>
          <a:xfrm>
            <a:off x="831850" y="2924432"/>
            <a:ext cx="10515600" cy="742693"/>
          </a:xfrm>
        </p:spPr>
        <p:txBody>
          <a:bodyPr anchor="b"/>
          <a:lstStyle>
            <a:lvl1pPr>
              <a:defRPr sz="4400"/>
            </a:lvl1pPr>
          </a:lstStyle>
          <a:p>
            <a:r>
              <a:rPr lang="fr-FR" dirty="0"/>
              <a:t>Modifiez le style du titre</a:t>
            </a:r>
          </a:p>
        </p:txBody>
      </p:sp>
      <p:sp>
        <p:nvSpPr>
          <p:cNvPr id="3" name="Espace réservé du texte 2">
            <a:extLst>
              <a:ext uri="{FF2B5EF4-FFF2-40B4-BE49-F238E27FC236}">
                <a16:creationId xmlns:a16="http://schemas.microsoft.com/office/drawing/2014/main" id="{48368187-EEC8-4399-BB65-ECDAE31BFFFD}"/>
              </a:ext>
            </a:extLst>
          </p:cNvPr>
          <p:cNvSpPr>
            <a:spLocks noGrp="1"/>
          </p:cNvSpPr>
          <p:nvPr>
            <p:ph type="body" idx="1"/>
          </p:nvPr>
        </p:nvSpPr>
        <p:spPr>
          <a:xfrm>
            <a:off x="831850" y="4589463"/>
            <a:ext cx="10515600" cy="1011237"/>
          </a:xfrm>
        </p:spPr>
        <p:txBody>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Cliquez pour modifier les styles du texte du masque</a:t>
            </a:r>
          </a:p>
        </p:txBody>
      </p:sp>
      <p:sp>
        <p:nvSpPr>
          <p:cNvPr id="5" name="Espace réservé du pied de page 4">
            <a:extLst>
              <a:ext uri="{FF2B5EF4-FFF2-40B4-BE49-F238E27FC236}">
                <a16:creationId xmlns:a16="http://schemas.microsoft.com/office/drawing/2014/main" id="{9D61B70B-67B6-46F4-9629-3A5633ADE9CE}"/>
              </a:ext>
            </a:extLst>
          </p:cNvPr>
          <p:cNvSpPr>
            <a:spLocks noGrp="1"/>
          </p:cNvSpPr>
          <p:nvPr>
            <p:ph type="ftr" sz="quarter" idx="11"/>
          </p:nvPr>
        </p:nvSpPr>
        <p:spPr/>
        <p:txBody>
          <a:bodyPr/>
          <a:lstStyle/>
          <a:p>
            <a:r>
              <a:rPr lang="en-US"/>
              <a:t>Statistics Applied to Management - Franck JAOTOMBO 2020</a:t>
            </a:r>
            <a:endParaRPr lang="fr-FR"/>
          </a:p>
        </p:txBody>
      </p:sp>
      <p:sp>
        <p:nvSpPr>
          <p:cNvPr id="6" name="Espace réservé du numéro de diapositive 5">
            <a:extLst>
              <a:ext uri="{FF2B5EF4-FFF2-40B4-BE49-F238E27FC236}">
                <a16:creationId xmlns:a16="http://schemas.microsoft.com/office/drawing/2014/main" id="{12DE6147-CE57-4FBB-8573-8B5FF612C609}"/>
              </a:ext>
            </a:extLst>
          </p:cNvPr>
          <p:cNvSpPr>
            <a:spLocks noGrp="1"/>
          </p:cNvSpPr>
          <p:nvPr>
            <p:ph type="sldNum" sz="quarter" idx="12"/>
          </p:nvPr>
        </p:nvSpPr>
        <p:spPr/>
        <p:txBody>
          <a:bodyPr/>
          <a:lstStyle/>
          <a:p>
            <a:fld id="{191025DA-FE1A-48B5-936D-E65C5671ED03}" type="slidenum">
              <a:rPr lang="fr-FR" smtClean="0"/>
              <a:t>‹#›</a:t>
            </a:fld>
            <a:endParaRPr lang="fr-FR"/>
          </a:p>
        </p:txBody>
      </p:sp>
    </p:spTree>
    <p:extLst>
      <p:ext uri="{BB962C8B-B14F-4D97-AF65-F5344CB8AC3E}">
        <p14:creationId xmlns:p14="http://schemas.microsoft.com/office/powerpoint/2010/main" val="3681584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B0B603-7189-4771-8CD1-067D42363C2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1339A23-4FB8-4210-A4BA-D3935B60E11F}"/>
              </a:ext>
            </a:extLst>
          </p:cNvPr>
          <p:cNvSpPr>
            <a:spLocks noGrp="1"/>
          </p:cNvSpPr>
          <p:nvPr>
            <p:ph sz="half" idx="1"/>
          </p:nvPr>
        </p:nvSpPr>
        <p:spPr>
          <a:xfrm>
            <a:off x="228599" y="1340285"/>
            <a:ext cx="5791201" cy="483667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98F2000-04D5-47D4-830A-B7EE39AB8545}"/>
              </a:ext>
            </a:extLst>
          </p:cNvPr>
          <p:cNvSpPr>
            <a:spLocks noGrp="1"/>
          </p:cNvSpPr>
          <p:nvPr>
            <p:ph sz="half" idx="2"/>
          </p:nvPr>
        </p:nvSpPr>
        <p:spPr>
          <a:xfrm>
            <a:off x="6172199" y="1340285"/>
            <a:ext cx="5762623" cy="483667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a:extLst>
              <a:ext uri="{FF2B5EF4-FFF2-40B4-BE49-F238E27FC236}">
                <a16:creationId xmlns:a16="http://schemas.microsoft.com/office/drawing/2014/main" id="{1BD56E97-C9E1-433D-BC4E-85E0186AA9A2}"/>
              </a:ext>
            </a:extLst>
          </p:cNvPr>
          <p:cNvSpPr>
            <a:spLocks noGrp="1"/>
          </p:cNvSpPr>
          <p:nvPr>
            <p:ph type="ftr" sz="quarter" idx="11"/>
          </p:nvPr>
        </p:nvSpPr>
        <p:spPr/>
        <p:txBody>
          <a:bodyPr/>
          <a:lstStyle/>
          <a:p>
            <a:r>
              <a:rPr lang="en-US"/>
              <a:t>Statistics Applied to Management - Franck JAOTOMBO 2020</a:t>
            </a:r>
            <a:endParaRPr lang="fr-FR"/>
          </a:p>
        </p:txBody>
      </p:sp>
      <p:sp>
        <p:nvSpPr>
          <p:cNvPr id="7" name="Espace réservé du numéro de diapositive 6">
            <a:extLst>
              <a:ext uri="{FF2B5EF4-FFF2-40B4-BE49-F238E27FC236}">
                <a16:creationId xmlns:a16="http://schemas.microsoft.com/office/drawing/2014/main" id="{F395FE8A-CB9B-4DC2-8D74-7A3ABE7DFF41}"/>
              </a:ext>
            </a:extLst>
          </p:cNvPr>
          <p:cNvSpPr>
            <a:spLocks noGrp="1"/>
          </p:cNvSpPr>
          <p:nvPr>
            <p:ph type="sldNum" sz="quarter" idx="12"/>
          </p:nvPr>
        </p:nvSpPr>
        <p:spPr/>
        <p:txBody>
          <a:bodyPr/>
          <a:lstStyle/>
          <a:p>
            <a:fld id="{191025DA-FE1A-48B5-936D-E65C5671ED03}" type="slidenum">
              <a:rPr lang="fr-FR" smtClean="0"/>
              <a:t>‹#›</a:t>
            </a:fld>
            <a:endParaRPr lang="fr-FR"/>
          </a:p>
        </p:txBody>
      </p:sp>
    </p:spTree>
    <p:extLst>
      <p:ext uri="{BB962C8B-B14F-4D97-AF65-F5344CB8AC3E}">
        <p14:creationId xmlns:p14="http://schemas.microsoft.com/office/powerpoint/2010/main" val="3425329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36B6F2-E0A8-4280-A5B5-B9EE01638FD7}"/>
              </a:ext>
            </a:extLst>
          </p:cNvPr>
          <p:cNvSpPr>
            <a:spLocks noGrp="1"/>
          </p:cNvSpPr>
          <p:nvPr>
            <p:ph type="title"/>
          </p:nvPr>
        </p:nvSpPr>
        <p:spPr>
          <a:xfrm>
            <a:off x="237995" y="219739"/>
            <a:ext cx="10883661" cy="762182"/>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9F73A65-C879-458B-A4A9-D0BE0DC2D288}"/>
              </a:ext>
            </a:extLst>
          </p:cNvPr>
          <p:cNvSpPr>
            <a:spLocks noGrp="1"/>
          </p:cNvSpPr>
          <p:nvPr>
            <p:ph type="body" idx="1"/>
          </p:nvPr>
        </p:nvSpPr>
        <p:spPr>
          <a:xfrm>
            <a:off x="237995" y="1056035"/>
            <a:ext cx="585800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B920DF5-3CAE-40A6-A0DE-7372AE51B626}"/>
              </a:ext>
            </a:extLst>
          </p:cNvPr>
          <p:cNvSpPr>
            <a:spLocks noGrp="1"/>
          </p:cNvSpPr>
          <p:nvPr>
            <p:ph sz="half" idx="2"/>
          </p:nvPr>
        </p:nvSpPr>
        <p:spPr>
          <a:xfrm>
            <a:off x="237996" y="1954061"/>
            <a:ext cx="5858004" cy="423560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1A41A4C-69D3-415D-93A9-4C41380C38F3}"/>
              </a:ext>
            </a:extLst>
          </p:cNvPr>
          <p:cNvSpPr>
            <a:spLocks noGrp="1"/>
          </p:cNvSpPr>
          <p:nvPr>
            <p:ph type="body" sz="quarter" idx="3"/>
          </p:nvPr>
        </p:nvSpPr>
        <p:spPr>
          <a:xfrm>
            <a:off x="6300592" y="1058710"/>
            <a:ext cx="563423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9BF6557-982B-4114-AAC7-3CD7E8BD3C29}"/>
              </a:ext>
            </a:extLst>
          </p:cNvPr>
          <p:cNvSpPr>
            <a:spLocks noGrp="1"/>
          </p:cNvSpPr>
          <p:nvPr>
            <p:ph sz="quarter" idx="4"/>
          </p:nvPr>
        </p:nvSpPr>
        <p:spPr>
          <a:xfrm>
            <a:off x="6300591" y="1966455"/>
            <a:ext cx="5634231" cy="42232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Espace réservé du pied de page 7">
            <a:extLst>
              <a:ext uri="{FF2B5EF4-FFF2-40B4-BE49-F238E27FC236}">
                <a16:creationId xmlns:a16="http://schemas.microsoft.com/office/drawing/2014/main" id="{E0877B34-EC3E-4CD6-B03C-8FB56B156F64}"/>
              </a:ext>
            </a:extLst>
          </p:cNvPr>
          <p:cNvSpPr>
            <a:spLocks noGrp="1"/>
          </p:cNvSpPr>
          <p:nvPr>
            <p:ph type="ftr" sz="quarter" idx="11"/>
          </p:nvPr>
        </p:nvSpPr>
        <p:spPr/>
        <p:txBody>
          <a:bodyPr/>
          <a:lstStyle/>
          <a:p>
            <a:r>
              <a:rPr lang="en-US"/>
              <a:t>Statistics Applied to Management - Franck JAOTOMBO 2020</a:t>
            </a:r>
            <a:endParaRPr lang="fr-FR"/>
          </a:p>
        </p:txBody>
      </p:sp>
      <p:sp>
        <p:nvSpPr>
          <p:cNvPr id="9" name="Espace réservé du numéro de diapositive 8">
            <a:extLst>
              <a:ext uri="{FF2B5EF4-FFF2-40B4-BE49-F238E27FC236}">
                <a16:creationId xmlns:a16="http://schemas.microsoft.com/office/drawing/2014/main" id="{ABF684FC-3212-42C8-ABDE-1455D84EF41B}"/>
              </a:ext>
            </a:extLst>
          </p:cNvPr>
          <p:cNvSpPr>
            <a:spLocks noGrp="1"/>
          </p:cNvSpPr>
          <p:nvPr>
            <p:ph type="sldNum" sz="quarter" idx="12"/>
          </p:nvPr>
        </p:nvSpPr>
        <p:spPr/>
        <p:txBody>
          <a:bodyPr/>
          <a:lstStyle/>
          <a:p>
            <a:fld id="{191025DA-FE1A-48B5-936D-E65C5671ED03}" type="slidenum">
              <a:rPr lang="fr-FR" smtClean="0"/>
              <a:t>‹#›</a:t>
            </a:fld>
            <a:endParaRPr lang="fr-FR"/>
          </a:p>
        </p:txBody>
      </p:sp>
    </p:spTree>
    <p:extLst>
      <p:ext uri="{BB962C8B-B14F-4D97-AF65-F5344CB8AC3E}">
        <p14:creationId xmlns:p14="http://schemas.microsoft.com/office/powerpoint/2010/main" val="3497024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5250DB-A3C0-4060-B8CD-49B91F3B894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A39F9CC-D407-4398-B7B0-23F4C82D38FD}"/>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4" name="Espace réservé du pied de page 3">
            <a:extLst>
              <a:ext uri="{FF2B5EF4-FFF2-40B4-BE49-F238E27FC236}">
                <a16:creationId xmlns:a16="http://schemas.microsoft.com/office/drawing/2014/main" id="{96A57B74-B8DC-4231-9714-028D60400214}"/>
              </a:ext>
            </a:extLst>
          </p:cNvPr>
          <p:cNvSpPr>
            <a:spLocks noGrp="1"/>
          </p:cNvSpPr>
          <p:nvPr>
            <p:ph type="ftr" sz="quarter" idx="11"/>
          </p:nvPr>
        </p:nvSpPr>
        <p:spPr/>
        <p:txBody>
          <a:bodyPr/>
          <a:lstStyle/>
          <a:p>
            <a:r>
              <a:rPr lang="en-US"/>
              <a:t>Statistics Applied to Management - Franck JAOTOMBO 2020</a:t>
            </a:r>
            <a:endParaRPr lang="fr-FR"/>
          </a:p>
        </p:txBody>
      </p:sp>
      <p:sp>
        <p:nvSpPr>
          <p:cNvPr id="5" name="Espace réservé du numéro de diapositive 4">
            <a:extLst>
              <a:ext uri="{FF2B5EF4-FFF2-40B4-BE49-F238E27FC236}">
                <a16:creationId xmlns:a16="http://schemas.microsoft.com/office/drawing/2014/main" id="{D89B90E9-9DBE-48CA-8D1E-D07A96ED80D5}"/>
              </a:ext>
            </a:extLst>
          </p:cNvPr>
          <p:cNvSpPr>
            <a:spLocks noGrp="1"/>
          </p:cNvSpPr>
          <p:nvPr>
            <p:ph type="sldNum" sz="quarter" idx="12"/>
          </p:nvPr>
        </p:nvSpPr>
        <p:spPr/>
        <p:txBody>
          <a:bodyPr/>
          <a:lstStyle/>
          <a:p>
            <a:fld id="{191025DA-FE1A-48B5-936D-E65C5671ED03}" type="slidenum">
              <a:rPr lang="fr-FR" smtClean="0"/>
              <a:t>‹#›</a:t>
            </a:fld>
            <a:endParaRPr lang="fr-FR"/>
          </a:p>
        </p:txBody>
      </p:sp>
    </p:spTree>
    <p:extLst>
      <p:ext uri="{BB962C8B-B14F-4D97-AF65-F5344CB8AC3E}">
        <p14:creationId xmlns:p14="http://schemas.microsoft.com/office/powerpoint/2010/main" val="109640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2C75259-666D-417C-AECA-90E55EBCD2F5}"/>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3" name="Espace réservé du pied de page 2">
            <a:extLst>
              <a:ext uri="{FF2B5EF4-FFF2-40B4-BE49-F238E27FC236}">
                <a16:creationId xmlns:a16="http://schemas.microsoft.com/office/drawing/2014/main" id="{7C390912-98C3-40F8-8CB3-F8F6E8AF35CD}"/>
              </a:ext>
            </a:extLst>
          </p:cNvPr>
          <p:cNvSpPr>
            <a:spLocks noGrp="1"/>
          </p:cNvSpPr>
          <p:nvPr>
            <p:ph type="ftr" sz="quarter" idx="11"/>
          </p:nvPr>
        </p:nvSpPr>
        <p:spPr/>
        <p:txBody>
          <a:bodyPr/>
          <a:lstStyle/>
          <a:p>
            <a:r>
              <a:rPr lang="en-US"/>
              <a:t>Statistics Applied to Management - Franck JAOTOMBO 2020</a:t>
            </a:r>
            <a:endParaRPr lang="fr-FR"/>
          </a:p>
        </p:txBody>
      </p:sp>
      <p:sp>
        <p:nvSpPr>
          <p:cNvPr id="4" name="Espace réservé du numéro de diapositive 3">
            <a:extLst>
              <a:ext uri="{FF2B5EF4-FFF2-40B4-BE49-F238E27FC236}">
                <a16:creationId xmlns:a16="http://schemas.microsoft.com/office/drawing/2014/main" id="{96E9384B-7EAF-466E-B877-3CBDC6EAA0A3}"/>
              </a:ext>
            </a:extLst>
          </p:cNvPr>
          <p:cNvSpPr>
            <a:spLocks noGrp="1"/>
          </p:cNvSpPr>
          <p:nvPr>
            <p:ph type="sldNum" sz="quarter" idx="12"/>
          </p:nvPr>
        </p:nvSpPr>
        <p:spPr/>
        <p:txBody>
          <a:bodyPr/>
          <a:lstStyle/>
          <a:p>
            <a:fld id="{191025DA-FE1A-48B5-936D-E65C5671ED03}" type="slidenum">
              <a:rPr lang="fr-FR" smtClean="0"/>
              <a:t>‹#›</a:t>
            </a:fld>
            <a:endParaRPr lang="fr-FR"/>
          </a:p>
        </p:txBody>
      </p:sp>
    </p:spTree>
    <p:extLst>
      <p:ext uri="{BB962C8B-B14F-4D97-AF65-F5344CB8AC3E}">
        <p14:creationId xmlns:p14="http://schemas.microsoft.com/office/powerpoint/2010/main" val="1406776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B75FCF-9EB1-4B5B-9C29-877BA800027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51BC32B-0680-45BC-9030-E99DFE4FE1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7C4640E-3FAD-45C6-A87B-C2009CE61D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F3A8B98-233A-42C8-953C-AA501E128418}"/>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6" name="Espace réservé du pied de page 5">
            <a:extLst>
              <a:ext uri="{FF2B5EF4-FFF2-40B4-BE49-F238E27FC236}">
                <a16:creationId xmlns:a16="http://schemas.microsoft.com/office/drawing/2014/main" id="{B354F747-F9C8-4E30-B455-0690ABE1A6E4}"/>
              </a:ext>
            </a:extLst>
          </p:cNvPr>
          <p:cNvSpPr>
            <a:spLocks noGrp="1"/>
          </p:cNvSpPr>
          <p:nvPr>
            <p:ph type="ftr" sz="quarter" idx="11"/>
          </p:nvPr>
        </p:nvSpPr>
        <p:spPr/>
        <p:txBody>
          <a:bodyPr/>
          <a:lstStyle/>
          <a:p>
            <a:r>
              <a:rPr lang="en-US"/>
              <a:t>Statistics Applied to Management - Franck JAOTOMBO 2020</a:t>
            </a:r>
            <a:endParaRPr lang="fr-FR"/>
          </a:p>
        </p:txBody>
      </p:sp>
      <p:sp>
        <p:nvSpPr>
          <p:cNvPr id="7" name="Espace réservé du numéro de diapositive 6">
            <a:extLst>
              <a:ext uri="{FF2B5EF4-FFF2-40B4-BE49-F238E27FC236}">
                <a16:creationId xmlns:a16="http://schemas.microsoft.com/office/drawing/2014/main" id="{FA3DF0F8-F998-4F9E-B8B1-843BB18CB0B1}"/>
              </a:ext>
            </a:extLst>
          </p:cNvPr>
          <p:cNvSpPr>
            <a:spLocks noGrp="1"/>
          </p:cNvSpPr>
          <p:nvPr>
            <p:ph type="sldNum" sz="quarter" idx="12"/>
          </p:nvPr>
        </p:nvSpPr>
        <p:spPr/>
        <p:txBody>
          <a:bodyPr/>
          <a:lstStyle/>
          <a:p>
            <a:fld id="{191025DA-FE1A-48B5-936D-E65C5671ED03}" type="slidenum">
              <a:rPr lang="fr-FR" smtClean="0"/>
              <a:t>‹#›</a:t>
            </a:fld>
            <a:endParaRPr lang="fr-FR"/>
          </a:p>
        </p:txBody>
      </p:sp>
    </p:spTree>
    <p:extLst>
      <p:ext uri="{BB962C8B-B14F-4D97-AF65-F5344CB8AC3E}">
        <p14:creationId xmlns:p14="http://schemas.microsoft.com/office/powerpoint/2010/main" val="2863604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3225C1-F62A-41F2-B783-5DA0BF9A451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E5A851B-9EB8-4397-9572-A153C276A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65FCBCC-690A-4D95-9ABA-D67DBEB5A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D3A09EA-8527-4D54-A543-FD18298D2891}"/>
              </a:ext>
            </a:extLst>
          </p:cNvPr>
          <p:cNvSpPr>
            <a:spLocks noGrp="1"/>
          </p:cNvSpPr>
          <p:nvPr>
            <p:ph type="dt" sz="half" idx="10"/>
          </p:nvPr>
        </p:nvSpPr>
        <p:spPr>
          <a:xfrm>
            <a:off x="838200" y="6356350"/>
            <a:ext cx="2743200" cy="365125"/>
          </a:xfrm>
          <a:prstGeom prst="rect">
            <a:avLst/>
          </a:prstGeom>
        </p:spPr>
        <p:txBody>
          <a:bodyPr/>
          <a:lstStyle/>
          <a:p>
            <a:endParaRPr lang="fr-FR"/>
          </a:p>
        </p:txBody>
      </p:sp>
      <p:sp>
        <p:nvSpPr>
          <p:cNvPr id="6" name="Espace réservé du pied de page 5">
            <a:extLst>
              <a:ext uri="{FF2B5EF4-FFF2-40B4-BE49-F238E27FC236}">
                <a16:creationId xmlns:a16="http://schemas.microsoft.com/office/drawing/2014/main" id="{1CDAB926-9E38-4F8A-B3EA-154086A15138}"/>
              </a:ext>
            </a:extLst>
          </p:cNvPr>
          <p:cNvSpPr>
            <a:spLocks noGrp="1"/>
          </p:cNvSpPr>
          <p:nvPr>
            <p:ph type="ftr" sz="quarter" idx="11"/>
          </p:nvPr>
        </p:nvSpPr>
        <p:spPr/>
        <p:txBody>
          <a:bodyPr/>
          <a:lstStyle/>
          <a:p>
            <a:r>
              <a:rPr lang="en-US"/>
              <a:t>Statistics Applied to Management - Franck JAOTOMBO 2020</a:t>
            </a:r>
            <a:endParaRPr lang="fr-FR"/>
          </a:p>
        </p:txBody>
      </p:sp>
      <p:sp>
        <p:nvSpPr>
          <p:cNvPr id="7" name="Espace réservé du numéro de diapositive 6">
            <a:extLst>
              <a:ext uri="{FF2B5EF4-FFF2-40B4-BE49-F238E27FC236}">
                <a16:creationId xmlns:a16="http://schemas.microsoft.com/office/drawing/2014/main" id="{B69D844A-8E99-4895-BFBC-F5055B874012}"/>
              </a:ext>
            </a:extLst>
          </p:cNvPr>
          <p:cNvSpPr>
            <a:spLocks noGrp="1"/>
          </p:cNvSpPr>
          <p:nvPr>
            <p:ph type="sldNum" sz="quarter" idx="12"/>
          </p:nvPr>
        </p:nvSpPr>
        <p:spPr/>
        <p:txBody>
          <a:bodyPr/>
          <a:lstStyle/>
          <a:p>
            <a:fld id="{191025DA-FE1A-48B5-936D-E65C5671ED03}" type="slidenum">
              <a:rPr lang="fr-FR" smtClean="0"/>
              <a:t>‹#›</a:t>
            </a:fld>
            <a:endParaRPr lang="fr-FR"/>
          </a:p>
        </p:txBody>
      </p:sp>
    </p:spTree>
    <p:extLst>
      <p:ext uri="{BB962C8B-B14F-4D97-AF65-F5344CB8AC3E}">
        <p14:creationId xmlns:p14="http://schemas.microsoft.com/office/powerpoint/2010/main" val="1436543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0AE50A5-F5AC-47B2-B73B-13ABD3F441A6}"/>
              </a:ext>
            </a:extLst>
          </p:cNvPr>
          <p:cNvSpPr>
            <a:spLocks noGrp="1"/>
          </p:cNvSpPr>
          <p:nvPr>
            <p:ph type="title"/>
          </p:nvPr>
        </p:nvSpPr>
        <p:spPr>
          <a:xfrm>
            <a:off x="228599" y="182676"/>
            <a:ext cx="10864703" cy="831852"/>
          </a:xfrm>
          <a:prstGeom prst="rect">
            <a:avLst/>
          </a:prstGeom>
          <a:solidFill>
            <a:srgbClr val="FF0000"/>
          </a:solidFill>
        </p:spPr>
        <p:txBody>
          <a:bodyPr vert="horz" lIns="91440" tIns="45720" rIns="91440" bIns="45720" rtlCol="0" anchor="ctr">
            <a:noAutofit/>
          </a:bodyPr>
          <a:lstStyle/>
          <a:p>
            <a:r>
              <a:rPr lang="fr-FR" dirty="0"/>
              <a:t>Modifiez le style du titre</a:t>
            </a:r>
          </a:p>
        </p:txBody>
      </p:sp>
      <p:sp>
        <p:nvSpPr>
          <p:cNvPr id="3" name="Espace réservé du texte 2">
            <a:extLst>
              <a:ext uri="{FF2B5EF4-FFF2-40B4-BE49-F238E27FC236}">
                <a16:creationId xmlns:a16="http://schemas.microsoft.com/office/drawing/2014/main" id="{2D77F8DE-D257-4A09-9462-4F9A147A092F}"/>
              </a:ext>
            </a:extLst>
          </p:cNvPr>
          <p:cNvSpPr>
            <a:spLocks noGrp="1"/>
          </p:cNvSpPr>
          <p:nvPr>
            <p:ph type="body" idx="1"/>
          </p:nvPr>
        </p:nvSpPr>
        <p:spPr>
          <a:xfrm>
            <a:off x="228599" y="1419225"/>
            <a:ext cx="11706225" cy="4757738"/>
          </a:xfrm>
          <a:prstGeom prst="rect">
            <a:avLst/>
          </a:prstGeom>
          <a:noFill/>
          <a:ln w="12700">
            <a:noFill/>
          </a:ln>
          <a:effectLst>
            <a:outerShdw blurRad="50800" dist="50800" dir="5400000" algn="ctr" rotWithShape="0">
              <a:schemeClr val="bg1"/>
            </a:outerShdw>
          </a:effectLst>
        </p:spPr>
        <p:txBody>
          <a:bodyPr vert="horz" lIns="91440" tIns="45720" rIns="91440" bIns="45720" rtlCol="0">
            <a:normAutofit/>
          </a:bodyPr>
          <a:lstStyle/>
          <a:p>
            <a:pPr lvl="0"/>
            <a:r>
              <a:rPr lang="fr-FR" dirty="0"/>
              <a:t>Premier niveau</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pied de page 4">
            <a:extLst>
              <a:ext uri="{FF2B5EF4-FFF2-40B4-BE49-F238E27FC236}">
                <a16:creationId xmlns:a16="http://schemas.microsoft.com/office/drawing/2014/main" id="{06FD7D45-7AC1-45A8-88C9-D283E3A0373C}"/>
              </a:ext>
            </a:extLst>
          </p:cNvPr>
          <p:cNvSpPr>
            <a:spLocks noGrp="1"/>
          </p:cNvSpPr>
          <p:nvPr>
            <p:ph type="ftr" sz="quarter" idx="3"/>
          </p:nvPr>
        </p:nvSpPr>
        <p:spPr>
          <a:xfrm>
            <a:off x="228599" y="6356350"/>
            <a:ext cx="8595361"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algn="l"/>
            <a:r>
              <a:rPr lang="en-US"/>
              <a:t>Statistics Applied to Management - Franck JAOTOMBO 2020</a:t>
            </a:r>
            <a:endParaRPr lang="fr-FR" dirty="0"/>
          </a:p>
        </p:txBody>
      </p:sp>
      <p:sp>
        <p:nvSpPr>
          <p:cNvPr id="6" name="Espace réservé du numéro de diapositive 5">
            <a:extLst>
              <a:ext uri="{FF2B5EF4-FFF2-40B4-BE49-F238E27FC236}">
                <a16:creationId xmlns:a16="http://schemas.microsoft.com/office/drawing/2014/main" id="{04340DA5-102D-4EFD-83B7-60D3D39F84BA}"/>
              </a:ext>
            </a:extLst>
          </p:cNvPr>
          <p:cNvSpPr>
            <a:spLocks noGrp="1"/>
          </p:cNvSpPr>
          <p:nvPr>
            <p:ph type="sldNum" sz="quarter" idx="4"/>
          </p:nvPr>
        </p:nvSpPr>
        <p:spPr>
          <a:xfrm>
            <a:off x="11172824" y="6356350"/>
            <a:ext cx="761999" cy="365125"/>
          </a:xfrm>
          <a:prstGeom prst="rect">
            <a:avLst/>
          </a:prstGeom>
        </p:spPr>
        <p:txBody>
          <a:bodyPr vert="horz" lIns="91440" tIns="45720" rIns="91440" bIns="45720" rtlCol="0" anchor="ctr"/>
          <a:lstStyle>
            <a:lvl1pPr algn="ctr">
              <a:defRPr sz="1800" b="1">
                <a:solidFill>
                  <a:schemeClr val="tx1"/>
                </a:solidFill>
              </a:defRPr>
            </a:lvl1pPr>
          </a:lstStyle>
          <a:p>
            <a:fld id="{191025DA-FE1A-48B5-936D-E65C5671ED03}" type="slidenum">
              <a:rPr lang="fr-FR" smtClean="0"/>
              <a:pPr/>
              <a:t>‹#›</a:t>
            </a:fld>
            <a:endParaRPr lang="fr-FR" dirty="0"/>
          </a:p>
        </p:txBody>
      </p:sp>
      <p:pic>
        <p:nvPicPr>
          <p:cNvPr id="8" name="Image 7">
            <a:extLst>
              <a:ext uri="{FF2B5EF4-FFF2-40B4-BE49-F238E27FC236}">
                <a16:creationId xmlns:a16="http://schemas.microsoft.com/office/drawing/2014/main" id="{300832D3-DA0A-4DA7-99B1-DE1B8CC09F51}"/>
              </a:ext>
            </a:extLst>
          </p:cNvPr>
          <p:cNvPicPr>
            <a:picLocks noChangeAspect="1"/>
          </p:cNvPicPr>
          <p:nvPr userDrawn="1"/>
        </p:nvPicPr>
        <p:blipFill>
          <a:blip r:embed="rId14"/>
          <a:stretch>
            <a:fillRect/>
          </a:stretch>
        </p:blipFill>
        <p:spPr>
          <a:xfrm>
            <a:off x="11172824" y="182676"/>
            <a:ext cx="831852" cy="831852"/>
          </a:xfrm>
          <a:prstGeom prst="rect">
            <a:avLst/>
          </a:prstGeom>
        </p:spPr>
      </p:pic>
    </p:spTree>
    <p:extLst>
      <p:ext uri="{BB962C8B-B14F-4D97-AF65-F5344CB8AC3E}">
        <p14:creationId xmlns:p14="http://schemas.microsoft.com/office/powerpoint/2010/main" val="1963013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3600" b="1" kern="1200">
          <a:solidFill>
            <a:schemeClr val="bg1"/>
          </a:solidFill>
          <a:effectLst>
            <a:outerShdw blurRad="38100" dist="38100" dir="2700000" algn="tl">
              <a:srgbClr val="000000">
                <a:alpha val="43137"/>
              </a:srgbClr>
            </a:outerShdw>
          </a:effectLst>
          <a:latin typeface="Poppins SemiBold" panose="00000700000000000000" pitchFamily="2" charset="0"/>
          <a:ea typeface="+mj-ea"/>
          <a:cs typeface="Poppins SemiBold" panose="00000700000000000000" pitchFamily="2" charset="0"/>
        </a:defRPr>
      </a:lvl1pPr>
    </p:titleStyle>
    <p:bodyStyle>
      <a:lvl1pPr marL="228600" indent="-228600" algn="l" defTabSz="914400" rtl="0" eaLnBrk="1" latinLnBrk="0" hangingPunct="1">
        <a:lnSpc>
          <a:spcPct val="100000"/>
        </a:lnSpc>
        <a:spcBef>
          <a:spcPts val="1000"/>
        </a:spcBef>
        <a:buFont typeface="Wingdings" panose="05000000000000000000" pitchFamily="2" charset="2"/>
        <a:buChar char="§"/>
        <a:defRPr sz="2400" b="0" kern="1200">
          <a:solidFill>
            <a:schemeClr val="tx1">
              <a:lumMod val="65000"/>
              <a:lumOff val="35000"/>
            </a:schemeClr>
          </a:solidFill>
          <a:effectLst/>
          <a:latin typeface="Poppins SemiBold" panose="00000700000000000000" pitchFamily="2" charset="0"/>
          <a:ea typeface="+mn-ea"/>
          <a:cs typeface="Poppins SemiBold" panose="00000700000000000000" pitchFamily="2"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Noto Serif SC" panose="02020400000000000000" pitchFamily="18" charset="-128"/>
          <a:ea typeface="Noto Serif SC" panose="02020400000000000000" pitchFamily="18" charset="-128"/>
          <a:cs typeface="+mn-cs"/>
        </a:defRPr>
      </a:lvl2pPr>
      <a:lvl3pPr marL="1143000" indent="-228600" algn="l" defTabSz="914400" rtl="0" eaLnBrk="1" latinLnBrk="0" hangingPunct="1">
        <a:lnSpc>
          <a:spcPct val="100000"/>
        </a:lnSpc>
        <a:spcBef>
          <a:spcPts val="500"/>
        </a:spcBef>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9.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customXml" Target="../ink/ink1.xml"/><Relationship Id="rId5" Type="http://schemas.openxmlformats.org/officeDocument/2006/relationships/slideLayout" Target="../slideLayouts/slideLayout2.xml"/><Relationship Id="rId4" Type="http://schemas.openxmlformats.org/officeDocument/2006/relationships/tags" Target="../tags/tag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3.bin"/><Relationship Id="rId1" Type="http://schemas.openxmlformats.org/officeDocument/2006/relationships/slideLayout" Target="../slideLayouts/slideLayout6.xml"/><Relationship Id="rId5" Type="http://schemas.openxmlformats.org/officeDocument/2006/relationships/image" Target="../media/image14.w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5.bin"/><Relationship Id="rId1" Type="http://schemas.openxmlformats.org/officeDocument/2006/relationships/slideLayout" Target="../slideLayouts/slideLayout6.xml"/><Relationship Id="rId5" Type="http://schemas.openxmlformats.org/officeDocument/2006/relationships/image" Target="../media/image16.wmf"/><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slideLayout" Target="../slideLayouts/slideLayout2.xml"/><Relationship Id="rId4" Type="http://schemas.openxmlformats.org/officeDocument/2006/relationships/tags" Target="../tags/tag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slideLayout" Target="../slideLayouts/slideLayout2.xml"/><Relationship Id="rId4" Type="http://schemas.openxmlformats.org/officeDocument/2006/relationships/tags" Target="../tags/tag14.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gif"/></Relationships>
</file>

<file path=ppt/slides/_rels/slide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custDataLst>
              <p:tags r:id="rId1"/>
            </p:custDataLst>
          </p:nvPr>
        </p:nvSpPr>
        <p:spPr>
          <a:xfrm>
            <a:off x="1703512" y="2130430"/>
            <a:ext cx="8784976" cy="1470025"/>
          </a:xfrm>
        </p:spPr>
        <p:txBody>
          <a:bodyPr/>
          <a:lstStyle/>
          <a:p>
            <a:r>
              <a:rPr lang="fr-FR" dirty="0"/>
              <a:t>AI Booster – Week 02</a:t>
            </a:r>
            <a:br>
              <a:rPr lang="fr-FR" dirty="0"/>
            </a:br>
            <a:r>
              <a:rPr lang="fr-FR" dirty="0"/>
              <a:t>Session 01 - Introduction</a:t>
            </a:r>
          </a:p>
        </p:txBody>
      </p:sp>
      <p:sp>
        <p:nvSpPr>
          <p:cNvPr id="3" name="Sous-titre 2"/>
          <p:cNvSpPr>
            <a:spLocks noGrp="1"/>
          </p:cNvSpPr>
          <p:nvPr>
            <p:ph type="subTitle" idx="1"/>
            <p:custDataLst>
              <p:tags r:id="rId2"/>
            </p:custDataLst>
          </p:nvPr>
        </p:nvSpPr>
        <p:spPr/>
        <p:txBody>
          <a:bodyPr/>
          <a:lstStyle/>
          <a:p>
            <a:r>
              <a:rPr lang="fr-FR" dirty="0"/>
              <a:t>Franck JAOTOMBO &amp; Antoine SCHERRER</a:t>
            </a:r>
            <a:br>
              <a:rPr lang="fr-FR" dirty="0"/>
            </a:br>
            <a:r>
              <a:rPr lang="fr-FR" dirty="0" err="1"/>
              <a:t>ascherrer@em-lyon.com</a:t>
            </a:r>
            <a:endParaRPr lang="fr-FR" dirty="0"/>
          </a:p>
        </p:txBody>
      </p:sp>
      <p:sp>
        <p:nvSpPr>
          <p:cNvPr id="5" name="Espace réservé du numéro de diapositive 4"/>
          <p:cNvSpPr>
            <a:spLocks noGrp="1"/>
          </p:cNvSpPr>
          <p:nvPr>
            <p:ph type="sldNum" sz="quarter" idx="12"/>
            <p:custDataLst>
              <p:tags r:id="rId3"/>
            </p:custDataLst>
          </p:nvPr>
        </p:nvSpPr>
        <p:spPr/>
        <p:txBody>
          <a:bodyPr/>
          <a:lstStyle/>
          <a:p>
            <a:fld id="{F49EF4BE-7DC8-454E-8E3C-5967FFA3878F}" type="slidenum">
              <a:rPr lang="fr-FR" smtClean="0"/>
              <a:t>1</a:t>
            </a:fld>
            <a:endParaRPr lang="fr-FR"/>
          </a:p>
        </p:txBody>
      </p:sp>
    </p:spTree>
    <p:extLst>
      <p:ext uri="{BB962C8B-B14F-4D97-AF65-F5344CB8AC3E}">
        <p14:creationId xmlns:p14="http://schemas.microsoft.com/office/powerpoint/2010/main" val="2292817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52F3C4-6DF4-497C-97DB-E8871609B80E}"/>
              </a:ext>
            </a:extLst>
          </p:cNvPr>
          <p:cNvSpPr>
            <a:spLocks noGrp="1"/>
          </p:cNvSpPr>
          <p:nvPr>
            <p:ph type="title"/>
          </p:nvPr>
        </p:nvSpPr>
        <p:spPr/>
        <p:txBody>
          <a:bodyPr/>
          <a:lstStyle/>
          <a:p>
            <a:r>
              <a:rPr lang="en-US" dirty="0"/>
              <a:t>Basic Vocabulary of Statistics</a:t>
            </a:r>
            <a:endParaRPr lang="fr-FR" dirty="0"/>
          </a:p>
        </p:txBody>
      </p:sp>
      <p:sp>
        <p:nvSpPr>
          <p:cNvPr id="3" name="Espace réservé du contenu 2">
            <a:extLst>
              <a:ext uri="{FF2B5EF4-FFF2-40B4-BE49-F238E27FC236}">
                <a16:creationId xmlns:a16="http://schemas.microsoft.com/office/drawing/2014/main" id="{CAF6BD44-106C-4874-86A7-146284D75BFE}"/>
              </a:ext>
            </a:extLst>
          </p:cNvPr>
          <p:cNvSpPr>
            <a:spLocks noGrp="1"/>
          </p:cNvSpPr>
          <p:nvPr>
            <p:ph sz="half" idx="1"/>
          </p:nvPr>
        </p:nvSpPr>
        <p:spPr/>
        <p:txBody>
          <a:bodyPr>
            <a:normAutofit fontScale="85000" lnSpcReduction="20000"/>
          </a:bodyPr>
          <a:lstStyle/>
          <a:p>
            <a:r>
              <a:rPr lang="en-US" dirty="0"/>
              <a:t>VARIABLES</a:t>
            </a:r>
          </a:p>
          <a:p>
            <a:pPr lvl="1"/>
            <a:r>
              <a:rPr lang="en-US" dirty="0"/>
              <a:t>Variables are characteristics of an item or individual; they are what you analyze when you use a statistical method.</a:t>
            </a:r>
          </a:p>
          <a:p>
            <a:pPr lvl="1"/>
            <a:endParaRPr lang="en-US" dirty="0"/>
          </a:p>
          <a:p>
            <a:r>
              <a:rPr lang="en-US" dirty="0"/>
              <a:t>DATA</a:t>
            </a:r>
          </a:p>
          <a:p>
            <a:pPr lvl="1"/>
            <a:r>
              <a:rPr lang="en-US" dirty="0"/>
              <a:t>Data are the different values associated with a variable.</a:t>
            </a:r>
          </a:p>
          <a:p>
            <a:pPr lvl="1"/>
            <a:endParaRPr lang="en-US" dirty="0"/>
          </a:p>
          <a:p>
            <a:r>
              <a:rPr lang="en-US" dirty="0"/>
              <a:t>OPERATIONAL DEFINITIONS</a:t>
            </a:r>
          </a:p>
          <a:p>
            <a:pPr lvl="1"/>
            <a:r>
              <a:rPr lang="en-US" dirty="0"/>
              <a:t>Data values are meaningless unless their variables have operational definitions, universally accepted meanings that are clear to all associated with an analysis. </a:t>
            </a:r>
          </a:p>
          <a:p>
            <a:endParaRPr lang="fr-FR" dirty="0"/>
          </a:p>
        </p:txBody>
      </p:sp>
      <p:sp>
        <p:nvSpPr>
          <p:cNvPr id="4" name="Espace réservé du contenu 3">
            <a:extLst>
              <a:ext uri="{FF2B5EF4-FFF2-40B4-BE49-F238E27FC236}">
                <a16:creationId xmlns:a16="http://schemas.microsoft.com/office/drawing/2014/main" id="{C81F82C7-7A14-4A10-AC04-983571CE25EC}"/>
              </a:ext>
            </a:extLst>
          </p:cNvPr>
          <p:cNvSpPr>
            <a:spLocks noGrp="1"/>
          </p:cNvSpPr>
          <p:nvPr>
            <p:ph sz="half" idx="2"/>
          </p:nvPr>
        </p:nvSpPr>
        <p:spPr/>
        <p:txBody>
          <a:bodyPr>
            <a:normAutofit fontScale="85000" lnSpcReduction="20000"/>
          </a:bodyPr>
          <a:lstStyle/>
          <a:p>
            <a:r>
              <a:rPr lang="en-US" dirty="0"/>
              <a:t>POPULATION</a:t>
            </a:r>
          </a:p>
          <a:p>
            <a:pPr lvl="1"/>
            <a:r>
              <a:rPr lang="en-US" dirty="0"/>
              <a:t>A population consists of all the items or individuals about which you want to draw a conclusion.  The population is the “large group”</a:t>
            </a:r>
          </a:p>
          <a:p>
            <a:pPr lvl="1"/>
            <a:endParaRPr lang="en-US" dirty="0"/>
          </a:p>
          <a:p>
            <a:r>
              <a:rPr lang="en-US" dirty="0"/>
              <a:t>SAMPLE</a:t>
            </a:r>
          </a:p>
          <a:p>
            <a:pPr lvl="1"/>
            <a:r>
              <a:rPr lang="en-US" dirty="0"/>
              <a:t>A sample is the portion of a population selected for analysis.  The sample is the “small group”</a:t>
            </a:r>
          </a:p>
          <a:p>
            <a:pPr lvl="1"/>
            <a:endParaRPr lang="en-US" dirty="0"/>
          </a:p>
          <a:p>
            <a:r>
              <a:rPr lang="en-US" dirty="0"/>
              <a:t>PARAMETER</a:t>
            </a:r>
          </a:p>
          <a:p>
            <a:pPr lvl="1"/>
            <a:r>
              <a:rPr lang="en-US" dirty="0"/>
              <a:t>A parameter is a numerical measure that describes a characteristic of a population.</a:t>
            </a:r>
          </a:p>
          <a:p>
            <a:pPr lvl="1"/>
            <a:endParaRPr lang="en-US" dirty="0"/>
          </a:p>
          <a:p>
            <a:r>
              <a:rPr lang="en-US" dirty="0"/>
              <a:t>STATISTIC</a:t>
            </a:r>
          </a:p>
          <a:p>
            <a:pPr lvl="1"/>
            <a:r>
              <a:rPr lang="en-US" dirty="0"/>
              <a:t>A statistic is a numerical measure that describes a characteristic of a sample.</a:t>
            </a:r>
          </a:p>
          <a:p>
            <a:endParaRPr lang="fr-FR" dirty="0"/>
          </a:p>
        </p:txBody>
      </p:sp>
      <p:sp>
        <p:nvSpPr>
          <p:cNvPr id="5" name="Espace réservé du pied de page 4">
            <a:extLst>
              <a:ext uri="{FF2B5EF4-FFF2-40B4-BE49-F238E27FC236}">
                <a16:creationId xmlns:a16="http://schemas.microsoft.com/office/drawing/2014/main" id="{6FB3B27F-6480-4F18-B263-97674517A25E}"/>
              </a:ext>
            </a:extLst>
          </p:cNvPr>
          <p:cNvSpPr>
            <a:spLocks noGrp="1"/>
          </p:cNvSpPr>
          <p:nvPr>
            <p:ph type="ftr" sz="quarter" idx="11"/>
          </p:nvPr>
        </p:nvSpPr>
        <p:spPr/>
        <p:txBody>
          <a:bodyPr/>
          <a:lstStyle/>
          <a:p>
            <a:r>
              <a:rPr lang="en-US" dirty="0"/>
              <a:t>AI Booster Week 02 – Session 01 - Franck JAOTOMBO &amp; Antoine SCHERRER 2023</a:t>
            </a:r>
            <a:endParaRPr lang="fr-FR" dirty="0"/>
          </a:p>
        </p:txBody>
      </p:sp>
      <p:sp>
        <p:nvSpPr>
          <p:cNvPr id="6" name="Espace réservé du numéro de diapositive 5">
            <a:extLst>
              <a:ext uri="{FF2B5EF4-FFF2-40B4-BE49-F238E27FC236}">
                <a16:creationId xmlns:a16="http://schemas.microsoft.com/office/drawing/2014/main" id="{54E475B2-A4B2-4999-8129-68CA0057B44C}"/>
              </a:ext>
            </a:extLst>
          </p:cNvPr>
          <p:cNvSpPr>
            <a:spLocks noGrp="1"/>
          </p:cNvSpPr>
          <p:nvPr>
            <p:ph type="sldNum" sz="quarter" idx="12"/>
          </p:nvPr>
        </p:nvSpPr>
        <p:spPr/>
        <p:txBody>
          <a:bodyPr/>
          <a:lstStyle/>
          <a:p>
            <a:fld id="{F49EF4BE-7DC8-454E-8E3C-5967FFA3878F}" type="slidenum">
              <a:rPr lang="fr-FR" smtClean="0"/>
              <a:t>10</a:t>
            </a:fld>
            <a:endParaRPr lang="fr-FR"/>
          </a:p>
        </p:txBody>
      </p:sp>
    </p:spTree>
    <p:extLst>
      <p:ext uri="{BB962C8B-B14F-4D97-AF65-F5344CB8AC3E}">
        <p14:creationId xmlns:p14="http://schemas.microsoft.com/office/powerpoint/2010/main" val="1069357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BCF7A9-CF6E-48CB-8144-1AAB5602D63E}"/>
              </a:ext>
            </a:extLst>
          </p:cNvPr>
          <p:cNvSpPr>
            <a:spLocks noGrp="1"/>
          </p:cNvSpPr>
          <p:nvPr>
            <p:ph type="title"/>
          </p:nvPr>
        </p:nvSpPr>
        <p:spPr/>
        <p:txBody>
          <a:bodyPr/>
          <a:lstStyle/>
          <a:p>
            <a:r>
              <a:rPr lang="fr-FR" dirty="0"/>
              <a:t>Population vs. </a:t>
            </a:r>
            <a:r>
              <a:rPr lang="fr-FR" dirty="0" err="1"/>
              <a:t>Sample</a:t>
            </a:r>
            <a:endParaRPr lang="fr-FR" dirty="0"/>
          </a:p>
        </p:txBody>
      </p:sp>
      <p:sp>
        <p:nvSpPr>
          <p:cNvPr id="3" name="Espace réservé du pied de page 2">
            <a:extLst>
              <a:ext uri="{FF2B5EF4-FFF2-40B4-BE49-F238E27FC236}">
                <a16:creationId xmlns:a16="http://schemas.microsoft.com/office/drawing/2014/main" id="{A0D376B5-E49A-47CA-A73D-7AA628A90743}"/>
              </a:ext>
            </a:extLst>
          </p:cNvPr>
          <p:cNvSpPr>
            <a:spLocks noGrp="1"/>
          </p:cNvSpPr>
          <p:nvPr>
            <p:ph type="ftr" sz="quarter" idx="11"/>
          </p:nvPr>
        </p:nvSpPr>
        <p:spPr/>
        <p:txBody>
          <a:bodyPr/>
          <a:lstStyle/>
          <a:p>
            <a:r>
              <a:rPr lang="en-US" dirty="0"/>
              <a:t>AI Booster Week 02 – Session 01 - Franck JAOTOMBO &amp; Antoine SCHERRER 2023</a:t>
            </a:r>
            <a:endParaRPr lang="fr-FR" dirty="0"/>
          </a:p>
        </p:txBody>
      </p:sp>
      <p:sp>
        <p:nvSpPr>
          <p:cNvPr id="4" name="Espace réservé du numéro de diapositive 3">
            <a:extLst>
              <a:ext uri="{FF2B5EF4-FFF2-40B4-BE49-F238E27FC236}">
                <a16:creationId xmlns:a16="http://schemas.microsoft.com/office/drawing/2014/main" id="{DFEDDCFD-94B9-43D5-B4BE-2451DEDB40F8}"/>
              </a:ext>
            </a:extLst>
          </p:cNvPr>
          <p:cNvSpPr>
            <a:spLocks noGrp="1"/>
          </p:cNvSpPr>
          <p:nvPr>
            <p:ph type="sldNum" sz="quarter" idx="12"/>
          </p:nvPr>
        </p:nvSpPr>
        <p:spPr/>
        <p:txBody>
          <a:bodyPr/>
          <a:lstStyle/>
          <a:p>
            <a:fld id="{F49EF4BE-7DC8-454E-8E3C-5967FFA3878F}" type="slidenum">
              <a:rPr lang="fr-FR" smtClean="0"/>
              <a:t>11</a:t>
            </a:fld>
            <a:endParaRPr lang="fr-FR"/>
          </a:p>
        </p:txBody>
      </p:sp>
      <p:sp>
        <p:nvSpPr>
          <p:cNvPr id="8" name="Oval 3">
            <a:extLst>
              <a:ext uri="{FF2B5EF4-FFF2-40B4-BE49-F238E27FC236}">
                <a16:creationId xmlns:a16="http://schemas.microsoft.com/office/drawing/2014/main" id="{64399B69-55C7-4A7A-97CD-DAC084CAA336}"/>
              </a:ext>
            </a:extLst>
          </p:cNvPr>
          <p:cNvSpPr>
            <a:spLocks noChangeArrowheads="1"/>
          </p:cNvSpPr>
          <p:nvPr/>
        </p:nvSpPr>
        <p:spPr bwMode="auto">
          <a:xfrm>
            <a:off x="1055440" y="2057400"/>
            <a:ext cx="3810000" cy="2819400"/>
          </a:xfrm>
          <a:prstGeom prst="ellipse">
            <a:avLst/>
          </a:prstGeom>
          <a:noFill/>
          <a:ln w="31750">
            <a:solidFill>
              <a:schemeClr val="tx1"/>
            </a:solidFill>
            <a:miter lim="800000"/>
            <a:headEnd/>
            <a:tailEnd/>
          </a:ln>
        </p:spPr>
        <p:txBody>
          <a:bodyPr wrap="none" anchor="ctr"/>
          <a:lstStyle/>
          <a:p>
            <a:pPr algn="ctr"/>
            <a:endParaRPr lang="en-US"/>
          </a:p>
        </p:txBody>
      </p:sp>
      <p:sp>
        <p:nvSpPr>
          <p:cNvPr id="9" name="Oval 4">
            <a:extLst>
              <a:ext uri="{FF2B5EF4-FFF2-40B4-BE49-F238E27FC236}">
                <a16:creationId xmlns:a16="http://schemas.microsoft.com/office/drawing/2014/main" id="{5D91A04C-7A2A-4387-B47B-228FF7FE17B8}"/>
              </a:ext>
            </a:extLst>
          </p:cNvPr>
          <p:cNvSpPr>
            <a:spLocks noChangeArrowheads="1"/>
          </p:cNvSpPr>
          <p:nvPr/>
        </p:nvSpPr>
        <p:spPr bwMode="auto">
          <a:xfrm>
            <a:off x="6805736" y="1981200"/>
            <a:ext cx="3810000" cy="2895600"/>
          </a:xfrm>
          <a:prstGeom prst="ellipse">
            <a:avLst/>
          </a:prstGeom>
          <a:noFill/>
          <a:ln w="31750">
            <a:solidFill>
              <a:srgbClr val="00B0F0"/>
            </a:solidFill>
            <a:miter lim="800000"/>
            <a:headEnd/>
            <a:tailEnd/>
          </a:ln>
        </p:spPr>
        <p:txBody>
          <a:bodyPr wrap="none" anchor="ctr"/>
          <a:lstStyle/>
          <a:p>
            <a:pPr algn="ctr"/>
            <a:endParaRPr lang="en-US"/>
          </a:p>
        </p:txBody>
      </p:sp>
      <p:sp>
        <p:nvSpPr>
          <p:cNvPr id="10" name="Text Box 5">
            <a:extLst>
              <a:ext uri="{FF2B5EF4-FFF2-40B4-BE49-F238E27FC236}">
                <a16:creationId xmlns:a16="http://schemas.microsoft.com/office/drawing/2014/main" id="{E9F96C26-0B1F-4552-B701-6E64662B9E19}"/>
              </a:ext>
            </a:extLst>
          </p:cNvPr>
          <p:cNvSpPr txBox="1">
            <a:spLocks noChangeArrowheads="1"/>
          </p:cNvSpPr>
          <p:nvPr/>
        </p:nvSpPr>
        <p:spPr bwMode="auto">
          <a:xfrm>
            <a:off x="2198440" y="1524000"/>
            <a:ext cx="2209800" cy="519113"/>
          </a:xfrm>
          <a:prstGeom prst="rect">
            <a:avLst/>
          </a:prstGeom>
          <a:noFill/>
          <a:ln w="9525">
            <a:noFill/>
            <a:miter lim="800000"/>
            <a:headEnd/>
            <a:tailEnd/>
          </a:ln>
        </p:spPr>
        <p:txBody>
          <a:bodyPr>
            <a:spAutoFit/>
          </a:bodyPr>
          <a:lstStyle/>
          <a:p>
            <a:pPr>
              <a:spcBef>
                <a:spcPct val="50000"/>
              </a:spcBef>
            </a:pPr>
            <a:r>
              <a:rPr lang="en-US" sz="2800" b="1">
                <a:latin typeface="Times New Roman" pitchFamily="18" charset="0"/>
              </a:rPr>
              <a:t>Population</a:t>
            </a:r>
          </a:p>
        </p:txBody>
      </p:sp>
      <p:sp>
        <p:nvSpPr>
          <p:cNvPr id="11" name="Text Box 6">
            <a:extLst>
              <a:ext uri="{FF2B5EF4-FFF2-40B4-BE49-F238E27FC236}">
                <a16:creationId xmlns:a16="http://schemas.microsoft.com/office/drawing/2014/main" id="{F9243211-536A-4CC1-B1D0-8480ABAFB720}"/>
              </a:ext>
            </a:extLst>
          </p:cNvPr>
          <p:cNvSpPr txBox="1">
            <a:spLocks noChangeArrowheads="1"/>
          </p:cNvSpPr>
          <p:nvPr/>
        </p:nvSpPr>
        <p:spPr bwMode="auto">
          <a:xfrm>
            <a:off x="8177336" y="1524000"/>
            <a:ext cx="1981200" cy="519113"/>
          </a:xfrm>
          <a:prstGeom prst="rect">
            <a:avLst/>
          </a:prstGeom>
          <a:noFill/>
          <a:ln w="9525">
            <a:noFill/>
            <a:miter lim="800000"/>
            <a:headEnd/>
            <a:tailEnd/>
          </a:ln>
        </p:spPr>
        <p:txBody>
          <a:bodyPr>
            <a:spAutoFit/>
          </a:bodyPr>
          <a:lstStyle/>
          <a:p>
            <a:pPr>
              <a:spcBef>
                <a:spcPct val="50000"/>
              </a:spcBef>
            </a:pPr>
            <a:r>
              <a:rPr lang="en-US" sz="2800" b="1" dirty="0">
                <a:solidFill>
                  <a:srgbClr val="00B0F0"/>
                </a:solidFill>
                <a:latin typeface="Times New Roman" pitchFamily="18" charset="0"/>
              </a:rPr>
              <a:t>Sample</a:t>
            </a:r>
          </a:p>
        </p:txBody>
      </p:sp>
      <p:sp>
        <p:nvSpPr>
          <p:cNvPr id="12" name="Text Box 7">
            <a:extLst>
              <a:ext uri="{FF2B5EF4-FFF2-40B4-BE49-F238E27FC236}">
                <a16:creationId xmlns:a16="http://schemas.microsoft.com/office/drawing/2014/main" id="{0D53CFCB-F025-4301-A152-64A36B93CCFC}"/>
              </a:ext>
            </a:extLst>
          </p:cNvPr>
          <p:cNvSpPr txBox="1">
            <a:spLocks noChangeArrowheads="1"/>
          </p:cNvSpPr>
          <p:nvPr/>
        </p:nvSpPr>
        <p:spPr bwMode="auto">
          <a:xfrm>
            <a:off x="1207840" y="5029200"/>
            <a:ext cx="3733800" cy="701675"/>
          </a:xfrm>
          <a:prstGeom prst="rect">
            <a:avLst/>
          </a:prstGeom>
          <a:noFill/>
          <a:ln w="9525">
            <a:noFill/>
            <a:miter lim="800000"/>
            <a:headEnd/>
            <a:tailEnd/>
          </a:ln>
        </p:spPr>
        <p:txBody>
          <a:bodyPr>
            <a:spAutoFit/>
          </a:bodyPr>
          <a:lstStyle/>
          <a:p>
            <a:pPr>
              <a:spcBef>
                <a:spcPct val="50000"/>
              </a:spcBef>
            </a:pPr>
            <a:r>
              <a:rPr lang="en-US" sz="2000" dirty="0">
                <a:latin typeface="Times New Roman" pitchFamily="18" charset="0"/>
              </a:rPr>
              <a:t>Measures used to describe the population are called </a:t>
            </a:r>
            <a:r>
              <a:rPr lang="en-US" sz="2000" b="1" dirty="0">
                <a:latin typeface="Times New Roman" pitchFamily="18" charset="0"/>
              </a:rPr>
              <a:t>parameters</a:t>
            </a:r>
          </a:p>
        </p:txBody>
      </p:sp>
      <p:sp>
        <p:nvSpPr>
          <p:cNvPr id="13" name="Text Box 8">
            <a:extLst>
              <a:ext uri="{FF2B5EF4-FFF2-40B4-BE49-F238E27FC236}">
                <a16:creationId xmlns:a16="http://schemas.microsoft.com/office/drawing/2014/main" id="{EB9060C9-4F30-4512-97CD-87CA38C6B852}"/>
              </a:ext>
            </a:extLst>
          </p:cNvPr>
          <p:cNvSpPr txBox="1">
            <a:spLocks noChangeArrowheads="1"/>
          </p:cNvSpPr>
          <p:nvPr/>
        </p:nvSpPr>
        <p:spPr bwMode="auto">
          <a:xfrm>
            <a:off x="7415336" y="5029200"/>
            <a:ext cx="3505200" cy="708025"/>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rPr>
              <a:t>Measures used to describe the sample are called </a:t>
            </a:r>
            <a:r>
              <a:rPr lang="en-US" sz="2000" b="1">
                <a:latin typeface="Times New Roman" pitchFamily="18" charset="0"/>
              </a:rPr>
              <a:t>statistics</a:t>
            </a:r>
          </a:p>
        </p:txBody>
      </p:sp>
      <p:pic>
        <p:nvPicPr>
          <p:cNvPr id="14" name="Picture 9">
            <a:extLst>
              <a:ext uri="{FF2B5EF4-FFF2-40B4-BE49-F238E27FC236}">
                <a16:creationId xmlns:a16="http://schemas.microsoft.com/office/drawing/2014/main" id="{E01FDB7F-EBB0-4581-98F8-D23D935F9F6A}"/>
              </a:ext>
            </a:extLst>
          </p:cNvPr>
          <p:cNvPicPr>
            <a:picLocks noChangeArrowheads="1"/>
          </p:cNvPicPr>
          <p:nvPr/>
        </p:nvPicPr>
        <p:blipFill>
          <a:blip r:embed="rId2" cstate="print"/>
          <a:srcRect/>
          <a:stretch>
            <a:fillRect/>
          </a:stretch>
        </p:blipFill>
        <p:spPr bwMode="auto">
          <a:xfrm>
            <a:off x="1893640" y="2438400"/>
            <a:ext cx="2590800" cy="2438400"/>
          </a:xfrm>
          <a:prstGeom prst="rect">
            <a:avLst/>
          </a:prstGeom>
          <a:noFill/>
          <a:ln w="12700">
            <a:noFill/>
            <a:miter lim="800000"/>
            <a:headEnd/>
            <a:tailEnd/>
          </a:ln>
        </p:spPr>
      </p:pic>
      <p:pic>
        <p:nvPicPr>
          <p:cNvPr id="15" name="Picture 10">
            <a:extLst>
              <a:ext uri="{FF2B5EF4-FFF2-40B4-BE49-F238E27FC236}">
                <a16:creationId xmlns:a16="http://schemas.microsoft.com/office/drawing/2014/main" id="{10AB5D90-1338-4337-83E5-B8F9E17B6FB7}"/>
              </a:ext>
            </a:extLst>
          </p:cNvPr>
          <p:cNvPicPr>
            <a:picLocks noChangeArrowheads="1"/>
          </p:cNvPicPr>
          <p:nvPr/>
        </p:nvPicPr>
        <p:blipFill>
          <a:blip r:embed="rId3" cstate="print"/>
          <a:srcRect/>
          <a:stretch>
            <a:fillRect/>
          </a:stretch>
        </p:blipFill>
        <p:spPr bwMode="auto">
          <a:xfrm>
            <a:off x="7567736" y="2362200"/>
            <a:ext cx="2590800" cy="2438400"/>
          </a:xfrm>
          <a:prstGeom prst="rect">
            <a:avLst/>
          </a:prstGeom>
          <a:noFill/>
          <a:ln w="12700">
            <a:noFill/>
            <a:miter lim="800000"/>
            <a:headEnd/>
            <a:tailEnd/>
          </a:ln>
        </p:spPr>
      </p:pic>
    </p:spTree>
    <p:extLst>
      <p:ext uri="{BB962C8B-B14F-4D97-AF65-F5344CB8AC3E}">
        <p14:creationId xmlns:p14="http://schemas.microsoft.com/office/powerpoint/2010/main" val="1341477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custDataLst>
              <p:tags r:id="rId1"/>
            </p:custDataLst>
          </p:nvPr>
        </p:nvSpPr>
        <p:spPr/>
        <p:txBody>
          <a:bodyPr/>
          <a:lstStyle/>
          <a:p>
            <a:pPr eaLnBrk="1" hangingPunct="1"/>
            <a:r>
              <a:rPr lang="en-GB"/>
              <a:t>Types of Data Analysis</a:t>
            </a:r>
          </a:p>
        </p:txBody>
      </p:sp>
      <p:sp>
        <p:nvSpPr>
          <p:cNvPr id="4099" name="Content Placeholder 2"/>
          <p:cNvSpPr>
            <a:spLocks noGrp="1"/>
          </p:cNvSpPr>
          <p:nvPr>
            <p:ph idx="1"/>
            <p:custDataLst>
              <p:tags r:id="rId2"/>
            </p:custDataLst>
          </p:nvPr>
        </p:nvSpPr>
        <p:spPr/>
        <p:txBody>
          <a:bodyPr/>
          <a:lstStyle/>
          <a:p>
            <a:pPr eaLnBrk="1" hangingPunct="1"/>
            <a:r>
              <a:rPr lang="en-GB" dirty="0"/>
              <a:t>Quantitative Methods (structured data)</a:t>
            </a:r>
          </a:p>
          <a:p>
            <a:pPr lvl="1" eaLnBrk="1" hangingPunct="1"/>
            <a:r>
              <a:rPr lang="en-GB" dirty="0"/>
              <a:t>Testing theories using numbers</a:t>
            </a:r>
          </a:p>
          <a:p>
            <a:pPr lvl="1" eaLnBrk="1" hangingPunct="1"/>
            <a:endParaRPr lang="en-GB" dirty="0"/>
          </a:p>
          <a:p>
            <a:pPr eaLnBrk="1" hangingPunct="1"/>
            <a:r>
              <a:rPr lang="en-GB" dirty="0"/>
              <a:t>Qualitative Methods (unstructured data)</a:t>
            </a:r>
          </a:p>
          <a:p>
            <a:pPr lvl="1" eaLnBrk="1" hangingPunct="1"/>
            <a:r>
              <a:rPr lang="en-GB" dirty="0"/>
              <a:t>Testing theories using language</a:t>
            </a:r>
          </a:p>
          <a:p>
            <a:pPr lvl="2" eaLnBrk="1" hangingPunct="1"/>
            <a:r>
              <a:rPr lang="en-GB" dirty="0"/>
              <a:t>Magazine articles/Interviews</a:t>
            </a:r>
          </a:p>
          <a:p>
            <a:pPr lvl="2" eaLnBrk="1" hangingPunct="1"/>
            <a:r>
              <a:rPr lang="en-GB" dirty="0"/>
              <a:t>Conversations</a:t>
            </a:r>
          </a:p>
          <a:p>
            <a:pPr lvl="2" eaLnBrk="1" hangingPunct="1"/>
            <a:r>
              <a:rPr lang="en-GB" dirty="0"/>
              <a:t>Newspapers</a:t>
            </a:r>
          </a:p>
          <a:p>
            <a:pPr lvl="2" eaLnBrk="1" hangingPunct="1"/>
            <a:r>
              <a:rPr lang="en-GB" dirty="0"/>
              <a:t>Media broadcasts</a:t>
            </a:r>
          </a:p>
          <a:p>
            <a:pPr lvl="2" eaLnBrk="1" hangingPunct="1"/>
            <a:endParaRPr lang="en-GB" dirty="0"/>
          </a:p>
          <a:p>
            <a:r>
              <a:rPr lang="en-GB" dirty="0"/>
              <a:t>In this course we will address only quantitative methods.</a:t>
            </a:r>
          </a:p>
        </p:txBody>
      </p:sp>
      <p:sp>
        <p:nvSpPr>
          <p:cNvPr id="2" name="Espace réservé du pied de page 1"/>
          <p:cNvSpPr>
            <a:spLocks noGrp="1"/>
          </p:cNvSpPr>
          <p:nvPr>
            <p:ph type="ftr" sz="quarter" idx="11"/>
            <p:custDataLst>
              <p:tags r:id="rId3"/>
            </p:custDataLst>
          </p:nvPr>
        </p:nvSpPr>
        <p:spPr/>
        <p:txBody>
          <a:bodyPr/>
          <a:lstStyle/>
          <a:p>
            <a:r>
              <a:rPr lang="en-US" dirty="0"/>
              <a:t>AI Booster Week 02 – Session 01 - Franck JAOTOMBO &amp; Antoine SCHERRER 2023</a:t>
            </a:r>
            <a:endParaRPr lang="fr-FR" dirty="0"/>
          </a:p>
        </p:txBody>
      </p:sp>
      <p:sp>
        <p:nvSpPr>
          <p:cNvPr id="3" name="Espace réservé du numéro de diapositive 2"/>
          <p:cNvSpPr>
            <a:spLocks noGrp="1"/>
          </p:cNvSpPr>
          <p:nvPr>
            <p:ph type="sldNum" sz="quarter" idx="12"/>
            <p:custDataLst>
              <p:tags r:id="rId4"/>
            </p:custDataLst>
          </p:nvPr>
        </p:nvSpPr>
        <p:spPr/>
        <p:txBody>
          <a:bodyPr/>
          <a:lstStyle/>
          <a:p>
            <a:fld id="{F49EF4BE-7DC8-454E-8E3C-5967FFA3878F}" type="slidenum">
              <a:rPr lang="fr-FR" smtClean="0"/>
              <a:t>12</a:t>
            </a:fld>
            <a:endParaRPr lang="fr-FR"/>
          </a:p>
        </p:txBody>
      </p:sp>
    </p:spTree>
    <p:extLst>
      <p:ext uri="{BB962C8B-B14F-4D97-AF65-F5344CB8AC3E}">
        <p14:creationId xmlns:p14="http://schemas.microsoft.com/office/powerpoint/2010/main" val="1342999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FR" dirty="0" err="1"/>
              <a:t>What</a:t>
            </a:r>
            <a:r>
              <a:rPr lang="fr-FR" dirty="0"/>
              <a:t> </a:t>
            </a:r>
            <a:r>
              <a:rPr lang="fr-FR" dirty="0" err="1"/>
              <a:t>makes</a:t>
            </a:r>
            <a:r>
              <a:rPr lang="fr-FR" dirty="0"/>
              <a:t> a data set ?</a:t>
            </a:r>
          </a:p>
        </p:txBody>
      </p:sp>
      <p:sp>
        <p:nvSpPr>
          <p:cNvPr id="3" name="Espace réservé du contenu 2"/>
          <p:cNvSpPr>
            <a:spLocks noGrp="1"/>
          </p:cNvSpPr>
          <p:nvPr>
            <p:ph idx="1"/>
            <p:custDataLst>
              <p:tags r:id="rId2"/>
            </p:custDataLst>
          </p:nvPr>
        </p:nvSpPr>
        <p:spPr/>
        <p:txBody>
          <a:bodyPr>
            <a:normAutofit fontScale="92500" lnSpcReduction="10000"/>
          </a:bodyPr>
          <a:lstStyle/>
          <a:p>
            <a:r>
              <a:rPr lang="fr-FR" dirty="0"/>
              <a:t> The population</a:t>
            </a:r>
          </a:p>
          <a:p>
            <a:pPr lvl="1"/>
            <a:r>
              <a:rPr lang="fr-FR" dirty="0"/>
              <a:t>The set of (all) the </a:t>
            </a:r>
            <a:r>
              <a:rPr lang="fr-FR" dirty="0" err="1"/>
              <a:t>individual</a:t>
            </a:r>
            <a:r>
              <a:rPr lang="fr-FR" dirty="0"/>
              <a:t> </a:t>
            </a:r>
            <a:r>
              <a:rPr lang="fr-FR" dirty="0" err="1"/>
              <a:t>units</a:t>
            </a:r>
            <a:r>
              <a:rPr lang="fr-FR" dirty="0"/>
              <a:t> </a:t>
            </a:r>
            <a:r>
              <a:rPr lang="fr-FR" dirty="0" err="1"/>
              <a:t>under</a:t>
            </a:r>
            <a:r>
              <a:rPr lang="fr-FR" dirty="0"/>
              <a:t> </a:t>
            </a:r>
            <a:r>
              <a:rPr lang="fr-FR" dirty="0" err="1"/>
              <a:t>study</a:t>
            </a:r>
            <a:endParaRPr lang="fr-FR" dirty="0"/>
          </a:p>
          <a:p>
            <a:pPr lvl="1"/>
            <a:endParaRPr lang="fr-FR" dirty="0"/>
          </a:p>
          <a:p>
            <a:r>
              <a:rPr lang="fr-FR" dirty="0"/>
              <a:t>A </a:t>
            </a:r>
            <a:r>
              <a:rPr lang="fr-FR" dirty="0" err="1"/>
              <a:t>statistical</a:t>
            </a:r>
            <a:r>
              <a:rPr lang="fr-FR" dirty="0"/>
              <a:t> unit (or </a:t>
            </a:r>
            <a:r>
              <a:rPr lang="fr-FR" dirty="0" err="1"/>
              <a:t>individual</a:t>
            </a:r>
            <a:r>
              <a:rPr lang="fr-FR" dirty="0"/>
              <a:t>)</a:t>
            </a:r>
          </a:p>
          <a:p>
            <a:pPr lvl="1"/>
            <a:r>
              <a:rPr lang="fr-FR" dirty="0"/>
              <a:t>A unit of the population</a:t>
            </a:r>
          </a:p>
          <a:p>
            <a:pPr lvl="1"/>
            <a:r>
              <a:rPr lang="fr-FR" dirty="0" err="1"/>
              <a:t>Usually</a:t>
            </a:r>
            <a:r>
              <a:rPr lang="fr-FR" dirty="0"/>
              <a:t> a line (a </a:t>
            </a:r>
            <a:r>
              <a:rPr lang="fr-FR" dirty="0" err="1"/>
              <a:t>row</a:t>
            </a:r>
            <a:r>
              <a:rPr lang="fr-FR" dirty="0"/>
              <a:t>) in the data set</a:t>
            </a:r>
          </a:p>
          <a:p>
            <a:pPr lvl="1"/>
            <a:endParaRPr lang="fr-FR" dirty="0"/>
          </a:p>
          <a:p>
            <a:r>
              <a:rPr lang="fr-FR" dirty="0" err="1"/>
              <a:t>Sample</a:t>
            </a:r>
            <a:endParaRPr lang="fr-FR" dirty="0"/>
          </a:p>
          <a:p>
            <a:pPr lvl="1"/>
            <a:r>
              <a:rPr lang="fr-FR" dirty="0"/>
              <a:t>A </a:t>
            </a:r>
            <a:r>
              <a:rPr lang="fr-FR" dirty="0" err="1"/>
              <a:t>subset</a:t>
            </a:r>
            <a:r>
              <a:rPr lang="fr-FR" dirty="0"/>
              <a:t> of the population (</a:t>
            </a:r>
            <a:r>
              <a:rPr lang="fr-FR" dirty="0" err="1"/>
              <a:t>preferably</a:t>
            </a:r>
            <a:r>
              <a:rPr lang="fr-FR" dirty="0"/>
              <a:t> </a:t>
            </a:r>
            <a:r>
              <a:rPr lang="fr-FR" dirty="0" err="1"/>
              <a:t>representative</a:t>
            </a:r>
            <a:r>
              <a:rPr lang="fr-FR" dirty="0"/>
              <a:t>)</a:t>
            </a:r>
          </a:p>
          <a:p>
            <a:pPr lvl="1"/>
            <a:endParaRPr lang="fr-FR" dirty="0"/>
          </a:p>
          <a:p>
            <a:r>
              <a:rPr lang="fr-FR" dirty="0"/>
              <a:t>Variables</a:t>
            </a:r>
          </a:p>
          <a:p>
            <a:pPr lvl="1"/>
            <a:r>
              <a:rPr lang="fr-FR" dirty="0" err="1"/>
              <a:t>What</a:t>
            </a:r>
            <a:r>
              <a:rPr lang="fr-FR" dirty="0"/>
              <a:t> </a:t>
            </a:r>
            <a:r>
              <a:rPr lang="fr-FR" dirty="0" err="1"/>
              <a:t>is</a:t>
            </a:r>
            <a:r>
              <a:rPr lang="fr-FR" dirty="0"/>
              <a:t> </a:t>
            </a:r>
            <a:r>
              <a:rPr lang="fr-FR" dirty="0" err="1"/>
              <a:t>being</a:t>
            </a:r>
            <a:r>
              <a:rPr lang="fr-FR" dirty="0"/>
              <a:t> </a:t>
            </a:r>
            <a:r>
              <a:rPr lang="fr-FR" dirty="0" err="1"/>
              <a:t>measured</a:t>
            </a:r>
            <a:endParaRPr lang="fr-FR" dirty="0"/>
          </a:p>
          <a:p>
            <a:pPr lvl="1"/>
            <a:r>
              <a:rPr lang="fr-FR" dirty="0" err="1"/>
              <a:t>Usually</a:t>
            </a:r>
            <a:r>
              <a:rPr lang="fr-FR" dirty="0"/>
              <a:t> a </a:t>
            </a:r>
            <a:r>
              <a:rPr lang="fr-FR" dirty="0" err="1"/>
              <a:t>column</a:t>
            </a:r>
            <a:r>
              <a:rPr lang="fr-FR" dirty="0"/>
              <a:t> in the </a:t>
            </a:r>
            <a:r>
              <a:rPr lang="fr-FR" dirty="0" err="1"/>
              <a:t>database</a:t>
            </a:r>
            <a:endParaRPr lang="fr-FR" dirty="0"/>
          </a:p>
        </p:txBody>
      </p:sp>
      <p:sp>
        <p:nvSpPr>
          <p:cNvPr id="4" name="Espace réservé du pied de page 3"/>
          <p:cNvSpPr>
            <a:spLocks noGrp="1"/>
          </p:cNvSpPr>
          <p:nvPr>
            <p:ph type="ftr" sz="quarter" idx="11"/>
            <p:custDataLst>
              <p:tags r:id="rId3"/>
            </p:custDataLst>
          </p:nvPr>
        </p:nvSpPr>
        <p:spPr/>
        <p:txBody>
          <a:bodyPr/>
          <a:lstStyle/>
          <a:p>
            <a:r>
              <a:rPr lang="en-US" dirty="0"/>
              <a:t>AI Booster Week 02 – Session 01 - Franck JAOTOMBO &amp; Antoine SCHERRER 2023</a:t>
            </a:r>
            <a:endParaRPr lang="fr-FR" dirty="0"/>
          </a:p>
        </p:txBody>
      </p:sp>
      <p:sp>
        <p:nvSpPr>
          <p:cNvPr id="5" name="Espace réservé du numéro de diapositive 4"/>
          <p:cNvSpPr>
            <a:spLocks noGrp="1"/>
          </p:cNvSpPr>
          <p:nvPr>
            <p:ph type="sldNum" sz="quarter" idx="12"/>
            <p:custDataLst>
              <p:tags r:id="rId4"/>
            </p:custDataLst>
          </p:nvPr>
        </p:nvSpPr>
        <p:spPr/>
        <p:txBody>
          <a:bodyPr/>
          <a:lstStyle/>
          <a:p>
            <a:fld id="{F49EF4BE-7DC8-454E-8E3C-5967FFA3878F}" type="slidenum">
              <a:rPr lang="fr-FR" smtClean="0"/>
              <a:t>13</a:t>
            </a:fld>
            <a:endParaRPr lang="fr-FR"/>
          </a:p>
        </p:txBody>
      </p:sp>
      <mc:AlternateContent xmlns:mc="http://schemas.openxmlformats.org/markup-compatibility/2006" xmlns:p14="http://schemas.microsoft.com/office/powerpoint/2010/main">
        <mc:Choice Requires="p14">
          <p:contentPart p14:bwMode="auto" r:id="rId6">
            <p14:nvContentPartPr>
              <p14:cNvPr id="6" name="Encre 5">
                <a:extLst>
                  <a:ext uri="{FF2B5EF4-FFF2-40B4-BE49-F238E27FC236}">
                    <a16:creationId xmlns:a16="http://schemas.microsoft.com/office/drawing/2014/main" id="{D6DEEA57-7060-45CC-9EEB-E2E32C24F9D8}"/>
                  </a:ext>
                </a:extLst>
              </p14:cNvPr>
              <p14:cNvContentPartPr/>
              <p14:nvPr/>
            </p14:nvContentPartPr>
            <p14:xfrm>
              <a:off x="808320" y="6328620"/>
              <a:ext cx="12600" cy="20160"/>
            </p14:xfrm>
          </p:contentPart>
        </mc:Choice>
        <mc:Fallback xmlns="">
          <p:pic>
            <p:nvPicPr>
              <p:cNvPr id="6" name="Encre 5">
                <a:extLst>
                  <a:ext uri="{FF2B5EF4-FFF2-40B4-BE49-F238E27FC236}">
                    <a16:creationId xmlns:a16="http://schemas.microsoft.com/office/drawing/2014/main" id="{D6DEEA57-7060-45CC-9EEB-E2E32C24F9D8}"/>
                  </a:ext>
                </a:extLst>
              </p:cNvPr>
              <p:cNvPicPr/>
              <p:nvPr/>
            </p:nvPicPr>
            <p:blipFill>
              <a:blip r:embed="rId7"/>
              <a:stretch>
                <a:fillRect/>
              </a:stretch>
            </p:blipFill>
            <p:spPr>
              <a:xfrm>
                <a:off x="799680" y="6319620"/>
                <a:ext cx="30240" cy="37800"/>
              </a:xfrm>
              <a:prstGeom prst="rect">
                <a:avLst/>
              </a:prstGeom>
            </p:spPr>
          </p:pic>
        </mc:Fallback>
      </mc:AlternateContent>
    </p:spTree>
    <p:extLst>
      <p:ext uri="{BB962C8B-B14F-4D97-AF65-F5344CB8AC3E}">
        <p14:creationId xmlns:p14="http://schemas.microsoft.com/office/powerpoint/2010/main" val="844801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F10F27-2CD3-4201-9ED0-8C7D883065DF}"/>
              </a:ext>
            </a:extLst>
          </p:cNvPr>
          <p:cNvSpPr>
            <a:spLocks noGrp="1"/>
          </p:cNvSpPr>
          <p:nvPr>
            <p:ph type="title"/>
          </p:nvPr>
        </p:nvSpPr>
        <p:spPr/>
        <p:txBody>
          <a:bodyPr/>
          <a:lstStyle/>
          <a:p>
            <a:r>
              <a:rPr lang="en-US" dirty="0"/>
              <a:t>Classification of Variables</a:t>
            </a:r>
            <a:endParaRPr lang="fr-FR" dirty="0"/>
          </a:p>
        </p:txBody>
      </p:sp>
      <p:sp>
        <p:nvSpPr>
          <p:cNvPr id="3" name="Espace réservé du pied de page 2">
            <a:extLst>
              <a:ext uri="{FF2B5EF4-FFF2-40B4-BE49-F238E27FC236}">
                <a16:creationId xmlns:a16="http://schemas.microsoft.com/office/drawing/2014/main" id="{84256FDD-FC42-4CAA-B391-16D1A182ECB3}"/>
              </a:ext>
            </a:extLst>
          </p:cNvPr>
          <p:cNvSpPr>
            <a:spLocks noGrp="1"/>
          </p:cNvSpPr>
          <p:nvPr>
            <p:ph type="ftr" sz="quarter" idx="11"/>
          </p:nvPr>
        </p:nvSpPr>
        <p:spPr/>
        <p:txBody>
          <a:bodyPr/>
          <a:lstStyle/>
          <a:p>
            <a:r>
              <a:rPr lang="en-US" dirty="0"/>
              <a:t>AI Booster Week 02 – Session 01 - Franck JAOTOMBO &amp; Antoine SCHERRER 2023</a:t>
            </a:r>
            <a:endParaRPr lang="fr-FR" dirty="0"/>
          </a:p>
        </p:txBody>
      </p:sp>
      <p:sp>
        <p:nvSpPr>
          <p:cNvPr id="4" name="Espace réservé du numéro de diapositive 3">
            <a:extLst>
              <a:ext uri="{FF2B5EF4-FFF2-40B4-BE49-F238E27FC236}">
                <a16:creationId xmlns:a16="http://schemas.microsoft.com/office/drawing/2014/main" id="{4B513104-60CB-4CBC-84AB-72C398C95E76}"/>
              </a:ext>
            </a:extLst>
          </p:cNvPr>
          <p:cNvSpPr>
            <a:spLocks noGrp="1"/>
          </p:cNvSpPr>
          <p:nvPr>
            <p:ph type="sldNum" sz="quarter" idx="12"/>
          </p:nvPr>
        </p:nvSpPr>
        <p:spPr/>
        <p:txBody>
          <a:bodyPr/>
          <a:lstStyle/>
          <a:p>
            <a:fld id="{F49EF4BE-7DC8-454E-8E3C-5967FFA3878F}" type="slidenum">
              <a:rPr lang="fr-FR" smtClean="0"/>
              <a:t>14</a:t>
            </a:fld>
            <a:endParaRPr lang="fr-FR"/>
          </a:p>
        </p:txBody>
      </p:sp>
      <p:grpSp>
        <p:nvGrpSpPr>
          <p:cNvPr id="33" name="Group 14">
            <a:extLst>
              <a:ext uri="{FF2B5EF4-FFF2-40B4-BE49-F238E27FC236}">
                <a16:creationId xmlns:a16="http://schemas.microsoft.com/office/drawing/2014/main" id="{AAAADD5E-F34C-289D-770C-562BA0598AA0}"/>
              </a:ext>
            </a:extLst>
          </p:cNvPr>
          <p:cNvGrpSpPr>
            <a:grpSpLocks/>
          </p:cNvGrpSpPr>
          <p:nvPr/>
        </p:nvGrpSpPr>
        <p:grpSpPr bwMode="auto">
          <a:xfrm>
            <a:off x="1919112" y="1309687"/>
            <a:ext cx="8534400" cy="5046663"/>
            <a:chOff x="76200" y="1073943"/>
            <a:chExt cx="8534400" cy="5046097"/>
          </a:xfrm>
        </p:grpSpPr>
        <p:grpSp>
          <p:nvGrpSpPr>
            <p:cNvPr id="34" name="Group 1">
              <a:extLst>
                <a:ext uri="{FF2B5EF4-FFF2-40B4-BE49-F238E27FC236}">
                  <a16:creationId xmlns:a16="http://schemas.microsoft.com/office/drawing/2014/main" id="{E1F921D0-6A15-9A88-8657-8EA372672031}"/>
                </a:ext>
              </a:extLst>
            </p:cNvPr>
            <p:cNvGrpSpPr>
              <a:grpSpLocks/>
            </p:cNvGrpSpPr>
            <p:nvPr/>
          </p:nvGrpSpPr>
          <p:grpSpPr bwMode="auto">
            <a:xfrm>
              <a:off x="5181601" y="3608388"/>
              <a:ext cx="2552700" cy="380999"/>
              <a:chOff x="5257801" y="4187825"/>
              <a:chExt cx="2552700" cy="380999"/>
            </a:xfrm>
          </p:grpSpPr>
          <p:cxnSp>
            <p:nvCxnSpPr>
              <p:cNvPr id="52" name="_s60420">
                <a:extLst>
                  <a:ext uri="{FF2B5EF4-FFF2-40B4-BE49-F238E27FC236}">
                    <a16:creationId xmlns:a16="http://schemas.microsoft.com/office/drawing/2014/main" id="{867415F3-8CC8-DA04-8557-339F251D30E9}"/>
                  </a:ext>
                </a:extLst>
              </p:cNvPr>
              <p:cNvCxnSpPr>
                <a:cxnSpLocks noChangeShapeType="1"/>
                <a:stCxn id="41" idx="0"/>
                <a:endCxn id="39" idx="2"/>
              </p:cNvCxnSpPr>
              <p:nvPr/>
            </p:nvCxnSpPr>
            <p:spPr bwMode="auto">
              <a:xfrm rot="16200000" flipV="1">
                <a:off x="6858001" y="3616325"/>
                <a:ext cx="380999" cy="1524000"/>
              </a:xfrm>
              <a:prstGeom prst="bentConnector3">
                <a:avLst>
                  <a:gd name="adj1" fmla="val 50000"/>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cxnSp>
            <p:nvCxnSpPr>
              <p:cNvPr id="53" name="_s60421">
                <a:extLst>
                  <a:ext uri="{FF2B5EF4-FFF2-40B4-BE49-F238E27FC236}">
                    <a16:creationId xmlns:a16="http://schemas.microsoft.com/office/drawing/2014/main" id="{7BD518FA-646F-AAF1-6032-2A0DE628E123}"/>
                  </a:ext>
                </a:extLst>
              </p:cNvPr>
              <p:cNvCxnSpPr>
                <a:cxnSpLocks noChangeShapeType="1"/>
                <a:stCxn id="40" idx="0"/>
                <a:endCxn id="39" idx="2"/>
              </p:cNvCxnSpPr>
              <p:nvPr/>
            </p:nvCxnSpPr>
            <p:spPr bwMode="auto">
              <a:xfrm rot="5400000" flipH="1" flipV="1">
                <a:off x="5581651" y="3863975"/>
                <a:ext cx="380999" cy="1028700"/>
              </a:xfrm>
              <a:prstGeom prst="bentConnector3">
                <a:avLst>
                  <a:gd name="adj1" fmla="val 50000"/>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grpSp>
        <p:cxnSp>
          <p:nvCxnSpPr>
            <p:cNvPr id="35" name="_s60422">
              <a:extLst>
                <a:ext uri="{FF2B5EF4-FFF2-40B4-BE49-F238E27FC236}">
                  <a16:creationId xmlns:a16="http://schemas.microsoft.com/office/drawing/2014/main" id="{ADE2A285-1062-8CD3-29F7-A73FD758FBD8}"/>
                </a:ext>
              </a:extLst>
            </p:cNvPr>
            <p:cNvCxnSpPr>
              <a:cxnSpLocks noChangeShapeType="1"/>
            </p:cNvCxnSpPr>
            <p:nvPr/>
          </p:nvCxnSpPr>
          <p:spPr bwMode="auto">
            <a:xfrm rot="16200000" flipV="1">
              <a:off x="4683918" y="2089944"/>
              <a:ext cx="1033462" cy="1943099"/>
            </a:xfrm>
            <a:prstGeom prst="bentConnector2">
              <a:avLst/>
            </a:prstGeom>
            <a:noFill/>
            <a:ln w="22225">
              <a:solidFill>
                <a:srgbClr val="000000"/>
              </a:solidFill>
              <a:miter lim="800000"/>
              <a:headEnd/>
              <a:tailEnd/>
            </a:ln>
            <a:extLst>
              <a:ext uri="{909E8E84-426E-40DD-AFC4-6F175D3DCCD1}">
                <a14:hiddenFill xmlns:a14="http://schemas.microsoft.com/office/drawing/2010/main">
                  <a:noFill/>
                </a14:hiddenFill>
              </a:ext>
            </a:extLst>
          </p:spPr>
        </p:cxnSp>
        <p:cxnSp>
          <p:nvCxnSpPr>
            <p:cNvPr id="36" name="_s60423">
              <a:extLst>
                <a:ext uri="{FF2B5EF4-FFF2-40B4-BE49-F238E27FC236}">
                  <a16:creationId xmlns:a16="http://schemas.microsoft.com/office/drawing/2014/main" id="{4E77D834-D43B-804B-1A7B-16691365E2E8}"/>
                </a:ext>
              </a:extLst>
            </p:cNvPr>
            <p:cNvCxnSpPr>
              <a:cxnSpLocks noChangeShapeType="1"/>
            </p:cNvCxnSpPr>
            <p:nvPr/>
          </p:nvCxnSpPr>
          <p:spPr bwMode="auto">
            <a:xfrm flipV="1">
              <a:off x="2590800" y="2544763"/>
              <a:ext cx="1676400" cy="192088"/>
            </a:xfrm>
            <a:prstGeom prst="bentConnector3">
              <a:avLst>
                <a:gd name="adj1" fmla="val -38773"/>
              </a:avLst>
            </a:prstGeom>
            <a:noFill/>
            <a:ln w="22225">
              <a:solidFill>
                <a:srgbClr val="000000"/>
              </a:solidFill>
              <a:miter lim="800000"/>
              <a:headEnd/>
              <a:tailEnd/>
            </a:ln>
            <a:extLst>
              <a:ext uri="{909E8E84-426E-40DD-AFC4-6F175D3DCCD1}">
                <a14:hiddenFill xmlns:a14="http://schemas.microsoft.com/office/drawing/2010/main">
                  <a:noFill/>
                </a14:hiddenFill>
              </a:ext>
            </a:extLst>
          </p:spPr>
        </p:cxnSp>
        <p:sp>
          <p:nvSpPr>
            <p:cNvPr id="37" name="_s60424">
              <a:extLst>
                <a:ext uri="{FF2B5EF4-FFF2-40B4-BE49-F238E27FC236}">
                  <a16:creationId xmlns:a16="http://schemas.microsoft.com/office/drawing/2014/main" id="{787DEC8A-F2C8-598E-CE05-E75E984D8DE4}"/>
                </a:ext>
              </a:extLst>
            </p:cNvPr>
            <p:cNvSpPr>
              <a:spLocks noChangeArrowheads="1"/>
            </p:cNvSpPr>
            <p:nvPr/>
          </p:nvSpPr>
          <p:spPr bwMode="auto">
            <a:xfrm>
              <a:off x="3124200" y="1073943"/>
              <a:ext cx="1905000" cy="954088"/>
            </a:xfrm>
            <a:prstGeom prst="rect">
              <a:avLst/>
            </a:prstGeom>
            <a:solidFill>
              <a:srgbClr val="00E200">
                <a:alpha val="50195"/>
              </a:srgbClr>
            </a:solidFill>
            <a:ln w="12700">
              <a:solidFill>
                <a:srgbClr val="474747"/>
              </a:solidFill>
              <a:miter lim="800000"/>
              <a:headEnd/>
              <a:tailEnd/>
            </a:ln>
          </p:spPr>
          <p:txBody>
            <a:bodyPr wrap="none"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Variables</a:t>
              </a:r>
              <a:endParaRPr kumimoji="0" lang="en-US" alt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_s60425">
              <a:extLst>
                <a:ext uri="{FF2B5EF4-FFF2-40B4-BE49-F238E27FC236}">
                  <a16:creationId xmlns:a16="http://schemas.microsoft.com/office/drawing/2014/main" id="{85EE3EDE-EA95-DC63-BC9F-DFE4538D9F8A}"/>
                </a:ext>
              </a:extLst>
            </p:cNvPr>
            <p:cNvSpPr>
              <a:spLocks noChangeArrowheads="1"/>
            </p:cNvSpPr>
            <p:nvPr/>
          </p:nvSpPr>
          <p:spPr bwMode="auto">
            <a:xfrm>
              <a:off x="921841" y="2697163"/>
              <a:ext cx="2008188" cy="911225"/>
            </a:xfrm>
            <a:prstGeom prst="rect">
              <a:avLst/>
            </a:prstGeom>
            <a:solidFill>
              <a:srgbClr val="FDE0BD"/>
            </a:solidFill>
            <a:ln w="12700">
              <a:solidFill>
                <a:srgbClr val="474747"/>
              </a:solidFill>
              <a:miter lim="800000"/>
              <a:headEnd/>
              <a:tailEnd/>
            </a:ln>
          </p:spPr>
          <p:txBody>
            <a:bodyPr wrap="none"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Categorical</a:t>
              </a: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9" name="_s60426">
              <a:extLst>
                <a:ext uri="{FF2B5EF4-FFF2-40B4-BE49-F238E27FC236}">
                  <a16:creationId xmlns:a16="http://schemas.microsoft.com/office/drawing/2014/main" id="{E3730E37-A382-3266-5E3E-582161753C5B}"/>
                </a:ext>
              </a:extLst>
            </p:cNvPr>
            <p:cNvSpPr>
              <a:spLocks noChangeArrowheads="1"/>
            </p:cNvSpPr>
            <p:nvPr/>
          </p:nvSpPr>
          <p:spPr bwMode="auto">
            <a:xfrm>
              <a:off x="5181600" y="2697163"/>
              <a:ext cx="2057400" cy="911225"/>
            </a:xfrm>
            <a:prstGeom prst="rect">
              <a:avLst/>
            </a:prstGeom>
            <a:solidFill>
              <a:srgbClr val="FF9BAE"/>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1800" b="1" i="0" u="none" strike="noStrike" kern="0" cap="none" spc="0" normalizeH="0" baseline="0" noProof="0" dirty="0">
                <a:ln>
                  <a:noFill/>
                </a:ln>
                <a:solidFill>
                  <a:srgbClr val="474747"/>
                </a:solidFill>
                <a:effectLst/>
                <a:uLnTx/>
                <a:uFillTx/>
                <a:latin typeface="Arial" panose="020B0604020202020204" pitchFamily="34" charset="0"/>
                <a:cs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400" b="1" i="0" u="none" strike="noStrike" kern="0" cap="none" spc="0" normalizeH="0" baseline="0" noProof="0" dirty="0">
                  <a:ln>
                    <a:noFill/>
                  </a:ln>
                  <a:solidFill>
                    <a:srgbClr val="474747"/>
                  </a:solidFill>
                  <a:effectLst/>
                  <a:uLnTx/>
                  <a:uFillTx/>
                  <a:latin typeface="Arial" panose="020B0604020202020204" pitchFamily="34" charset="0"/>
                  <a:cs typeface="Arial" panose="020B0604020202020204" pitchFamily="34" charset="0"/>
                </a:rPr>
                <a:t>Quantitative</a:t>
              </a:r>
              <a:r>
                <a:rPr kumimoji="0" lang="en-US" altLang="en-US" sz="1800" b="1" i="0" u="none" strike="noStrike" kern="0" cap="none" spc="0" normalizeH="0" baseline="0" noProof="0" dirty="0">
                  <a:ln>
                    <a:noFill/>
                  </a:ln>
                  <a:solidFill>
                    <a:srgbClr val="474747"/>
                  </a:solidFill>
                  <a:effectLst/>
                  <a:uLnTx/>
                  <a:uFillTx/>
                  <a:latin typeface="Arial" panose="020B0604020202020204" pitchFamily="34" charset="0"/>
                  <a:cs typeface="Arial" panose="020B0604020202020204" pitchFamily="34" charset="0"/>
                </a:rPr>
                <a:t> </a:t>
              </a: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1800" b="1" i="0" u="none" strike="noStrike" kern="0" cap="none" spc="0" normalizeH="0" baseline="0" noProof="0" dirty="0">
                <a:ln>
                  <a:noFill/>
                </a:ln>
                <a:solidFill>
                  <a:srgbClr val="474747"/>
                </a:solidFill>
                <a:effectLst/>
                <a:uLnTx/>
                <a:uFillTx/>
                <a:latin typeface="Arial" panose="020B0604020202020204" pitchFamily="34" charset="0"/>
                <a:cs typeface="Arial" panose="020B0604020202020204" pitchFamily="34" charset="0"/>
              </a:endParaRPr>
            </a:p>
          </p:txBody>
        </p:sp>
        <p:sp>
          <p:nvSpPr>
            <p:cNvPr id="40" name="_s60427">
              <a:extLst>
                <a:ext uri="{FF2B5EF4-FFF2-40B4-BE49-F238E27FC236}">
                  <a16:creationId xmlns:a16="http://schemas.microsoft.com/office/drawing/2014/main" id="{C3ED7401-958F-C872-B11D-32F4B600F3B9}"/>
                </a:ext>
              </a:extLst>
            </p:cNvPr>
            <p:cNvSpPr>
              <a:spLocks noChangeArrowheads="1"/>
            </p:cNvSpPr>
            <p:nvPr/>
          </p:nvSpPr>
          <p:spPr bwMode="auto">
            <a:xfrm>
              <a:off x="4410075" y="3989387"/>
              <a:ext cx="1543050" cy="609600"/>
            </a:xfrm>
            <a:prstGeom prst="rect">
              <a:avLst/>
            </a:prstGeom>
            <a:solidFill>
              <a:srgbClr val="FF9BAE"/>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400" b="1" i="0" u="none" strike="noStrike" kern="0" cap="none" spc="0" normalizeH="0" baseline="0" noProof="0">
                  <a:ln>
                    <a:noFill/>
                  </a:ln>
                  <a:solidFill>
                    <a:srgbClr val="474747"/>
                  </a:solidFill>
                  <a:effectLst/>
                  <a:uLnTx/>
                  <a:uFillTx/>
                  <a:latin typeface="Arial" panose="020B0604020202020204" pitchFamily="34" charset="0"/>
                  <a:cs typeface="Arial" panose="020B0604020202020204" pitchFamily="34" charset="0"/>
                </a:rPr>
                <a:t>Discrete</a:t>
              </a:r>
              <a:endParaRPr kumimoji="0" lang="en-US" alt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1" name="_s60428">
              <a:extLst>
                <a:ext uri="{FF2B5EF4-FFF2-40B4-BE49-F238E27FC236}">
                  <a16:creationId xmlns:a16="http://schemas.microsoft.com/office/drawing/2014/main" id="{2F8DE113-DED3-8F22-5AA2-1B58C6125559}"/>
                </a:ext>
              </a:extLst>
            </p:cNvPr>
            <p:cNvSpPr>
              <a:spLocks noChangeArrowheads="1"/>
            </p:cNvSpPr>
            <p:nvPr/>
          </p:nvSpPr>
          <p:spPr bwMode="auto">
            <a:xfrm>
              <a:off x="6858000" y="3989387"/>
              <a:ext cx="1752600" cy="609600"/>
            </a:xfrm>
            <a:prstGeom prst="rect">
              <a:avLst/>
            </a:prstGeom>
            <a:solidFill>
              <a:srgbClr val="FF9BAE"/>
            </a:solidFill>
            <a:ln w="12700">
              <a:solidFill>
                <a:srgbClr val="000000"/>
              </a:solidFill>
              <a:miter lim="800000"/>
              <a:headEnd/>
              <a:tailEnd/>
            </a:ln>
          </p:spPr>
          <p:txBody>
            <a:bodyPr wrap="none"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400" b="1" i="0" u="none" strike="noStrike" kern="0" cap="none" spc="0" normalizeH="0" baseline="0" noProof="0">
                  <a:ln>
                    <a:noFill/>
                  </a:ln>
                  <a:solidFill>
                    <a:srgbClr val="474747"/>
                  </a:solidFill>
                  <a:effectLst/>
                  <a:uLnTx/>
                  <a:uFillTx/>
                  <a:latin typeface="Arial" panose="020B0604020202020204" pitchFamily="34" charset="0"/>
                  <a:cs typeface="Arial" panose="020B0604020202020204" pitchFamily="34" charset="0"/>
                </a:rPr>
                <a:t>Continuous</a:t>
              </a:r>
              <a:endParaRPr kumimoji="0" lang="en-US" alt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2" name="Text Box 14">
              <a:extLst>
                <a:ext uri="{FF2B5EF4-FFF2-40B4-BE49-F238E27FC236}">
                  <a16:creationId xmlns:a16="http://schemas.microsoft.com/office/drawing/2014/main" id="{0CDDF91A-20C2-0D13-312F-88079111AACB}"/>
                </a:ext>
              </a:extLst>
            </p:cNvPr>
            <p:cNvSpPr txBox="1">
              <a:spLocks noChangeArrowheads="1"/>
            </p:cNvSpPr>
            <p:nvPr/>
          </p:nvSpPr>
          <p:spPr bwMode="auto">
            <a:xfrm>
              <a:off x="76200" y="4802563"/>
              <a:ext cx="1981200" cy="1276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5342" tIns="42672" rIns="85342" bIns="42672">
              <a:spAutoFit/>
            </a:bodyPr>
            <a:lstStyle>
              <a:lvl1pPr marL="342900" indent="-342900">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marL="342900" marR="0" lvl="0" indent="-342900" defTabSz="914400" eaLnBrk="1" fontAlgn="base" latinLnBrk="0" hangingPunct="1">
                <a:lnSpc>
                  <a:spcPct val="100000"/>
                </a:lnSpc>
                <a:spcBef>
                  <a:spcPct val="50000"/>
                </a:spcBef>
                <a:spcAft>
                  <a:spcPct val="0"/>
                </a:spcAft>
                <a:buClr>
                  <a:srgbClr val="336699"/>
                </a:buClr>
                <a:buSzPct val="60000"/>
                <a:buFont typeface="Wingdings" panose="05000000000000000000" pitchFamily="2" charset="2"/>
                <a:buNone/>
                <a:tabLst/>
                <a:defRPr/>
              </a:pPr>
              <a:r>
                <a:rPr kumimoji="0" lang="en-US" altLang="en-US" sz="1400" b="1" i="0" u="none" strike="noStrike" kern="0" cap="none" spc="0" normalizeH="0" baseline="0" noProof="0">
                  <a:ln>
                    <a:noFill/>
                  </a:ln>
                  <a:solidFill>
                    <a:srgbClr val="008000"/>
                  </a:solidFill>
                  <a:effectLst/>
                  <a:uLnTx/>
                  <a:uFillTx/>
                  <a:latin typeface="Arial" panose="020B0604020202020204" pitchFamily="34" charset="0"/>
                  <a:cs typeface="Arial" panose="020B0604020202020204" pitchFamily="34" charset="0"/>
                </a:rPr>
                <a:t>Examples:</a:t>
              </a:r>
            </a:p>
            <a:p>
              <a:pPr marL="342900" marR="0" lvl="0" indent="-342900" defTabSz="914400" eaLnBrk="1" fontAlgn="base" latinLnBrk="0" hangingPunct="1">
                <a:lnSpc>
                  <a:spcPct val="100000"/>
                </a:lnSpc>
                <a:spcBef>
                  <a:spcPct val="50000"/>
                </a:spcBef>
                <a:spcAft>
                  <a:spcPct val="0"/>
                </a:spcAft>
                <a:buClr>
                  <a:srgbClr val="336699"/>
                </a:buClr>
                <a:buSzPct val="60000"/>
                <a:buFont typeface="Wingdings" panose="05000000000000000000" pitchFamily="2" charset="2"/>
                <a:buChar char="n"/>
                <a:tabLst/>
                <a:defRPr/>
              </a:pPr>
              <a:r>
                <a:rPr kumimoji="0" lang="en-US" altLang="en-US" sz="1400" b="1" i="0" u="none" strike="noStrike" kern="0" cap="none" spc="0" normalizeH="0" baseline="0" noProof="0">
                  <a:ln>
                    <a:noFill/>
                  </a:ln>
                  <a:solidFill>
                    <a:srgbClr val="008000"/>
                  </a:solidFill>
                  <a:effectLst/>
                  <a:uLnTx/>
                  <a:uFillTx/>
                  <a:latin typeface="Arial" panose="020B0604020202020204" pitchFamily="34" charset="0"/>
                  <a:cs typeface="Arial" panose="020B0604020202020204" pitchFamily="34" charset="0"/>
                </a:rPr>
                <a:t>Marital Status</a:t>
              </a:r>
            </a:p>
            <a:p>
              <a:pPr marL="342900" marR="0" lvl="0" indent="-342900" defTabSz="914400" eaLnBrk="1" fontAlgn="base" latinLnBrk="0" hangingPunct="1">
                <a:lnSpc>
                  <a:spcPct val="100000"/>
                </a:lnSpc>
                <a:spcBef>
                  <a:spcPct val="10000"/>
                </a:spcBef>
                <a:spcAft>
                  <a:spcPct val="0"/>
                </a:spcAft>
                <a:buClr>
                  <a:srgbClr val="336699"/>
                </a:buClr>
                <a:buSzPct val="60000"/>
                <a:buFont typeface="Wingdings" panose="05000000000000000000" pitchFamily="2" charset="2"/>
                <a:buChar char="n"/>
                <a:tabLst/>
                <a:defRPr/>
              </a:pPr>
              <a:r>
                <a:rPr kumimoji="0" lang="en-US" altLang="en-US" sz="1400" b="1" i="0" u="none" strike="noStrike" kern="0" cap="none" spc="0" normalizeH="0" baseline="0" noProof="0">
                  <a:ln>
                    <a:noFill/>
                  </a:ln>
                  <a:solidFill>
                    <a:srgbClr val="008000"/>
                  </a:solidFill>
                  <a:effectLst/>
                  <a:uLnTx/>
                  <a:uFillTx/>
                  <a:latin typeface="Arial" panose="020B0604020202020204" pitchFamily="34" charset="0"/>
                  <a:cs typeface="Arial" panose="020B0604020202020204" pitchFamily="34" charset="0"/>
                </a:rPr>
                <a:t>Political Party</a:t>
              </a:r>
            </a:p>
            <a:p>
              <a:pPr marL="342900" marR="0" lvl="0" indent="-342900" defTabSz="914400" eaLnBrk="1" fontAlgn="base" latinLnBrk="0" hangingPunct="1">
                <a:lnSpc>
                  <a:spcPct val="100000"/>
                </a:lnSpc>
                <a:spcBef>
                  <a:spcPct val="0"/>
                </a:spcBef>
                <a:spcAft>
                  <a:spcPct val="0"/>
                </a:spcAft>
                <a:buClr>
                  <a:srgbClr val="336699"/>
                </a:buClr>
                <a:buSzPct val="60000"/>
                <a:buFont typeface="Wingdings" panose="05000000000000000000" pitchFamily="2" charset="2"/>
                <a:buChar char="n"/>
                <a:tabLst/>
                <a:defRPr/>
              </a:pPr>
              <a:r>
                <a:rPr kumimoji="0" lang="en-US" altLang="en-US" sz="1400" b="1" i="0" u="none" strike="noStrike" kern="0" cap="none" spc="0" normalizeH="0" baseline="0" noProof="0">
                  <a:ln>
                    <a:noFill/>
                  </a:ln>
                  <a:solidFill>
                    <a:srgbClr val="008000"/>
                  </a:solidFill>
                  <a:effectLst/>
                  <a:uLnTx/>
                  <a:uFillTx/>
                  <a:latin typeface="Arial" panose="020B0604020202020204" pitchFamily="34" charset="0"/>
                  <a:cs typeface="Arial" panose="020B0604020202020204" pitchFamily="34" charset="0"/>
                </a:rPr>
                <a:t>Eye Color</a:t>
              </a:r>
            </a:p>
            <a:p>
              <a:pPr marL="342900" marR="0" lvl="0" indent="-342900" defTabSz="914400" eaLnBrk="1" fontAlgn="base" latinLnBrk="0" hangingPunct="1">
                <a:lnSpc>
                  <a:spcPct val="100000"/>
                </a:lnSpc>
                <a:spcBef>
                  <a:spcPct val="0"/>
                </a:spcBef>
                <a:spcAft>
                  <a:spcPct val="0"/>
                </a:spcAft>
                <a:buClr>
                  <a:srgbClr val="336699"/>
                </a:buClr>
                <a:buSzPct val="60000"/>
                <a:buFont typeface="Wingdings" panose="05000000000000000000" pitchFamily="2" charset="2"/>
                <a:buNone/>
                <a:tabLst/>
                <a:defRPr/>
              </a:pPr>
              <a:r>
                <a:rPr kumimoji="0" lang="en-US" altLang="en-US" sz="1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(Defined Categories)</a:t>
              </a:r>
            </a:p>
          </p:txBody>
        </p:sp>
        <p:sp>
          <p:nvSpPr>
            <p:cNvPr id="43" name="Text Box 15">
              <a:extLst>
                <a:ext uri="{FF2B5EF4-FFF2-40B4-BE49-F238E27FC236}">
                  <a16:creationId xmlns:a16="http://schemas.microsoft.com/office/drawing/2014/main" id="{20F3D074-43DE-C2D5-9187-F77D5FDAC135}"/>
                </a:ext>
              </a:extLst>
            </p:cNvPr>
            <p:cNvSpPr txBox="1">
              <a:spLocks noChangeArrowheads="1"/>
            </p:cNvSpPr>
            <p:nvPr/>
          </p:nvSpPr>
          <p:spPr bwMode="auto">
            <a:xfrm>
              <a:off x="4419600" y="4802563"/>
              <a:ext cx="2286000" cy="1084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5342" tIns="42672" rIns="85342" bIns="42672">
              <a:spAutoFit/>
            </a:bodyPr>
            <a:lstStyle>
              <a:lvl1pPr marL="342900" indent="-342900">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marL="342900" marR="0" lvl="0" indent="-342900" defTabSz="914400" eaLnBrk="1" fontAlgn="base" latinLnBrk="0" hangingPunct="1">
                <a:lnSpc>
                  <a:spcPct val="100000"/>
                </a:lnSpc>
                <a:spcBef>
                  <a:spcPct val="50000"/>
                </a:spcBef>
                <a:spcAft>
                  <a:spcPct val="0"/>
                </a:spcAft>
                <a:buClr>
                  <a:srgbClr val="336699"/>
                </a:buClr>
                <a:buSzPct val="60000"/>
                <a:buFont typeface="Wingdings" panose="05000000000000000000" pitchFamily="2" charset="2"/>
                <a:buNone/>
                <a:tabLst/>
                <a:defRPr/>
              </a:pPr>
              <a:r>
                <a:rPr kumimoji="0" lang="en-US" altLang="en-US" sz="1400" b="1" i="0" u="none" strike="noStrike" kern="0" cap="none" spc="0" normalizeH="0" baseline="0" noProof="0">
                  <a:ln>
                    <a:noFill/>
                  </a:ln>
                  <a:solidFill>
                    <a:srgbClr val="008000"/>
                  </a:solidFill>
                  <a:effectLst/>
                  <a:uLnTx/>
                  <a:uFillTx/>
                  <a:latin typeface="Arial" panose="020B0604020202020204" pitchFamily="34" charset="0"/>
                  <a:cs typeface="Arial" panose="020B0604020202020204" pitchFamily="34" charset="0"/>
                </a:rPr>
                <a:t>Examples:</a:t>
              </a:r>
            </a:p>
            <a:p>
              <a:pPr marL="342900" marR="0" lvl="0" indent="-342900" defTabSz="914400" eaLnBrk="1" fontAlgn="base" latinLnBrk="0" hangingPunct="1">
                <a:lnSpc>
                  <a:spcPct val="100000"/>
                </a:lnSpc>
                <a:spcBef>
                  <a:spcPct val="50000"/>
                </a:spcBef>
                <a:spcAft>
                  <a:spcPct val="0"/>
                </a:spcAft>
                <a:buClr>
                  <a:srgbClr val="336699"/>
                </a:buClr>
                <a:buSzPct val="60000"/>
                <a:buFont typeface="Wingdings" panose="05000000000000000000" pitchFamily="2" charset="2"/>
                <a:buChar char="n"/>
                <a:tabLst/>
                <a:defRPr/>
              </a:pPr>
              <a:r>
                <a:rPr kumimoji="0" lang="en-US" altLang="en-US" sz="1400" b="1" i="0" u="none" strike="noStrike" kern="0" cap="none" spc="0" normalizeH="0" baseline="0" noProof="0">
                  <a:ln>
                    <a:noFill/>
                  </a:ln>
                  <a:solidFill>
                    <a:srgbClr val="008000"/>
                  </a:solidFill>
                  <a:effectLst/>
                  <a:uLnTx/>
                  <a:uFillTx/>
                  <a:latin typeface="Arial" panose="020B0604020202020204" pitchFamily="34" charset="0"/>
                  <a:cs typeface="Arial" panose="020B0604020202020204" pitchFamily="34" charset="0"/>
                </a:rPr>
                <a:t>Number of Children</a:t>
              </a:r>
            </a:p>
            <a:p>
              <a:pPr marL="342900" marR="0" lvl="0" indent="-342900" defTabSz="914400" eaLnBrk="1" fontAlgn="base" latinLnBrk="0" hangingPunct="1">
                <a:lnSpc>
                  <a:spcPct val="100000"/>
                </a:lnSpc>
                <a:spcBef>
                  <a:spcPct val="10000"/>
                </a:spcBef>
                <a:spcAft>
                  <a:spcPct val="0"/>
                </a:spcAft>
                <a:buClr>
                  <a:srgbClr val="336699"/>
                </a:buClr>
                <a:buSzPct val="60000"/>
                <a:buFont typeface="Wingdings" panose="05000000000000000000" pitchFamily="2" charset="2"/>
                <a:buChar char="n"/>
                <a:tabLst/>
                <a:defRPr/>
              </a:pPr>
              <a:r>
                <a:rPr kumimoji="0" lang="en-US" altLang="en-US" sz="1400" b="1" i="0" u="none" strike="noStrike" kern="0" cap="none" spc="0" normalizeH="0" baseline="0" noProof="0">
                  <a:ln>
                    <a:noFill/>
                  </a:ln>
                  <a:solidFill>
                    <a:srgbClr val="008000"/>
                  </a:solidFill>
                  <a:effectLst/>
                  <a:uLnTx/>
                  <a:uFillTx/>
                  <a:latin typeface="Arial" panose="020B0604020202020204" pitchFamily="34" charset="0"/>
                  <a:cs typeface="Arial" panose="020B0604020202020204" pitchFamily="34" charset="0"/>
                </a:rPr>
                <a:t>Defects per hour</a:t>
              </a:r>
            </a:p>
            <a:p>
              <a:pPr marL="342900" marR="0" lvl="0" indent="-342900" defTabSz="914400" eaLnBrk="1" fontAlgn="base" latinLnBrk="0" hangingPunct="1">
                <a:lnSpc>
                  <a:spcPct val="100000"/>
                </a:lnSpc>
                <a:spcBef>
                  <a:spcPct val="10000"/>
                </a:spcBef>
                <a:spcAft>
                  <a:spcPct val="0"/>
                </a:spcAft>
                <a:buClr>
                  <a:srgbClr val="336699"/>
                </a:buClr>
                <a:buSzPct val="60000"/>
                <a:buFont typeface="Wingdings" panose="05000000000000000000" pitchFamily="2" charset="2"/>
                <a:buNone/>
                <a:tabLst/>
                <a:defRPr/>
              </a:pPr>
              <a:r>
                <a:rPr kumimoji="0" lang="en-US" altLang="en-US" sz="1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(Counted items)</a:t>
              </a:r>
            </a:p>
          </p:txBody>
        </p:sp>
        <p:sp>
          <p:nvSpPr>
            <p:cNvPr id="44" name="Text Box 16">
              <a:extLst>
                <a:ext uri="{FF2B5EF4-FFF2-40B4-BE49-F238E27FC236}">
                  <a16:creationId xmlns:a16="http://schemas.microsoft.com/office/drawing/2014/main" id="{ACC8542A-5958-B38E-99AB-3D23E2457263}"/>
                </a:ext>
              </a:extLst>
            </p:cNvPr>
            <p:cNvSpPr txBox="1">
              <a:spLocks noChangeArrowheads="1"/>
            </p:cNvSpPr>
            <p:nvPr/>
          </p:nvSpPr>
          <p:spPr bwMode="auto">
            <a:xfrm>
              <a:off x="6927850" y="4802563"/>
              <a:ext cx="1606550" cy="1317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5342" tIns="42672" rIns="85342" bIns="42672">
              <a:spAutoFit/>
            </a:bodyPr>
            <a:lstStyle>
              <a:lvl1pPr marL="342900" indent="-342900">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marL="342900" marR="0" lvl="0" indent="-342900" defTabSz="914400" eaLnBrk="1" fontAlgn="base" latinLnBrk="0" hangingPunct="1">
                <a:lnSpc>
                  <a:spcPct val="100000"/>
                </a:lnSpc>
                <a:spcBef>
                  <a:spcPct val="50000"/>
                </a:spcBef>
                <a:spcAft>
                  <a:spcPct val="0"/>
                </a:spcAft>
                <a:buClr>
                  <a:srgbClr val="336699"/>
                </a:buClr>
                <a:buSzPct val="60000"/>
                <a:buFont typeface="Wingdings" panose="05000000000000000000" pitchFamily="2" charset="2"/>
                <a:buNone/>
                <a:tabLst/>
                <a:defRPr/>
              </a:pPr>
              <a:r>
                <a:rPr kumimoji="0" lang="en-US" altLang="en-US" sz="1400" b="1" i="0" u="none" strike="noStrike" kern="0" cap="none" spc="0" normalizeH="0" baseline="0" noProof="0">
                  <a:ln>
                    <a:noFill/>
                  </a:ln>
                  <a:solidFill>
                    <a:srgbClr val="008000"/>
                  </a:solidFill>
                  <a:effectLst/>
                  <a:uLnTx/>
                  <a:uFillTx/>
                  <a:latin typeface="Arial" panose="020B0604020202020204" pitchFamily="34" charset="0"/>
                  <a:cs typeface="Arial" panose="020B0604020202020204" pitchFamily="34" charset="0"/>
                </a:rPr>
                <a:t>Examples:</a:t>
              </a:r>
            </a:p>
            <a:p>
              <a:pPr marL="342900" marR="0" lvl="0" indent="-342900" defTabSz="914400" eaLnBrk="1" fontAlgn="base" latinLnBrk="0" hangingPunct="1">
                <a:lnSpc>
                  <a:spcPct val="100000"/>
                </a:lnSpc>
                <a:spcBef>
                  <a:spcPct val="50000"/>
                </a:spcBef>
                <a:spcAft>
                  <a:spcPct val="0"/>
                </a:spcAft>
                <a:buClr>
                  <a:srgbClr val="336699"/>
                </a:buClr>
                <a:buSzPct val="60000"/>
                <a:buFont typeface="Wingdings" panose="05000000000000000000" pitchFamily="2" charset="2"/>
                <a:buChar char="n"/>
                <a:tabLst/>
                <a:defRPr/>
              </a:pPr>
              <a:r>
                <a:rPr kumimoji="0" lang="en-US" altLang="en-US" sz="1400" b="1" i="0" u="none" strike="noStrike" kern="0" cap="none" spc="0" normalizeH="0" baseline="0" noProof="0">
                  <a:ln>
                    <a:noFill/>
                  </a:ln>
                  <a:solidFill>
                    <a:srgbClr val="008000"/>
                  </a:solidFill>
                  <a:effectLst/>
                  <a:uLnTx/>
                  <a:uFillTx/>
                  <a:latin typeface="Arial" panose="020B0604020202020204" pitchFamily="34" charset="0"/>
                  <a:cs typeface="Arial" panose="020B0604020202020204" pitchFamily="34" charset="0"/>
                </a:rPr>
                <a:t>Weight</a:t>
              </a:r>
            </a:p>
            <a:p>
              <a:pPr marL="342900" marR="0" lvl="0" indent="-342900" defTabSz="914400" eaLnBrk="1" fontAlgn="base" latinLnBrk="0" hangingPunct="1">
                <a:lnSpc>
                  <a:spcPct val="100000"/>
                </a:lnSpc>
                <a:spcBef>
                  <a:spcPct val="10000"/>
                </a:spcBef>
                <a:spcAft>
                  <a:spcPct val="0"/>
                </a:spcAft>
                <a:buClr>
                  <a:srgbClr val="336699"/>
                </a:buClr>
                <a:buSzPct val="60000"/>
                <a:buFont typeface="Wingdings" panose="05000000000000000000" pitchFamily="2" charset="2"/>
                <a:buChar char="n"/>
                <a:tabLst/>
                <a:defRPr/>
              </a:pPr>
              <a:r>
                <a:rPr kumimoji="0" lang="en-US" altLang="en-US" sz="1400" b="1" i="0" u="none" strike="noStrike" kern="0" cap="none" spc="0" normalizeH="0" baseline="0" noProof="0">
                  <a:ln>
                    <a:noFill/>
                  </a:ln>
                  <a:solidFill>
                    <a:srgbClr val="008000"/>
                  </a:solidFill>
                  <a:effectLst/>
                  <a:uLnTx/>
                  <a:uFillTx/>
                  <a:latin typeface="Arial" panose="020B0604020202020204" pitchFamily="34" charset="0"/>
                  <a:cs typeface="Arial" panose="020B0604020202020204" pitchFamily="34" charset="0"/>
                </a:rPr>
                <a:t>Voltage</a:t>
              </a:r>
            </a:p>
            <a:p>
              <a:pPr marL="342900" marR="0" lvl="0" indent="-342900" defTabSz="914400" eaLnBrk="1" fontAlgn="base" latinLnBrk="0" hangingPunct="1">
                <a:lnSpc>
                  <a:spcPct val="100000"/>
                </a:lnSpc>
                <a:spcBef>
                  <a:spcPct val="10000"/>
                </a:spcBef>
                <a:spcAft>
                  <a:spcPct val="0"/>
                </a:spcAft>
                <a:buClr>
                  <a:srgbClr val="336699"/>
                </a:buClr>
                <a:buSzPct val="60000"/>
                <a:buFont typeface="Wingdings" panose="05000000000000000000" pitchFamily="2" charset="2"/>
                <a:buNone/>
                <a:tabLst/>
                <a:defRPr/>
              </a:pPr>
              <a:r>
                <a:rPr kumimoji="0" lang="en-US" altLang="en-US" sz="1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(Measured</a:t>
              </a:r>
            </a:p>
            <a:p>
              <a:pPr marL="342900" marR="0" lvl="0" indent="-342900" defTabSz="914400" eaLnBrk="1" fontAlgn="base" latinLnBrk="0" hangingPunct="1">
                <a:lnSpc>
                  <a:spcPct val="100000"/>
                </a:lnSpc>
                <a:spcBef>
                  <a:spcPct val="10000"/>
                </a:spcBef>
                <a:spcAft>
                  <a:spcPct val="0"/>
                </a:spcAft>
                <a:buClr>
                  <a:srgbClr val="336699"/>
                </a:buClr>
                <a:buSzPct val="60000"/>
                <a:buFont typeface="Wingdings" panose="05000000000000000000" pitchFamily="2" charset="2"/>
                <a:buNone/>
                <a:tabLst/>
                <a:defRPr/>
              </a:pPr>
              <a:r>
                <a:rPr kumimoji="0" lang="en-US" altLang="en-US" sz="1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characteristics)</a:t>
              </a:r>
            </a:p>
          </p:txBody>
        </p:sp>
        <p:sp>
          <p:nvSpPr>
            <p:cNvPr id="45" name="_s60425">
              <a:extLst>
                <a:ext uri="{FF2B5EF4-FFF2-40B4-BE49-F238E27FC236}">
                  <a16:creationId xmlns:a16="http://schemas.microsoft.com/office/drawing/2014/main" id="{583239E9-49F8-6CAA-F4B5-C5A73D595A42}"/>
                </a:ext>
              </a:extLst>
            </p:cNvPr>
            <p:cNvSpPr>
              <a:spLocks noChangeArrowheads="1"/>
            </p:cNvSpPr>
            <p:nvPr/>
          </p:nvSpPr>
          <p:spPr bwMode="auto">
            <a:xfrm>
              <a:off x="86337" y="3976877"/>
              <a:ext cx="1714501" cy="609600"/>
            </a:xfrm>
            <a:prstGeom prst="rect">
              <a:avLst/>
            </a:prstGeom>
            <a:solidFill>
              <a:srgbClr val="FDE0BD"/>
            </a:solidFill>
            <a:ln w="12700">
              <a:solidFill>
                <a:srgbClr val="474747"/>
              </a:solidFill>
              <a:miter lim="800000"/>
              <a:headEnd/>
              <a:tailEnd/>
            </a:ln>
          </p:spPr>
          <p:txBody>
            <a:bodyPr wrap="none"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Nominal</a:t>
              </a: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6" name="_s60425">
              <a:extLst>
                <a:ext uri="{FF2B5EF4-FFF2-40B4-BE49-F238E27FC236}">
                  <a16:creationId xmlns:a16="http://schemas.microsoft.com/office/drawing/2014/main" id="{6C882804-0E19-45EC-516F-0F3E1A9CBDF1}"/>
                </a:ext>
              </a:extLst>
            </p:cNvPr>
            <p:cNvSpPr>
              <a:spLocks noChangeArrowheads="1"/>
            </p:cNvSpPr>
            <p:nvPr/>
          </p:nvSpPr>
          <p:spPr bwMode="auto">
            <a:xfrm>
              <a:off x="2190863" y="3989387"/>
              <a:ext cx="1714501" cy="609600"/>
            </a:xfrm>
            <a:prstGeom prst="rect">
              <a:avLst/>
            </a:prstGeom>
            <a:solidFill>
              <a:srgbClr val="FDE0BD"/>
            </a:solidFill>
            <a:ln w="12700">
              <a:solidFill>
                <a:srgbClr val="474747"/>
              </a:solidFill>
              <a:miter lim="800000"/>
              <a:headEnd/>
              <a:tailEnd/>
            </a:ln>
          </p:spPr>
          <p:txBody>
            <a:bodyPr wrap="none"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Ordinal</a:t>
              </a: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nvGrpSpPr>
            <p:cNvPr id="47" name="Group 19">
              <a:extLst>
                <a:ext uri="{FF2B5EF4-FFF2-40B4-BE49-F238E27FC236}">
                  <a16:creationId xmlns:a16="http://schemas.microsoft.com/office/drawing/2014/main" id="{4FA2A0A2-E160-58BD-634F-D8F71BB5C159}"/>
                </a:ext>
              </a:extLst>
            </p:cNvPr>
            <p:cNvGrpSpPr>
              <a:grpSpLocks/>
            </p:cNvGrpSpPr>
            <p:nvPr/>
          </p:nvGrpSpPr>
          <p:grpSpPr bwMode="auto">
            <a:xfrm>
              <a:off x="932568" y="3608387"/>
              <a:ext cx="2085975" cy="381001"/>
              <a:chOff x="4886325" y="4187825"/>
              <a:chExt cx="2085975" cy="381001"/>
            </a:xfrm>
          </p:grpSpPr>
          <p:cxnSp>
            <p:nvCxnSpPr>
              <p:cNvPr id="50" name="_s60420">
                <a:extLst>
                  <a:ext uri="{FF2B5EF4-FFF2-40B4-BE49-F238E27FC236}">
                    <a16:creationId xmlns:a16="http://schemas.microsoft.com/office/drawing/2014/main" id="{94827809-03B0-CDD2-A42E-D573B0FAF500}"/>
                  </a:ext>
                </a:extLst>
              </p:cNvPr>
              <p:cNvCxnSpPr>
                <a:cxnSpLocks noChangeShapeType="1"/>
              </p:cNvCxnSpPr>
              <p:nvPr/>
            </p:nvCxnSpPr>
            <p:spPr bwMode="auto">
              <a:xfrm rot="5400000" flipH="1">
                <a:off x="6210300" y="3806825"/>
                <a:ext cx="381000" cy="1143000"/>
              </a:xfrm>
              <a:prstGeom prst="bentConnector3">
                <a:avLst>
                  <a:gd name="adj1" fmla="val 30000"/>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cxnSp>
            <p:nvCxnSpPr>
              <p:cNvPr id="51" name="_s60421">
                <a:extLst>
                  <a:ext uri="{FF2B5EF4-FFF2-40B4-BE49-F238E27FC236}">
                    <a16:creationId xmlns:a16="http://schemas.microsoft.com/office/drawing/2014/main" id="{AA74925B-9342-34E1-8403-1F8905ACA6AB}"/>
                  </a:ext>
                </a:extLst>
              </p:cNvPr>
              <p:cNvCxnSpPr>
                <a:cxnSpLocks noChangeShapeType="1"/>
              </p:cNvCxnSpPr>
              <p:nvPr/>
            </p:nvCxnSpPr>
            <p:spPr bwMode="auto">
              <a:xfrm rot="-5400000">
                <a:off x="5167313" y="3906838"/>
                <a:ext cx="381000" cy="942975"/>
              </a:xfrm>
              <a:prstGeom prst="bentConnector3">
                <a:avLst>
                  <a:gd name="adj1" fmla="val 30000"/>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grpSp>
        <p:cxnSp>
          <p:nvCxnSpPr>
            <p:cNvPr id="48" name="Straight Connector 47">
              <a:extLst>
                <a:ext uri="{FF2B5EF4-FFF2-40B4-BE49-F238E27FC236}">
                  <a16:creationId xmlns:a16="http://schemas.microsoft.com/office/drawing/2014/main" id="{2695FC82-16DA-1E56-1DB5-AF3FF9AFB4DE}"/>
                </a:ext>
              </a:extLst>
            </p:cNvPr>
            <p:cNvCxnSpPr>
              <a:stCxn id="37" idx="2"/>
            </p:cNvCxnSpPr>
            <p:nvPr/>
          </p:nvCxnSpPr>
          <p:spPr>
            <a:xfrm>
              <a:off x="4076700" y="2027924"/>
              <a:ext cx="0" cy="517467"/>
            </a:xfrm>
            <a:prstGeom prst="line">
              <a:avLst/>
            </a:prstGeom>
            <a:noFill/>
            <a:ln w="22225" cap="flat" cmpd="sng" algn="ctr">
              <a:solidFill>
                <a:srgbClr val="000000"/>
              </a:solidFill>
              <a:prstDash val="solid"/>
            </a:ln>
            <a:effectLst/>
          </p:spPr>
        </p:cxnSp>
        <p:sp>
          <p:nvSpPr>
            <p:cNvPr id="49" name="Text Box 14">
              <a:extLst>
                <a:ext uri="{FF2B5EF4-FFF2-40B4-BE49-F238E27FC236}">
                  <a16:creationId xmlns:a16="http://schemas.microsoft.com/office/drawing/2014/main" id="{03F1575D-E5BD-AC79-70A1-EADFF64349CE}"/>
                </a:ext>
              </a:extLst>
            </p:cNvPr>
            <p:cNvSpPr txBox="1">
              <a:spLocks noChangeArrowheads="1"/>
            </p:cNvSpPr>
            <p:nvPr/>
          </p:nvSpPr>
          <p:spPr bwMode="auto">
            <a:xfrm>
              <a:off x="2133600" y="4802563"/>
              <a:ext cx="2063750" cy="1276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5342" tIns="42672" rIns="85342" bIns="42672">
              <a:spAutoFit/>
            </a:bodyPr>
            <a:lstStyle>
              <a:lvl1pPr marL="342900" indent="-342900">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marL="342900" marR="0" lvl="0" indent="-342900" defTabSz="914400" eaLnBrk="1" fontAlgn="base" latinLnBrk="0" hangingPunct="1">
                <a:lnSpc>
                  <a:spcPct val="100000"/>
                </a:lnSpc>
                <a:spcBef>
                  <a:spcPct val="50000"/>
                </a:spcBef>
                <a:spcAft>
                  <a:spcPct val="0"/>
                </a:spcAft>
                <a:buClr>
                  <a:srgbClr val="336699"/>
                </a:buClr>
                <a:buSzPct val="60000"/>
                <a:buFont typeface="Wingdings" panose="05000000000000000000" pitchFamily="2" charset="2"/>
                <a:buNone/>
                <a:tabLst/>
                <a:defRPr/>
              </a:pPr>
              <a:r>
                <a:rPr kumimoji="0" lang="en-US" altLang="en-US" sz="1400" b="1" i="0" u="none" strike="noStrike" kern="0" cap="none" spc="0" normalizeH="0" baseline="0" noProof="0">
                  <a:ln>
                    <a:noFill/>
                  </a:ln>
                  <a:solidFill>
                    <a:srgbClr val="008000"/>
                  </a:solidFill>
                  <a:effectLst/>
                  <a:uLnTx/>
                  <a:uFillTx/>
                  <a:latin typeface="Arial" panose="020B0604020202020204" pitchFamily="34" charset="0"/>
                  <a:cs typeface="Arial" panose="020B0604020202020204" pitchFamily="34" charset="0"/>
                </a:rPr>
                <a:t>Examples:  Ratings</a:t>
              </a:r>
            </a:p>
            <a:p>
              <a:pPr marL="342900" marR="0" lvl="0" indent="-342900" defTabSz="914400" eaLnBrk="1" fontAlgn="base" latinLnBrk="0" hangingPunct="1">
                <a:lnSpc>
                  <a:spcPct val="100000"/>
                </a:lnSpc>
                <a:spcBef>
                  <a:spcPct val="50000"/>
                </a:spcBef>
                <a:spcAft>
                  <a:spcPct val="0"/>
                </a:spcAft>
                <a:buClr>
                  <a:srgbClr val="336699"/>
                </a:buClr>
                <a:buSzPct val="60000"/>
                <a:buFont typeface="Wingdings" panose="05000000000000000000" pitchFamily="2" charset="2"/>
                <a:buChar char="n"/>
                <a:tabLst/>
                <a:defRPr/>
              </a:pPr>
              <a:r>
                <a:rPr kumimoji="0" lang="en-US" altLang="en-US" sz="1400" b="1" i="0" u="none" strike="noStrike" kern="0" cap="none" spc="0" normalizeH="0" baseline="0" noProof="0">
                  <a:ln>
                    <a:noFill/>
                  </a:ln>
                  <a:solidFill>
                    <a:srgbClr val="008000"/>
                  </a:solidFill>
                  <a:effectLst/>
                  <a:uLnTx/>
                  <a:uFillTx/>
                  <a:latin typeface="Arial" panose="020B0604020202020204" pitchFamily="34" charset="0"/>
                  <a:cs typeface="Arial" panose="020B0604020202020204" pitchFamily="34" charset="0"/>
                </a:rPr>
                <a:t>Good, Better, Best</a:t>
              </a:r>
            </a:p>
            <a:p>
              <a:pPr marL="342900" marR="0" lvl="0" indent="-342900" defTabSz="914400" eaLnBrk="1" fontAlgn="base" latinLnBrk="0" hangingPunct="1">
                <a:lnSpc>
                  <a:spcPct val="100000"/>
                </a:lnSpc>
                <a:spcBef>
                  <a:spcPct val="10000"/>
                </a:spcBef>
                <a:spcAft>
                  <a:spcPct val="0"/>
                </a:spcAft>
                <a:buClr>
                  <a:srgbClr val="336699"/>
                </a:buClr>
                <a:buSzPct val="60000"/>
                <a:buFont typeface="Wingdings" panose="05000000000000000000" pitchFamily="2" charset="2"/>
                <a:buChar char="n"/>
                <a:tabLst/>
                <a:defRPr/>
              </a:pPr>
              <a:r>
                <a:rPr kumimoji="0" lang="en-US" altLang="en-US" sz="1400" b="1" i="0" u="none" strike="noStrike" kern="0" cap="none" spc="0" normalizeH="0" baseline="0" noProof="0">
                  <a:ln>
                    <a:noFill/>
                  </a:ln>
                  <a:solidFill>
                    <a:srgbClr val="008000"/>
                  </a:solidFill>
                  <a:effectLst/>
                  <a:uLnTx/>
                  <a:uFillTx/>
                  <a:latin typeface="Arial" panose="020B0604020202020204" pitchFamily="34" charset="0"/>
                  <a:cs typeface="Arial" panose="020B0604020202020204" pitchFamily="34" charset="0"/>
                </a:rPr>
                <a:t>Low, Med, High</a:t>
              </a:r>
            </a:p>
            <a:p>
              <a:pPr marL="342900" marR="0" lvl="0" indent="-342900" defTabSz="914400" eaLnBrk="1" fontAlgn="base" latinLnBrk="0" hangingPunct="1">
                <a:lnSpc>
                  <a:spcPct val="100000"/>
                </a:lnSpc>
                <a:spcBef>
                  <a:spcPct val="0"/>
                </a:spcBef>
                <a:spcAft>
                  <a:spcPct val="0"/>
                </a:spcAft>
                <a:buClr>
                  <a:srgbClr val="336699"/>
                </a:buClr>
                <a:buSzPct val="60000"/>
                <a:buFont typeface="Wingdings" panose="05000000000000000000" pitchFamily="2" charset="2"/>
                <a:buNone/>
                <a:tabLst/>
                <a:defRPr/>
              </a:pPr>
              <a:r>
                <a:rPr kumimoji="0" lang="en-US" altLang="en-US" sz="1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(Ordered Categories)</a:t>
              </a:r>
            </a:p>
          </p:txBody>
        </p:sp>
      </p:grpSp>
    </p:spTree>
    <p:extLst>
      <p:ext uri="{BB962C8B-B14F-4D97-AF65-F5344CB8AC3E}">
        <p14:creationId xmlns:p14="http://schemas.microsoft.com/office/powerpoint/2010/main" val="1864096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custDataLst>
              <p:tags r:id="rId1"/>
            </p:custDataLst>
          </p:nvPr>
        </p:nvSpPr>
        <p:spPr/>
        <p:txBody>
          <a:bodyPr/>
          <a:lstStyle/>
          <a:p>
            <a:pPr eaLnBrk="1" hangingPunct="1"/>
            <a:r>
              <a:rPr lang="en-GB"/>
              <a:t>Levels of Measurement</a:t>
            </a:r>
          </a:p>
        </p:txBody>
      </p:sp>
      <p:sp>
        <p:nvSpPr>
          <p:cNvPr id="3" name="Content Placeholder 2"/>
          <p:cNvSpPr>
            <a:spLocks noGrp="1"/>
          </p:cNvSpPr>
          <p:nvPr>
            <p:ph idx="1"/>
            <p:custDataLst>
              <p:tags r:id="rId2"/>
            </p:custDataLst>
          </p:nvPr>
        </p:nvSpPr>
        <p:spPr>
          <a:xfrm>
            <a:off x="228599" y="1341494"/>
            <a:ext cx="11582967" cy="4995690"/>
          </a:xfrm>
        </p:spPr>
        <p:txBody>
          <a:bodyPr rtlCol="0">
            <a:normAutofit fontScale="85000" lnSpcReduction="20000"/>
          </a:bodyPr>
          <a:lstStyle/>
          <a:p>
            <a:pPr>
              <a:defRPr/>
            </a:pPr>
            <a:r>
              <a:rPr lang="en-GB" dirty="0"/>
              <a:t>Categorical (entities are divided into distinct categories):</a:t>
            </a:r>
          </a:p>
          <a:p>
            <a:pPr lvl="1">
              <a:defRPr/>
            </a:pPr>
            <a:r>
              <a:rPr lang="en-GB" dirty="0">
                <a:solidFill>
                  <a:schemeClr val="tx2">
                    <a:lumMod val="75000"/>
                  </a:schemeClr>
                </a:solidFill>
              </a:rPr>
              <a:t>Binary variable: There are only two categories</a:t>
            </a:r>
          </a:p>
          <a:p>
            <a:pPr lvl="2">
              <a:defRPr/>
            </a:pPr>
            <a:r>
              <a:rPr lang="en-GB" dirty="0">
                <a:solidFill>
                  <a:schemeClr val="tx2">
                    <a:lumMod val="75000"/>
                  </a:schemeClr>
                </a:solidFill>
              </a:rPr>
              <a:t>e.g. dead or alive.</a:t>
            </a:r>
          </a:p>
          <a:p>
            <a:pPr lvl="1">
              <a:defRPr/>
            </a:pPr>
            <a:r>
              <a:rPr lang="en-GB" dirty="0">
                <a:solidFill>
                  <a:schemeClr val="tx2">
                    <a:lumMod val="75000"/>
                  </a:schemeClr>
                </a:solidFill>
              </a:rPr>
              <a:t>Nominal variable: There are more than two categories </a:t>
            </a:r>
          </a:p>
          <a:p>
            <a:pPr lvl="2">
              <a:defRPr/>
            </a:pPr>
            <a:r>
              <a:rPr lang="en-GB" dirty="0">
                <a:solidFill>
                  <a:schemeClr val="tx2">
                    <a:lumMod val="75000"/>
                  </a:schemeClr>
                </a:solidFill>
              </a:rPr>
              <a:t>e.g. whether someone is an omnivore, vegetarian, vegan, or fruitarian.</a:t>
            </a:r>
          </a:p>
          <a:p>
            <a:pPr lvl="1">
              <a:defRPr/>
            </a:pPr>
            <a:r>
              <a:rPr lang="en-GB" dirty="0">
                <a:solidFill>
                  <a:schemeClr val="tx2">
                    <a:lumMod val="75000"/>
                  </a:schemeClr>
                </a:solidFill>
              </a:rPr>
              <a:t>Ordinal variable: The same as a nominal variable but the categories have a logical order</a:t>
            </a:r>
          </a:p>
          <a:p>
            <a:pPr lvl="2">
              <a:defRPr/>
            </a:pPr>
            <a:r>
              <a:rPr lang="en-GB" dirty="0">
                <a:solidFill>
                  <a:schemeClr val="tx2">
                    <a:lumMod val="75000"/>
                  </a:schemeClr>
                </a:solidFill>
              </a:rPr>
              <a:t>e.g. whether people got a fail, a pass, a merit or a distinction in their exam.</a:t>
            </a:r>
          </a:p>
          <a:p>
            <a:pPr lvl="2">
              <a:defRPr/>
            </a:pPr>
            <a:endParaRPr lang="en-GB" dirty="0">
              <a:solidFill>
                <a:schemeClr val="tx2">
                  <a:lumMod val="75000"/>
                </a:schemeClr>
              </a:solidFill>
            </a:endParaRPr>
          </a:p>
          <a:p>
            <a:pPr>
              <a:defRPr/>
            </a:pPr>
            <a:r>
              <a:rPr lang="en-GB" dirty="0"/>
              <a:t>Numerical (entities get a distinct score):</a:t>
            </a:r>
          </a:p>
          <a:p>
            <a:pPr lvl="1">
              <a:defRPr/>
            </a:pPr>
            <a:r>
              <a:rPr lang="en-GB" dirty="0">
                <a:solidFill>
                  <a:schemeClr val="tx2">
                    <a:lumMod val="75000"/>
                  </a:schemeClr>
                </a:solidFill>
              </a:rPr>
              <a:t>Interval variable: Equal intervals on the variable represent equal differences in the property being measured</a:t>
            </a:r>
          </a:p>
          <a:p>
            <a:pPr lvl="2">
              <a:defRPr/>
            </a:pPr>
            <a:r>
              <a:rPr lang="en-GB" dirty="0">
                <a:solidFill>
                  <a:schemeClr val="tx2">
                    <a:lumMod val="75000"/>
                  </a:schemeClr>
                </a:solidFill>
              </a:rPr>
              <a:t>e.g. the difference between 6 and 8 is equivalent to the difference between 13 and 15.</a:t>
            </a:r>
          </a:p>
          <a:p>
            <a:pPr lvl="2">
              <a:defRPr/>
            </a:pPr>
            <a:r>
              <a:rPr lang="en-GB" dirty="0">
                <a:solidFill>
                  <a:schemeClr val="tx2">
                    <a:lumMod val="75000"/>
                  </a:schemeClr>
                </a:solidFill>
              </a:rPr>
              <a:t>Zero value is relative</a:t>
            </a:r>
          </a:p>
          <a:p>
            <a:pPr lvl="1">
              <a:defRPr/>
            </a:pPr>
            <a:r>
              <a:rPr lang="en-GB" dirty="0">
                <a:solidFill>
                  <a:schemeClr val="tx2">
                    <a:lumMod val="75000"/>
                  </a:schemeClr>
                </a:solidFill>
              </a:rPr>
              <a:t>Ratio variable: The same as an interval variable, but the ratios of scores on the scale must also make sense</a:t>
            </a:r>
          </a:p>
          <a:p>
            <a:pPr lvl="2">
              <a:defRPr/>
            </a:pPr>
            <a:r>
              <a:rPr lang="en-GB" dirty="0">
                <a:solidFill>
                  <a:schemeClr val="tx2">
                    <a:lumMod val="75000"/>
                  </a:schemeClr>
                </a:solidFill>
              </a:rPr>
              <a:t>e.g. a score of 16 on an anxiety scale means that the person is, in reality, twice as anxious as someone scoring 8.</a:t>
            </a:r>
          </a:p>
          <a:p>
            <a:pPr lvl="2">
              <a:defRPr/>
            </a:pPr>
            <a:r>
              <a:rPr lang="en-GB" dirty="0">
                <a:solidFill>
                  <a:schemeClr val="tx2">
                    <a:lumMod val="75000"/>
                  </a:schemeClr>
                </a:solidFill>
              </a:rPr>
              <a:t>Zero value is absolute</a:t>
            </a:r>
          </a:p>
        </p:txBody>
      </p:sp>
      <p:sp>
        <p:nvSpPr>
          <p:cNvPr id="2" name="Espace réservé du pied de page 1"/>
          <p:cNvSpPr>
            <a:spLocks noGrp="1"/>
          </p:cNvSpPr>
          <p:nvPr>
            <p:ph type="ftr" sz="quarter" idx="11"/>
            <p:custDataLst>
              <p:tags r:id="rId3"/>
            </p:custDataLst>
          </p:nvPr>
        </p:nvSpPr>
        <p:spPr/>
        <p:txBody>
          <a:bodyPr/>
          <a:lstStyle/>
          <a:p>
            <a:r>
              <a:rPr lang="en-US" dirty="0"/>
              <a:t>AI Booster Week 02 – Session 01 - Franck JAOTOMBO &amp; Antoine SCHERRER 2023</a:t>
            </a:r>
            <a:endParaRPr lang="fr-FR" dirty="0"/>
          </a:p>
        </p:txBody>
      </p:sp>
      <p:sp>
        <p:nvSpPr>
          <p:cNvPr id="4" name="Espace réservé du numéro de diapositive 3"/>
          <p:cNvSpPr>
            <a:spLocks noGrp="1"/>
          </p:cNvSpPr>
          <p:nvPr>
            <p:ph type="sldNum" sz="quarter" idx="12"/>
            <p:custDataLst>
              <p:tags r:id="rId4"/>
            </p:custDataLst>
          </p:nvPr>
        </p:nvSpPr>
        <p:spPr/>
        <p:txBody>
          <a:bodyPr/>
          <a:lstStyle/>
          <a:p>
            <a:fld id="{F49EF4BE-7DC8-454E-8E3C-5967FFA3878F}" type="slidenum">
              <a:rPr lang="fr-FR" smtClean="0"/>
              <a:t>15</a:t>
            </a:fld>
            <a:endParaRPr lang="fr-FR"/>
          </a:p>
        </p:txBody>
      </p:sp>
    </p:spTree>
    <p:extLst>
      <p:ext uri="{BB962C8B-B14F-4D97-AF65-F5344CB8AC3E}">
        <p14:creationId xmlns:p14="http://schemas.microsoft.com/office/powerpoint/2010/main" val="3115597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773978-B6C2-4BD1-8CBD-33966FEC824B}"/>
              </a:ext>
            </a:extLst>
          </p:cNvPr>
          <p:cNvSpPr>
            <a:spLocks noGrp="1"/>
          </p:cNvSpPr>
          <p:nvPr>
            <p:ph type="title"/>
          </p:nvPr>
        </p:nvSpPr>
        <p:spPr/>
        <p:txBody>
          <a:bodyPr/>
          <a:lstStyle/>
          <a:p>
            <a:r>
              <a:rPr lang="fr-FR" dirty="0" err="1"/>
              <a:t>Describing</a:t>
            </a:r>
            <a:r>
              <a:rPr lang="fr-FR" dirty="0"/>
              <a:t> Data </a:t>
            </a:r>
            <a:r>
              <a:rPr lang="fr-FR" dirty="0" err="1"/>
              <a:t>Numerically</a:t>
            </a:r>
            <a:endParaRPr lang="fr-FR" dirty="0"/>
          </a:p>
        </p:txBody>
      </p:sp>
      <p:sp>
        <p:nvSpPr>
          <p:cNvPr id="3" name="Espace réservé du texte 2">
            <a:extLst>
              <a:ext uri="{FF2B5EF4-FFF2-40B4-BE49-F238E27FC236}">
                <a16:creationId xmlns:a16="http://schemas.microsoft.com/office/drawing/2014/main" id="{D31A6942-671D-4174-8C5B-BC9493F6CD87}"/>
              </a:ext>
            </a:extLst>
          </p:cNvPr>
          <p:cNvSpPr>
            <a:spLocks noGrp="1"/>
          </p:cNvSpPr>
          <p:nvPr>
            <p:ph type="body" idx="1"/>
          </p:nvPr>
        </p:nvSpPr>
        <p:spPr/>
        <p:txBody>
          <a:bodyPr>
            <a:normAutofit fontScale="70000" lnSpcReduction="20000"/>
          </a:bodyPr>
          <a:lstStyle/>
          <a:p>
            <a:r>
              <a:rPr lang="fr-FR" dirty="0"/>
              <a:t>Central </a:t>
            </a:r>
            <a:r>
              <a:rPr lang="fr-FR" dirty="0" err="1"/>
              <a:t>Tendency</a:t>
            </a:r>
            <a:endParaRPr lang="fr-FR" dirty="0"/>
          </a:p>
          <a:p>
            <a:r>
              <a:rPr lang="fr-FR" dirty="0"/>
              <a:t>Shape</a:t>
            </a:r>
          </a:p>
          <a:p>
            <a:r>
              <a:rPr lang="fr-FR" dirty="0"/>
              <a:t>Spread / Dispersion</a:t>
            </a:r>
          </a:p>
        </p:txBody>
      </p:sp>
      <p:sp>
        <p:nvSpPr>
          <p:cNvPr id="4" name="Espace réservé du pied de page 3">
            <a:extLst>
              <a:ext uri="{FF2B5EF4-FFF2-40B4-BE49-F238E27FC236}">
                <a16:creationId xmlns:a16="http://schemas.microsoft.com/office/drawing/2014/main" id="{C7465F2A-C8DA-4493-BB0C-0945CE68DA38}"/>
              </a:ext>
            </a:extLst>
          </p:cNvPr>
          <p:cNvSpPr>
            <a:spLocks noGrp="1"/>
          </p:cNvSpPr>
          <p:nvPr>
            <p:ph type="ftr" sz="quarter" idx="11"/>
          </p:nvPr>
        </p:nvSpPr>
        <p:spPr/>
        <p:txBody>
          <a:bodyPr/>
          <a:lstStyle/>
          <a:p>
            <a:r>
              <a:rPr lang="en-US"/>
              <a:t>Statistics Applied to Management - Franck JAOTOMBO 2020</a:t>
            </a:r>
            <a:endParaRPr lang="fr-FR"/>
          </a:p>
        </p:txBody>
      </p:sp>
      <p:sp>
        <p:nvSpPr>
          <p:cNvPr id="5" name="Espace réservé du numéro de diapositive 4">
            <a:extLst>
              <a:ext uri="{FF2B5EF4-FFF2-40B4-BE49-F238E27FC236}">
                <a16:creationId xmlns:a16="http://schemas.microsoft.com/office/drawing/2014/main" id="{15715399-CCEE-4600-B3C6-F8D5277EC065}"/>
              </a:ext>
            </a:extLst>
          </p:cNvPr>
          <p:cNvSpPr>
            <a:spLocks noGrp="1"/>
          </p:cNvSpPr>
          <p:nvPr>
            <p:ph type="sldNum" sz="quarter" idx="12"/>
          </p:nvPr>
        </p:nvSpPr>
        <p:spPr/>
        <p:txBody>
          <a:bodyPr/>
          <a:lstStyle/>
          <a:p>
            <a:fld id="{F49EF4BE-7DC8-454E-8E3C-5967FFA3878F}" type="slidenum">
              <a:rPr lang="fr-FR" smtClean="0"/>
              <a:t>16</a:t>
            </a:fld>
            <a:endParaRPr lang="fr-FR"/>
          </a:p>
        </p:txBody>
      </p:sp>
    </p:spTree>
    <p:extLst>
      <p:ext uri="{BB962C8B-B14F-4D97-AF65-F5344CB8AC3E}">
        <p14:creationId xmlns:p14="http://schemas.microsoft.com/office/powerpoint/2010/main" val="1629470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96511D-E90F-689C-6618-36D455F153A1}"/>
              </a:ext>
            </a:extLst>
          </p:cNvPr>
          <p:cNvSpPr>
            <a:spLocks noGrp="1"/>
          </p:cNvSpPr>
          <p:nvPr>
            <p:ph type="ftr" sz="quarter" idx="11"/>
          </p:nvPr>
        </p:nvSpPr>
        <p:spPr/>
        <p:txBody>
          <a:bodyPr/>
          <a:lstStyle/>
          <a:p>
            <a:r>
              <a:rPr lang="en-US"/>
              <a:t>Statistics Applied to Management - Franck JAOTOMBO 2020</a:t>
            </a:r>
            <a:endParaRPr lang="fr-FR"/>
          </a:p>
        </p:txBody>
      </p:sp>
      <p:sp>
        <p:nvSpPr>
          <p:cNvPr id="3" name="Slide Number Placeholder 2">
            <a:extLst>
              <a:ext uri="{FF2B5EF4-FFF2-40B4-BE49-F238E27FC236}">
                <a16:creationId xmlns:a16="http://schemas.microsoft.com/office/drawing/2014/main" id="{E5BBECAE-6937-B710-A24E-7B68DB4F6145}"/>
              </a:ext>
            </a:extLst>
          </p:cNvPr>
          <p:cNvSpPr>
            <a:spLocks noGrp="1"/>
          </p:cNvSpPr>
          <p:nvPr>
            <p:ph type="sldNum" sz="quarter" idx="12"/>
          </p:nvPr>
        </p:nvSpPr>
        <p:spPr/>
        <p:txBody>
          <a:bodyPr/>
          <a:lstStyle/>
          <a:p>
            <a:fld id="{191025DA-FE1A-48B5-936D-E65C5671ED03}" type="slidenum">
              <a:rPr lang="fr-FR" smtClean="0"/>
              <a:t>17</a:t>
            </a:fld>
            <a:endParaRPr lang="fr-FR"/>
          </a:p>
        </p:txBody>
      </p:sp>
      <p:pic>
        <p:nvPicPr>
          <p:cNvPr id="4" name="Image 31">
            <a:extLst>
              <a:ext uri="{FF2B5EF4-FFF2-40B4-BE49-F238E27FC236}">
                <a16:creationId xmlns:a16="http://schemas.microsoft.com/office/drawing/2014/main" id="{542B7D54-5AB7-C3C1-C394-D681D5791E17}"/>
              </a:ext>
            </a:extLst>
          </p:cNvPr>
          <p:cNvPicPr>
            <a:picLocks noChangeAspect="1"/>
          </p:cNvPicPr>
          <p:nvPr/>
        </p:nvPicPr>
        <p:blipFill>
          <a:blip r:embed="rId2"/>
          <a:stretch>
            <a:fillRect/>
          </a:stretch>
        </p:blipFill>
        <p:spPr>
          <a:xfrm>
            <a:off x="2196919" y="816815"/>
            <a:ext cx="8492520" cy="5209515"/>
          </a:xfrm>
          <a:prstGeom prst="rect">
            <a:avLst/>
          </a:prstGeom>
        </p:spPr>
      </p:pic>
    </p:spTree>
    <p:extLst>
      <p:ext uri="{BB962C8B-B14F-4D97-AF65-F5344CB8AC3E}">
        <p14:creationId xmlns:p14="http://schemas.microsoft.com/office/powerpoint/2010/main" val="3931534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68E817-4690-476C-86B4-46F28C23399C}"/>
              </a:ext>
            </a:extLst>
          </p:cNvPr>
          <p:cNvSpPr>
            <a:spLocks noGrp="1"/>
          </p:cNvSpPr>
          <p:nvPr>
            <p:ph type="title"/>
          </p:nvPr>
        </p:nvSpPr>
        <p:spPr/>
        <p:txBody>
          <a:bodyPr/>
          <a:lstStyle/>
          <a:p>
            <a:r>
              <a:rPr lang="en-US" dirty="0"/>
              <a:t>Measures of Central Tendency</a:t>
            </a:r>
            <a:endParaRPr lang="fr-FR" dirty="0"/>
          </a:p>
        </p:txBody>
      </p:sp>
      <p:sp>
        <p:nvSpPr>
          <p:cNvPr id="3" name="Espace réservé du contenu 2">
            <a:extLst>
              <a:ext uri="{FF2B5EF4-FFF2-40B4-BE49-F238E27FC236}">
                <a16:creationId xmlns:a16="http://schemas.microsoft.com/office/drawing/2014/main" id="{B160D67F-DB06-413C-A01E-F82A9E089A76}"/>
              </a:ext>
            </a:extLst>
          </p:cNvPr>
          <p:cNvSpPr>
            <a:spLocks noGrp="1"/>
          </p:cNvSpPr>
          <p:nvPr>
            <p:ph sz="half" idx="1"/>
          </p:nvPr>
        </p:nvSpPr>
        <p:spPr>
          <a:xfrm>
            <a:off x="228599" y="1308070"/>
            <a:ext cx="4871864" cy="4809106"/>
          </a:xfrm>
        </p:spPr>
        <p:txBody>
          <a:bodyPr>
            <a:normAutofit fontScale="92500" lnSpcReduction="20000"/>
          </a:bodyPr>
          <a:lstStyle/>
          <a:p>
            <a:r>
              <a:rPr lang="en-US" dirty="0"/>
              <a:t>The </a:t>
            </a:r>
            <a:r>
              <a:rPr lang="en-US" b="1" dirty="0"/>
              <a:t>central tendency </a:t>
            </a:r>
            <a:r>
              <a:rPr lang="en-US" dirty="0"/>
              <a:t>is the extent to which all the data values group around a typical or central value.</a:t>
            </a:r>
          </a:p>
          <a:p>
            <a:endParaRPr lang="en-US" dirty="0"/>
          </a:p>
          <a:p>
            <a:r>
              <a:rPr lang="en-US" dirty="0"/>
              <a:t>The </a:t>
            </a:r>
            <a:r>
              <a:rPr lang="en-US" b="1" dirty="0"/>
              <a:t>variation (spread / dispersion) </a:t>
            </a:r>
            <a:r>
              <a:rPr lang="en-US" dirty="0"/>
              <a:t>is the amount of dispersion or scattering of values</a:t>
            </a:r>
          </a:p>
          <a:p>
            <a:endParaRPr lang="en-US" dirty="0"/>
          </a:p>
          <a:p>
            <a:r>
              <a:rPr lang="en-US" dirty="0"/>
              <a:t>The </a:t>
            </a:r>
            <a:r>
              <a:rPr lang="en-US" b="1" dirty="0"/>
              <a:t>shape</a:t>
            </a:r>
            <a:r>
              <a:rPr lang="en-US" dirty="0"/>
              <a:t> is the pattern of the distribution of values from the lowest value to the highest value.</a:t>
            </a:r>
          </a:p>
          <a:p>
            <a:endParaRPr lang="fr-FR" dirty="0"/>
          </a:p>
        </p:txBody>
      </p:sp>
      <p:sp>
        <p:nvSpPr>
          <p:cNvPr id="5" name="Espace réservé du pied de page 4">
            <a:extLst>
              <a:ext uri="{FF2B5EF4-FFF2-40B4-BE49-F238E27FC236}">
                <a16:creationId xmlns:a16="http://schemas.microsoft.com/office/drawing/2014/main" id="{BA050C83-B6C7-4A38-A400-9560DD154879}"/>
              </a:ext>
            </a:extLst>
          </p:cNvPr>
          <p:cNvSpPr>
            <a:spLocks noGrp="1"/>
          </p:cNvSpPr>
          <p:nvPr>
            <p:ph type="ftr" sz="quarter" idx="11"/>
          </p:nvPr>
        </p:nvSpPr>
        <p:spPr/>
        <p:txBody>
          <a:bodyPr/>
          <a:lstStyle/>
          <a:p>
            <a:r>
              <a:rPr lang="en-US"/>
              <a:t>Statistics Applied to Management - Franck JAOTOMBO 2020</a:t>
            </a:r>
            <a:endParaRPr lang="fr-FR"/>
          </a:p>
        </p:txBody>
      </p:sp>
      <p:sp>
        <p:nvSpPr>
          <p:cNvPr id="6" name="Espace réservé du numéro de diapositive 5">
            <a:extLst>
              <a:ext uri="{FF2B5EF4-FFF2-40B4-BE49-F238E27FC236}">
                <a16:creationId xmlns:a16="http://schemas.microsoft.com/office/drawing/2014/main" id="{D2F0E1B5-2B53-48F3-BDEB-8F575541550C}"/>
              </a:ext>
            </a:extLst>
          </p:cNvPr>
          <p:cNvSpPr>
            <a:spLocks noGrp="1"/>
          </p:cNvSpPr>
          <p:nvPr>
            <p:ph type="sldNum" sz="quarter" idx="12"/>
          </p:nvPr>
        </p:nvSpPr>
        <p:spPr/>
        <p:txBody>
          <a:bodyPr/>
          <a:lstStyle/>
          <a:p>
            <a:fld id="{F49EF4BE-7DC8-454E-8E3C-5967FFA3878F}" type="slidenum">
              <a:rPr lang="fr-FR" smtClean="0"/>
              <a:t>18</a:t>
            </a:fld>
            <a:endParaRPr lang="fr-FR"/>
          </a:p>
        </p:txBody>
      </p:sp>
      <p:pic>
        <p:nvPicPr>
          <p:cNvPr id="7" name="Image 6">
            <a:extLst>
              <a:ext uri="{FF2B5EF4-FFF2-40B4-BE49-F238E27FC236}">
                <a16:creationId xmlns:a16="http://schemas.microsoft.com/office/drawing/2014/main" id="{5F902712-5E54-4ABC-BC19-1F06B50AB1C2}"/>
              </a:ext>
            </a:extLst>
          </p:cNvPr>
          <p:cNvPicPr>
            <a:picLocks noChangeAspect="1"/>
          </p:cNvPicPr>
          <p:nvPr/>
        </p:nvPicPr>
        <p:blipFill>
          <a:blip r:embed="rId3"/>
          <a:stretch>
            <a:fillRect/>
          </a:stretch>
        </p:blipFill>
        <p:spPr>
          <a:xfrm>
            <a:off x="5512217" y="1308070"/>
            <a:ext cx="6270116" cy="4241860"/>
          </a:xfrm>
          <a:prstGeom prst="rect">
            <a:avLst/>
          </a:prstGeom>
        </p:spPr>
      </p:pic>
    </p:spTree>
    <p:extLst>
      <p:ext uri="{BB962C8B-B14F-4D97-AF65-F5344CB8AC3E}">
        <p14:creationId xmlns:p14="http://schemas.microsoft.com/office/powerpoint/2010/main" val="2135834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2E2B15-4E4E-4483-A06E-687C64ACAAC4}"/>
              </a:ext>
            </a:extLst>
          </p:cNvPr>
          <p:cNvSpPr>
            <a:spLocks noGrp="1"/>
          </p:cNvSpPr>
          <p:nvPr>
            <p:ph type="title"/>
          </p:nvPr>
        </p:nvSpPr>
        <p:spPr/>
        <p:txBody>
          <a:bodyPr/>
          <a:lstStyle/>
          <a:p>
            <a:r>
              <a:rPr lang="en-US" dirty="0"/>
              <a:t>Arithmetic Mean</a:t>
            </a:r>
            <a:endParaRPr lang="fr-FR" dirty="0"/>
          </a:p>
        </p:txBody>
      </p:sp>
      <p:sp>
        <p:nvSpPr>
          <p:cNvPr id="3" name="Espace réservé du pied de page 2">
            <a:extLst>
              <a:ext uri="{FF2B5EF4-FFF2-40B4-BE49-F238E27FC236}">
                <a16:creationId xmlns:a16="http://schemas.microsoft.com/office/drawing/2014/main" id="{70359D6D-DB86-4E3D-929D-86273E2FCFFC}"/>
              </a:ext>
            </a:extLst>
          </p:cNvPr>
          <p:cNvSpPr>
            <a:spLocks noGrp="1"/>
          </p:cNvSpPr>
          <p:nvPr>
            <p:ph type="ftr" sz="quarter" idx="11"/>
          </p:nvPr>
        </p:nvSpPr>
        <p:spPr/>
        <p:txBody>
          <a:bodyPr/>
          <a:lstStyle/>
          <a:p>
            <a:r>
              <a:rPr lang="en-US"/>
              <a:t>Statistics Applied to Management - Franck JAOTOMBO 2020</a:t>
            </a:r>
            <a:endParaRPr lang="fr-FR"/>
          </a:p>
        </p:txBody>
      </p:sp>
      <p:sp>
        <p:nvSpPr>
          <p:cNvPr id="4" name="Espace réservé du numéro de diapositive 3">
            <a:extLst>
              <a:ext uri="{FF2B5EF4-FFF2-40B4-BE49-F238E27FC236}">
                <a16:creationId xmlns:a16="http://schemas.microsoft.com/office/drawing/2014/main" id="{6E2CF974-2C35-46AD-9765-585F030A5B9F}"/>
              </a:ext>
            </a:extLst>
          </p:cNvPr>
          <p:cNvSpPr>
            <a:spLocks noGrp="1"/>
          </p:cNvSpPr>
          <p:nvPr>
            <p:ph type="sldNum" sz="quarter" idx="12"/>
          </p:nvPr>
        </p:nvSpPr>
        <p:spPr/>
        <p:txBody>
          <a:bodyPr/>
          <a:lstStyle/>
          <a:p>
            <a:fld id="{F49EF4BE-7DC8-454E-8E3C-5967FFA3878F}" type="slidenum">
              <a:rPr lang="fr-FR" smtClean="0"/>
              <a:t>19</a:t>
            </a:fld>
            <a:endParaRPr lang="fr-FR"/>
          </a:p>
        </p:txBody>
      </p:sp>
      <p:sp>
        <p:nvSpPr>
          <p:cNvPr id="5" name="Rectangle 3">
            <a:extLst>
              <a:ext uri="{FF2B5EF4-FFF2-40B4-BE49-F238E27FC236}">
                <a16:creationId xmlns:a16="http://schemas.microsoft.com/office/drawing/2014/main" id="{06EE3697-4586-43BD-A785-4AD78B72DEDF}"/>
              </a:ext>
            </a:extLst>
          </p:cNvPr>
          <p:cNvSpPr txBox="1">
            <a:spLocks noChangeArrowheads="1"/>
          </p:cNvSpPr>
          <p:nvPr/>
        </p:nvSpPr>
        <p:spPr>
          <a:xfrm>
            <a:off x="407367" y="1052736"/>
            <a:ext cx="11353261" cy="4908550"/>
          </a:xfrm>
          <a:prstGeom prst="rect">
            <a:avLst/>
          </a:prstGeom>
        </p:spPr>
        <p:txBody>
          <a:bodyPr/>
          <a:lstStyle>
            <a:lvl1pPr marL="342891" indent="-342891" algn="l" defTabSz="914377" rtl="0" eaLnBrk="1" latinLnBrk="0" hangingPunct="1">
              <a:spcBef>
                <a:spcPct val="20000"/>
              </a:spcBef>
              <a:buFont typeface="Arial" pitchFamily="34" charset="0"/>
              <a:buChar char="•"/>
              <a:defRPr sz="3200" b="0" kern="1200">
                <a:solidFill>
                  <a:srgbClr val="990099"/>
                </a:solidFill>
                <a:latin typeface="Calibri Light" pitchFamily="34" charset="0"/>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2971" indent="-228594" algn="l" defTabSz="914377" rtl="0" eaLnBrk="1" latinLnBrk="0" hangingPunct="1">
              <a:spcBef>
                <a:spcPct val="20000"/>
              </a:spcBef>
              <a:buFont typeface="Arial" pitchFamily="34" charset="0"/>
              <a:buChar char="•"/>
              <a:defRPr sz="2400" kern="1200">
                <a:solidFill>
                  <a:srgbClr val="0070C0"/>
                </a:solidFill>
                <a:latin typeface="Calibri Light" pitchFamily="34" charset="0"/>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0000FF"/>
                </a:solidFill>
              </a:rPr>
              <a:t>The arithmetic mean (mean) is the most common measure of central tendency</a:t>
            </a:r>
          </a:p>
          <a:p>
            <a:endParaRPr lang="en-US" sz="800" dirty="0"/>
          </a:p>
          <a:p>
            <a:pPr lvl="1"/>
            <a:r>
              <a:rPr lang="en-US" dirty="0"/>
              <a:t>For a population of N values:</a:t>
            </a:r>
          </a:p>
          <a:p>
            <a:pPr lvl="1"/>
            <a:endParaRPr lang="en-US" dirty="0"/>
          </a:p>
          <a:p>
            <a:pPr lvl="1"/>
            <a:endParaRPr lang="en-US" dirty="0"/>
          </a:p>
          <a:p>
            <a:pPr lvl="1"/>
            <a:endParaRPr lang="en-US" dirty="0"/>
          </a:p>
          <a:p>
            <a:pPr lvl="1"/>
            <a:r>
              <a:rPr lang="en-US" dirty="0"/>
              <a:t>For a sample of size n:</a:t>
            </a:r>
          </a:p>
          <a:p>
            <a:pPr lvl="1"/>
            <a:endParaRPr lang="en-US" dirty="0"/>
          </a:p>
        </p:txBody>
      </p:sp>
      <p:sp>
        <p:nvSpPr>
          <p:cNvPr id="6" name="Line 8">
            <a:extLst>
              <a:ext uri="{FF2B5EF4-FFF2-40B4-BE49-F238E27FC236}">
                <a16:creationId xmlns:a16="http://schemas.microsoft.com/office/drawing/2014/main" id="{0D6933DB-3CC9-47B5-9CA7-D22BA21E8FC1}"/>
              </a:ext>
            </a:extLst>
          </p:cNvPr>
          <p:cNvSpPr>
            <a:spLocks noChangeShapeType="1"/>
          </p:cNvSpPr>
          <p:nvPr/>
        </p:nvSpPr>
        <p:spPr bwMode="auto">
          <a:xfrm flipH="1" flipV="1">
            <a:off x="6195392" y="5853336"/>
            <a:ext cx="685800" cy="228600"/>
          </a:xfrm>
          <a:prstGeom prst="line">
            <a:avLst/>
          </a:prstGeom>
          <a:noFill/>
          <a:ln w="19050">
            <a:solidFill>
              <a:schemeClr val="hlink"/>
            </a:solidFill>
            <a:miter lim="800000"/>
            <a:headEnd/>
            <a:tailEnd type="triangle" w="med" len="med"/>
          </a:ln>
        </p:spPr>
        <p:txBody>
          <a:bodyPr wrap="none"/>
          <a:lstStyle/>
          <a:p>
            <a:endParaRPr lang="en-US"/>
          </a:p>
        </p:txBody>
      </p:sp>
      <p:sp>
        <p:nvSpPr>
          <p:cNvPr id="7" name="Text Box 6">
            <a:extLst>
              <a:ext uri="{FF2B5EF4-FFF2-40B4-BE49-F238E27FC236}">
                <a16:creationId xmlns:a16="http://schemas.microsoft.com/office/drawing/2014/main" id="{3D529038-7F36-4E3B-B869-3024192CCA16}"/>
              </a:ext>
            </a:extLst>
          </p:cNvPr>
          <p:cNvSpPr txBox="1">
            <a:spLocks noChangeArrowheads="1"/>
          </p:cNvSpPr>
          <p:nvPr/>
        </p:nvSpPr>
        <p:spPr bwMode="auto">
          <a:xfrm>
            <a:off x="6881192" y="5853336"/>
            <a:ext cx="1905000" cy="406400"/>
          </a:xfrm>
          <a:prstGeom prst="rect">
            <a:avLst/>
          </a:prstGeom>
          <a:solidFill>
            <a:srgbClr val="FDE0BD"/>
          </a:solidFill>
          <a:ln w="9525">
            <a:solidFill>
              <a:schemeClr val="tx1"/>
            </a:solidFill>
            <a:miter lim="800000"/>
            <a:headEnd/>
            <a:tailEnd/>
          </a:ln>
        </p:spPr>
        <p:txBody>
          <a:bodyPr>
            <a:spAutoFit/>
          </a:bodyPr>
          <a:lstStyle/>
          <a:p>
            <a:pPr>
              <a:spcBef>
                <a:spcPct val="50000"/>
              </a:spcBef>
            </a:pPr>
            <a:r>
              <a:rPr lang="en-US" sz="2000"/>
              <a:t>Sample size</a:t>
            </a:r>
          </a:p>
        </p:txBody>
      </p:sp>
      <p:graphicFrame>
        <p:nvGraphicFramePr>
          <p:cNvPr id="8" name="Object 32">
            <a:extLst>
              <a:ext uri="{FF2B5EF4-FFF2-40B4-BE49-F238E27FC236}">
                <a16:creationId xmlns:a16="http://schemas.microsoft.com/office/drawing/2014/main" id="{6DC058ED-94F3-44A5-9860-D9AED7A5EB11}"/>
              </a:ext>
            </a:extLst>
          </p:cNvPr>
          <p:cNvGraphicFramePr>
            <a:graphicFrameLocks noChangeAspect="1"/>
          </p:cNvGraphicFramePr>
          <p:nvPr/>
        </p:nvGraphicFramePr>
        <p:xfrm>
          <a:off x="3299792" y="4634136"/>
          <a:ext cx="3848100" cy="1327150"/>
        </p:xfrm>
        <a:graphic>
          <a:graphicData uri="http://schemas.openxmlformats.org/presentationml/2006/ole">
            <mc:AlternateContent xmlns:mc="http://schemas.openxmlformats.org/markup-compatibility/2006">
              <mc:Choice xmlns:v="urn:schemas-microsoft-com:vml" Requires="v">
                <p:oleObj name="Equation" r:id="rId2" imgW="1765300" imgH="609600" progId="Equation.3">
                  <p:embed/>
                </p:oleObj>
              </mc:Choice>
              <mc:Fallback>
                <p:oleObj name="Equation" r:id="rId2" imgW="1765300" imgH="609600" progId="Equation.3">
                  <p:embed/>
                  <p:pic>
                    <p:nvPicPr>
                      <p:cNvPr id="8" name="Object 32">
                        <a:extLst>
                          <a:ext uri="{FF2B5EF4-FFF2-40B4-BE49-F238E27FC236}">
                            <a16:creationId xmlns:a16="http://schemas.microsoft.com/office/drawing/2014/main" id="{6DC058ED-94F3-44A5-9860-D9AED7A5EB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9792" y="4634136"/>
                        <a:ext cx="3848100" cy="13271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 name="Text Box 13">
            <a:extLst>
              <a:ext uri="{FF2B5EF4-FFF2-40B4-BE49-F238E27FC236}">
                <a16:creationId xmlns:a16="http://schemas.microsoft.com/office/drawing/2014/main" id="{0FECD3F8-A1D9-482C-B9E1-2B1D91DDC4E1}"/>
              </a:ext>
            </a:extLst>
          </p:cNvPr>
          <p:cNvSpPr txBox="1">
            <a:spLocks noChangeArrowheads="1"/>
          </p:cNvSpPr>
          <p:nvPr/>
        </p:nvSpPr>
        <p:spPr bwMode="auto">
          <a:xfrm>
            <a:off x="7643192" y="5091336"/>
            <a:ext cx="1752600" cy="711200"/>
          </a:xfrm>
          <a:prstGeom prst="rect">
            <a:avLst/>
          </a:prstGeom>
          <a:solidFill>
            <a:srgbClr val="FDE0BD"/>
          </a:solidFill>
          <a:ln w="9525">
            <a:solidFill>
              <a:schemeClr val="tx1"/>
            </a:solidFill>
            <a:miter lim="800000"/>
            <a:headEnd/>
            <a:tailEnd/>
          </a:ln>
        </p:spPr>
        <p:txBody>
          <a:bodyPr>
            <a:spAutoFit/>
          </a:bodyPr>
          <a:lstStyle/>
          <a:p>
            <a:pPr>
              <a:spcBef>
                <a:spcPct val="50000"/>
              </a:spcBef>
            </a:pPr>
            <a:r>
              <a:rPr lang="en-US" sz="2000"/>
              <a:t>Observed values</a:t>
            </a:r>
          </a:p>
        </p:txBody>
      </p:sp>
      <p:sp>
        <p:nvSpPr>
          <p:cNvPr id="10" name="Line 14">
            <a:extLst>
              <a:ext uri="{FF2B5EF4-FFF2-40B4-BE49-F238E27FC236}">
                <a16:creationId xmlns:a16="http://schemas.microsoft.com/office/drawing/2014/main" id="{F8421F32-0CF7-45BA-A5E6-971473D41209}"/>
              </a:ext>
            </a:extLst>
          </p:cNvPr>
          <p:cNvSpPr>
            <a:spLocks noChangeShapeType="1"/>
          </p:cNvSpPr>
          <p:nvPr/>
        </p:nvSpPr>
        <p:spPr bwMode="auto">
          <a:xfrm flipH="1" flipV="1">
            <a:off x="7109792" y="5319936"/>
            <a:ext cx="533400" cy="0"/>
          </a:xfrm>
          <a:prstGeom prst="line">
            <a:avLst/>
          </a:prstGeom>
          <a:noFill/>
          <a:ln w="19050">
            <a:solidFill>
              <a:schemeClr val="hlink"/>
            </a:solidFill>
            <a:miter lim="800000"/>
            <a:headEnd/>
            <a:tailEnd type="triangle" w="med" len="med"/>
          </a:ln>
        </p:spPr>
        <p:txBody>
          <a:bodyPr wrap="none"/>
          <a:lstStyle/>
          <a:p>
            <a:endParaRPr lang="en-US"/>
          </a:p>
        </p:txBody>
      </p:sp>
      <p:graphicFrame>
        <p:nvGraphicFramePr>
          <p:cNvPr id="11" name="Object 33">
            <a:extLst>
              <a:ext uri="{FF2B5EF4-FFF2-40B4-BE49-F238E27FC236}">
                <a16:creationId xmlns:a16="http://schemas.microsoft.com/office/drawing/2014/main" id="{AF9A9429-DF4B-4391-97D5-D88F2B1F2364}"/>
              </a:ext>
            </a:extLst>
          </p:cNvPr>
          <p:cNvGraphicFramePr>
            <a:graphicFrameLocks noChangeAspect="1"/>
          </p:cNvGraphicFramePr>
          <p:nvPr/>
        </p:nvGraphicFramePr>
        <p:xfrm>
          <a:off x="3326780" y="2652936"/>
          <a:ext cx="3848100" cy="1327150"/>
        </p:xfrm>
        <a:graphic>
          <a:graphicData uri="http://schemas.openxmlformats.org/presentationml/2006/ole">
            <mc:AlternateContent xmlns:mc="http://schemas.openxmlformats.org/markup-compatibility/2006">
              <mc:Choice xmlns:v="urn:schemas-microsoft-com:vml" Requires="v">
                <p:oleObj name="Equation" r:id="rId4" imgW="1765300" imgH="609600" progId="Equation.3">
                  <p:embed/>
                </p:oleObj>
              </mc:Choice>
              <mc:Fallback>
                <p:oleObj name="Equation" r:id="rId4" imgW="1765300" imgH="609600" progId="Equation.3">
                  <p:embed/>
                  <p:pic>
                    <p:nvPicPr>
                      <p:cNvPr id="11" name="Object 33">
                        <a:extLst>
                          <a:ext uri="{FF2B5EF4-FFF2-40B4-BE49-F238E27FC236}">
                            <a16:creationId xmlns:a16="http://schemas.microsoft.com/office/drawing/2014/main" id="{AF9A9429-DF4B-4391-97D5-D88F2B1F23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6780" y="2652936"/>
                        <a:ext cx="3848100" cy="13271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2" name="Line 17">
            <a:extLst>
              <a:ext uri="{FF2B5EF4-FFF2-40B4-BE49-F238E27FC236}">
                <a16:creationId xmlns:a16="http://schemas.microsoft.com/office/drawing/2014/main" id="{4EB36234-1C77-4825-8D04-75C037107C26}"/>
              </a:ext>
            </a:extLst>
          </p:cNvPr>
          <p:cNvSpPr>
            <a:spLocks noChangeShapeType="1"/>
          </p:cNvSpPr>
          <p:nvPr/>
        </p:nvSpPr>
        <p:spPr bwMode="auto">
          <a:xfrm flipH="1" flipV="1">
            <a:off x="6271592" y="3846736"/>
            <a:ext cx="685800" cy="228600"/>
          </a:xfrm>
          <a:prstGeom prst="line">
            <a:avLst/>
          </a:prstGeom>
          <a:noFill/>
          <a:ln w="19050">
            <a:solidFill>
              <a:schemeClr val="hlink"/>
            </a:solidFill>
            <a:miter lim="800000"/>
            <a:headEnd/>
            <a:tailEnd type="triangle" w="med" len="med"/>
          </a:ln>
        </p:spPr>
        <p:txBody>
          <a:bodyPr wrap="none"/>
          <a:lstStyle/>
          <a:p>
            <a:endParaRPr lang="en-US"/>
          </a:p>
        </p:txBody>
      </p:sp>
      <p:sp>
        <p:nvSpPr>
          <p:cNvPr id="13" name="Text Box 18">
            <a:extLst>
              <a:ext uri="{FF2B5EF4-FFF2-40B4-BE49-F238E27FC236}">
                <a16:creationId xmlns:a16="http://schemas.microsoft.com/office/drawing/2014/main" id="{23E1ED23-2281-48F7-A3D2-1A5575D48EFA}"/>
              </a:ext>
            </a:extLst>
          </p:cNvPr>
          <p:cNvSpPr txBox="1">
            <a:spLocks noChangeArrowheads="1"/>
          </p:cNvSpPr>
          <p:nvPr/>
        </p:nvSpPr>
        <p:spPr bwMode="auto">
          <a:xfrm>
            <a:off x="6957392" y="3846736"/>
            <a:ext cx="2057400" cy="406400"/>
          </a:xfrm>
          <a:prstGeom prst="rect">
            <a:avLst/>
          </a:prstGeom>
          <a:solidFill>
            <a:srgbClr val="CBDDF7"/>
          </a:solidFill>
          <a:ln w="9525">
            <a:solidFill>
              <a:schemeClr val="tx1"/>
            </a:solidFill>
            <a:miter lim="800000"/>
            <a:headEnd/>
            <a:tailEnd/>
          </a:ln>
        </p:spPr>
        <p:txBody>
          <a:bodyPr>
            <a:spAutoFit/>
          </a:bodyPr>
          <a:lstStyle/>
          <a:p>
            <a:pPr>
              <a:spcBef>
                <a:spcPct val="50000"/>
              </a:spcBef>
            </a:pPr>
            <a:r>
              <a:rPr lang="en-US" sz="2000"/>
              <a:t>Population size</a:t>
            </a:r>
          </a:p>
        </p:txBody>
      </p:sp>
      <p:sp>
        <p:nvSpPr>
          <p:cNvPr id="14" name="Text Box 19">
            <a:extLst>
              <a:ext uri="{FF2B5EF4-FFF2-40B4-BE49-F238E27FC236}">
                <a16:creationId xmlns:a16="http://schemas.microsoft.com/office/drawing/2014/main" id="{92A47399-AE1C-4455-AD34-5D5056B6C2FB}"/>
              </a:ext>
            </a:extLst>
          </p:cNvPr>
          <p:cNvSpPr txBox="1">
            <a:spLocks noChangeArrowheads="1"/>
          </p:cNvSpPr>
          <p:nvPr/>
        </p:nvSpPr>
        <p:spPr bwMode="auto">
          <a:xfrm>
            <a:off x="7719392" y="3084736"/>
            <a:ext cx="1752600" cy="711200"/>
          </a:xfrm>
          <a:prstGeom prst="rect">
            <a:avLst/>
          </a:prstGeom>
          <a:solidFill>
            <a:srgbClr val="CBDDF7"/>
          </a:solidFill>
          <a:ln w="9525">
            <a:solidFill>
              <a:schemeClr val="tx1"/>
            </a:solidFill>
            <a:miter lim="800000"/>
            <a:headEnd/>
            <a:tailEnd/>
          </a:ln>
        </p:spPr>
        <p:txBody>
          <a:bodyPr>
            <a:spAutoFit/>
          </a:bodyPr>
          <a:lstStyle/>
          <a:p>
            <a:pPr>
              <a:spcBef>
                <a:spcPct val="50000"/>
              </a:spcBef>
            </a:pPr>
            <a:r>
              <a:rPr lang="en-US" sz="2000"/>
              <a:t>Population values</a:t>
            </a:r>
          </a:p>
        </p:txBody>
      </p:sp>
      <p:sp>
        <p:nvSpPr>
          <p:cNvPr id="15" name="Line 20">
            <a:extLst>
              <a:ext uri="{FF2B5EF4-FFF2-40B4-BE49-F238E27FC236}">
                <a16:creationId xmlns:a16="http://schemas.microsoft.com/office/drawing/2014/main" id="{23D202C8-D6EF-4BC4-B4E2-8F7A3D2FAE29}"/>
              </a:ext>
            </a:extLst>
          </p:cNvPr>
          <p:cNvSpPr>
            <a:spLocks noChangeShapeType="1"/>
          </p:cNvSpPr>
          <p:nvPr/>
        </p:nvSpPr>
        <p:spPr bwMode="auto">
          <a:xfrm flipH="1" flipV="1">
            <a:off x="7185992" y="3313336"/>
            <a:ext cx="533400" cy="0"/>
          </a:xfrm>
          <a:prstGeom prst="line">
            <a:avLst/>
          </a:prstGeom>
          <a:noFill/>
          <a:ln w="19050">
            <a:solidFill>
              <a:schemeClr val="hlink"/>
            </a:solidFill>
            <a:miter lim="800000"/>
            <a:headEnd/>
            <a:tailEnd type="triangle" w="med" len="med"/>
          </a:ln>
        </p:spPr>
        <p:txBody>
          <a:bodyPr wrap="none"/>
          <a:lstStyle/>
          <a:p>
            <a:endParaRPr lang="en-US"/>
          </a:p>
        </p:txBody>
      </p:sp>
    </p:spTree>
    <p:extLst>
      <p:ext uri="{BB962C8B-B14F-4D97-AF65-F5344CB8AC3E}">
        <p14:creationId xmlns:p14="http://schemas.microsoft.com/office/powerpoint/2010/main" val="2212251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FR" dirty="0" err="1"/>
              <a:t>Welcome</a:t>
            </a:r>
            <a:r>
              <a:rPr lang="fr-FR" dirty="0"/>
              <a:t>!</a:t>
            </a:r>
          </a:p>
        </p:txBody>
      </p:sp>
      <p:sp>
        <p:nvSpPr>
          <p:cNvPr id="4" name="Espace réservé du pied de page 3"/>
          <p:cNvSpPr>
            <a:spLocks noGrp="1"/>
          </p:cNvSpPr>
          <p:nvPr>
            <p:ph type="ftr" sz="quarter" idx="11"/>
            <p:custDataLst>
              <p:tags r:id="rId2"/>
            </p:custDataLst>
          </p:nvPr>
        </p:nvSpPr>
        <p:spPr/>
        <p:txBody>
          <a:bodyPr/>
          <a:lstStyle/>
          <a:p>
            <a:r>
              <a:rPr lang="en-US" dirty="0"/>
              <a:t>AI Booster Week 02 – Session 01 - Franck JAOTOMBO &amp; Antoine SCHERRER 2023</a:t>
            </a:r>
            <a:endParaRPr lang="fr-FR" dirty="0"/>
          </a:p>
        </p:txBody>
      </p:sp>
      <p:sp>
        <p:nvSpPr>
          <p:cNvPr id="5" name="Espace réservé du numéro de diapositive 4"/>
          <p:cNvSpPr>
            <a:spLocks noGrp="1"/>
          </p:cNvSpPr>
          <p:nvPr>
            <p:ph type="sldNum" sz="quarter" idx="12"/>
            <p:custDataLst>
              <p:tags r:id="rId3"/>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9EF4BE-7DC8-454E-8E3C-5967FFA3878F}" type="slidenum">
              <a:rPr kumimoji="0" lang="fr-FR" sz="1400" b="1"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1400" b="1" i="0" u="none" strike="noStrike" kern="1200" cap="none" spc="0" normalizeH="0" baseline="0" noProof="0">
              <a:ln>
                <a:noFill/>
              </a:ln>
              <a:solidFill>
                <a:prstClr val="black"/>
              </a:solidFill>
              <a:effectLst/>
              <a:uLnTx/>
              <a:uFillTx/>
              <a:latin typeface="Calibri"/>
              <a:ea typeface="+mn-ea"/>
              <a:cs typeface="+mn-cs"/>
            </a:endParaRPr>
          </a:p>
        </p:txBody>
      </p:sp>
      <p:grpSp>
        <p:nvGrpSpPr>
          <p:cNvPr id="8" name="Group 7">
            <a:extLst>
              <a:ext uri="{FF2B5EF4-FFF2-40B4-BE49-F238E27FC236}">
                <a16:creationId xmlns:a16="http://schemas.microsoft.com/office/drawing/2014/main" id="{72DE795A-9A2C-04F7-AF09-E1C26C668AB0}"/>
              </a:ext>
            </a:extLst>
          </p:cNvPr>
          <p:cNvGrpSpPr/>
          <p:nvPr/>
        </p:nvGrpSpPr>
        <p:grpSpPr>
          <a:xfrm>
            <a:off x="5547360" y="1389774"/>
            <a:ext cx="4926763" cy="4298635"/>
            <a:chOff x="5354320" y="1479029"/>
            <a:chExt cx="4926763" cy="4298635"/>
          </a:xfrm>
          <a:solidFill>
            <a:schemeClr val="tx2"/>
          </a:solidFill>
        </p:grpSpPr>
        <p:sp>
          <p:nvSpPr>
            <p:cNvPr id="9" name="Espace réservé du texte 5">
              <a:extLst>
                <a:ext uri="{FF2B5EF4-FFF2-40B4-BE49-F238E27FC236}">
                  <a16:creationId xmlns:a16="http://schemas.microsoft.com/office/drawing/2014/main" id="{C67F9988-8B7D-1522-A127-6B69A245CB03}"/>
                </a:ext>
              </a:extLst>
            </p:cNvPr>
            <p:cNvSpPr txBox="1">
              <a:spLocks/>
            </p:cNvSpPr>
            <p:nvPr/>
          </p:nvSpPr>
          <p:spPr>
            <a:xfrm>
              <a:off x="5354320" y="1479029"/>
              <a:ext cx="4926763" cy="4298635"/>
            </a:xfrm>
            <a:prstGeom prst="rect">
              <a:avLst/>
            </a:prstGeom>
            <a:grpFill/>
          </p:spPr>
          <p:txBody>
            <a:bodyPr/>
            <a:lstStyle>
              <a:lvl1pPr marL="0" indent="0" algn="l" defTabSz="914400" rtl="0" eaLnBrk="1" latinLnBrk="0" hangingPunct="1">
                <a:lnSpc>
                  <a:spcPct val="100000"/>
                </a:lnSpc>
                <a:spcBef>
                  <a:spcPts val="0"/>
                </a:spcBef>
                <a:spcAft>
                  <a:spcPts val="1200"/>
                </a:spcAft>
                <a:buFontTx/>
                <a:buNone/>
                <a:defRPr sz="1500" b="0" kern="1200">
                  <a:solidFill>
                    <a:schemeClr val="tx2"/>
                  </a:solidFill>
                  <a:latin typeface="+mj-lt"/>
                  <a:ea typeface="+mn-ea"/>
                  <a:cs typeface="+mn-cs"/>
                </a:defRPr>
              </a:lvl1pPr>
              <a:lvl2pPr marL="0" indent="0" algn="l" defTabSz="914400" rtl="0" eaLnBrk="1" latinLnBrk="0" hangingPunct="1">
                <a:lnSpc>
                  <a:spcPct val="100000"/>
                </a:lnSpc>
                <a:spcBef>
                  <a:spcPts val="0"/>
                </a:spcBef>
                <a:buFontTx/>
                <a:buNone/>
                <a:defRPr sz="1300" kern="1200">
                  <a:solidFill>
                    <a:schemeClr val="tx1"/>
                  </a:solidFill>
                  <a:latin typeface="+mn-lt"/>
                  <a:ea typeface="+mn-ea"/>
                  <a:cs typeface="+mn-cs"/>
                </a:defRPr>
              </a:lvl2pPr>
              <a:lvl3pPr marL="144000" indent="-144000" algn="l" defTabSz="914400" rtl="0" eaLnBrk="1" latinLnBrk="0" hangingPunct="1">
                <a:lnSpc>
                  <a:spcPct val="100000"/>
                </a:lnSpc>
                <a:spcBef>
                  <a:spcPts val="300"/>
                </a:spcBef>
                <a:buClr>
                  <a:schemeClr val="tx2"/>
                </a:buClr>
                <a:buFont typeface="Symbol" panose="05050102010706020507" pitchFamily="18" charset="2"/>
                <a:buChar char="·"/>
                <a:defRPr sz="1300" kern="1200">
                  <a:solidFill>
                    <a:schemeClr val="tx1"/>
                  </a:solidFill>
                  <a:latin typeface="+mn-lt"/>
                  <a:ea typeface="+mn-ea"/>
                  <a:cs typeface="+mn-cs"/>
                </a:defRPr>
              </a:lvl3pPr>
              <a:lvl4pPr marL="0" indent="0" algn="l" defTabSz="914400" rtl="0" eaLnBrk="1" latinLnBrk="0" hangingPunct="1">
                <a:lnSpc>
                  <a:spcPct val="100000"/>
                </a:lnSpc>
                <a:spcBef>
                  <a:spcPts val="600"/>
                </a:spcBef>
                <a:buFontTx/>
                <a:buNone/>
                <a:defRPr sz="1300" i="1" kern="1200">
                  <a:solidFill>
                    <a:schemeClr val="tx1"/>
                  </a:solidFill>
                  <a:latin typeface="+mn-lt"/>
                  <a:ea typeface="+mn-ea"/>
                  <a:cs typeface="+mn-cs"/>
                </a:defRPr>
              </a:lvl4pPr>
              <a:lvl5pPr marL="0" indent="0" algn="l" defTabSz="914400" rtl="0" eaLnBrk="1" latinLnBrk="0" hangingPunct="1">
                <a:lnSpc>
                  <a:spcPct val="100000"/>
                </a:lnSpc>
                <a:spcBef>
                  <a:spcPts val="0"/>
                </a:spcBef>
                <a:buFontTx/>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200"/>
                </a:spcAft>
                <a:buClrTx/>
                <a:buSzTx/>
                <a:buFontTx/>
                <a:buNone/>
                <a:tabLst/>
                <a:defRPr/>
              </a:pPr>
              <a:endParaRPr kumimoji="0" lang="fr-FR" sz="2400" b="0" i="0" u="none" strike="noStrike" kern="1200" cap="none" spc="0" normalizeH="0" baseline="0" noProof="0" dirty="0">
                <a:ln>
                  <a:noFill/>
                </a:ln>
                <a:solidFill>
                  <a:srgbClr val="E2001A"/>
                </a:solidFill>
                <a:effectLst/>
                <a:uLnTx/>
                <a:uFillTx/>
                <a:latin typeface="Arial" panose="020B0604020202020204" pitchFamily="34" charset="0"/>
                <a:ea typeface="+mn-ea"/>
                <a:cs typeface="Arial" panose="020B0604020202020204" pitchFamily="34" charset="0"/>
              </a:endParaRPr>
            </a:p>
          </p:txBody>
        </p:sp>
        <p:sp>
          <p:nvSpPr>
            <p:cNvPr id="10" name="Espace réservé du texte 5">
              <a:extLst>
                <a:ext uri="{FF2B5EF4-FFF2-40B4-BE49-F238E27FC236}">
                  <a16:creationId xmlns:a16="http://schemas.microsoft.com/office/drawing/2014/main" id="{6E928D39-D0FF-8AE3-5E7B-62C57BAA86AC}"/>
                </a:ext>
              </a:extLst>
            </p:cNvPr>
            <p:cNvSpPr txBox="1">
              <a:spLocks/>
            </p:cNvSpPr>
            <p:nvPr/>
          </p:nvSpPr>
          <p:spPr>
            <a:xfrm>
              <a:off x="5354320" y="1479029"/>
              <a:ext cx="4318001" cy="4298635"/>
            </a:xfrm>
            <a:prstGeom prst="rect">
              <a:avLst/>
            </a:prstGeom>
            <a:grpFill/>
          </p:spPr>
          <p:txBody>
            <a:bodyPr/>
            <a:lstStyle>
              <a:lvl1pPr marL="0" indent="0" algn="l" defTabSz="914400" rtl="0" eaLnBrk="1" latinLnBrk="0" hangingPunct="1">
                <a:lnSpc>
                  <a:spcPct val="100000"/>
                </a:lnSpc>
                <a:spcBef>
                  <a:spcPts val="0"/>
                </a:spcBef>
                <a:spcAft>
                  <a:spcPts val="1200"/>
                </a:spcAft>
                <a:buFontTx/>
                <a:buNone/>
                <a:defRPr sz="1500" b="0" kern="1200">
                  <a:solidFill>
                    <a:schemeClr val="tx2"/>
                  </a:solidFill>
                  <a:latin typeface="+mj-lt"/>
                  <a:ea typeface="+mn-ea"/>
                  <a:cs typeface="+mn-cs"/>
                </a:defRPr>
              </a:lvl1pPr>
              <a:lvl2pPr marL="0" indent="0" algn="l" defTabSz="914400" rtl="0" eaLnBrk="1" latinLnBrk="0" hangingPunct="1">
                <a:lnSpc>
                  <a:spcPct val="100000"/>
                </a:lnSpc>
                <a:spcBef>
                  <a:spcPts val="0"/>
                </a:spcBef>
                <a:buFontTx/>
                <a:buNone/>
                <a:defRPr sz="1300" kern="1200">
                  <a:solidFill>
                    <a:schemeClr val="tx1"/>
                  </a:solidFill>
                  <a:latin typeface="+mn-lt"/>
                  <a:ea typeface="+mn-ea"/>
                  <a:cs typeface="+mn-cs"/>
                </a:defRPr>
              </a:lvl2pPr>
              <a:lvl3pPr marL="144000" indent="-144000" algn="l" defTabSz="914400" rtl="0" eaLnBrk="1" latinLnBrk="0" hangingPunct="1">
                <a:lnSpc>
                  <a:spcPct val="100000"/>
                </a:lnSpc>
                <a:spcBef>
                  <a:spcPts val="300"/>
                </a:spcBef>
                <a:buClr>
                  <a:schemeClr val="tx2"/>
                </a:buClr>
                <a:buFont typeface="Symbol" panose="05050102010706020507" pitchFamily="18" charset="2"/>
                <a:buChar char="·"/>
                <a:defRPr sz="1300" kern="1200">
                  <a:solidFill>
                    <a:schemeClr val="tx1"/>
                  </a:solidFill>
                  <a:latin typeface="+mn-lt"/>
                  <a:ea typeface="+mn-ea"/>
                  <a:cs typeface="+mn-cs"/>
                </a:defRPr>
              </a:lvl3pPr>
              <a:lvl4pPr marL="0" indent="0" algn="l" defTabSz="914400" rtl="0" eaLnBrk="1" latinLnBrk="0" hangingPunct="1">
                <a:lnSpc>
                  <a:spcPct val="100000"/>
                </a:lnSpc>
                <a:spcBef>
                  <a:spcPts val="600"/>
                </a:spcBef>
                <a:buFontTx/>
                <a:buNone/>
                <a:defRPr sz="1300" i="1" kern="1200">
                  <a:solidFill>
                    <a:schemeClr val="tx1"/>
                  </a:solidFill>
                  <a:latin typeface="+mn-lt"/>
                  <a:ea typeface="+mn-ea"/>
                  <a:cs typeface="+mn-cs"/>
                </a:defRPr>
              </a:lvl4pPr>
              <a:lvl5pPr marL="0" indent="0" algn="l" defTabSz="914400" rtl="0" eaLnBrk="1" latinLnBrk="0" hangingPunct="1">
                <a:lnSpc>
                  <a:spcPct val="100000"/>
                </a:lnSpc>
                <a:spcBef>
                  <a:spcPts val="0"/>
                </a:spcBef>
                <a:buFontTx/>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fr-FR" sz="1800" b="0" i="0" u="none" strike="noStrike" kern="1200" cap="none" spc="0" normalizeH="0" baseline="0" noProof="0" dirty="0">
                  <a:ln>
                    <a:noFill/>
                  </a:ln>
                  <a:solidFill>
                    <a:prstClr val="white"/>
                  </a:solidFill>
                  <a:effectLst>
                    <a:outerShdw blurRad="50800" dist="38100" algn="l" rotWithShape="0">
                      <a:prstClr val="black">
                        <a:alpha val="40000"/>
                      </a:prstClr>
                    </a:outerShdw>
                  </a:effectLst>
                  <a:uLnTx/>
                  <a:uFillTx/>
                  <a:latin typeface="Poppins SemiBold"/>
                  <a:ea typeface="+mn-ea"/>
                  <a:cs typeface="+mn-cs"/>
                </a:rPr>
                <a:t>Antoine SCHERRER</a:t>
              </a:r>
            </a:p>
            <a:p>
              <a:pPr marL="273050" marR="0" lvl="1" indent="-22225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fr-FR" sz="1800" b="0" i="0" u="none" strike="noStrike" kern="1200" cap="none" spc="0" normalizeH="0" baseline="0" noProof="0" dirty="0">
                  <a:ln>
                    <a:noFill/>
                  </a:ln>
                  <a:solidFill>
                    <a:prstClr val="white"/>
                  </a:solidFill>
                  <a:effectLst>
                    <a:outerShdw blurRad="50800" dist="38100" algn="l" rotWithShape="0">
                      <a:prstClr val="black">
                        <a:alpha val="40000"/>
                      </a:prstClr>
                    </a:outerShdw>
                  </a:effectLst>
                  <a:uLnTx/>
                  <a:uFillTx/>
                  <a:latin typeface="Arial" panose="020B0604020202020204" pitchFamily="34" charset="0"/>
                  <a:ea typeface="+mn-ea"/>
                  <a:cs typeface="Arial" panose="020B0604020202020204" pitchFamily="34" charset="0"/>
                </a:rPr>
                <a:t>Professor of Data and </a:t>
              </a:r>
              <a:r>
                <a:rPr kumimoji="0" lang="fr-FR" sz="1800" b="0" i="0" u="none" strike="noStrike" kern="1200" cap="none" spc="0" normalizeH="0" baseline="0" noProof="0" dirty="0" err="1">
                  <a:ln>
                    <a:noFill/>
                  </a:ln>
                  <a:solidFill>
                    <a:prstClr val="white"/>
                  </a:solidFill>
                  <a:effectLst>
                    <a:outerShdw blurRad="50800" dist="38100" algn="l" rotWithShape="0">
                      <a:prstClr val="black">
                        <a:alpha val="40000"/>
                      </a:prstClr>
                    </a:outerShdw>
                  </a:effectLst>
                  <a:uLnTx/>
                  <a:uFillTx/>
                  <a:latin typeface="Arial" panose="020B0604020202020204" pitchFamily="34" charset="0"/>
                  <a:ea typeface="+mn-ea"/>
                  <a:cs typeface="Arial" panose="020B0604020202020204" pitchFamily="34" charset="0"/>
                </a:rPr>
                <a:t>Applied</a:t>
              </a:r>
              <a:r>
                <a:rPr kumimoji="0" lang="fr-FR" sz="1800" b="0" i="0" u="none" strike="noStrike" kern="1200" cap="none" spc="0" normalizeH="0" baseline="0" noProof="0" dirty="0">
                  <a:ln>
                    <a:noFill/>
                  </a:ln>
                  <a:solidFill>
                    <a:prstClr val="white"/>
                  </a:solidFill>
                  <a:effectLst>
                    <a:outerShdw blurRad="50800" dist="38100" algn="l" rotWithShape="0">
                      <a:prstClr val="black">
                        <a:alpha val="40000"/>
                      </a:prstClr>
                    </a:outerShdw>
                  </a:effectLst>
                  <a:uLnTx/>
                  <a:uFillTx/>
                  <a:latin typeface="Arial" panose="020B0604020202020204" pitchFamily="34" charset="0"/>
                  <a:ea typeface="+mn-ea"/>
                  <a:cs typeface="Arial" panose="020B0604020202020204" pitchFamily="34" charset="0"/>
                </a:rPr>
                <a:t> Maths at EM LYON</a:t>
              </a:r>
            </a:p>
            <a:p>
              <a:pPr marL="273050" marR="0" lvl="1" indent="-222250" algn="l" defTabSz="914400" rtl="0" eaLnBrk="1" fontAlgn="auto" latinLnBrk="0" hangingPunct="1">
                <a:lnSpc>
                  <a:spcPct val="100000"/>
                </a:lnSpc>
                <a:spcBef>
                  <a:spcPts val="0"/>
                </a:spcBef>
                <a:spcAft>
                  <a:spcPts val="0"/>
                </a:spcAft>
                <a:buClrTx/>
                <a:buSzTx/>
                <a:buFont typeface="Wingdings" pitchFamily="2" charset="2"/>
                <a:buChar char="§"/>
                <a:tabLst/>
                <a:defRPr/>
              </a:pPr>
              <a:endParaRPr kumimoji="0" lang="fr-FR" sz="1800" b="0" i="0" u="none" strike="noStrike" kern="1200" cap="none" spc="0" normalizeH="0" baseline="0" noProof="0" dirty="0">
                <a:ln>
                  <a:noFill/>
                </a:ln>
                <a:solidFill>
                  <a:prstClr val="white"/>
                </a:solidFill>
                <a:effectLst>
                  <a:outerShdw blurRad="50800" dist="38100" algn="l" rotWithShape="0">
                    <a:prstClr val="black">
                      <a:alpha val="40000"/>
                    </a:prstClr>
                  </a:outerShdw>
                </a:effectLst>
                <a:uLnTx/>
                <a:uFillTx/>
                <a:latin typeface="Arial" panose="020B0604020202020204" pitchFamily="34" charset="0"/>
                <a:ea typeface="+mn-ea"/>
                <a:cs typeface="Arial" panose="020B0604020202020204" pitchFamily="34" charset="0"/>
              </a:endParaRPr>
            </a:p>
            <a:p>
              <a:pPr marL="273050" marR="0" lvl="1" indent="-22225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fr-FR" sz="1800" b="0" i="0" u="none" strike="noStrike" kern="1200" cap="none" spc="0" normalizeH="0" baseline="0" noProof="0" dirty="0">
                  <a:ln>
                    <a:noFill/>
                  </a:ln>
                  <a:solidFill>
                    <a:prstClr val="white"/>
                  </a:solidFill>
                  <a:effectLst>
                    <a:outerShdw blurRad="50800" dist="38100" algn="l" rotWithShape="0">
                      <a:prstClr val="black">
                        <a:alpha val="40000"/>
                      </a:prstClr>
                    </a:outerShdw>
                  </a:effectLst>
                  <a:uLnTx/>
                  <a:uFillTx/>
                  <a:latin typeface="Arial" panose="020B0604020202020204" pitchFamily="34" charset="0"/>
                  <a:ea typeface="+mn-ea"/>
                  <a:cs typeface="Arial" panose="020B0604020202020204" pitchFamily="34" charset="0"/>
                </a:rPr>
                <a:t>PhD in Computer science, ENS Lyon, France</a:t>
              </a:r>
            </a:p>
            <a:p>
              <a:pPr marL="273050" marR="0" lvl="1" indent="-22225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fr-FR" sz="1800" b="0" i="0" u="none" strike="noStrike" kern="1200" cap="none" spc="0" normalizeH="0" baseline="0" noProof="0" dirty="0">
                  <a:ln>
                    <a:noFill/>
                  </a:ln>
                  <a:solidFill>
                    <a:prstClr val="white"/>
                  </a:solidFill>
                  <a:effectLst>
                    <a:outerShdw blurRad="50800" dist="38100" algn="l" rotWithShape="0">
                      <a:prstClr val="black">
                        <a:alpha val="40000"/>
                      </a:prstClr>
                    </a:outerShdw>
                  </a:effectLst>
                  <a:uLnTx/>
                  <a:uFillTx/>
                  <a:latin typeface="Arial" panose="020B0604020202020204" pitchFamily="34" charset="0"/>
                  <a:ea typeface="+mn-ea"/>
                  <a:cs typeface="Arial" panose="020B0604020202020204" pitchFamily="34" charset="0"/>
                </a:rPr>
                <a:t>4 </a:t>
              </a:r>
              <a:r>
                <a:rPr kumimoji="0" lang="fr-FR" sz="1800" b="0" i="0" u="none" strike="noStrike" kern="1200" cap="none" spc="0" normalizeH="0" baseline="0" noProof="0" dirty="0" err="1">
                  <a:ln>
                    <a:noFill/>
                  </a:ln>
                  <a:solidFill>
                    <a:prstClr val="white"/>
                  </a:solidFill>
                  <a:effectLst>
                    <a:outerShdw blurRad="50800" dist="38100" algn="l" rotWithShape="0">
                      <a:prstClr val="black">
                        <a:alpha val="40000"/>
                      </a:prstClr>
                    </a:outerShdw>
                  </a:effectLst>
                  <a:uLnTx/>
                  <a:uFillTx/>
                  <a:latin typeface="Arial" panose="020B0604020202020204" pitchFamily="34" charset="0"/>
                  <a:ea typeface="+mn-ea"/>
                  <a:cs typeface="Arial" panose="020B0604020202020204" pitchFamily="34" charset="0"/>
                </a:rPr>
                <a:t>experiences</a:t>
              </a:r>
              <a:r>
                <a:rPr kumimoji="0" lang="fr-FR" sz="1800" b="0" i="0" u="none" strike="noStrike" kern="1200" cap="none" spc="0" normalizeH="0" baseline="0" noProof="0" dirty="0">
                  <a:ln>
                    <a:noFill/>
                  </a:ln>
                  <a:solidFill>
                    <a:prstClr val="white"/>
                  </a:solidFill>
                  <a:effectLst>
                    <a:outerShdw blurRad="50800" dist="38100" algn="l" rotWithShape="0">
                      <a:prstClr val="black">
                        <a:alpha val="40000"/>
                      </a:prstClr>
                    </a:outerShdw>
                  </a:effectLst>
                  <a:uLnTx/>
                  <a:uFillTx/>
                  <a:latin typeface="Arial" panose="020B0604020202020204" pitchFamily="34" charset="0"/>
                  <a:ea typeface="+mn-ea"/>
                  <a:cs typeface="Arial" panose="020B0604020202020204" pitchFamily="34" charset="0"/>
                </a:rPr>
                <a:t> in startups  (one of </a:t>
              </a:r>
              <a:r>
                <a:rPr kumimoji="0" lang="fr-FR" sz="1800" b="0" i="0" u="none" strike="noStrike" kern="1200" cap="none" spc="0" normalizeH="0" baseline="0" noProof="0" dirty="0" err="1">
                  <a:ln>
                    <a:noFill/>
                  </a:ln>
                  <a:solidFill>
                    <a:prstClr val="white"/>
                  </a:solidFill>
                  <a:effectLst>
                    <a:outerShdw blurRad="50800" dist="38100" algn="l" rotWithShape="0">
                      <a:prstClr val="black">
                        <a:alpha val="40000"/>
                      </a:prstClr>
                    </a:outerShdw>
                  </a:effectLst>
                  <a:uLnTx/>
                  <a:uFillTx/>
                  <a:latin typeface="Arial" panose="020B0604020202020204" pitchFamily="34" charset="0"/>
                  <a:ea typeface="+mn-ea"/>
                  <a:cs typeface="Arial" panose="020B0604020202020204" pitchFamily="34" charset="0"/>
                </a:rPr>
                <a:t>which</a:t>
              </a:r>
              <a:r>
                <a:rPr kumimoji="0" lang="fr-FR" sz="1800" b="0" i="0" u="none" strike="noStrike" kern="1200" cap="none" spc="0" normalizeH="0" baseline="0" noProof="0" dirty="0">
                  <a:ln>
                    <a:noFill/>
                  </a:ln>
                  <a:solidFill>
                    <a:prstClr val="white"/>
                  </a:solidFill>
                  <a:effectLst>
                    <a:outerShdw blurRad="50800" dist="38100" algn="l" rotWithShape="0">
                      <a:prstClr val="black">
                        <a:alpha val="40000"/>
                      </a:prstClr>
                    </a:outerShdw>
                  </a:effectLst>
                  <a:uLnTx/>
                  <a:uFillTx/>
                  <a:latin typeface="Arial" panose="020B0604020202020204" pitchFamily="34" charset="0"/>
                  <a:ea typeface="+mn-ea"/>
                  <a:cs typeface="Arial" panose="020B0604020202020204" pitchFamily="34" charset="0"/>
                </a:rPr>
                <a:t> </a:t>
              </a:r>
              <a:r>
                <a:rPr kumimoji="0" lang="fr-FR" sz="1800" b="0" i="0" u="none" strike="noStrike" kern="1200" cap="none" spc="0" normalizeH="0" baseline="0" noProof="0" dirty="0" err="1">
                  <a:ln>
                    <a:noFill/>
                  </a:ln>
                  <a:solidFill>
                    <a:prstClr val="white"/>
                  </a:solidFill>
                  <a:effectLst>
                    <a:outerShdw blurRad="50800" dist="38100" algn="l" rotWithShape="0">
                      <a:prstClr val="black">
                        <a:alpha val="40000"/>
                      </a:prstClr>
                    </a:outerShdw>
                  </a:effectLst>
                  <a:uLnTx/>
                  <a:uFillTx/>
                  <a:latin typeface="Arial" panose="020B0604020202020204" pitchFamily="34" charset="0"/>
                  <a:ea typeface="+mn-ea"/>
                  <a:cs typeface="Arial" panose="020B0604020202020204" pitchFamily="34" charset="0"/>
                </a:rPr>
                <a:t>is</a:t>
              </a:r>
              <a:r>
                <a:rPr kumimoji="0" lang="fr-FR" sz="1800" b="0" i="0" u="none" strike="noStrike" kern="1200" cap="none" spc="0" normalizeH="0" baseline="0" noProof="0" dirty="0">
                  <a:ln>
                    <a:noFill/>
                  </a:ln>
                  <a:solidFill>
                    <a:prstClr val="white"/>
                  </a:solidFill>
                  <a:effectLst>
                    <a:outerShdw blurRad="50800" dist="38100" algn="l" rotWithShape="0">
                      <a:prstClr val="black">
                        <a:alpha val="40000"/>
                      </a:prstClr>
                    </a:outerShdw>
                  </a:effectLst>
                  <a:uLnTx/>
                  <a:uFillTx/>
                  <a:latin typeface="Arial" panose="020B0604020202020204" pitchFamily="34" charset="0"/>
                  <a:ea typeface="+mn-ea"/>
                  <a:cs typeface="Arial" panose="020B0604020202020204" pitchFamily="34" charset="0"/>
                </a:rPr>
                <a:t> a </a:t>
              </a:r>
              <a:r>
                <a:rPr kumimoji="0" lang="fr-FR" sz="1800" b="0" i="0" u="none" strike="noStrike" kern="1200" cap="none" spc="0" normalizeH="0" baseline="0" noProof="0" dirty="0" err="1">
                  <a:ln>
                    <a:noFill/>
                  </a:ln>
                  <a:solidFill>
                    <a:prstClr val="white"/>
                  </a:solidFill>
                  <a:effectLst>
                    <a:outerShdw blurRad="50800" dist="38100" algn="l" rotWithShape="0">
                      <a:prstClr val="black">
                        <a:alpha val="40000"/>
                      </a:prstClr>
                    </a:outerShdw>
                  </a:effectLst>
                  <a:uLnTx/>
                  <a:uFillTx/>
                  <a:latin typeface="Arial" panose="020B0604020202020204" pitchFamily="34" charset="0"/>
                  <a:ea typeface="+mn-ea"/>
                  <a:cs typeface="Arial" panose="020B0604020202020204" pitchFamily="34" charset="0"/>
                </a:rPr>
                <a:t>higher</a:t>
              </a:r>
              <a:r>
                <a:rPr kumimoji="0" lang="fr-FR" sz="1800" b="0" i="0" u="none" strike="noStrike" kern="1200" cap="none" spc="0" normalizeH="0" baseline="0" noProof="0" dirty="0">
                  <a:ln>
                    <a:noFill/>
                  </a:ln>
                  <a:solidFill>
                    <a:prstClr val="white"/>
                  </a:solidFill>
                  <a:effectLst>
                    <a:outerShdw blurRad="50800" dist="38100" algn="l" rotWithShape="0">
                      <a:prstClr val="black">
                        <a:alpha val="40000"/>
                      </a:prstClr>
                    </a:outerShdw>
                  </a:effectLst>
                  <a:uLnTx/>
                  <a:uFillTx/>
                  <a:latin typeface="Arial" panose="020B0604020202020204" pitchFamily="34" charset="0"/>
                  <a:ea typeface="+mn-ea"/>
                  <a:cs typeface="Arial" panose="020B0604020202020204" pitchFamily="34" charset="0"/>
                </a:rPr>
                <a:t> </a:t>
              </a:r>
              <a:r>
                <a:rPr kumimoji="0" lang="fr-FR" sz="1800" b="0" i="0" u="none" strike="noStrike" kern="1200" cap="none" spc="0" normalizeH="0" baseline="0" noProof="0" dirty="0" err="1">
                  <a:ln>
                    <a:noFill/>
                  </a:ln>
                  <a:solidFill>
                    <a:prstClr val="white"/>
                  </a:solidFill>
                  <a:effectLst>
                    <a:outerShdw blurRad="50800" dist="38100" algn="l" rotWithShape="0">
                      <a:prstClr val="black">
                        <a:alpha val="40000"/>
                      </a:prstClr>
                    </a:outerShdw>
                  </a:effectLst>
                  <a:uLnTx/>
                  <a:uFillTx/>
                  <a:latin typeface="Arial" panose="020B0604020202020204" pitchFamily="34" charset="0"/>
                  <a:ea typeface="+mn-ea"/>
                  <a:cs typeface="Arial" panose="020B0604020202020204" pitchFamily="34" charset="0"/>
                </a:rPr>
                <a:t>ed</a:t>
              </a:r>
              <a:r>
                <a:rPr kumimoji="0" lang="fr-FR" sz="1800" b="0" i="0" u="none" strike="noStrike" kern="1200" cap="none" spc="0" normalizeH="0" baseline="0" noProof="0" dirty="0">
                  <a:ln>
                    <a:noFill/>
                  </a:ln>
                  <a:solidFill>
                    <a:prstClr val="white"/>
                  </a:solidFill>
                  <a:effectLst>
                    <a:outerShdw blurRad="50800" dist="38100" algn="l" rotWithShape="0">
                      <a:prstClr val="black">
                        <a:alpha val="40000"/>
                      </a:prstClr>
                    </a:outerShdw>
                  </a:effectLst>
                  <a:uLnTx/>
                  <a:uFillTx/>
                  <a:latin typeface="Arial" panose="020B0604020202020204" pitchFamily="34" charset="0"/>
                  <a:ea typeface="+mn-ea"/>
                  <a:cs typeface="Arial" panose="020B0604020202020204" pitchFamily="34" charset="0"/>
                </a:rPr>
                <a:t>. </a:t>
              </a:r>
              <a:r>
                <a:rPr kumimoji="0" lang="fr-FR" sz="1800" b="0" i="0" u="none" strike="noStrike" kern="1200" cap="none" spc="0" normalizeH="0" baseline="0" noProof="0" dirty="0" err="1">
                  <a:ln>
                    <a:noFill/>
                  </a:ln>
                  <a:solidFill>
                    <a:prstClr val="white"/>
                  </a:solidFill>
                  <a:effectLst>
                    <a:outerShdw blurRad="50800" dist="38100" algn="l" rotWithShape="0">
                      <a:prstClr val="black">
                        <a:alpha val="40000"/>
                      </a:prstClr>
                    </a:outerShdw>
                  </a:effectLst>
                  <a:uLnTx/>
                  <a:uFillTx/>
                  <a:latin typeface="Arial" panose="020B0604020202020204" pitchFamily="34" charset="0"/>
                  <a:ea typeface="+mn-ea"/>
                  <a:cs typeface="Arial" panose="020B0604020202020204" pitchFamily="34" charset="0"/>
                </a:rPr>
                <a:t>school</a:t>
              </a:r>
              <a:r>
                <a:rPr kumimoji="0" lang="fr-FR" sz="1800" b="0" i="0" u="none" strike="noStrike" kern="1200" cap="none" spc="0" normalizeH="0" baseline="0" noProof="0" dirty="0">
                  <a:ln>
                    <a:noFill/>
                  </a:ln>
                  <a:solidFill>
                    <a:prstClr val="white"/>
                  </a:solidFill>
                  <a:effectLst>
                    <a:outerShdw blurRad="50800" dist="38100" algn="l" rotWithShape="0">
                      <a:prstClr val="black">
                        <a:alpha val="40000"/>
                      </a:prstClr>
                    </a:outerShdw>
                  </a:effectLst>
                  <a:uLnTx/>
                  <a:uFillTx/>
                  <a:latin typeface="Arial" panose="020B0604020202020204" pitchFamily="34" charset="0"/>
                  <a:ea typeface="+mn-ea"/>
                  <a:cs typeface="Arial" panose="020B0604020202020204" pitchFamily="34" charset="0"/>
                </a:rPr>
                <a:t>)</a:t>
              </a:r>
            </a:p>
            <a:p>
              <a:pPr marL="50800" marR="0" lvl="1"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outerShdw blurRad="50800" dist="38100" algn="l" rotWithShape="0">
                    <a:prstClr val="black">
                      <a:alpha val="40000"/>
                    </a:prstClr>
                  </a:outerShdw>
                </a:effectLst>
                <a:uLnTx/>
                <a:uFillTx/>
                <a:latin typeface="Arial" panose="020B0604020202020204" pitchFamily="34" charset="0"/>
                <a:ea typeface="+mn-ea"/>
                <a:cs typeface="Arial" panose="020B0604020202020204" pitchFamily="34" charset="0"/>
              </a:endParaRPr>
            </a:p>
            <a:p>
              <a:pPr marL="50800" marR="0" lvl="1"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err="1">
                  <a:ln>
                    <a:noFill/>
                  </a:ln>
                  <a:solidFill>
                    <a:prstClr val="white"/>
                  </a:solidFill>
                  <a:effectLst>
                    <a:outerShdw blurRad="50800" dist="38100" algn="l" rotWithShape="0">
                      <a:prstClr val="black">
                        <a:alpha val="40000"/>
                      </a:prstClr>
                    </a:outerShdw>
                  </a:effectLst>
                  <a:uLnTx/>
                  <a:uFillTx/>
                  <a:latin typeface="Arial" panose="020B0604020202020204" pitchFamily="34" charset="0"/>
                  <a:ea typeface="+mn-ea"/>
                  <a:cs typeface="Arial" panose="020B0604020202020204" pitchFamily="34" charset="0"/>
                </a:rPr>
                <a:t>Interested</a:t>
              </a:r>
              <a:r>
                <a:rPr kumimoji="0" lang="fr-FR" sz="1800" b="1" i="0" u="none" strike="noStrike" kern="1200" cap="none" spc="0" normalizeH="0" baseline="0" noProof="0" dirty="0">
                  <a:ln>
                    <a:noFill/>
                  </a:ln>
                  <a:solidFill>
                    <a:prstClr val="white"/>
                  </a:solidFill>
                  <a:effectLst>
                    <a:outerShdw blurRad="50800" dist="38100" algn="l" rotWithShape="0">
                      <a:prstClr val="black">
                        <a:alpha val="40000"/>
                      </a:prstClr>
                    </a:outerShdw>
                  </a:effectLst>
                  <a:uLnTx/>
                  <a:uFillTx/>
                  <a:latin typeface="Arial" panose="020B0604020202020204" pitchFamily="34" charset="0"/>
                  <a:ea typeface="+mn-ea"/>
                  <a:cs typeface="Arial" panose="020B0604020202020204" pitchFamily="34" charset="0"/>
                </a:rPr>
                <a:t> in: </a:t>
              </a:r>
            </a:p>
            <a:p>
              <a:pPr marL="3365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500" b="0" i="0" u="none" strike="noStrike" kern="1200" cap="none" spc="0" normalizeH="0" baseline="0" noProof="0" dirty="0">
                  <a:ln>
                    <a:noFill/>
                  </a:ln>
                  <a:solidFill>
                    <a:prstClr val="white"/>
                  </a:solidFill>
                  <a:effectLst>
                    <a:outerShdw blurRad="50800" dist="38100" algn="l" rotWithShape="0">
                      <a:prstClr val="black">
                        <a:alpha val="40000"/>
                      </a:prstClr>
                    </a:outerShdw>
                  </a:effectLst>
                  <a:uLnTx/>
                  <a:uFillTx/>
                  <a:latin typeface="Arial" panose="020B0604020202020204" pitchFamily="34" charset="0"/>
                  <a:ea typeface="+mn-ea"/>
                  <a:cs typeface="Arial" panose="020B0604020202020204" pitchFamily="34" charset="0"/>
                </a:rPr>
                <a:t>Data science (</a:t>
              </a:r>
              <a:r>
                <a:rPr kumimoji="0" lang="fr-FR" sz="1500" b="0" i="0" u="none" strike="noStrike" kern="1200" cap="none" spc="0" normalizeH="0" baseline="0" noProof="0" dirty="0" err="1">
                  <a:ln>
                    <a:noFill/>
                  </a:ln>
                  <a:solidFill>
                    <a:prstClr val="white"/>
                  </a:solidFill>
                  <a:effectLst>
                    <a:outerShdw blurRad="50800" dist="38100" algn="l" rotWithShape="0">
                      <a:prstClr val="black">
                        <a:alpha val="40000"/>
                      </a:prstClr>
                    </a:outerShdw>
                  </a:effectLst>
                  <a:uLnTx/>
                  <a:uFillTx/>
                  <a:latin typeface="Arial" panose="020B0604020202020204" pitchFamily="34" charset="0"/>
                  <a:ea typeface="+mn-ea"/>
                  <a:cs typeface="Arial" panose="020B0604020202020204" pitchFamily="34" charset="0"/>
                </a:rPr>
                <a:t>with</a:t>
              </a:r>
              <a:r>
                <a:rPr kumimoji="0" lang="fr-FR" sz="1500" b="0" i="0" u="none" strike="noStrike" kern="1200" cap="none" spc="0" normalizeH="0" baseline="0" noProof="0" dirty="0">
                  <a:ln>
                    <a:noFill/>
                  </a:ln>
                  <a:solidFill>
                    <a:prstClr val="white"/>
                  </a:solidFill>
                  <a:effectLst>
                    <a:outerShdw blurRad="50800" dist="38100" algn="l" rotWithShape="0">
                      <a:prstClr val="black">
                        <a:alpha val="40000"/>
                      </a:prstClr>
                    </a:outerShdw>
                  </a:effectLst>
                  <a:uLnTx/>
                  <a:uFillTx/>
                  <a:latin typeface="Arial" panose="020B0604020202020204" pitchFamily="34" charset="0"/>
                  <a:ea typeface="+mn-ea"/>
                  <a:cs typeface="Arial" panose="020B0604020202020204" pitchFamily="34" charset="0"/>
                </a:rPr>
                <a:t> Python)</a:t>
              </a:r>
            </a:p>
            <a:p>
              <a:pPr marL="3365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500" b="0" i="0" u="none" strike="noStrike" kern="1200" cap="none" spc="0" normalizeH="0" baseline="0" noProof="0" dirty="0">
                  <a:ln>
                    <a:noFill/>
                  </a:ln>
                  <a:solidFill>
                    <a:prstClr val="white"/>
                  </a:solidFill>
                  <a:effectLst>
                    <a:outerShdw blurRad="50800" dist="38100" algn="l" rotWithShape="0">
                      <a:prstClr val="black">
                        <a:alpha val="40000"/>
                      </a:prstClr>
                    </a:outerShdw>
                  </a:effectLst>
                  <a:uLnTx/>
                  <a:uFillTx/>
                  <a:latin typeface="Arial" panose="020B0604020202020204" pitchFamily="34" charset="0"/>
                  <a:ea typeface="+mn-ea"/>
                  <a:cs typeface="Arial" panose="020B0604020202020204" pitchFamily="34" charset="0"/>
                </a:rPr>
                <a:t>NLP</a:t>
              </a:r>
            </a:p>
            <a:p>
              <a:pPr marL="3365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500" b="0" i="0" u="none" strike="noStrike" kern="1200" cap="none" spc="0" normalizeH="0" baseline="0" noProof="0" dirty="0">
                  <a:ln>
                    <a:noFill/>
                  </a:ln>
                  <a:solidFill>
                    <a:prstClr val="white"/>
                  </a:solidFill>
                  <a:effectLst>
                    <a:outerShdw blurRad="50800" dist="38100" algn="l" rotWithShape="0">
                      <a:prstClr val="black">
                        <a:alpha val="40000"/>
                      </a:prstClr>
                    </a:outerShdw>
                  </a:effectLst>
                  <a:uLnTx/>
                  <a:uFillTx/>
                  <a:latin typeface="Arial" panose="020B0604020202020204" pitchFamily="34" charset="0"/>
                  <a:ea typeface="+mn-ea"/>
                  <a:cs typeface="Arial" panose="020B0604020202020204" pitchFamily="34" charset="0"/>
                </a:rPr>
                <a:t>Digital </a:t>
              </a:r>
              <a:r>
                <a:rPr lang="fr-FR" sz="1500" dirty="0" err="1">
                  <a:solidFill>
                    <a:prstClr val="white"/>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t</a:t>
              </a:r>
              <a:r>
                <a:rPr kumimoji="0" lang="fr-FR" sz="1500" b="0" i="0" u="none" strike="noStrike" kern="1200" cap="none" spc="0" normalizeH="0" baseline="0" noProof="0" dirty="0" err="1">
                  <a:ln>
                    <a:noFill/>
                  </a:ln>
                  <a:solidFill>
                    <a:prstClr val="white"/>
                  </a:solidFill>
                  <a:effectLst>
                    <a:outerShdw blurRad="50800" dist="38100" algn="l" rotWithShape="0">
                      <a:prstClr val="black">
                        <a:alpha val="40000"/>
                      </a:prstClr>
                    </a:outerShdw>
                  </a:effectLst>
                  <a:uLnTx/>
                  <a:uFillTx/>
                  <a:latin typeface="Arial" panose="020B0604020202020204" pitchFamily="34" charset="0"/>
                  <a:ea typeface="+mn-ea"/>
                  <a:cs typeface="Arial" panose="020B0604020202020204" pitchFamily="34" charset="0"/>
                </a:rPr>
                <a:t>ransformations</a:t>
              </a:r>
              <a:endParaRPr lang="fr-FR" sz="1500" dirty="0">
                <a:solidFill>
                  <a:prstClr val="white"/>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endParaRPr>
            </a:p>
            <a:p>
              <a:pPr marL="3365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500" b="0" i="0" u="none" strike="noStrike" kern="1200" cap="none" spc="0" normalizeH="0" baseline="0" noProof="0" dirty="0">
                  <a:ln>
                    <a:noFill/>
                  </a:ln>
                  <a:solidFill>
                    <a:prstClr val="white"/>
                  </a:solidFill>
                  <a:effectLst>
                    <a:outerShdw blurRad="50800" dist="38100" algn="l" rotWithShape="0">
                      <a:prstClr val="black">
                        <a:alpha val="40000"/>
                      </a:prstClr>
                    </a:outerShdw>
                  </a:effectLst>
                  <a:uLnTx/>
                  <a:uFillTx/>
                  <a:latin typeface="Arial" panose="020B0604020202020204" pitchFamily="34" charset="0"/>
                  <a:ea typeface="+mn-ea"/>
                  <a:cs typeface="Arial" panose="020B0604020202020204" pitchFamily="34" charset="0"/>
                </a:rPr>
                <a:t>Software dev</a:t>
              </a:r>
            </a:p>
            <a:p>
              <a:pPr marL="3365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500" dirty="0">
                  <a:solidFill>
                    <a:prstClr val="white"/>
                  </a:solidFill>
                  <a:effectLst>
                    <a:outerShdw blurRad="50800" dist="38100" algn="l" rotWithShape="0">
                      <a:prstClr val="black">
                        <a:alpha val="40000"/>
                      </a:prstClr>
                    </a:outerShdw>
                  </a:effectLst>
                  <a:latin typeface="Arial" panose="020B0604020202020204" pitchFamily="34" charset="0"/>
                  <a:cs typeface="Arial" panose="020B0604020202020204" pitchFamily="34" charset="0"/>
                </a:rPr>
                <a:t>Music!</a:t>
              </a:r>
              <a:endParaRPr kumimoji="0" lang="fr-FR" sz="1500" b="0" i="0" u="none" strike="noStrike" kern="1200" cap="none" spc="0" normalizeH="0" baseline="0" noProof="0" dirty="0">
                <a:ln>
                  <a:noFill/>
                </a:ln>
                <a:solidFill>
                  <a:prstClr val="white"/>
                </a:solidFill>
                <a:effectLst>
                  <a:outerShdw blurRad="50800" dist="38100" algn="l" rotWithShape="0">
                    <a:prstClr val="black">
                      <a:alpha val="40000"/>
                    </a:prstClr>
                  </a:outerShdw>
                </a:effectLst>
                <a:uLnTx/>
                <a:uFillTx/>
                <a:latin typeface="Arial" panose="020B0604020202020204" pitchFamily="34" charset="0"/>
                <a:ea typeface="+mn-ea"/>
                <a:cs typeface="Arial" panose="020B0604020202020204" pitchFamily="34" charset="0"/>
              </a:endParaRPr>
            </a:p>
          </p:txBody>
        </p:sp>
      </p:grpSp>
      <p:pic>
        <p:nvPicPr>
          <p:cNvPr id="11" name="Picture 10">
            <a:extLst>
              <a:ext uri="{FF2B5EF4-FFF2-40B4-BE49-F238E27FC236}">
                <a16:creationId xmlns:a16="http://schemas.microsoft.com/office/drawing/2014/main" id="{B00ED772-C84E-49BA-7001-FA4C21D49FC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542096" y="133402"/>
            <a:ext cx="2512743" cy="2512743"/>
          </a:xfrm>
          <a:prstGeom prst="ellipse">
            <a:avLst/>
          </a:prstGeom>
        </p:spPr>
      </p:pic>
      <p:sp>
        <p:nvSpPr>
          <p:cNvPr id="12" name="Titre 3">
            <a:extLst>
              <a:ext uri="{FF2B5EF4-FFF2-40B4-BE49-F238E27FC236}">
                <a16:creationId xmlns:a16="http://schemas.microsoft.com/office/drawing/2014/main" id="{287E569E-3BF7-CE53-9142-6CDE4B1A68FE}"/>
              </a:ext>
            </a:extLst>
          </p:cNvPr>
          <p:cNvSpPr txBox="1">
            <a:spLocks/>
          </p:cNvSpPr>
          <p:nvPr/>
        </p:nvSpPr>
        <p:spPr>
          <a:xfrm>
            <a:off x="389589" y="1335844"/>
            <a:ext cx="4926763" cy="553998"/>
          </a:xfrm>
          <a:prstGeom prst="rect">
            <a:avLst/>
          </a:prstGeom>
        </p:spPr>
        <p:txBody>
          <a:bodyPr vert="horz" lIns="36000" tIns="0" rIns="36000" bIns="0" rtlCol="0" anchor="t" anchorCtr="0">
            <a:noAutofit/>
          </a:bodyPr>
          <a:lstStyle>
            <a:lvl1pPr marL="0" algn="l" defTabSz="914400" rtl="0" eaLnBrk="1" latinLnBrk="0" hangingPunct="1">
              <a:lnSpc>
                <a:spcPct val="100000"/>
              </a:lnSpc>
              <a:spcBef>
                <a:spcPts val="0"/>
              </a:spcBef>
              <a:buFontTx/>
              <a:buNone/>
              <a:defRPr sz="3200" b="1" kern="1200" cap="none" baseline="0">
                <a:solidFill>
                  <a:srgbClr val="E10F21"/>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0" noProof="0" dirty="0" err="1">
                <a:ln>
                  <a:noFill/>
                </a:ln>
                <a:solidFill>
                  <a:srgbClr val="E10F21"/>
                </a:solidFill>
                <a:effectLst/>
                <a:uLnTx/>
                <a:uFillTx/>
                <a:latin typeface="Arial" panose="020B0604020202020204" pitchFamily="34" charset="0"/>
                <a:ea typeface="+mj-ea"/>
                <a:cs typeface="Arial" panose="020B0604020202020204" pitchFamily="34" charset="0"/>
              </a:rPr>
              <a:t>Pleased</a:t>
            </a:r>
            <a:r>
              <a:rPr kumimoji="0" lang="fr-FR" sz="3200" b="1" i="0" u="none" strike="noStrike" kern="1200" cap="none" spc="0" normalizeH="0" baseline="0" noProof="0" dirty="0">
                <a:ln>
                  <a:noFill/>
                </a:ln>
                <a:solidFill>
                  <a:srgbClr val="E10F21"/>
                </a:solidFill>
                <a:effectLst/>
                <a:uLnTx/>
                <a:uFillTx/>
                <a:latin typeface="Arial" panose="020B0604020202020204" pitchFamily="34" charset="0"/>
                <a:ea typeface="+mj-ea"/>
                <a:cs typeface="Arial" panose="020B0604020202020204" pitchFamily="34" charset="0"/>
              </a:rPr>
              <a:t> to </a:t>
            </a:r>
            <a:r>
              <a:rPr kumimoji="0" lang="fr-FR" sz="3200" b="1" i="0" u="none" strike="noStrike" kern="1200" cap="none" spc="0" normalizeH="0" baseline="0" noProof="0" dirty="0" err="1">
                <a:ln>
                  <a:noFill/>
                </a:ln>
                <a:solidFill>
                  <a:srgbClr val="E10F21"/>
                </a:solidFill>
                <a:effectLst/>
                <a:uLnTx/>
                <a:uFillTx/>
                <a:latin typeface="Arial" panose="020B0604020202020204" pitchFamily="34" charset="0"/>
                <a:ea typeface="+mj-ea"/>
                <a:cs typeface="Arial" panose="020B0604020202020204" pitchFamily="34" charset="0"/>
              </a:rPr>
              <a:t>meet</a:t>
            </a:r>
            <a:r>
              <a:rPr kumimoji="0" lang="fr-FR" sz="3200" b="1" i="0" u="none" strike="noStrike" kern="1200" cap="none" spc="0" normalizeH="0" baseline="0" noProof="0" dirty="0">
                <a:ln>
                  <a:noFill/>
                </a:ln>
                <a:solidFill>
                  <a:srgbClr val="E10F21"/>
                </a:solidFill>
                <a:effectLst/>
                <a:uLnTx/>
                <a:uFillTx/>
                <a:latin typeface="Arial" panose="020B0604020202020204" pitchFamily="34" charset="0"/>
                <a:ea typeface="+mj-ea"/>
                <a:cs typeface="Arial" panose="020B0604020202020204" pitchFamily="34" charset="0"/>
              </a:rPr>
              <a:t> </a:t>
            </a:r>
            <a:r>
              <a:rPr kumimoji="0" lang="fr-FR" sz="3200" b="1" i="0" u="none" strike="noStrike" kern="1200" cap="none" spc="0" normalizeH="0" baseline="0" noProof="0" dirty="0" err="1">
                <a:ln>
                  <a:noFill/>
                </a:ln>
                <a:solidFill>
                  <a:srgbClr val="E10F21"/>
                </a:solidFill>
                <a:effectLst/>
                <a:uLnTx/>
                <a:uFillTx/>
                <a:latin typeface="Arial" panose="020B0604020202020204" pitchFamily="34" charset="0"/>
                <a:ea typeface="+mj-ea"/>
                <a:cs typeface="Arial" panose="020B0604020202020204" pitchFamily="34" charset="0"/>
              </a:rPr>
              <a:t>you</a:t>
            </a:r>
            <a:r>
              <a:rPr kumimoji="0" lang="fr-FR" sz="3200" b="1" i="0" u="none" strike="noStrike" kern="1200" cap="none" spc="0" normalizeH="0" baseline="0" noProof="0" dirty="0">
                <a:ln>
                  <a:noFill/>
                </a:ln>
                <a:solidFill>
                  <a:srgbClr val="E10F21"/>
                </a:solidFill>
                <a:effectLst/>
                <a:uLnTx/>
                <a:uFillTx/>
                <a:latin typeface="Arial" panose="020B0604020202020204" pitchFamily="34" charset="0"/>
                <a:ea typeface="+mj-ea"/>
                <a:cs typeface="Arial" panose="020B0604020202020204" pitchFamily="34" charset="0"/>
              </a:rPr>
              <a:t> !</a:t>
            </a:r>
          </a:p>
        </p:txBody>
      </p:sp>
      <p:grpSp>
        <p:nvGrpSpPr>
          <p:cNvPr id="13" name="Groupe 2">
            <a:extLst>
              <a:ext uri="{FF2B5EF4-FFF2-40B4-BE49-F238E27FC236}">
                <a16:creationId xmlns:a16="http://schemas.microsoft.com/office/drawing/2014/main" id="{79853483-1815-14A6-A02D-52B7567F8B76}"/>
              </a:ext>
            </a:extLst>
          </p:cNvPr>
          <p:cNvGrpSpPr/>
          <p:nvPr/>
        </p:nvGrpSpPr>
        <p:grpSpPr>
          <a:xfrm>
            <a:off x="916231" y="2099717"/>
            <a:ext cx="3668515" cy="3670138"/>
            <a:chOff x="1347364" y="2096452"/>
            <a:chExt cx="3668515" cy="3670138"/>
          </a:xfrm>
        </p:grpSpPr>
        <p:pic>
          <p:nvPicPr>
            <p:cNvPr id="14" name="Google Shape;574;p123" descr="https://previews.123rf.com/images/ahasoft2000/ahasoft20001703/ahasoft2000170302090/74160913-le-filigrane-du-tampon-en-caoutchouc-grunge-user-group-symbole-d-ic%C3%B4ne-avec-un-design-grunge-et-une-.jpg">
              <a:extLst>
                <a:ext uri="{FF2B5EF4-FFF2-40B4-BE49-F238E27FC236}">
                  <a16:creationId xmlns:a16="http://schemas.microsoft.com/office/drawing/2014/main" id="{53D4B242-AA2C-956C-1DFB-203556E85493}"/>
                </a:ext>
              </a:extLst>
            </p:cNvPr>
            <p:cNvPicPr preferRelativeResize="0"/>
            <p:nvPr/>
          </p:nvPicPr>
          <p:blipFill rotWithShape="1">
            <a:blip r:embed="rId6" cstate="email">
              <a:alphaModFix amt="40000"/>
              <a:extLst>
                <a:ext uri="{28A0092B-C50C-407E-A947-70E740481C1C}">
                  <a14:useLocalDpi xmlns:a14="http://schemas.microsoft.com/office/drawing/2010/main"/>
                </a:ext>
              </a:extLst>
            </a:blip>
            <a:srcRect/>
            <a:stretch/>
          </p:blipFill>
          <p:spPr>
            <a:xfrm>
              <a:off x="1347364" y="2096452"/>
              <a:ext cx="3668515" cy="3670138"/>
            </a:xfrm>
            <a:prstGeom prst="rect">
              <a:avLst/>
            </a:prstGeom>
            <a:solidFill>
              <a:schemeClr val="bg1">
                <a:alpha val="44728"/>
              </a:schemeClr>
            </a:solidFill>
            <a:ln>
              <a:noFill/>
            </a:ln>
          </p:spPr>
        </p:pic>
        <p:sp>
          <p:nvSpPr>
            <p:cNvPr id="15" name="Google Shape;575;p123">
              <a:extLst>
                <a:ext uri="{FF2B5EF4-FFF2-40B4-BE49-F238E27FC236}">
                  <a16:creationId xmlns:a16="http://schemas.microsoft.com/office/drawing/2014/main" id="{E86B626D-ABA0-E33E-FE34-37C1800765A0}"/>
                </a:ext>
              </a:extLst>
            </p:cNvPr>
            <p:cNvSpPr/>
            <p:nvPr/>
          </p:nvSpPr>
          <p:spPr>
            <a:xfrm>
              <a:off x="2841195" y="3235854"/>
              <a:ext cx="680852" cy="94905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67500" tIns="35100" rIns="67500" bIns="35100" anchor="t"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fr" sz="7200" b="1" i="0" u="none" strike="noStrike" kern="1200" cap="none" spc="0" normalizeH="0" baseline="0" noProof="0" dirty="0">
                  <a:ln>
                    <a:noFill/>
                  </a:ln>
                  <a:solidFill>
                    <a:srgbClr val="E10F21"/>
                  </a:solidFill>
                  <a:effectLst/>
                  <a:uLnTx/>
                  <a:uFillTx/>
                  <a:latin typeface="Arial"/>
                  <a:ea typeface="Arial"/>
                  <a:cs typeface="Arial"/>
                  <a:sym typeface="Arial"/>
                </a:rPr>
                <a:t>?</a:t>
              </a:r>
              <a:endParaRPr kumimoji="0" sz="720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grpSp>
      <p:sp>
        <p:nvSpPr>
          <p:cNvPr id="16" name="Espace réservé du texte 4">
            <a:extLst>
              <a:ext uri="{FF2B5EF4-FFF2-40B4-BE49-F238E27FC236}">
                <a16:creationId xmlns:a16="http://schemas.microsoft.com/office/drawing/2014/main" id="{33C5AF0F-6A18-F9C7-604A-70EC34D54BBA}"/>
              </a:ext>
            </a:extLst>
          </p:cNvPr>
          <p:cNvSpPr txBox="1">
            <a:spLocks/>
          </p:cNvSpPr>
          <p:nvPr/>
        </p:nvSpPr>
        <p:spPr>
          <a:xfrm>
            <a:off x="750494" y="2019398"/>
            <a:ext cx="4204955" cy="553998"/>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8425" lvl="1" algn="ctr"/>
            <a:r>
              <a:rPr lang="fr-FR" sz="2400">
                <a:solidFill>
                  <a:schemeClr val="bg1">
                    <a:lumMod val="65000"/>
                  </a:schemeClr>
                </a:solidFill>
              </a:rPr>
              <a:t>Few words about yourselves</a:t>
            </a:r>
          </a:p>
          <a:p>
            <a:pPr lvl="1"/>
            <a:endParaRPr lang="fr-FR" sz="2400" dirty="0">
              <a:solidFill>
                <a:schemeClr val="bg1">
                  <a:lumMod val="65000"/>
                </a:schemeClr>
              </a:solidFill>
            </a:endParaRPr>
          </a:p>
        </p:txBody>
      </p:sp>
    </p:spTree>
    <p:extLst>
      <p:ext uri="{BB962C8B-B14F-4D97-AF65-F5344CB8AC3E}">
        <p14:creationId xmlns:p14="http://schemas.microsoft.com/office/powerpoint/2010/main" val="3543817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4FEA5A-B022-4E6B-9CEF-6BC4BF673BFA}"/>
              </a:ext>
            </a:extLst>
          </p:cNvPr>
          <p:cNvSpPr>
            <a:spLocks noGrp="1"/>
          </p:cNvSpPr>
          <p:nvPr>
            <p:ph type="title"/>
          </p:nvPr>
        </p:nvSpPr>
        <p:spPr/>
        <p:txBody>
          <a:bodyPr/>
          <a:lstStyle/>
          <a:p>
            <a:r>
              <a:rPr lang="en-US" dirty="0"/>
              <a:t>Arithmetic Mean : example</a:t>
            </a:r>
            <a:endParaRPr lang="fr-FR" dirty="0"/>
          </a:p>
        </p:txBody>
      </p:sp>
      <p:sp>
        <p:nvSpPr>
          <p:cNvPr id="3" name="Espace réservé du pied de page 2">
            <a:extLst>
              <a:ext uri="{FF2B5EF4-FFF2-40B4-BE49-F238E27FC236}">
                <a16:creationId xmlns:a16="http://schemas.microsoft.com/office/drawing/2014/main" id="{868E2DE2-5DFA-416D-8D7E-8EF77CA34A27}"/>
              </a:ext>
            </a:extLst>
          </p:cNvPr>
          <p:cNvSpPr>
            <a:spLocks noGrp="1"/>
          </p:cNvSpPr>
          <p:nvPr>
            <p:ph type="ftr" sz="quarter" idx="11"/>
          </p:nvPr>
        </p:nvSpPr>
        <p:spPr/>
        <p:txBody>
          <a:bodyPr/>
          <a:lstStyle/>
          <a:p>
            <a:r>
              <a:rPr lang="en-US"/>
              <a:t>Statistics Applied to Management - Franck JAOTOMBO 2020</a:t>
            </a:r>
            <a:endParaRPr lang="fr-FR"/>
          </a:p>
        </p:txBody>
      </p:sp>
      <p:sp>
        <p:nvSpPr>
          <p:cNvPr id="4" name="Espace réservé du numéro de diapositive 3">
            <a:extLst>
              <a:ext uri="{FF2B5EF4-FFF2-40B4-BE49-F238E27FC236}">
                <a16:creationId xmlns:a16="http://schemas.microsoft.com/office/drawing/2014/main" id="{DD83088D-E4A9-4BC9-AD31-894CC469059F}"/>
              </a:ext>
            </a:extLst>
          </p:cNvPr>
          <p:cNvSpPr>
            <a:spLocks noGrp="1"/>
          </p:cNvSpPr>
          <p:nvPr>
            <p:ph type="sldNum" sz="quarter" idx="12"/>
          </p:nvPr>
        </p:nvSpPr>
        <p:spPr/>
        <p:txBody>
          <a:bodyPr/>
          <a:lstStyle/>
          <a:p>
            <a:fld id="{F49EF4BE-7DC8-454E-8E3C-5967FFA3878F}" type="slidenum">
              <a:rPr lang="fr-FR" smtClean="0"/>
              <a:t>20</a:t>
            </a:fld>
            <a:endParaRPr lang="fr-FR"/>
          </a:p>
        </p:txBody>
      </p:sp>
      <p:sp>
        <p:nvSpPr>
          <p:cNvPr id="5" name="Rectangle 3">
            <a:extLst>
              <a:ext uri="{FF2B5EF4-FFF2-40B4-BE49-F238E27FC236}">
                <a16:creationId xmlns:a16="http://schemas.microsoft.com/office/drawing/2014/main" id="{2F65BECF-7431-4A91-B8DD-8EC6FEC4BA77}"/>
              </a:ext>
            </a:extLst>
          </p:cNvPr>
          <p:cNvSpPr txBox="1">
            <a:spLocks noChangeArrowheads="1"/>
          </p:cNvSpPr>
          <p:nvPr/>
        </p:nvSpPr>
        <p:spPr>
          <a:xfrm>
            <a:off x="695400" y="1052735"/>
            <a:ext cx="10953600" cy="4896537"/>
          </a:xfrm>
          <a:prstGeom prst="rect">
            <a:avLst/>
          </a:prstGeom>
        </p:spPr>
        <p:txBody>
          <a:bodyPr/>
          <a:lstStyle>
            <a:lvl1pPr marL="342891" indent="-342891" algn="l" defTabSz="914377" rtl="0" eaLnBrk="1" latinLnBrk="0" hangingPunct="1">
              <a:spcBef>
                <a:spcPct val="20000"/>
              </a:spcBef>
              <a:buFont typeface="Arial" pitchFamily="34" charset="0"/>
              <a:buChar char="•"/>
              <a:defRPr sz="3200" b="0" kern="1200">
                <a:solidFill>
                  <a:srgbClr val="990099"/>
                </a:solidFill>
                <a:latin typeface="Calibri Light" pitchFamily="34" charset="0"/>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2971" indent="-228594" algn="l" defTabSz="914377" rtl="0" eaLnBrk="1" latinLnBrk="0" hangingPunct="1">
              <a:spcBef>
                <a:spcPct val="20000"/>
              </a:spcBef>
              <a:buFont typeface="Arial" pitchFamily="34" charset="0"/>
              <a:buChar char="•"/>
              <a:defRPr sz="2400" kern="1200">
                <a:solidFill>
                  <a:srgbClr val="0070C0"/>
                </a:solidFill>
                <a:latin typeface="Calibri Light" pitchFamily="34" charset="0"/>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Mean = sum of values divided by the number of values</a:t>
            </a:r>
          </a:p>
          <a:p>
            <a:pPr lvl="1"/>
            <a:r>
              <a:rPr lang="en-US" sz="2000" dirty="0"/>
              <a:t>Affected by extreme values (outliers)</a:t>
            </a:r>
          </a:p>
          <a:p>
            <a:pPr>
              <a:buFont typeface="Wingdings" pitchFamily="2" charset="2"/>
              <a:buNone/>
            </a:pPr>
            <a:endParaRPr lang="en-US" sz="2400" dirty="0"/>
          </a:p>
        </p:txBody>
      </p:sp>
      <p:sp>
        <p:nvSpPr>
          <p:cNvPr id="6" name="AutoShape 5">
            <a:extLst>
              <a:ext uri="{FF2B5EF4-FFF2-40B4-BE49-F238E27FC236}">
                <a16:creationId xmlns:a16="http://schemas.microsoft.com/office/drawing/2014/main" id="{01B60262-38A4-4196-88ED-0843BEC11BEC}"/>
              </a:ext>
            </a:extLst>
          </p:cNvPr>
          <p:cNvSpPr>
            <a:spLocks noChangeArrowheads="1"/>
          </p:cNvSpPr>
          <p:nvPr/>
        </p:nvSpPr>
        <p:spPr bwMode="auto">
          <a:xfrm rot="16200000">
            <a:off x="6964883" y="3529236"/>
            <a:ext cx="609600" cy="228600"/>
          </a:xfrm>
          <a:prstGeom prst="rightArrow">
            <a:avLst>
              <a:gd name="adj1" fmla="val 50000"/>
              <a:gd name="adj2" fmla="val 67160"/>
            </a:avLst>
          </a:prstGeom>
          <a:solidFill>
            <a:srgbClr val="FF0000"/>
          </a:solidFill>
          <a:ln w="12700">
            <a:solidFill>
              <a:schemeClr val="tx1"/>
            </a:solidFill>
            <a:miter lim="800000"/>
            <a:headEnd/>
            <a:tailEnd/>
          </a:ln>
        </p:spPr>
        <p:txBody>
          <a:bodyPr wrap="none" anchor="ctr"/>
          <a:lstStyle/>
          <a:p>
            <a:endParaRPr lang="en-GB"/>
          </a:p>
        </p:txBody>
      </p:sp>
      <p:sp>
        <p:nvSpPr>
          <p:cNvPr id="7" name="Line 6">
            <a:extLst>
              <a:ext uri="{FF2B5EF4-FFF2-40B4-BE49-F238E27FC236}">
                <a16:creationId xmlns:a16="http://schemas.microsoft.com/office/drawing/2014/main" id="{2F851C50-20B4-491F-82FC-BB0B0F0B5F3B}"/>
              </a:ext>
            </a:extLst>
          </p:cNvPr>
          <p:cNvSpPr>
            <a:spLocks noChangeShapeType="1"/>
          </p:cNvSpPr>
          <p:nvPr/>
        </p:nvSpPr>
        <p:spPr bwMode="auto">
          <a:xfrm>
            <a:off x="1762646" y="3110136"/>
            <a:ext cx="3354387" cy="0"/>
          </a:xfrm>
          <a:prstGeom prst="line">
            <a:avLst/>
          </a:prstGeom>
          <a:noFill/>
          <a:ln w="12700">
            <a:solidFill>
              <a:schemeClr val="tx1"/>
            </a:solidFill>
            <a:round/>
            <a:headEnd/>
            <a:tailEnd/>
          </a:ln>
        </p:spPr>
        <p:txBody>
          <a:bodyPr/>
          <a:lstStyle/>
          <a:p>
            <a:endParaRPr lang="en-US"/>
          </a:p>
        </p:txBody>
      </p:sp>
      <p:sp>
        <p:nvSpPr>
          <p:cNvPr id="8" name="Rectangle 7">
            <a:extLst>
              <a:ext uri="{FF2B5EF4-FFF2-40B4-BE49-F238E27FC236}">
                <a16:creationId xmlns:a16="http://schemas.microsoft.com/office/drawing/2014/main" id="{897020C8-DB00-4709-9C87-03EA8449662E}"/>
              </a:ext>
            </a:extLst>
          </p:cNvPr>
          <p:cNvSpPr>
            <a:spLocks noChangeArrowheads="1"/>
          </p:cNvSpPr>
          <p:nvPr/>
        </p:nvSpPr>
        <p:spPr bwMode="auto">
          <a:xfrm>
            <a:off x="1581671" y="3022824"/>
            <a:ext cx="3984625" cy="363537"/>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1800" dirty="0">
                <a:latin typeface="Arial" panose="020B0604020202020204" pitchFamily="34" charset="0"/>
                <a:cs typeface="Arial" panose="020B0604020202020204" pitchFamily="34" charset="0"/>
              </a:rPr>
              <a:t>0  1   2   3   4   5   6   7   8   9   10</a:t>
            </a:r>
          </a:p>
        </p:txBody>
      </p:sp>
      <p:sp>
        <p:nvSpPr>
          <p:cNvPr id="9" name="Rectangle 8">
            <a:extLst>
              <a:ext uri="{FF2B5EF4-FFF2-40B4-BE49-F238E27FC236}">
                <a16:creationId xmlns:a16="http://schemas.microsoft.com/office/drawing/2014/main" id="{A665040A-9761-491A-9FF0-F3BF8F9810A3}"/>
              </a:ext>
            </a:extLst>
          </p:cNvPr>
          <p:cNvSpPr>
            <a:spLocks noChangeArrowheads="1"/>
          </p:cNvSpPr>
          <p:nvPr/>
        </p:nvSpPr>
        <p:spPr bwMode="auto">
          <a:xfrm>
            <a:off x="1668983" y="2881536"/>
            <a:ext cx="3143250" cy="457200"/>
          </a:xfrm>
          <a:prstGeom prst="rect">
            <a:avLst/>
          </a:prstGeom>
          <a:noFill/>
          <a:ln w="12700">
            <a:noFill/>
            <a:miter lim="800000"/>
            <a:headEnd/>
            <a:tailEnd/>
          </a:ln>
        </p:spPr>
        <p:txBody>
          <a:bodyPr wrap="none" anchor="ctr"/>
          <a:lstStyle/>
          <a:p>
            <a:pPr algn="ctr"/>
            <a:endParaRPr lang="en-GB"/>
          </a:p>
        </p:txBody>
      </p:sp>
      <p:sp>
        <p:nvSpPr>
          <p:cNvPr id="10" name="Oval 9">
            <a:extLst>
              <a:ext uri="{FF2B5EF4-FFF2-40B4-BE49-F238E27FC236}">
                <a16:creationId xmlns:a16="http://schemas.microsoft.com/office/drawing/2014/main" id="{B34E34D4-1FAB-4357-B83C-96295847D95D}"/>
              </a:ext>
            </a:extLst>
          </p:cNvPr>
          <p:cNvSpPr>
            <a:spLocks noChangeArrowheads="1"/>
          </p:cNvSpPr>
          <p:nvPr/>
        </p:nvSpPr>
        <p:spPr bwMode="auto">
          <a:xfrm>
            <a:off x="1897583" y="2881536"/>
            <a:ext cx="228600" cy="228600"/>
          </a:xfrm>
          <a:prstGeom prst="ellipse">
            <a:avLst/>
          </a:prstGeom>
          <a:solidFill>
            <a:schemeClr val="tx2"/>
          </a:solidFill>
          <a:ln w="12700">
            <a:solidFill>
              <a:schemeClr val="tx1"/>
            </a:solidFill>
            <a:round/>
            <a:headEnd/>
            <a:tailEnd/>
          </a:ln>
        </p:spPr>
        <p:txBody>
          <a:bodyPr wrap="none" anchor="ctr"/>
          <a:lstStyle/>
          <a:p>
            <a:endParaRPr lang="en-GB"/>
          </a:p>
        </p:txBody>
      </p:sp>
      <p:sp>
        <p:nvSpPr>
          <p:cNvPr id="11" name="Oval 10">
            <a:extLst>
              <a:ext uri="{FF2B5EF4-FFF2-40B4-BE49-F238E27FC236}">
                <a16:creationId xmlns:a16="http://schemas.microsoft.com/office/drawing/2014/main" id="{0C2B5BB9-1427-47C4-8F04-B8CD73994E94}"/>
              </a:ext>
            </a:extLst>
          </p:cNvPr>
          <p:cNvSpPr>
            <a:spLocks noChangeArrowheads="1"/>
          </p:cNvSpPr>
          <p:nvPr/>
        </p:nvSpPr>
        <p:spPr bwMode="auto">
          <a:xfrm>
            <a:off x="2202383" y="2881536"/>
            <a:ext cx="228600" cy="228600"/>
          </a:xfrm>
          <a:prstGeom prst="ellipse">
            <a:avLst/>
          </a:prstGeom>
          <a:solidFill>
            <a:schemeClr val="tx2"/>
          </a:solidFill>
          <a:ln w="12700">
            <a:solidFill>
              <a:schemeClr val="tx1"/>
            </a:solidFill>
            <a:round/>
            <a:headEnd/>
            <a:tailEnd/>
          </a:ln>
        </p:spPr>
        <p:txBody>
          <a:bodyPr wrap="none" anchor="ctr"/>
          <a:lstStyle/>
          <a:p>
            <a:endParaRPr lang="en-GB"/>
          </a:p>
        </p:txBody>
      </p:sp>
      <p:sp>
        <p:nvSpPr>
          <p:cNvPr id="12" name="Oval 11">
            <a:extLst>
              <a:ext uri="{FF2B5EF4-FFF2-40B4-BE49-F238E27FC236}">
                <a16:creationId xmlns:a16="http://schemas.microsoft.com/office/drawing/2014/main" id="{41E8B95D-170B-41A7-8239-E20A75072901}"/>
              </a:ext>
            </a:extLst>
          </p:cNvPr>
          <p:cNvSpPr>
            <a:spLocks noChangeArrowheads="1"/>
          </p:cNvSpPr>
          <p:nvPr/>
        </p:nvSpPr>
        <p:spPr bwMode="auto">
          <a:xfrm>
            <a:off x="2507183" y="2881536"/>
            <a:ext cx="228600" cy="228600"/>
          </a:xfrm>
          <a:prstGeom prst="ellipse">
            <a:avLst/>
          </a:prstGeom>
          <a:solidFill>
            <a:schemeClr val="tx2"/>
          </a:solidFill>
          <a:ln w="12700">
            <a:solidFill>
              <a:schemeClr val="tx1"/>
            </a:solidFill>
            <a:round/>
            <a:headEnd/>
            <a:tailEnd/>
          </a:ln>
        </p:spPr>
        <p:txBody>
          <a:bodyPr wrap="none" anchor="ctr"/>
          <a:lstStyle/>
          <a:p>
            <a:endParaRPr lang="en-GB"/>
          </a:p>
        </p:txBody>
      </p:sp>
      <p:sp>
        <p:nvSpPr>
          <p:cNvPr id="13" name="Oval 12">
            <a:extLst>
              <a:ext uri="{FF2B5EF4-FFF2-40B4-BE49-F238E27FC236}">
                <a16:creationId xmlns:a16="http://schemas.microsoft.com/office/drawing/2014/main" id="{3E7557F7-3E6B-446C-9D1F-2F323B3A8229}"/>
              </a:ext>
            </a:extLst>
          </p:cNvPr>
          <p:cNvSpPr>
            <a:spLocks noChangeArrowheads="1"/>
          </p:cNvSpPr>
          <p:nvPr/>
        </p:nvSpPr>
        <p:spPr bwMode="auto">
          <a:xfrm>
            <a:off x="2811983" y="2881536"/>
            <a:ext cx="228600" cy="228600"/>
          </a:xfrm>
          <a:prstGeom prst="ellipse">
            <a:avLst/>
          </a:prstGeom>
          <a:solidFill>
            <a:schemeClr val="tx2"/>
          </a:solidFill>
          <a:ln w="12700">
            <a:solidFill>
              <a:schemeClr val="tx1"/>
            </a:solidFill>
            <a:round/>
            <a:headEnd/>
            <a:tailEnd/>
          </a:ln>
        </p:spPr>
        <p:txBody>
          <a:bodyPr wrap="none" anchor="ctr"/>
          <a:lstStyle/>
          <a:p>
            <a:endParaRPr lang="en-GB"/>
          </a:p>
        </p:txBody>
      </p:sp>
      <p:sp>
        <p:nvSpPr>
          <p:cNvPr id="14" name="Oval 13">
            <a:extLst>
              <a:ext uri="{FF2B5EF4-FFF2-40B4-BE49-F238E27FC236}">
                <a16:creationId xmlns:a16="http://schemas.microsoft.com/office/drawing/2014/main" id="{34733549-373D-4CEB-A331-6918B33EBF8B}"/>
              </a:ext>
            </a:extLst>
          </p:cNvPr>
          <p:cNvSpPr>
            <a:spLocks noChangeArrowheads="1"/>
          </p:cNvSpPr>
          <p:nvPr/>
        </p:nvSpPr>
        <p:spPr bwMode="auto">
          <a:xfrm>
            <a:off x="3116783" y="2881536"/>
            <a:ext cx="228600" cy="228600"/>
          </a:xfrm>
          <a:prstGeom prst="ellipse">
            <a:avLst/>
          </a:prstGeom>
          <a:solidFill>
            <a:schemeClr val="tx2"/>
          </a:solidFill>
          <a:ln w="12700">
            <a:solidFill>
              <a:schemeClr val="tx1"/>
            </a:solidFill>
            <a:round/>
            <a:headEnd/>
            <a:tailEnd/>
          </a:ln>
        </p:spPr>
        <p:txBody>
          <a:bodyPr wrap="none" anchor="ctr"/>
          <a:lstStyle/>
          <a:p>
            <a:endParaRPr lang="en-GB"/>
          </a:p>
        </p:txBody>
      </p:sp>
      <p:sp>
        <p:nvSpPr>
          <p:cNvPr id="15" name="AutoShape 14">
            <a:extLst>
              <a:ext uri="{FF2B5EF4-FFF2-40B4-BE49-F238E27FC236}">
                <a16:creationId xmlns:a16="http://schemas.microsoft.com/office/drawing/2014/main" id="{C54DBFE1-0A17-45A4-B663-8481A59A19F5}"/>
              </a:ext>
            </a:extLst>
          </p:cNvPr>
          <p:cNvSpPr>
            <a:spLocks noChangeArrowheads="1"/>
          </p:cNvSpPr>
          <p:nvPr/>
        </p:nvSpPr>
        <p:spPr bwMode="auto">
          <a:xfrm rot="16200000">
            <a:off x="2316683" y="3529236"/>
            <a:ext cx="609600" cy="228600"/>
          </a:xfrm>
          <a:prstGeom prst="rightArrow">
            <a:avLst>
              <a:gd name="adj1" fmla="val 50000"/>
              <a:gd name="adj2" fmla="val 67160"/>
            </a:avLst>
          </a:prstGeom>
          <a:solidFill>
            <a:srgbClr val="FF0000"/>
          </a:solidFill>
          <a:ln w="12700">
            <a:solidFill>
              <a:schemeClr val="tx1"/>
            </a:solidFill>
            <a:miter lim="800000"/>
            <a:headEnd/>
            <a:tailEnd/>
          </a:ln>
        </p:spPr>
        <p:txBody>
          <a:bodyPr wrap="none" anchor="ctr"/>
          <a:lstStyle/>
          <a:p>
            <a:endParaRPr lang="en-GB"/>
          </a:p>
        </p:txBody>
      </p:sp>
      <p:sp>
        <p:nvSpPr>
          <p:cNvPr id="16" name="Rectangle 15">
            <a:extLst>
              <a:ext uri="{FF2B5EF4-FFF2-40B4-BE49-F238E27FC236}">
                <a16:creationId xmlns:a16="http://schemas.microsoft.com/office/drawing/2014/main" id="{BC9F210B-39E4-45BE-89FC-C0BF5C417FCD}"/>
              </a:ext>
            </a:extLst>
          </p:cNvPr>
          <p:cNvSpPr>
            <a:spLocks noChangeArrowheads="1"/>
          </p:cNvSpPr>
          <p:nvPr/>
        </p:nvSpPr>
        <p:spPr bwMode="auto">
          <a:xfrm>
            <a:off x="2507183" y="4024536"/>
            <a:ext cx="1524000" cy="466725"/>
          </a:xfrm>
          <a:prstGeom prst="rect">
            <a:avLst/>
          </a:prstGeom>
          <a:solidFill>
            <a:srgbClr val="FDE0BD"/>
          </a:solidFill>
          <a:ln w="12700">
            <a:solidFill>
              <a:schemeClr val="tx1"/>
            </a:solidFill>
            <a:miter lim="800000"/>
            <a:headEnd/>
            <a:tailEnd/>
          </a:ln>
        </p:spPr>
        <p:txBody>
          <a:bodyPr lIns="90488" tIns="44450" rIns="90488" bIns="44450">
            <a:spAutoFit/>
          </a:bodyPr>
          <a:lstStyle/>
          <a:p>
            <a:pPr eaLnBrk="0" hangingPunct="0">
              <a:spcBef>
                <a:spcPct val="50000"/>
              </a:spcBef>
            </a:pPr>
            <a:r>
              <a:rPr lang="en-US"/>
              <a:t>Mean = 3</a:t>
            </a:r>
          </a:p>
        </p:txBody>
      </p:sp>
      <p:sp>
        <p:nvSpPr>
          <p:cNvPr id="17" name="Line 16">
            <a:extLst>
              <a:ext uri="{FF2B5EF4-FFF2-40B4-BE49-F238E27FC236}">
                <a16:creationId xmlns:a16="http://schemas.microsoft.com/office/drawing/2014/main" id="{10A0FB14-FE81-4858-9255-9BC83E01003B}"/>
              </a:ext>
            </a:extLst>
          </p:cNvPr>
          <p:cNvSpPr>
            <a:spLocks noChangeShapeType="1"/>
          </p:cNvSpPr>
          <p:nvPr/>
        </p:nvSpPr>
        <p:spPr bwMode="auto">
          <a:xfrm>
            <a:off x="6106046" y="3110136"/>
            <a:ext cx="3354387" cy="0"/>
          </a:xfrm>
          <a:prstGeom prst="line">
            <a:avLst/>
          </a:prstGeom>
          <a:noFill/>
          <a:ln w="12700">
            <a:solidFill>
              <a:schemeClr val="tx1"/>
            </a:solidFill>
            <a:round/>
            <a:headEnd/>
            <a:tailEnd/>
          </a:ln>
        </p:spPr>
        <p:txBody>
          <a:bodyPr/>
          <a:lstStyle/>
          <a:p>
            <a:endParaRPr lang="en-US"/>
          </a:p>
        </p:txBody>
      </p:sp>
      <p:sp>
        <p:nvSpPr>
          <p:cNvPr id="18" name="Rectangle 17">
            <a:extLst>
              <a:ext uri="{FF2B5EF4-FFF2-40B4-BE49-F238E27FC236}">
                <a16:creationId xmlns:a16="http://schemas.microsoft.com/office/drawing/2014/main" id="{6C9FAEC1-096B-4887-B3D7-DBB55DDC9EA7}"/>
              </a:ext>
            </a:extLst>
          </p:cNvPr>
          <p:cNvSpPr>
            <a:spLocks noChangeArrowheads="1"/>
          </p:cNvSpPr>
          <p:nvPr/>
        </p:nvSpPr>
        <p:spPr bwMode="auto">
          <a:xfrm>
            <a:off x="5783783" y="3033936"/>
            <a:ext cx="3984625" cy="363538"/>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1800" dirty="0"/>
              <a:t>  </a:t>
            </a:r>
            <a:r>
              <a:rPr lang="en-US" sz="1800" dirty="0">
                <a:latin typeface="Arial" panose="020B0604020202020204" pitchFamily="34" charset="0"/>
                <a:cs typeface="Arial" panose="020B0604020202020204" pitchFamily="34" charset="0"/>
              </a:rPr>
              <a:t>0  1   2   3   4   5   6   7   8   9   10</a:t>
            </a:r>
          </a:p>
        </p:txBody>
      </p:sp>
      <p:sp>
        <p:nvSpPr>
          <p:cNvPr id="19" name="Rectangle 18">
            <a:extLst>
              <a:ext uri="{FF2B5EF4-FFF2-40B4-BE49-F238E27FC236}">
                <a16:creationId xmlns:a16="http://schemas.microsoft.com/office/drawing/2014/main" id="{6C4251E0-A8C1-4FBE-9D3A-40647AD8F14D}"/>
              </a:ext>
            </a:extLst>
          </p:cNvPr>
          <p:cNvSpPr>
            <a:spLocks noChangeArrowheads="1"/>
          </p:cNvSpPr>
          <p:nvPr/>
        </p:nvSpPr>
        <p:spPr bwMode="auto">
          <a:xfrm>
            <a:off x="6012383" y="2881536"/>
            <a:ext cx="3143250" cy="457200"/>
          </a:xfrm>
          <a:prstGeom prst="rect">
            <a:avLst/>
          </a:prstGeom>
          <a:noFill/>
          <a:ln w="12700">
            <a:noFill/>
            <a:miter lim="800000"/>
            <a:headEnd/>
            <a:tailEnd/>
          </a:ln>
        </p:spPr>
        <p:txBody>
          <a:bodyPr wrap="none" anchor="ctr"/>
          <a:lstStyle/>
          <a:p>
            <a:pPr algn="ctr"/>
            <a:endParaRPr lang="en-GB"/>
          </a:p>
        </p:txBody>
      </p:sp>
      <p:sp>
        <p:nvSpPr>
          <p:cNvPr id="20" name="Oval 19">
            <a:extLst>
              <a:ext uri="{FF2B5EF4-FFF2-40B4-BE49-F238E27FC236}">
                <a16:creationId xmlns:a16="http://schemas.microsoft.com/office/drawing/2014/main" id="{3BDF9222-D991-41B0-B0A4-F17C5A01A461}"/>
              </a:ext>
            </a:extLst>
          </p:cNvPr>
          <p:cNvSpPr>
            <a:spLocks noChangeArrowheads="1"/>
          </p:cNvSpPr>
          <p:nvPr/>
        </p:nvSpPr>
        <p:spPr bwMode="auto">
          <a:xfrm>
            <a:off x="6240983" y="2881536"/>
            <a:ext cx="228600" cy="228600"/>
          </a:xfrm>
          <a:prstGeom prst="ellipse">
            <a:avLst/>
          </a:prstGeom>
          <a:solidFill>
            <a:schemeClr val="tx2"/>
          </a:solidFill>
          <a:ln w="12700">
            <a:solidFill>
              <a:schemeClr val="tx1"/>
            </a:solidFill>
            <a:round/>
            <a:headEnd/>
            <a:tailEnd/>
          </a:ln>
        </p:spPr>
        <p:txBody>
          <a:bodyPr wrap="none" anchor="ctr"/>
          <a:lstStyle/>
          <a:p>
            <a:endParaRPr lang="en-GB"/>
          </a:p>
        </p:txBody>
      </p:sp>
      <p:sp>
        <p:nvSpPr>
          <p:cNvPr id="21" name="Oval 20">
            <a:extLst>
              <a:ext uri="{FF2B5EF4-FFF2-40B4-BE49-F238E27FC236}">
                <a16:creationId xmlns:a16="http://schemas.microsoft.com/office/drawing/2014/main" id="{820AF02B-8D63-4E5A-8F31-96CE700109D4}"/>
              </a:ext>
            </a:extLst>
          </p:cNvPr>
          <p:cNvSpPr>
            <a:spLocks noChangeArrowheads="1"/>
          </p:cNvSpPr>
          <p:nvPr/>
        </p:nvSpPr>
        <p:spPr bwMode="auto">
          <a:xfrm>
            <a:off x="6545783" y="2881536"/>
            <a:ext cx="228600" cy="228600"/>
          </a:xfrm>
          <a:prstGeom prst="ellipse">
            <a:avLst/>
          </a:prstGeom>
          <a:solidFill>
            <a:schemeClr val="tx2"/>
          </a:solidFill>
          <a:ln w="12700">
            <a:solidFill>
              <a:schemeClr val="tx1"/>
            </a:solidFill>
            <a:round/>
            <a:headEnd/>
            <a:tailEnd/>
          </a:ln>
        </p:spPr>
        <p:txBody>
          <a:bodyPr wrap="none" anchor="ctr"/>
          <a:lstStyle/>
          <a:p>
            <a:endParaRPr lang="en-GB"/>
          </a:p>
        </p:txBody>
      </p:sp>
      <p:sp>
        <p:nvSpPr>
          <p:cNvPr id="22" name="Oval 21">
            <a:extLst>
              <a:ext uri="{FF2B5EF4-FFF2-40B4-BE49-F238E27FC236}">
                <a16:creationId xmlns:a16="http://schemas.microsoft.com/office/drawing/2014/main" id="{09C03402-DD8E-4623-AFB1-2ABC4695CCC4}"/>
              </a:ext>
            </a:extLst>
          </p:cNvPr>
          <p:cNvSpPr>
            <a:spLocks noChangeArrowheads="1"/>
          </p:cNvSpPr>
          <p:nvPr/>
        </p:nvSpPr>
        <p:spPr bwMode="auto">
          <a:xfrm>
            <a:off x="6850583" y="2881536"/>
            <a:ext cx="228600" cy="228600"/>
          </a:xfrm>
          <a:prstGeom prst="ellipse">
            <a:avLst/>
          </a:prstGeom>
          <a:solidFill>
            <a:schemeClr val="tx2"/>
          </a:solidFill>
          <a:ln w="12700">
            <a:solidFill>
              <a:schemeClr val="tx1"/>
            </a:solidFill>
            <a:round/>
            <a:headEnd/>
            <a:tailEnd/>
          </a:ln>
        </p:spPr>
        <p:txBody>
          <a:bodyPr wrap="none" anchor="ctr"/>
          <a:lstStyle/>
          <a:p>
            <a:endParaRPr lang="en-GB"/>
          </a:p>
        </p:txBody>
      </p:sp>
      <p:sp>
        <p:nvSpPr>
          <p:cNvPr id="23" name="Oval 22">
            <a:extLst>
              <a:ext uri="{FF2B5EF4-FFF2-40B4-BE49-F238E27FC236}">
                <a16:creationId xmlns:a16="http://schemas.microsoft.com/office/drawing/2014/main" id="{E2B70A5D-8771-4D81-9C7D-CAECA0A108E5}"/>
              </a:ext>
            </a:extLst>
          </p:cNvPr>
          <p:cNvSpPr>
            <a:spLocks noChangeArrowheads="1"/>
          </p:cNvSpPr>
          <p:nvPr/>
        </p:nvSpPr>
        <p:spPr bwMode="auto">
          <a:xfrm>
            <a:off x="7155383" y="2881536"/>
            <a:ext cx="228600" cy="228600"/>
          </a:xfrm>
          <a:prstGeom prst="ellipse">
            <a:avLst/>
          </a:prstGeom>
          <a:solidFill>
            <a:schemeClr val="tx2"/>
          </a:solidFill>
          <a:ln w="12700">
            <a:solidFill>
              <a:schemeClr val="tx1"/>
            </a:solidFill>
            <a:round/>
            <a:headEnd/>
            <a:tailEnd/>
          </a:ln>
        </p:spPr>
        <p:txBody>
          <a:bodyPr wrap="none" anchor="ctr"/>
          <a:lstStyle/>
          <a:p>
            <a:endParaRPr lang="en-GB"/>
          </a:p>
        </p:txBody>
      </p:sp>
      <p:sp>
        <p:nvSpPr>
          <p:cNvPr id="24" name="Oval 23">
            <a:extLst>
              <a:ext uri="{FF2B5EF4-FFF2-40B4-BE49-F238E27FC236}">
                <a16:creationId xmlns:a16="http://schemas.microsoft.com/office/drawing/2014/main" id="{129E95D0-F99E-4DAC-8176-A013440D6143}"/>
              </a:ext>
            </a:extLst>
          </p:cNvPr>
          <p:cNvSpPr>
            <a:spLocks noChangeArrowheads="1"/>
          </p:cNvSpPr>
          <p:nvPr/>
        </p:nvSpPr>
        <p:spPr bwMode="auto">
          <a:xfrm>
            <a:off x="9136583" y="2881536"/>
            <a:ext cx="228600" cy="228600"/>
          </a:xfrm>
          <a:prstGeom prst="ellipse">
            <a:avLst/>
          </a:prstGeom>
          <a:solidFill>
            <a:schemeClr val="tx2"/>
          </a:solidFill>
          <a:ln w="12700">
            <a:solidFill>
              <a:schemeClr val="tx1"/>
            </a:solidFill>
            <a:round/>
            <a:headEnd/>
            <a:tailEnd/>
          </a:ln>
        </p:spPr>
        <p:txBody>
          <a:bodyPr wrap="none" anchor="ctr"/>
          <a:lstStyle/>
          <a:p>
            <a:endParaRPr lang="en-GB"/>
          </a:p>
        </p:txBody>
      </p:sp>
      <p:sp>
        <p:nvSpPr>
          <p:cNvPr id="25" name="Rectangle 24">
            <a:extLst>
              <a:ext uri="{FF2B5EF4-FFF2-40B4-BE49-F238E27FC236}">
                <a16:creationId xmlns:a16="http://schemas.microsoft.com/office/drawing/2014/main" id="{A7021802-BA0E-40DA-9369-C663C55CBC88}"/>
              </a:ext>
            </a:extLst>
          </p:cNvPr>
          <p:cNvSpPr>
            <a:spLocks noChangeArrowheads="1"/>
          </p:cNvSpPr>
          <p:nvPr/>
        </p:nvSpPr>
        <p:spPr bwMode="auto">
          <a:xfrm>
            <a:off x="7155383" y="4024536"/>
            <a:ext cx="1524000" cy="466725"/>
          </a:xfrm>
          <a:prstGeom prst="rect">
            <a:avLst/>
          </a:prstGeom>
          <a:solidFill>
            <a:srgbClr val="FDE0BD"/>
          </a:solidFill>
          <a:ln w="12700">
            <a:solidFill>
              <a:schemeClr val="tx1"/>
            </a:solidFill>
            <a:miter lim="800000"/>
            <a:headEnd/>
            <a:tailEnd/>
          </a:ln>
        </p:spPr>
        <p:txBody>
          <a:bodyPr lIns="90488" tIns="44450" rIns="90488" bIns="44450">
            <a:spAutoFit/>
          </a:bodyPr>
          <a:lstStyle/>
          <a:p>
            <a:pPr eaLnBrk="0" hangingPunct="0">
              <a:spcBef>
                <a:spcPct val="50000"/>
              </a:spcBef>
            </a:pPr>
            <a:r>
              <a:rPr lang="en-US"/>
              <a:t>Mean = 4</a:t>
            </a:r>
          </a:p>
        </p:txBody>
      </p:sp>
      <p:graphicFrame>
        <p:nvGraphicFramePr>
          <p:cNvPr id="26" name="Object 30">
            <a:extLst>
              <a:ext uri="{FF2B5EF4-FFF2-40B4-BE49-F238E27FC236}">
                <a16:creationId xmlns:a16="http://schemas.microsoft.com/office/drawing/2014/main" id="{4B5246FA-E557-4DB4-A61E-BFF60C00ACE2}"/>
              </a:ext>
            </a:extLst>
          </p:cNvPr>
          <p:cNvGraphicFramePr>
            <a:graphicFrameLocks noChangeAspect="1"/>
          </p:cNvGraphicFramePr>
          <p:nvPr/>
        </p:nvGraphicFramePr>
        <p:xfrm>
          <a:off x="1897583" y="4634136"/>
          <a:ext cx="3022600" cy="731838"/>
        </p:xfrm>
        <a:graphic>
          <a:graphicData uri="http://schemas.openxmlformats.org/presentationml/2006/ole">
            <mc:AlternateContent xmlns:mc="http://schemas.openxmlformats.org/markup-compatibility/2006">
              <mc:Choice xmlns:v="urn:schemas-microsoft-com:vml" Requires="v">
                <p:oleObj name="Equation" r:id="rId2" imgW="1625600" imgH="393700" progId="Equation.3">
                  <p:embed/>
                </p:oleObj>
              </mc:Choice>
              <mc:Fallback>
                <p:oleObj name="Equation" r:id="rId2" imgW="1625600" imgH="393700" progId="Equation.3">
                  <p:embed/>
                  <p:pic>
                    <p:nvPicPr>
                      <p:cNvPr id="26" name="Object 30">
                        <a:extLst>
                          <a:ext uri="{FF2B5EF4-FFF2-40B4-BE49-F238E27FC236}">
                            <a16:creationId xmlns:a16="http://schemas.microsoft.com/office/drawing/2014/main" id="{4B5246FA-E557-4DB4-A61E-BFF60C00A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7583" y="4634136"/>
                        <a:ext cx="3022600" cy="731838"/>
                      </a:xfrm>
                      <a:prstGeom prst="rect">
                        <a:avLst/>
                      </a:prstGeom>
                      <a:noFill/>
                    </p:spPr>
                  </p:pic>
                </p:oleObj>
              </mc:Fallback>
            </mc:AlternateContent>
          </a:graphicData>
        </a:graphic>
      </p:graphicFrame>
      <p:graphicFrame>
        <p:nvGraphicFramePr>
          <p:cNvPr id="27" name="Object 31">
            <a:extLst>
              <a:ext uri="{FF2B5EF4-FFF2-40B4-BE49-F238E27FC236}">
                <a16:creationId xmlns:a16="http://schemas.microsoft.com/office/drawing/2014/main" id="{4ADD8F95-C177-43B5-B5BB-038593231B6B}"/>
              </a:ext>
            </a:extLst>
          </p:cNvPr>
          <p:cNvGraphicFramePr>
            <a:graphicFrameLocks noChangeAspect="1"/>
          </p:cNvGraphicFramePr>
          <p:nvPr/>
        </p:nvGraphicFramePr>
        <p:xfrm>
          <a:off x="6336233" y="4634136"/>
          <a:ext cx="3187700" cy="731838"/>
        </p:xfrm>
        <a:graphic>
          <a:graphicData uri="http://schemas.openxmlformats.org/presentationml/2006/ole">
            <mc:AlternateContent xmlns:mc="http://schemas.openxmlformats.org/markup-compatibility/2006">
              <mc:Choice xmlns:v="urn:schemas-microsoft-com:vml" Requires="v">
                <p:oleObj name="Equation" r:id="rId4" imgW="1714500" imgH="393700" progId="Equation.3">
                  <p:embed/>
                </p:oleObj>
              </mc:Choice>
              <mc:Fallback>
                <p:oleObj name="Equation" r:id="rId4" imgW="1714500" imgH="393700" progId="Equation.3">
                  <p:embed/>
                  <p:pic>
                    <p:nvPicPr>
                      <p:cNvPr id="27" name="Object 31">
                        <a:extLst>
                          <a:ext uri="{FF2B5EF4-FFF2-40B4-BE49-F238E27FC236}">
                            <a16:creationId xmlns:a16="http://schemas.microsoft.com/office/drawing/2014/main" id="{4ADD8F95-C177-43B5-B5BB-038593231B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6233" y="4634136"/>
                        <a:ext cx="3187700" cy="731838"/>
                      </a:xfrm>
                      <a:prstGeom prst="rect">
                        <a:avLst/>
                      </a:prstGeom>
                      <a:noFill/>
                    </p:spPr>
                  </p:pic>
                </p:oleObj>
              </mc:Fallback>
            </mc:AlternateContent>
          </a:graphicData>
        </a:graphic>
      </p:graphicFrame>
    </p:spTree>
    <p:extLst>
      <p:ext uri="{BB962C8B-B14F-4D97-AF65-F5344CB8AC3E}">
        <p14:creationId xmlns:p14="http://schemas.microsoft.com/office/powerpoint/2010/main" val="4139270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C4E88B-8965-4665-8128-88F98064ADAD}"/>
              </a:ext>
            </a:extLst>
          </p:cNvPr>
          <p:cNvSpPr>
            <a:spLocks noGrp="1"/>
          </p:cNvSpPr>
          <p:nvPr>
            <p:ph type="title"/>
          </p:nvPr>
        </p:nvSpPr>
        <p:spPr/>
        <p:txBody>
          <a:bodyPr/>
          <a:lstStyle/>
          <a:p>
            <a:r>
              <a:rPr lang="en-US" dirty="0"/>
              <a:t>Median</a:t>
            </a:r>
            <a:endParaRPr lang="fr-FR" dirty="0"/>
          </a:p>
        </p:txBody>
      </p:sp>
      <p:sp>
        <p:nvSpPr>
          <p:cNvPr id="3" name="Espace réservé du pied de page 2">
            <a:extLst>
              <a:ext uri="{FF2B5EF4-FFF2-40B4-BE49-F238E27FC236}">
                <a16:creationId xmlns:a16="http://schemas.microsoft.com/office/drawing/2014/main" id="{795FD6E5-BC14-4F43-AB20-106DEAAB7B96}"/>
              </a:ext>
            </a:extLst>
          </p:cNvPr>
          <p:cNvSpPr>
            <a:spLocks noGrp="1"/>
          </p:cNvSpPr>
          <p:nvPr>
            <p:ph type="ftr" sz="quarter" idx="11"/>
          </p:nvPr>
        </p:nvSpPr>
        <p:spPr/>
        <p:txBody>
          <a:bodyPr/>
          <a:lstStyle/>
          <a:p>
            <a:r>
              <a:rPr lang="en-US"/>
              <a:t>Statistics Applied to Management - Franck JAOTOMBO 2020</a:t>
            </a:r>
            <a:endParaRPr lang="fr-FR"/>
          </a:p>
        </p:txBody>
      </p:sp>
      <p:sp>
        <p:nvSpPr>
          <p:cNvPr id="4" name="Espace réservé du numéro de diapositive 3">
            <a:extLst>
              <a:ext uri="{FF2B5EF4-FFF2-40B4-BE49-F238E27FC236}">
                <a16:creationId xmlns:a16="http://schemas.microsoft.com/office/drawing/2014/main" id="{017FEB18-F59D-47DC-BCEB-505917FD9416}"/>
              </a:ext>
            </a:extLst>
          </p:cNvPr>
          <p:cNvSpPr>
            <a:spLocks noGrp="1"/>
          </p:cNvSpPr>
          <p:nvPr>
            <p:ph type="sldNum" sz="quarter" idx="12"/>
          </p:nvPr>
        </p:nvSpPr>
        <p:spPr/>
        <p:txBody>
          <a:bodyPr/>
          <a:lstStyle/>
          <a:p>
            <a:fld id="{F49EF4BE-7DC8-454E-8E3C-5967FFA3878F}" type="slidenum">
              <a:rPr lang="fr-FR" smtClean="0"/>
              <a:t>21</a:t>
            </a:fld>
            <a:endParaRPr lang="fr-FR"/>
          </a:p>
        </p:txBody>
      </p:sp>
      <p:sp>
        <p:nvSpPr>
          <p:cNvPr id="26" name="Rectangle 3">
            <a:extLst>
              <a:ext uri="{FF2B5EF4-FFF2-40B4-BE49-F238E27FC236}">
                <a16:creationId xmlns:a16="http://schemas.microsoft.com/office/drawing/2014/main" id="{E690E2DC-0E93-4FAC-901B-398A2AEF4CC7}"/>
              </a:ext>
            </a:extLst>
          </p:cNvPr>
          <p:cNvSpPr txBox="1">
            <a:spLocks noChangeArrowheads="1"/>
          </p:cNvSpPr>
          <p:nvPr/>
        </p:nvSpPr>
        <p:spPr>
          <a:xfrm>
            <a:off x="533400" y="1124744"/>
            <a:ext cx="10819184" cy="5029200"/>
          </a:xfrm>
          <a:prstGeom prst="rect">
            <a:avLst/>
          </a:prstGeom>
        </p:spPr>
        <p:txBody>
          <a:bodyPr/>
          <a:lstStyle>
            <a:lvl1pPr marL="342891" indent="-342891" algn="l" defTabSz="914377" rtl="0" eaLnBrk="1" latinLnBrk="0" hangingPunct="1">
              <a:spcBef>
                <a:spcPct val="20000"/>
              </a:spcBef>
              <a:buFont typeface="Arial" pitchFamily="34" charset="0"/>
              <a:buChar char="•"/>
              <a:defRPr sz="3200" b="0" kern="1200">
                <a:solidFill>
                  <a:srgbClr val="990099"/>
                </a:solidFill>
                <a:latin typeface="Calibri Light" pitchFamily="34" charset="0"/>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2971" indent="-228594" algn="l" defTabSz="914377" rtl="0" eaLnBrk="1" latinLnBrk="0" hangingPunct="1">
              <a:spcBef>
                <a:spcPct val="20000"/>
              </a:spcBef>
              <a:buFont typeface="Arial" pitchFamily="34" charset="0"/>
              <a:buChar char="•"/>
              <a:defRPr sz="2400" kern="1200">
                <a:solidFill>
                  <a:srgbClr val="0070C0"/>
                </a:solidFill>
                <a:latin typeface="Calibri Light" pitchFamily="34" charset="0"/>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0000FF"/>
                </a:solidFill>
              </a:rPr>
              <a:t>In an ordered list, the median is the “middle” number (50% above, 50% below)</a:t>
            </a:r>
          </a:p>
          <a:p>
            <a:endParaRPr lang="en-US" sz="2700" dirty="0"/>
          </a:p>
          <a:p>
            <a:pPr>
              <a:buFont typeface="Wingdings" pitchFamily="2" charset="2"/>
              <a:buNone/>
            </a:pPr>
            <a:r>
              <a:rPr lang="en-US" dirty="0"/>
              <a:t> </a:t>
            </a:r>
          </a:p>
          <a:p>
            <a:pPr>
              <a:buFont typeface="Wingdings" pitchFamily="2" charset="2"/>
              <a:buNone/>
            </a:pPr>
            <a:r>
              <a:rPr lang="en-US" dirty="0"/>
              <a:t> </a:t>
            </a:r>
          </a:p>
          <a:p>
            <a:endParaRPr lang="en-US" dirty="0"/>
          </a:p>
          <a:p>
            <a:pPr>
              <a:buFont typeface="Wingdings" pitchFamily="2" charset="2"/>
              <a:buNone/>
            </a:pPr>
            <a:endParaRPr lang="en-US" dirty="0"/>
          </a:p>
          <a:p>
            <a:pPr lvl="1"/>
            <a:r>
              <a:rPr lang="en-US" sz="2300" dirty="0"/>
              <a:t>Not affected by extreme values</a:t>
            </a:r>
          </a:p>
        </p:txBody>
      </p:sp>
      <p:sp>
        <p:nvSpPr>
          <p:cNvPr id="27" name="AutoShape 4">
            <a:extLst>
              <a:ext uri="{FF2B5EF4-FFF2-40B4-BE49-F238E27FC236}">
                <a16:creationId xmlns:a16="http://schemas.microsoft.com/office/drawing/2014/main" id="{305239AE-F0CA-469C-81E0-6742F20D0FAE}"/>
              </a:ext>
            </a:extLst>
          </p:cNvPr>
          <p:cNvSpPr>
            <a:spLocks noChangeArrowheads="1"/>
          </p:cNvSpPr>
          <p:nvPr/>
        </p:nvSpPr>
        <p:spPr bwMode="auto">
          <a:xfrm rot="-5400000">
            <a:off x="6664275" y="3640460"/>
            <a:ext cx="457200" cy="228600"/>
          </a:xfrm>
          <a:prstGeom prst="rightArrow">
            <a:avLst>
              <a:gd name="adj1" fmla="val 50000"/>
              <a:gd name="adj2" fmla="val 50370"/>
            </a:avLst>
          </a:prstGeom>
          <a:solidFill>
            <a:srgbClr val="FF0000"/>
          </a:solidFill>
          <a:ln w="12700">
            <a:solidFill>
              <a:schemeClr val="tx1"/>
            </a:solidFill>
            <a:miter lim="800000"/>
            <a:headEnd/>
            <a:tailEnd/>
          </a:ln>
        </p:spPr>
        <p:txBody>
          <a:bodyPr wrap="none" anchor="ctr"/>
          <a:lstStyle/>
          <a:p>
            <a:endParaRPr lang="en-GB"/>
          </a:p>
        </p:txBody>
      </p:sp>
      <p:sp>
        <p:nvSpPr>
          <p:cNvPr id="28" name="Line 5">
            <a:extLst>
              <a:ext uri="{FF2B5EF4-FFF2-40B4-BE49-F238E27FC236}">
                <a16:creationId xmlns:a16="http://schemas.microsoft.com/office/drawing/2014/main" id="{7901E1B6-6FA6-47B0-A9A9-CDACCE15E429}"/>
              </a:ext>
            </a:extLst>
          </p:cNvPr>
          <p:cNvSpPr>
            <a:spLocks noChangeShapeType="1"/>
          </p:cNvSpPr>
          <p:nvPr/>
        </p:nvSpPr>
        <p:spPr bwMode="auto">
          <a:xfrm>
            <a:off x="1690638" y="3297560"/>
            <a:ext cx="3354387" cy="0"/>
          </a:xfrm>
          <a:prstGeom prst="line">
            <a:avLst/>
          </a:prstGeom>
          <a:noFill/>
          <a:ln w="12700">
            <a:solidFill>
              <a:schemeClr val="tx1"/>
            </a:solidFill>
            <a:round/>
            <a:headEnd/>
            <a:tailEnd/>
          </a:ln>
        </p:spPr>
        <p:txBody>
          <a:bodyPr/>
          <a:lstStyle/>
          <a:p>
            <a:endParaRPr lang="en-US"/>
          </a:p>
        </p:txBody>
      </p:sp>
      <p:sp>
        <p:nvSpPr>
          <p:cNvPr id="29" name="Rectangle 6">
            <a:extLst>
              <a:ext uri="{FF2B5EF4-FFF2-40B4-BE49-F238E27FC236}">
                <a16:creationId xmlns:a16="http://schemas.microsoft.com/office/drawing/2014/main" id="{BF09B36B-3B6D-4343-A1B8-4E3BC14F73F2}"/>
              </a:ext>
            </a:extLst>
          </p:cNvPr>
          <p:cNvSpPr>
            <a:spLocks noChangeArrowheads="1"/>
          </p:cNvSpPr>
          <p:nvPr/>
        </p:nvSpPr>
        <p:spPr bwMode="auto">
          <a:xfrm>
            <a:off x="1509663" y="3210248"/>
            <a:ext cx="3984625" cy="363537"/>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1800" dirty="0">
                <a:latin typeface="Arial" panose="020B0604020202020204" pitchFamily="34" charset="0"/>
                <a:cs typeface="Arial" panose="020B0604020202020204" pitchFamily="34" charset="0"/>
              </a:rPr>
              <a:t>0  1   2   3   4   5   6   7   8   9   10</a:t>
            </a:r>
          </a:p>
        </p:txBody>
      </p:sp>
      <p:sp>
        <p:nvSpPr>
          <p:cNvPr id="30" name="Rectangle 7">
            <a:extLst>
              <a:ext uri="{FF2B5EF4-FFF2-40B4-BE49-F238E27FC236}">
                <a16:creationId xmlns:a16="http://schemas.microsoft.com/office/drawing/2014/main" id="{701C977B-F1D9-4E48-80CF-2E3E0FC7FCD4}"/>
              </a:ext>
            </a:extLst>
          </p:cNvPr>
          <p:cNvSpPr>
            <a:spLocks noChangeArrowheads="1"/>
          </p:cNvSpPr>
          <p:nvPr/>
        </p:nvSpPr>
        <p:spPr bwMode="auto">
          <a:xfrm>
            <a:off x="1596975" y="3068960"/>
            <a:ext cx="3143250" cy="457200"/>
          </a:xfrm>
          <a:prstGeom prst="rect">
            <a:avLst/>
          </a:prstGeom>
          <a:noFill/>
          <a:ln w="12700">
            <a:noFill/>
            <a:miter lim="800000"/>
            <a:headEnd/>
            <a:tailEnd/>
          </a:ln>
        </p:spPr>
        <p:txBody>
          <a:bodyPr wrap="none" anchor="ctr"/>
          <a:lstStyle/>
          <a:p>
            <a:pPr algn="ctr"/>
            <a:endParaRPr lang="en-GB"/>
          </a:p>
        </p:txBody>
      </p:sp>
      <p:sp>
        <p:nvSpPr>
          <p:cNvPr id="31" name="Oval 8">
            <a:extLst>
              <a:ext uri="{FF2B5EF4-FFF2-40B4-BE49-F238E27FC236}">
                <a16:creationId xmlns:a16="http://schemas.microsoft.com/office/drawing/2014/main" id="{2D1804D5-93B8-4386-B071-65E36DC592E3}"/>
              </a:ext>
            </a:extLst>
          </p:cNvPr>
          <p:cNvSpPr>
            <a:spLocks noChangeArrowheads="1"/>
          </p:cNvSpPr>
          <p:nvPr/>
        </p:nvSpPr>
        <p:spPr bwMode="auto">
          <a:xfrm>
            <a:off x="1825575" y="3068960"/>
            <a:ext cx="228600" cy="228600"/>
          </a:xfrm>
          <a:prstGeom prst="ellipse">
            <a:avLst/>
          </a:prstGeom>
          <a:solidFill>
            <a:schemeClr val="tx2"/>
          </a:solidFill>
          <a:ln w="12700">
            <a:solidFill>
              <a:schemeClr val="tx1"/>
            </a:solidFill>
            <a:round/>
            <a:headEnd/>
            <a:tailEnd/>
          </a:ln>
        </p:spPr>
        <p:txBody>
          <a:bodyPr wrap="none" anchor="ctr"/>
          <a:lstStyle/>
          <a:p>
            <a:endParaRPr lang="en-GB"/>
          </a:p>
        </p:txBody>
      </p:sp>
      <p:sp>
        <p:nvSpPr>
          <p:cNvPr id="32" name="Oval 9">
            <a:extLst>
              <a:ext uri="{FF2B5EF4-FFF2-40B4-BE49-F238E27FC236}">
                <a16:creationId xmlns:a16="http://schemas.microsoft.com/office/drawing/2014/main" id="{F3CBD83E-4289-4437-8D3A-1845CFD235FE}"/>
              </a:ext>
            </a:extLst>
          </p:cNvPr>
          <p:cNvSpPr>
            <a:spLocks noChangeArrowheads="1"/>
          </p:cNvSpPr>
          <p:nvPr/>
        </p:nvSpPr>
        <p:spPr bwMode="auto">
          <a:xfrm>
            <a:off x="2130375" y="3068960"/>
            <a:ext cx="228600" cy="228600"/>
          </a:xfrm>
          <a:prstGeom prst="ellipse">
            <a:avLst/>
          </a:prstGeom>
          <a:solidFill>
            <a:schemeClr val="tx2"/>
          </a:solidFill>
          <a:ln w="12700">
            <a:solidFill>
              <a:schemeClr val="tx1"/>
            </a:solidFill>
            <a:round/>
            <a:headEnd/>
            <a:tailEnd/>
          </a:ln>
        </p:spPr>
        <p:txBody>
          <a:bodyPr wrap="none" anchor="ctr"/>
          <a:lstStyle/>
          <a:p>
            <a:endParaRPr lang="en-GB"/>
          </a:p>
        </p:txBody>
      </p:sp>
      <p:sp>
        <p:nvSpPr>
          <p:cNvPr id="33" name="Oval 10">
            <a:extLst>
              <a:ext uri="{FF2B5EF4-FFF2-40B4-BE49-F238E27FC236}">
                <a16:creationId xmlns:a16="http://schemas.microsoft.com/office/drawing/2014/main" id="{B940E692-5BC1-4B53-8EAD-929E20258640}"/>
              </a:ext>
            </a:extLst>
          </p:cNvPr>
          <p:cNvSpPr>
            <a:spLocks noChangeArrowheads="1"/>
          </p:cNvSpPr>
          <p:nvPr/>
        </p:nvSpPr>
        <p:spPr bwMode="auto">
          <a:xfrm>
            <a:off x="2435175" y="3068960"/>
            <a:ext cx="228600" cy="228600"/>
          </a:xfrm>
          <a:prstGeom prst="ellipse">
            <a:avLst/>
          </a:prstGeom>
          <a:solidFill>
            <a:schemeClr val="tx2"/>
          </a:solidFill>
          <a:ln w="12700">
            <a:solidFill>
              <a:schemeClr val="tx1"/>
            </a:solidFill>
            <a:round/>
            <a:headEnd/>
            <a:tailEnd/>
          </a:ln>
        </p:spPr>
        <p:txBody>
          <a:bodyPr wrap="none" anchor="ctr"/>
          <a:lstStyle/>
          <a:p>
            <a:endParaRPr lang="en-GB"/>
          </a:p>
        </p:txBody>
      </p:sp>
      <p:sp>
        <p:nvSpPr>
          <p:cNvPr id="34" name="Oval 11">
            <a:extLst>
              <a:ext uri="{FF2B5EF4-FFF2-40B4-BE49-F238E27FC236}">
                <a16:creationId xmlns:a16="http://schemas.microsoft.com/office/drawing/2014/main" id="{284BCDF1-497D-40CB-BD0E-648401753345}"/>
              </a:ext>
            </a:extLst>
          </p:cNvPr>
          <p:cNvSpPr>
            <a:spLocks noChangeArrowheads="1"/>
          </p:cNvSpPr>
          <p:nvPr/>
        </p:nvSpPr>
        <p:spPr bwMode="auto">
          <a:xfrm>
            <a:off x="2739975" y="3068960"/>
            <a:ext cx="228600" cy="228600"/>
          </a:xfrm>
          <a:prstGeom prst="ellipse">
            <a:avLst/>
          </a:prstGeom>
          <a:solidFill>
            <a:schemeClr val="tx2"/>
          </a:solidFill>
          <a:ln w="12700">
            <a:solidFill>
              <a:schemeClr val="tx1"/>
            </a:solidFill>
            <a:round/>
            <a:headEnd/>
            <a:tailEnd/>
          </a:ln>
        </p:spPr>
        <p:txBody>
          <a:bodyPr wrap="none" anchor="ctr"/>
          <a:lstStyle/>
          <a:p>
            <a:endParaRPr lang="en-GB"/>
          </a:p>
        </p:txBody>
      </p:sp>
      <p:sp>
        <p:nvSpPr>
          <p:cNvPr id="35" name="Oval 12">
            <a:extLst>
              <a:ext uri="{FF2B5EF4-FFF2-40B4-BE49-F238E27FC236}">
                <a16:creationId xmlns:a16="http://schemas.microsoft.com/office/drawing/2014/main" id="{92A87829-D798-4DE8-9B5A-791368E0DBEF}"/>
              </a:ext>
            </a:extLst>
          </p:cNvPr>
          <p:cNvSpPr>
            <a:spLocks noChangeArrowheads="1"/>
          </p:cNvSpPr>
          <p:nvPr/>
        </p:nvSpPr>
        <p:spPr bwMode="auto">
          <a:xfrm>
            <a:off x="3044775" y="3068960"/>
            <a:ext cx="228600" cy="228600"/>
          </a:xfrm>
          <a:prstGeom prst="ellipse">
            <a:avLst/>
          </a:prstGeom>
          <a:solidFill>
            <a:schemeClr val="tx2"/>
          </a:solidFill>
          <a:ln w="12700">
            <a:solidFill>
              <a:schemeClr val="tx1"/>
            </a:solidFill>
            <a:round/>
            <a:headEnd/>
            <a:tailEnd/>
          </a:ln>
        </p:spPr>
        <p:txBody>
          <a:bodyPr wrap="none" anchor="ctr"/>
          <a:lstStyle/>
          <a:p>
            <a:endParaRPr lang="en-GB"/>
          </a:p>
        </p:txBody>
      </p:sp>
      <p:sp>
        <p:nvSpPr>
          <p:cNvPr id="36" name="AutoShape 13">
            <a:extLst>
              <a:ext uri="{FF2B5EF4-FFF2-40B4-BE49-F238E27FC236}">
                <a16:creationId xmlns:a16="http://schemas.microsoft.com/office/drawing/2014/main" id="{9E4E1626-5658-4336-8489-B53FA92FC46B}"/>
              </a:ext>
            </a:extLst>
          </p:cNvPr>
          <p:cNvSpPr>
            <a:spLocks noChangeArrowheads="1"/>
          </p:cNvSpPr>
          <p:nvPr/>
        </p:nvSpPr>
        <p:spPr bwMode="auto">
          <a:xfrm rot="-5400000">
            <a:off x="2320875" y="3640460"/>
            <a:ext cx="457200" cy="228600"/>
          </a:xfrm>
          <a:prstGeom prst="rightArrow">
            <a:avLst>
              <a:gd name="adj1" fmla="val 50000"/>
              <a:gd name="adj2" fmla="val 50370"/>
            </a:avLst>
          </a:prstGeom>
          <a:solidFill>
            <a:srgbClr val="FF0000"/>
          </a:solidFill>
          <a:ln w="12700">
            <a:solidFill>
              <a:schemeClr val="tx1"/>
            </a:solidFill>
            <a:miter lim="800000"/>
            <a:headEnd/>
            <a:tailEnd/>
          </a:ln>
        </p:spPr>
        <p:txBody>
          <a:bodyPr wrap="none" anchor="ctr"/>
          <a:lstStyle/>
          <a:p>
            <a:endParaRPr lang="en-GB"/>
          </a:p>
        </p:txBody>
      </p:sp>
      <p:sp>
        <p:nvSpPr>
          <p:cNvPr id="37" name="Rectangle 14">
            <a:extLst>
              <a:ext uri="{FF2B5EF4-FFF2-40B4-BE49-F238E27FC236}">
                <a16:creationId xmlns:a16="http://schemas.microsoft.com/office/drawing/2014/main" id="{6948E8D9-25E8-46D0-A41F-E3A2C15FAAA9}"/>
              </a:ext>
            </a:extLst>
          </p:cNvPr>
          <p:cNvSpPr>
            <a:spLocks noChangeArrowheads="1"/>
          </p:cNvSpPr>
          <p:nvPr/>
        </p:nvSpPr>
        <p:spPr bwMode="auto">
          <a:xfrm>
            <a:off x="2435175" y="4059560"/>
            <a:ext cx="1828800" cy="466725"/>
          </a:xfrm>
          <a:prstGeom prst="rect">
            <a:avLst/>
          </a:prstGeom>
          <a:solidFill>
            <a:srgbClr val="FDE0BD"/>
          </a:solidFill>
          <a:ln w="12700">
            <a:solidFill>
              <a:schemeClr val="tx1"/>
            </a:solidFill>
            <a:miter lim="800000"/>
            <a:headEnd/>
            <a:tailEnd/>
          </a:ln>
        </p:spPr>
        <p:txBody>
          <a:bodyPr lIns="90488" tIns="44450" rIns="90488" bIns="44450">
            <a:spAutoFit/>
          </a:bodyPr>
          <a:lstStyle/>
          <a:p>
            <a:pPr eaLnBrk="0" hangingPunct="0">
              <a:spcBef>
                <a:spcPct val="50000"/>
              </a:spcBef>
            </a:pPr>
            <a:r>
              <a:rPr lang="en-US"/>
              <a:t>Median = 3</a:t>
            </a:r>
          </a:p>
        </p:txBody>
      </p:sp>
      <p:sp>
        <p:nvSpPr>
          <p:cNvPr id="38" name="Line 15">
            <a:extLst>
              <a:ext uri="{FF2B5EF4-FFF2-40B4-BE49-F238E27FC236}">
                <a16:creationId xmlns:a16="http://schemas.microsoft.com/office/drawing/2014/main" id="{97E8C8F5-14E3-4EE4-A5BF-5C17A2A98816}"/>
              </a:ext>
            </a:extLst>
          </p:cNvPr>
          <p:cNvSpPr>
            <a:spLocks noChangeShapeType="1"/>
          </p:cNvSpPr>
          <p:nvPr/>
        </p:nvSpPr>
        <p:spPr bwMode="auto">
          <a:xfrm>
            <a:off x="6034038" y="3297560"/>
            <a:ext cx="3354387" cy="0"/>
          </a:xfrm>
          <a:prstGeom prst="line">
            <a:avLst/>
          </a:prstGeom>
          <a:noFill/>
          <a:ln w="12700">
            <a:solidFill>
              <a:schemeClr val="tx1"/>
            </a:solidFill>
            <a:round/>
            <a:headEnd/>
            <a:tailEnd/>
          </a:ln>
        </p:spPr>
        <p:txBody>
          <a:bodyPr/>
          <a:lstStyle/>
          <a:p>
            <a:endParaRPr lang="en-US"/>
          </a:p>
        </p:txBody>
      </p:sp>
      <p:sp>
        <p:nvSpPr>
          <p:cNvPr id="39" name="Rectangle 16">
            <a:extLst>
              <a:ext uri="{FF2B5EF4-FFF2-40B4-BE49-F238E27FC236}">
                <a16:creationId xmlns:a16="http://schemas.microsoft.com/office/drawing/2014/main" id="{4DD1589C-771A-4E26-82FF-94D06BC7F396}"/>
              </a:ext>
            </a:extLst>
          </p:cNvPr>
          <p:cNvSpPr>
            <a:spLocks noChangeArrowheads="1"/>
          </p:cNvSpPr>
          <p:nvPr/>
        </p:nvSpPr>
        <p:spPr bwMode="auto">
          <a:xfrm>
            <a:off x="5711775" y="3221360"/>
            <a:ext cx="3984625" cy="363538"/>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1800" dirty="0">
                <a:latin typeface="Arial" panose="020B0604020202020204" pitchFamily="34" charset="0"/>
                <a:cs typeface="Arial" panose="020B0604020202020204" pitchFamily="34" charset="0"/>
              </a:rPr>
              <a:t>  0  1   2   3   4   5   6   7   8   9   10</a:t>
            </a:r>
          </a:p>
        </p:txBody>
      </p:sp>
      <p:sp>
        <p:nvSpPr>
          <p:cNvPr id="40" name="Rectangle 17">
            <a:extLst>
              <a:ext uri="{FF2B5EF4-FFF2-40B4-BE49-F238E27FC236}">
                <a16:creationId xmlns:a16="http://schemas.microsoft.com/office/drawing/2014/main" id="{1B74B612-DBE0-4C8D-95A8-3A7FEBE6998B}"/>
              </a:ext>
            </a:extLst>
          </p:cNvPr>
          <p:cNvSpPr>
            <a:spLocks noChangeArrowheads="1"/>
          </p:cNvSpPr>
          <p:nvPr/>
        </p:nvSpPr>
        <p:spPr bwMode="auto">
          <a:xfrm>
            <a:off x="5940375" y="3068960"/>
            <a:ext cx="3143250" cy="457200"/>
          </a:xfrm>
          <a:prstGeom prst="rect">
            <a:avLst/>
          </a:prstGeom>
          <a:noFill/>
          <a:ln w="12700">
            <a:noFill/>
            <a:miter lim="800000"/>
            <a:headEnd/>
            <a:tailEnd/>
          </a:ln>
        </p:spPr>
        <p:txBody>
          <a:bodyPr wrap="none" anchor="ctr"/>
          <a:lstStyle/>
          <a:p>
            <a:pPr algn="ctr"/>
            <a:endParaRPr lang="en-GB"/>
          </a:p>
        </p:txBody>
      </p:sp>
      <p:sp>
        <p:nvSpPr>
          <p:cNvPr id="41" name="Oval 18">
            <a:extLst>
              <a:ext uri="{FF2B5EF4-FFF2-40B4-BE49-F238E27FC236}">
                <a16:creationId xmlns:a16="http://schemas.microsoft.com/office/drawing/2014/main" id="{56D98436-D7A4-42CA-82CF-5251E5EEE67D}"/>
              </a:ext>
            </a:extLst>
          </p:cNvPr>
          <p:cNvSpPr>
            <a:spLocks noChangeArrowheads="1"/>
          </p:cNvSpPr>
          <p:nvPr/>
        </p:nvSpPr>
        <p:spPr bwMode="auto">
          <a:xfrm>
            <a:off x="6168975" y="3068960"/>
            <a:ext cx="228600" cy="228600"/>
          </a:xfrm>
          <a:prstGeom prst="ellipse">
            <a:avLst/>
          </a:prstGeom>
          <a:solidFill>
            <a:schemeClr val="tx2"/>
          </a:solidFill>
          <a:ln w="12700">
            <a:solidFill>
              <a:schemeClr val="tx1"/>
            </a:solidFill>
            <a:round/>
            <a:headEnd/>
            <a:tailEnd/>
          </a:ln>
        </p:spPr>
        <p:txBody>
          <a:bodyPr wrap="none" anchor="ctr"/>
          <a:lstStyle/>
          <a:p>
            <a:endParaRPr lang="en-GB"/>
          </a:p>
        </p:txBody>
      </p:sp>
      <p:sp>
        <p:nvSpPr>
          <p:cNvPr id="42" name="Oval 19">
            <a:extLst>
              <a:ext uri="{FF2B5EF4-FFF2-40B4-BE49-F238E27FC236}">
                <a16:creationId xmlns:a16="http://schemas.microsoft.com/office/drawing/2014/main" id="{8CDBB338-3059-4268-A60B-932562621669}"/>
              </a:ext>
            </a:extLst>
          </p:cNvPr>
          <p:cNvSpPr>
            <a:spLocks noChangeArrowheads="1"/>
          </p:cNvSpPr>
          <p:nvPr/>
        </p:nvSpPr>
        <p:spPr bwMode="auto">
          <a:xfrm>
            <a:off x="6473775" y="3068960"/>
            <a:ext cx="228600" cy="228600"/>
          </a:xfrm>
          <a:prstGeom prst="ellipse">
            <a:avLst/>
          </a:prstGeom>
          <a:solidFill>
            <a:schemeClr val="tx2"/>
          </a:solidFill>
          <a:ln w="12700">
            <a:solidFill>
              <a:schemeClr val="tx1"/>
            </a:solidFill>
            <a:round/>
            <a:headEnd/>
            <a:tailEnd/>
          </a:ln>
        </p:spPr>
        <p:txBody>
          <a:bodyPr wrap="none" anchor="ctr"/>
          <a:lstStyle/>
          <a:p>
            <a:endParaRPr lang="en-GB"/>
          </a:p>
        </p:txBody>
      </p:sp>
      <p:sp>
        <p:nvSpPr>
          <p:cNvPr id="43" name="Oval 20">
            <a:extLst>
              <a:ext uri="{FF2B5EF4-FFF2-40B4-BE49-F238E27FC236}">
                <a16:creationId xmlns:a16="http://schemas.microsoft.com/office/drawing/2014/main" id="{052B5E45-5421-45DB-BC21-41D6E4F937A2}"/>
              </a:ext>
            </a:extLst>
          </p:cNvPr>
          <p:cNvSpPr>
            <a:spLocks noChangeArrowheads="1"/>
          </p:cNvSpPr>
          <p:nvPr/>
        </p:nvSpPr>
        <p:spPr bwMode="auto">
          <a:xfrm>
            <a:off x="6778575" y="3068960"/>
            <a:ext cx="228600" cy="228600"/>
          </a:xfrm>
          <a:prstGeom prst="ellipse">
            <a:avLst/>
          </a:prstGeom>
          <a:solidFill>
            <a:schemeClr val="tx2"/>
          </a:solidFill>
          <a:ln w="12700">
            <a:solidFill>
              <a:schemeClr val="tx1"/>
            </a:solidFill>
            <a:round/>
            <a:headEnd/>
            <a:tailEnd/>
          </a:ln>
        </p:spPr>
        <p:txBody>
          <a:bodyPr wrap="none" anchor="ctr"/>
          <a:lstStyle/>
          <a:p>
            <a:endParaRPr lang="en-GB"/>
          </a:p>
        </p:txBody>
      </p:sp>
      <p:sp>
        <p:nvSpPr>
          <p:cNvPr id="44" name="Oval 21">
            <a:extLst>
              <a:ext uri="{FF2B5EF4-FFF2-40B4-BE49-F238E27FC236}">
                <a16:creationId xmlns:a16="http://schemas.microsoft.com/office/drawing/2014/main" id="{189CBA8A-1B66-4942-9509-E976C758BB42}"/>
              </a:ext>
            </a:extLst>
          </p:cNvPr>
          <p:cNvSpPr>
            <a:spLocks noChangeArrowheads="1"/>
          </p:cNvSpPr>
          <p:nvPr/>
        </p:nvSpPr>
        <p:spPr bwMode="auto">
          <a:xfrm>
            <a:off x="7083375" y="3068960"/>
            <a:ext cx="228600" cy="228600"/>
          </a:xfrm>
          <a:prstGeom prst="ellipse">
            <a:avLst/>
          </a:prstGeom>
          <a:solidFill>
            <a:schemeClr val="tx2"/>
          </a:solidFill>
          <a:ln w="12700">
            <a:solidFill>
              <a:schemeClr val="tx1"/>
            </a:solidFill>
            <a:round/>
            <a:headEnd/>
            <a:tailEnd/>
          </a:ln>
        </p:spPr>
        <p:txBody>
          <a:bodyPr wrap="none" anchor="ctr"/>
          <a:lstStyle/>
          <a:p>
            <a:endParaRPr lang="en-GB"/>
          </a:p>
        </p:txBody>
      </p:sp>
      <p:sp>
        <p:nvSpPr>
          <p:cNvPr id="45" name="Oval 22">
            <a:extLst>
              <a:ext uri="{FF2B5EF4-FFF2-40B4-BE49-F238E27FC236}">
                <a16:creationId xmlns:a16="http://schemas.microsoft.com/office/drawing/2014/main" id="{56E61D44-00AC-4D61-932E-E51D83DD7BE6}"/>
              </a:ext>
            </a:extLst>
          </p:cNvPr>
          <p:cNvSpPr>
            <a:spLocks noChangeArrowheads="1"/>
          </p:cNvSpPr>
          <p:nvPr/>
        </p:nvSpPr>
        <p:spPr bwMode="auto">
          <a:xfrm>
            <a:off x="9064575" y="3068960"/>
            <a:ext cx="228600" cy="228600"/>
          </a:xfrm>
          <a:prstGeom prst="ellipse">
            <a:avLst/>
          </a:prstGeom>
          <a:solidFill>
            <a:schemeClr val="tx2"/>
          </a:solidFill>
          <a:ln w="12700">
            <a:solidFill>
              <a:schemeClr val="tx1"/>
            </a:solidFill>
            <a:round/>
            <a:headEnd/>
            <a:tailEnd/>
          </a:ln>
        </p:spPr>
        <p:txBody>
          <a:bodyPr wrap="none" anchor="ctr"/>
          <a:lstStyle/>
          <a:p>
            <a:endParaRPr lang="en-GB"/>
          </a:p>
        </p:txBody>
      </p:sp>
      <p:sp>
        <p:nvSpPr>
          <p:cNvPr id="46" name="Rectangle 23">
            <a:extLst>
              <a:ext uri="{FF2B5EF4-FFF2-40B4-BE49-F238E27FC236}">
                <a16:creationId xmlns:a16="http://schemas.microsoft.com/office/drawing/2014/main" id="{28ACCDB3-2DC7-472A-B9F8-CF4DE2A5C691}"/>
              </a:ext>
            </a:extLst>
          </p:cNvPr>
          <p:cNvSpPr>
            <a:spLocks noChangeArrowheads="1"/>
          </p:cNvSpPr>
          <p:nvPr/>
        </p:nvSpPr>
        <p:spPr bwMode="auto">
          <a:xfrm>
            <a:off x="6778575" y="4059560"/>
            <a:ext cx="1828800" cy="466725"/>
          </a:xfrm>
          <a:prstGeom prst="rect">
            <a:avLst/>
          </a:prstGeom>
          <a:solidFill>
            <a:srgbClr val="FDE0BD"/>
          </a:solidFill>
          <a:ln w="12700">
            <a:solidFill>
              <a:schemeClr val="tx1"/>
            </a:solidFill>
            <a:miter lim="800000"/>
            <a:headEnd/>
            <a:tailEnd/>
          </a:ln>
        </p:spPr>
        <p:txBody>
          <a:bodyPr lIns="90488" tIns="44450" rIns="90488" bIns="44450">
            <a:spAutoFit/>
          </a:bodyPr>
          <a:lstStyle/>
          <a:p>
            <a:pPr eaLnBrk="0" hangingPunct="0">
              <a:spcBef>
                <a:spcPct val="50000"/>
              </a:spcBef>
            </a:pPr>
            <a:r>
              <a:rPr lang="en-US"/>
              <a:t>Median = 3</a:t>
            </a:r>
          </a:p>
        </p:txBody>
      </p:sp>
    </p:spTree>
    <p:extLst>
      <p:ext uri="{BB962C8B-B14F-4D97-AF65-F5344CB8AC3E}">
        <p14:creationId xmlns:p14="http://schemas.microsoft.com/office/powerpoint/2010/main" val="2621761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566765-B235-46C4-852E-9BCEF65D34D9}"/>
              </a:ext>
            </a:extLst>
          </p:cNvPr>
          <p:cNvSpPr>
            <a:spLocks noGrp="1"/>
          </p:cNvSpPr>
          <p:nvPr>
            <p:ph type="title"/>
          </p:nvPr>
        </p:nvSpPr>
        <p:spPr/>
        <p:txBody>
          <a:bodyPr/>
          <a:lstStyle/>
          <a:p>
            <a:r>
              <a:rPr lang="en-US" dirty="0"/>
              <a:t>Finding the Median</a:t>
            </a:r>
            <a:endParaRPr lang="fr-FR" dirty="0"/>
          </a:p>
        </p:txBody>
      </p:sp>
      <p:sp>
        <p:nvSpPr>
          <p:cNvPr id="3" name="Espace réservé du pied de page 2">
            <a:extLst>
              <a:ext uri="{FF2B5EF4-FFF2-40B4-BE49-F238E27FC236}">
                <a16:creationId xmlns:a16="http://schemas.microsoft.com/office/drawing/2014/main" id="{66D694B7-F461-43D1-9FFC-CD3D987BF528}"/>
              </a:ext>
            </a:extLst>
          </p:cNvPr>
          <p:cNvSpPr>
            <a:spLocks noGrp="1"/>
          </p:cNvSpPr>
          <p:nvPr>
            <p:ph type="ftr" sz="quarter" idx="11"/>
          </p:nvPr>
        </p:nvSpPr>
        <p:spPr/>
        <p:txBody>
          <a:bodyPr/>
          <a:lstStyle/>
          <a:p>
            <a:r>
              <a:rPr lang="en-US"/>
              <a:t>Statistics Applied to Management - Franck JAOTOMBO 2020</a:t>
            </a:r>
            <a:endParaRPr lang="fr-FR"/>
          </a:p>
        </p:txBody>
      </p:sp>
      <p:sp>
        <p:nvSpPr>
          <p:cNvPr id="4" name="Espace réservé du numéro de diapositive 3">
            <a:extLst>
              <a:ext uri="{FF2B5EF4-FFF2-40B4-BE49-F238E27FC236}">
                <a16:creationId xmlns:a16="http://schemas.microsoft.com/office/drawing/2014/main" id="{52C79884-8FB4-41B7-BA21-3833C5E23F8A}"/>
              </a:ext>
            </a:extLst>
          </p:cNvPr>
          <p:cNvSpPr>
            <a:spLocks noGrp="1"/>
          </p:cNvSpPr>
          <p:nvPr>
            <p:ph type="sldNum" sz="quarter" idx="12"/>
          </p:nvPr>
        </p:nvSpPr>
        <p:spPr/>
        <p:txBody>
          <a:bodyPr/>
          <a:lstStyle/>
          <a:p>
            <a:fld id="{F49EF4BE-7DC8-454E-8E3C-5967FFA3878F}" type="slidenum">
              <a:rPr lang="fr-FR" smtClean="0"/>
              <a:t>22</a:t>
            </a:fld>
            <a:endParaRPr lang="fr-FR"/>
          </a:p>
        </p:txBody>
      </p:sp>
      <p:pic>
        <p:nvPicPr>
          <p:cNvPr id="9" name="Image 8">
            <a:extLst>
              <a:ext uri="{FF2B5EF4-FFF2-40B4-BE49-F238E27FC236}">
                <a16:creationId xmlns:a16="http://schemas.microsoft.com/office/drawing/2014/main" id="{68A5D984-F61D-482F-8192-E286749E1C7D}"/>
              </a:ext>
            </a:extLst>
          </p:cNvPr>
          <p:cNvPicPr>
            <a:picLocks noChangeAspect="1"/>
          </p:cNvPicPr>
          <p:nvPr/>
        </p:nvPicPr>
        <p:blipFill>
          <a:blip r:embed="rId2"/>
          <a:stretch>
            <a:fillRect/>
          </a:stretch>
        </p:blipFill>
        <p:spPr>
          <a:xfrm>
            <a:off x="1440037" y="1035823"/>
            <a:ext cx="8976443" cy="4972181"/>
          </a:xfrm>
          <a:prstGeom prst="rect">
            <a:avLst/>
          </a:prstGeom>
        </p:spPr>
      </p:pic>
    </p:spTree>
    <p:extLst>
      <p:ext uri="{BB962C8B-B14F-4D97-AF65-F5344CB8AC3E}">
        <p14:creationId xmlns:p14="http://schemas.microsoft.com/office/powerpoint/2010/main" val="2072901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90003D-3B04-46EF-94D3-76D90595693B}"/>
              </a:ext>
            </a:extLst>
          </p:cNvPr>
          <p:cNvSpPr>
            <a:spLocks noGrp="1"/>
          </p:cNvSpPr>
          <p:nvPr>
            <p:ph type="title"/>
          </p:nvPr>
        </p:nvSpPr>
        <p:spPr/>
        <p:txBody>
          <a:bodyPr/>
          <a:lstStyle/>
          <a:p>
            <a:r>
              <a:rPr lang="en-US" dirty="0"/>
              <a:t>Mode</a:t>
            </a:r>
            <a:endParaRPr lang="fr-FR" dirty="0"/>
          </a:p>
        </p:txBody>
      </p:sp>
      <p:sp>
        <p:nvSpPr>
          <p:cNvPr id="3" name="Espace réservé du pied de page 2">
            <a:extLst>
              <a:ext uri="{FF2B5EF4-FFF2-40B4-BE49-F238E27FC236}">
                <a16:creationId xmlns:a16="http://schemas.microsoft.com/office/drawing/2014/main" id="{E9FC970A-C415-45FF-8AF6-AD47AF5F9B8F}"/>
              </a:ext>
            </a:extLst>
          </p:cNvPr>
          <p:cNvSpPr>
            <a:spLocks noGrp="1"/>
          </p:cNvSpPr>
          <p:nvPr>
            <p:ph type="ftr" sz="quarter" idx="11"/>
          </p:nvPr>
        </p:nvSpPr>
        <p:spPr/>
        <p:txBody>
          <a:bodyPr/>
          <a:lstStyle/>
          <a:p>
            <a:r>
              <a:rPr lang="en-US"/>
              <a:t>Statistics Applied to Management - Franck JAOTOMBO 2020</a:t>
            </a:r>
            <a:endParaRPr lang="fr-FR"/>
          </a:p>
        </p:txBody>
      </p:sp>
      <p:sp>
        <p:nvSpPr>
          <p:cNvPr id="4" name="Espace réservé du numéro de diapositive 3">
            <a:extLst>
              <a:ext uri="{FF2B5EF4-FFF2-40B4-BE49-F238E27FC236}">
                <a16:creationId xmlns:a16="http://schemas.microsoft.com/office/drawing/2014/main" id="{B02B8163-3974-4630-88E7-A87B1502500F}"/>
              </a:ext>
            </a:extLst>
          </p:cNvPr>
          <p:cNvSpPr>
            <a:spLocks noGrp="1"/>
          </p:cNvSpPr>
          <p:nvPr>
            <p:ph type="sldNum" sz="quarter" idx="12"/>
          </p:nvPr>
        </p:nvSpPr>
        <p:spPr/>
        <p:txBody>
          <a:bodyPr/>
          <a:lstStyle/>
          <a:p>
            <a:fld id="{F49EF4BE-7DC8-454E-8E3C-5967FFA3878F}" type="slidenum">
              <a:rPr lang="fr-FR" smtClean="0"/>
              <a:t>23</a:t>
            </a:fld>
            <a:endParaRPr lang="fr-FR"/>
          </a:p>
        </p:txBody>
      </p:sp>
      <p:sp>
        <p:nvSpPr>
          <p:cNvPr id="5" name="Rectangle 3">
            <a:extLst>
              <a:ext uri="{FF2B5EF4-FFF2-40B4-BE49-F238E27FC236}">
                <a16:creationId xmlns:a16="http://schemas.microsoft.com/office/drawing/2014/main" id="{FF46BA24-446A-4EFA-ADA4-5E6749755E6C}"/>
              </a:ext>
            </a:extLst>
          </p:cNvPr>
          <p:cNvSpPr txBox="1">
            <a:spLocks noChangeArrowheads="1"/>
          </p:cNvSpPr>
          <p:nvPr/>
        </p:nvSpPr>
        <p:spPr>
          <a:xfrm>
            <a:off x="839416" y="975196"/>
            <a:ext cx="10416480" cy="4532313"/>
          </a:xfrm>
          <a:prstGeom prst="rect">
            <a:avLst/>
          </a:prstGeom>
        </p:spPr>
        <p:txBody>
          <a:bodyPr/>
          <a:lstStyle>
            <a:lvl1pPr marL="342891" indent="-342891" algn="l" defTabSz="914377" rtl="0" eaLnBrk="1" latinLnBrk="0" hangingPunct="1">
              <a:spcBef>
                <a:spcPct val="20000"/>
              </a:spcBef>
              <a:buFont typeface="Arial" pitchFamily="34" charset="0"/>
              <a:buChar char="•"/>
              <a:defRPr sz="3200" b="0" kern="1200">
                <a:solidFill>
                  <a:srgbClr val="990099"/>
                </a:solidFill>
                <a:latin typeface="Calibri Light" pitchFamily="34" charset="0"/>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2971" indent="-228594" algn="l" defTabSz="914377" rtl="0" eaLnBrk="1" latinLnBrk="0" hangingPunct="1">
              <a:spcBef>
                <a:spcPct val="20000"/>
              </a:spcBef>
              <a:buFont typeface="Arial" pitchFamily="34" charset="0"/>
              <a:buChar char="•"/>
              <a:defRPr sz="2400" kern="1200">
                <a:solidFill>
                  <a:srgbClr val="0070C0"/>
                </a:solidFill>
                <a:latin typeface="Calibri Light" pitchFamily="34" charset="0"/>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A measure of central tendency</a:t>
            </a:r>
          </a:p>
          <a:p>
            <a:r>
              <a:rPr lang="en-US" sz="2800" dirty="0"/>
              <a:t>Value that occurs most often</a:t>
            </a:r>
          </a:p>
          <a:p>
            <a:r>
              <a:rPr lang="en-US" sz="2800" dirty="0"/>
              <a:t>Not affected by extreme values</a:t>
            </a:r>
          </a:p>
          <a:p>
            <a:r>
              <a:rPr lang="en-US" sz="2800" dirty="0"/>
              <a:t>Used for either numerical or categorical data</a:t>
            </a:r>
          </a:p>
          <a:p>
            <a:r>
              <a:rPr lang="en-US" sz="2800" dirty="0"/>
              <a:t>There may be no mode</a:t>
            </a:r>
          </a:p>
          <a:p>
            <a:r>
              <a:rPr lang="en-US" sz="2800" dirty="0"/>
              <a:t>There may be several modes</a:t>
            </a:r>
          </a:p>
          <a:p>
            <a:endParaRPr lang="en-US" dirty="0"/>
          </a:p>
        </p:txBody>
      </p:sp>
      <p:sp>
        <p:nvSpPr>
          <p:cNvPr id="6" name="Line 4">
            <a:extLst>
              <a:ext uri="{FF2B5EF4-FFF2-40B4-BE49-F238E27FC236}">
                <a16:creationId xmlns:a16="http://schemas.microsoft.com/office/drawing/2014/main" id="{E800B742-4FAD-4A7D-A92E-5DF36638ED98}"/>
              </a:ext>
            </a:extLst>
          </p:cNvPr>
          <p:cNvSpPr>
            <a:spLocks noChangeShapeType="1"/>
          </p:cNvSpPr>
          <p:nvPr/>
        </p:nvSpPr>
        <p:spPr bwMode="auto">
          <a:xfrm>
            <a:off x="1810965" y="5172100"/>
            <a:ext cx="3354388" cy="0"/>
          </a:xfrm>
          <a:prstGeom prst="line">
            <a:avLst/>
          </a:prstGeom>
          <a:noFill/>
          <a:ln w="12700">
            <a:solidFill>
              <a:schemeClr val="tx1"/>
            </a:solidFill>
            <a:round/>
            <a:headEnd/>
            <a:tailEnd/>
          </a:ln>
        </p:spPr>
        <p:txBody>
          <a:bodyPr/>
          <a:lstStyle/>
          <a:p>
            <a:endParaRPr lang="en-US"/>
          </a:p>
        </p:txBody>
      </p:sp>
      <p:sp>
        <p:nvSpPr>
          <p:cNvPr id="7" name="Rectangle 5">
            <a:extLst>
              <a:ext uri="{FF2B5EF4-FFF2-40B4-BE49-F238E27FC236}">
                <a16:creationId xmlns:a16="http://schemas.microsoft.com/office/drawing/2014/main" id="{FC9B5825-7856-4C82-A328-959FA9147FCB}"/>
              </a:ext>
            </a:extLst>
          </p:cNvPr>
          <p:cNvSpPr>
            <a:spLocks noChangeArrowheads="1"/>
          </p:cNvSpPr>
          <p:nvPr/>
        </p:nvSpPr>
        <p:spPr bwMode="auto">
          <a:xfrm>
            <a:off x="1652215" y="5165750"/>
            <a:ext cx="5410200" cy="363537"/>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1600" dirty="0">
                <a:latin typeface="Arial" panose="020B0604020202020204" pitchFamily="34" charset="0"/>
                <a:cs typeface="Arial" panose="020B0604020202020204" pitchFamily="34" charset="0"/>
              </a:rPr>
              <a:t>0   1   2   3   4   5   6   7   8   9   10   11   12   13   14</a:t>
            </a:r>
            <a:r>
              <a:rPr lang="en-US" sz="1800" dirty="0">
                <a:latin typeface="Arial" panose="020B0604020202020204" pitchFamily="34" charset="0"/>
                <a:cs typeface="Arial" panose="020B0604020202020204" pitchFamily="34" charset="0"/>
              </a:rPr>
              <a:t>   </a:t>
            </a:r>
          </a:p>
        </p:txBody>
      </p:sp>
      <p:sp>
        <p:nvSpPr>
          <p:cNvPr id="8" name="Oval 6">
            <a:extLst>
              <a:ext uri="{FF2B5EF4-FFF2-40B4-BE49-F238E27FC236}">
                <a16:creationId xmlns:a16="http://schemas.microsoft.com/office/drawing/2014/main" id="{E5A2B6FF-FD2A-416B-8ED3-B16E79A115AB}"/>
              </a:ext>
            </a:extLst>
          </p:cNvPr>
          <p:cNvSpPr>
            <a:spLocks noChangeArrowheads="1"/>
          </p:cNvSpPr>
          <p:nvPr/>
        </p:nvSpPr>
        <p:spPr bwMode="auto">
          <a:xfrm>
            <a:off x="1957015" y="4943500"/>
            <a:ext cx="228600" cy="228600"/>
          </a:xfrm>
          <a:prstGeom prst="ellipse">
            <a:avLst/>
          </a:prstGeom>
          <a:solidFill>
            <a:schemeClr val="folHlink"/>
          </a:solidFill>
          <a:ln w="12700">
            <a:solidFill>
              <a:schemeClr val="tx1"/>
            </a:solidFill>
            <a:round/>
            <a:headEnd/>
            <a:tailEnd/>
          </a:ln>
        </p:spPr>
        <p:txBody>
          <a:bodyPr wrap="none" anchor="ctr"/>
          <a:lstStyle/>
          <a:p>
            <a:endParaRPr lang="en-GB"/>
          </a:p>
        </p:txBody>
      </p:sp>
      <p:sp>
        <p:nvSpPr>
          <p:cNvPr id="9" name="Oval 7">
            <a:extLst>
              <a:ext uri="{FF2B5EF4-FFF2-40B4-BE49-F238E27FC236}">
                <a16:creationId xmlns:a16="http://schemas.microsoft.com/office/drawing/2014/main" id="{54490C93-2D04-4A6F-B32F-2FE39A2E658B}"/>
              </a:ext>
            </a:extLst>
          </p:cNvPr>
          <p:cNvSpPr>
            <a:spLocks noChangeArrowheads="1"/>
          </p:cNvSpPr>
          <p:nvPr/>
        </p:nvSpPr>
        <p:spPr bwMode="auto">
          <a:xfrm>
            <a:off x="2555503" y="4943500"/>
            <a:ext cx="228600" cy="228600"/>
          </a:xfrm>
          <a:prstGeom prst="ellipse">
            <a:avLst/>
          </a:prstGeom>
          <a:solidFill>
            <a:schemeClr val="folHlink"/>
          </a:solidFill>
          <a:ln w="12700">
            <a:solidFill>
              <a:schemeClr val="tx1"/>
            </a:solidFill>
            <a:round/>
            <a:headEnd/>
            <a:tailEnd/>
          </a:ln>
        </p:spPr>
        <p:txBody>
          <a:bodyPr wrap="none" anchor="ctr"/>
          <a:lstStyle/>
          <a:p>
            <a:endParaRPr lang="en-GB"/>
          </a:p>
        </p:txBody>
      </p:sp>
      <p:sp>
        <p:nvSpPr>
          <p:cNvPr id="10" name="Oval 8">
            <a:extLst>
              <a:ext uri="{FF2B5EF4-FFF2-40B4-BE49-F238E27FC236}">
                <a16:creationId xmlns:a16="http://schemas.microsoft.com/office/drawing/2014/main" id="{F019F08F-0798-42A3-9F15-49A9E4471E6D}"/>
              </a:ext>
            </a:extLst>
          </p:cNvPr>
          <p:cNvSpPr>
            <a:spLocks noChangeArrowheads="1"/>
          </p:cNvSpPr>
          <p:nvPr/>
        </p:nvSpPr>
        <p:spPr bwMode="auto">
          <a:xfrm>
            <a:off x="3088903" y="4943500"/>
            <a:ext cx="228600" cy="228600"/>
          </a:xfrm>
          <a:prstGeom prst="ellipse">
            <a:avLst/>
          </a:prstGeom>
          <a:solidFill>
            <a:schemeClr val="folHlink"/>
          </a:solidFill>
          <a:ln w="12700">
            <a:solidFill>
              <a:schemeClr val="tx1"/>
            </a:solidFill>
            <a:round/>
            <a:headEnd/>
            <a:tailEnd/>
          </a:ln>
        </p:spPr>
        <p:txBody>
          <a:bodyPr wrap="none" anchor="ctr"/>
          <a:lstStyle/>
          <a:p>
            <a:endParaRPr lang="en-GB"/>
          </a:p>
        </p:txBody>
      </p:sp>
      <p:sp>
        <p:nvSpPr>
          <p:cNvPr id="11" name="Oval 9">
            <a:extLst>
              <a:ext uri="{FF2B5EF4-FFF2-40B4-BE49-F238E27FC236}">
                <a16:creationId xmlns:a16="http://schemas.microsoft.com/office/drawing/2014/main" id="{74D6A0B1-52F6-410B-B6BB-5383B7B886F9}"/>
              </a:ext>
            </a:extLst>
          </p:cNvPr>
          <p:cNvSpPr>
            <a:spLocks noChangeArrowheads="1"/>
          </p:cNvSpPr>
          <p:nvPr/>
        </p:nvSpPr>
        <p:spPr bwMode="auto">
          <a:xfrm>
            <a:off x="3698503" y="4943500"/>
            <a:ext cx="228600" cy="228600"/>
          </a:xfrm>
          <a:prstGeom prst="ellipse">
            <a:avLst/>
          </a:prstGeom>
          <a:solidFill>
            <a:schemeClr val="folHlink"/>
          </a:solidFill>
          <a:ln w="12700">
            <a:solidFill>
              <a:schemeClr val="tx1"/>
            </a:solidFill>
            <a:round/>
            <a:headEnd/>
            <a:tailEnd/>
          </a:ln>
        </p:spPr>
        <p:txBody>
          <a:bodyPr wrap="none" anchor="ctr"/>
          <a:lstStyle/>
          <a:p>
            <a:endParaRPr lang="en-GB"/>
          </a:p>
        </p:txBody>
      </p:sp>
      <p:sp>
        <p:nvSpPr>
          <p:cNvPr id="12" name="Oval 10">
            <a:extLst>
              <a:ext uri="{FF2B5EF4-FFF2-40B4-BE49-F238E27FC236}">
                <a16:creationId xmlns:a16="http://schemas.microsoft.com/office/drawing/2014/main" id="{D87DCB59-5B35-4533-902C-DE537C5139CD}"/>
              </a:ext>
            </a:extLst>
          </p:cNvPr>
          <p:cNvSpPr>
            <a:spLocks noChangeArrowheads="1"/>
          </p:cNvSpPr>
          <p:nvPr/>
        </p:nvSpPr>
        <p:spPr bwMode="auto">
          <a:xfrm>
            <a:off x="3088903" y="4714900"/>
            <a:ext cx="228600" cy="228600"/>
          </a:xfrm>
          <a:prstGeom prst="ellipse">
            <a:avLst/>
          </a:prstGeom>
          <a:solidFill>
            <a:schemeClr val="folHlink"/>
          </a:solidFill>
          <a:ln w="12700">
            <a:solidFill>
              <a:schemeClr val="tx1"/>
            </a:solidFill>
            <a:round/>
            <a:headEnd/>
            <a:tailEnd/>
          </a:ln>
        </p:spPr>
        <p:txBody>
          <a:bodyPr wrap="none" anchor="ctr"/>
          <a:lstStyle/>
          <a:p>
            <a:endParaRPr lang="en-GB"/>
          </a:p>
        </p:txBody>
      </p:sp>
      <p:sp>
        <p:nvSpPr>
          <p:cNvPr id="13" name="Oval 11">
            <a:extLst>
              <a:ext uri="{FF2B5EF4-FFF2-40B4-BE49-F238E27FC236}">
                <a16:creationId xmlns:a16="http://schemas.microsoft.com/office/drawing/2014/main" id="{A4663C33-18F1-4D93-9A0E-AE54F7493549}"/>
              </a:ext>
            </a:extLst>
          </p:cNvPr>
          <p:cNvSpPr>
            <a:spLocks noChangeArrowheads="1"/>
          </p:cNvSpPr>
          <p:nvPr/>
        </p:nvSpPr>
        <p:spPr bwMode="auto">
          <a:xfrm>
            <a:off x="4231903" y="4943500"/>
            <a:ext cx="228600" cy="228600"/>
          </a:xfrm>
          <a:prstGeom prst="ellipse">
            <a:avLst/>
          </a:prstGeom>
          <a:solidFill>
            <a:schemeClr val="folHlink"/>
          </a:solidFill>
          <a:ln w="12700">
            <a:solidFill>
              <a:schemeClr val="tx1"/>
            </a:solidFill>
            <a:round/>
            <a:headEnd/>
            <a:tailEnd/>
          </a:ln>
        </p:spPr>
        <p:txBody>
          <a:bodyPr wrap="none" anchor="ctr"/>
          <a:lstStyle/>
          <a:p>
            <a:endParaRPr lang="en-GB"/>
          </a:p>
        </p:txBody>
      </p:sp>
      <p:sp>
        <p:nvSpPr>
          <p:cNvPr id="14" name="Oval 12">
            <a:extLst>
              <a:ext uri="{FF2B5EF4-FFF2-40B4-BE49-F238E27FC236}">
                <a16:creationId xmlns:a16="http://schemas.microsoft.com/office/drawing/2014/main" id="{F0BB7C15-F4F4-444C-82C1-8B41E2FFA67F}"/>
              </a:ext>
            </a:extLst>
          </p:cNvPr>
          <p:cNvSpPr>
            <a:spLocks noChangeArrowheads="1"/>
          </p:cNvSpPr>
          <p:nvPr/>
        </p:nvSpPr>
        <p:spPr bwMode="auto">
          <a:xfrm>
            <a:off x="4231903" y="4714900"/>
            <a:ext cx="228600" cy="228600"/>
          </a:xfrm>
          <a:prstGeom prst="ellipse">
            <a:avLst/>
          </a:prstGeom>
          <a:solidFill>
            <a:schemeClr val="folHlink"/>
          </a:solidFill>
          <a:ln w="12700">
            <a:solidFill>
              <a:schemeClr val="tx1"/>
            </a:solidFill>
            <a:round/>
            <a:headEnd/>
            <a:tailEnd/>
          </a:ln>
        </p:spPr>
        <p:txBody>
          <a:bodyPr wrap="none" anchor="ctr"/>
          <a:lstStyle/>
          <a:p>
            <a:endParaRPr lang="en-GB"/>
          </a:p>
        </p:txBody>
      </p:sp>
      <p:sp>
        <p:nvSpPr>
          <p:cNvPr id="15" name="Oval 13">
            <a:extLst>
              <a:ext uri="{FF2B5EF4-FFF2-40B4-BE49-F238E27FC236}">
                <a16:creationId xmlns:a16="http://schemas.microsoft.com/office/drawing/2014/main" id="{3DA3EFB7-19A5-4336-881B-14A7A142E8CB}"/>
              </a:ext>
            </a:extLst>
          </p:cNvPr>
          <p:cNvSpPr>
            <a:spLocks noChangeArrowheads="1"/>
          </p:cNvSpPr>
          <p:nvPr/>
        </p:nvSpPr>
        <p:spPr bwMode="auto">
          <a:xfrm>
            <a:off x="4231903" y="4342284"/>
            <a:ext cx="228600" cy="228600"/>
          </a:xfrm>
          <a:prstGeom prst="ellipse">
            <a:avLst/>
          </a:prstGeom>
          <a:solidFill>
            <a:schemeClr val="folHlink"/>
          </a:solidFill>
          <a:ln w="12700">
            <a:solidFill>
              <a:schemeClr val="tx1"/>
            </a:solidFill>
            <a:round/>
            <a:headEnd/>
            <a:tailEnd/>
          </a:ln>
        </p:spPr>
        <p:txBody>
          <a:bodyPr wrap="none" anchor="ctr"/>
          <a:lstStyle/>
          <a:p>
            <a:endParaRPr lang="en-GB"/>
          </a:p>
        </p:txBody>
      </p:sp>
      <p:sp>
        <p:nvSpPr>
          <p:cNvPr id="16" name="Rectangle 14">
            <a:extLst>
              <a:ext uri="{FF2B5EF4-FFF2-40B4-BE49-F238E27FC236}">
                <a16:creationId xmlns:a16="http://schemas.microsoft.com/office/drawing/2014/main" id="{146D23B6-7EF6-465C-A6C7-F17481F10AD7}"/>
              </a:ext>
            </a:extLst>
          </p:cNvPr>
          <p:cNvSpPr>
            <a:spLocks noChangeArrowheads="1"/>
          </p:cNvSpPr>
          <p:nvPr/>
        </p:nvSpPr>
        <p:spPr bwMode="auto">
          <a:xfrm>
            <a:off x="4525590" y="5770587"/>
            <a:ext cx="1698625" cy="466725"/>
          </a:xfrm>
          <a:prstGeom prst="rect">
            <a:avLst/>
          </a:prstGeom>
          <a:solidFill>
            <a:srgbClr val="FDE0BD"/>
          </a:solidFill>
          <a:ln w="12700">
            <a:solidFill>
              <a:schemeClr val="tx1"/>
            </a:solidFill>
            <a:miter lim="800000"/>
            <a:headEnd/>
            <a:tailEnd/>
          </a:ln>
        </p:spPr>
        <p:txBody>
          <a:bodyPr lIns="90488" tIns="44450" rIns="90488" bIns="44450">
            <a:spAutoFit/>
          </a:bodyPr>
          <a:lstStyle/>
          <a:p>
            <a:pPr eaLnBrk="0" hangingPunct="0">
              <a:spcBef>
                <a:spcPct val="50000"/>
              </a:spcBef>
            </a:pPr>
            <a:r>
              <a:rPr lang="en-US"/>
              <a:t>Mode = 9</a:t>
            </a:r>
          </a:p>
        </p:txBody>
      </p:sp>
      <p:sp>
        <p:nvSpPr>
          <p:cNvPr id="17" name="Oval 15">
            <a:extLst>
              <a:ext uri="{FF2B5EF4-FFF2-40B4-BE49-F238E27FC236}">
                <a16:creationId xmlns:a16="http://schemas.microsoft.com/office/drawing/2014/main" id="{97248FA8-80FE-4982-A377-6FC955AC8A2F}"/>
              </a:ext>
            </a:extLst>
          </p:cNvPr>
          <p:cNvSpPr>
            <a:spLocks noChangeArrowheads="1"/>
          </p:cNvSpPr>
          <p:nvPr/>
        </p:nvSpPr>
        <p:spPr bwMode="auto">
          <a:xfrm>
            <a:off x="4612903" y="4943500"/>
            <a:ext cx="228600" cy="228600"/>
          </a:xfrm>
          <a:prstGeom prst="ellipse">
            <a:avLst/>
          </a:prstGeom>
          <a:solidFill>
            <a:schemeClr val="folHlink"/>
          </a:solidFill>
          <a:ln w="12700">
            <a:solidFill>
              <a:schemeClr val="tx1"/>
            </a:solidFill>
            <a:round/>
            <a:headEnd/>
            <a:tailEnd/>
          </a:ln>
        </p:spPr>
        <p:txBody>
          <a:bodyPr wrap="none" anchor="ctr"/>
          <a:lstStyle/>
          <a:p>
            <a:endParaRPr lang="en-GB"/>
          </a:p>
        </p:txBody>
      </p:sp>
      <p:sp>
        <p:nvSpPr>
          <p:cNvPr id="18" name="AutoShape 16">
            <a:extLst>
              <a:ext uri="{FF2B5EF4-FFF2-40B4-BE49-F238E27FC236}">
                <a16:creationId xmlns:a16="http://schemas.microsoft.com/office/drawing/2014/main" id="{A93529FB-5248-454E-9F1E-E585ECD1790D}"/>
              </a:ext>
            </a:extLst>
          </p:cNvPr>
          <p:cNvSpPr>
            <a:spLocks noChangeArrowheads="1"/>
          </p:cNvSpPr>
          <p:nvPr/>
        </p:nvSpPr>
        <p:spPr bwMode="auto">
          <a:xfrm rot="-5400000">
            <a:off x="4061247" y="5568180"/>
            <a:ext cx="609600" cy="398463"/>
          </a:xfrm>
          <a:prstGeom prst="rightArrow">
            <a:avLst>
              <a:gd name="adj1" fmla="val 31481"/>
              <a:gd name="adj2" fmla="val 38651"/>
            </a:avLst>
          </a:prstGeom>
          <a:solidFill>
            <a:schemeClr val="hlink"/>
          </a:solidFill>
          <a:ln w="12700">
            <a:solidFill>
              <a:schemeClr val="tx1"/>
            </a:solidFill>
            <a:miter lim="800000"/>
            <a:headEnd/>
            <a:tailEnd/>
          </a:ln>
        </p:spPr>
        <p:txBody>
          <a:bodyPr wrap="none" anchor="ctr"/>
          <a:lstStyle/>
          <a:p>
            <a:endParaRPr lang="en-GB"/>
          </a:p>
        </p:txBody>
      </p:sp>
      <p:sp>
        <p:nvSpPr>
          <p:cNvPr id="19" name="Line 17">
            <a:extLst>
              <a:ext uri="{FF2B5EF4-FFF2-40B4-BE49-F238E27FC236}">
                <a16:creationId xmlns:a16="http://schemas.microsoft.com/office/drawing/2014/main" id="{4282384B-3099-4B12-9493-EEDBF4D51E85}"/>
              </a:ext>
            </a:extLst>
          </p:cNvPr>
          <p:cNvSpPr>
            <a:spLocks noChangeShapeType="1"/>
          </p:cNvSpPr>
          <p:nvPr/>
        </p:nvSpPr>
        <p:spPr bwMode="auto">
          <a:xfrm>
            <a:off x="5011365" y="5172100"/>
            <a:ext cx="1296988" cy="0"/>
          </a:xfrm>
          <a:prstGeom prst="line">
            <a:avLst/>
          </a:prstGeom>
          <a:noFill/>
          <a:ln w="12700">
            <a:solidFill>
              <a:schemeClr val="tx1"/>
            </a:solidFill>
            <a:round/>
            <a:headEnd/>
            <a:tailEnd/>
          </a:ln>
        </p:spPr>
        <p:txBody>
          <a:bodyPr/>
          <a:lstStyle/>
          <a:p>
            <a:endParaRPr lang="en-US"/>
          </a:p>
        </p:txBody>
      </p:sp>
      <p:sp>
        <p:nvSpPr>
          <p:cNvPr id="20" name="Oval 18">
            <a:extLst>
              <a:ext uri="{FF2B5EF4-FFF2-40B4-BE49-F238E27FC236}">
                <a16:creationId xmlns:a16="http://schemas.microsoft.com/office/drawing/2014/main" id="{3FABF40F-DD3A-45BD-BB2C-A323E82491F2}"/>
              </a:ext>
            </a:extLst>
          </p:cNvPr>
          <p:cNvSpPr>
            <a:spLocks noChangeArrowheads="1"/>
          </p:cNvSpPr>
          <p:nvPr/>
        </p:nvSpPr>
        <p:spPr bwMode="auto">
          <a:xfrm>
            <a:off x="5374903" y="4943500"/>
            <a:ext cx="228600" cy="228600"/>
          </a:xfrm>
          <a:prstGeom prst="ellipse">
            <a:avLst/>
          </a:prstGeom>
          <a:solidFill>
            <a:schemeClr val="folHlink"/>
          </a:solidFill>
          <a:ln w="12700">
            <a:solidFill>
              <a:schemeClr val="tx1"/>
            </a:solidFill>
            <a:round/>
            <a:headEnd/>
            <a:tailEnd/>
          </a:ln>
        </p:spPr>
        <p:txBody>
          <a:bodyPr wrap="none" anchor="ctr"/>
          <a:lstStyle/>
          <a:p>
            <a:endParaRPr lang="en-GB"/>
          </a:p>
        </p:txBody>
      </p:sp>
      <p:sp>
        <p:nvSpPr>
          <p:cNvPr id="21" name="Oval 19">
            <a:extLst>
              <a:ext uri="{FF2B5EF4-FFF2-40B4-BE49-F238E27FC236}">
                <a16:creationId xmlns:a16="http://schemas.microsoft.com/office/drawing/2014/main" id="{5083A8F4-B98F-4E58-8552-4B04E983C654}"/>
              </a:ext>
            </a:extLst>
          </p:cNvPr>
          <p:cNvSpPr>
            <a:spLocks noChangeArrowheads="1"/>
          </p:cNvSpPr>
          <p:nvPr/>
        </p:nvSpPr>
        <p:spPr bwMode="auto">
          <a:xfrm>
            <a:off x="5374903" y="4714900"/>
            <a:ext cx="228600" cy="228600"/>
          </a:xfrm>
          <a:prstGeom prst="ellipse">
            <a:avLst/>
          </a:prstGeom>
          <a:solidFill>
            <a:schemeClr val="folHlink"/>
          </a:solidFill>
          <a:ln w="12700">
            <a:solidFill>
              <a:schemeClr val="tx1"/>
            </a:solidFill>
            <a:round/>
            <a:headEnd/>
            <a:tailEnd/>
          </a:ln>
        </p:spPr>
        <p:txBody>
          <a:bodyPr wrap="none" anchor="ctr"/>
          <a:lstStyle/>
          <a:p>
            <a:endParaRPr lang="en-GB"/>
          </a:p>
        </p:txBody>
      </p:sp>
      <p:sp>
        <p:nvSpPr>
          <p:cNvPr id="22" name="Oval 20">
            <a:extLst>
              <a:ext uri="{FF2B5EF4-FFF2-40B4-BE49-F238E27FC236}">
                <a16:creationId xmlns:a16="http://schemas.microsoft.com/office/drawing/2014/main" id="{9BD28D2A-8ABF-4E2E-9219-BCC150BF4CCD}"/>
              </a:ext>
            </a:extLst>
          </p:cNvPr>
          <p:cNvSpPr>
            <a:spLocks noChangeArrowheads="1"/>
          </p:cNvSpPr>
          <p:nvPr/>
        </p:nvSpPr>
        <p:spPr bwMode="auto">
          <a:xfrm>
            <a:off x="5832103" y="4943500"/>
            <a:ext cx="228600" cy="228600"/>
          </a:xfrm>
          <a:prstGeom prst="ellipse">
            <a:avLst/>
          </a:prstGeom>
          <a:solidFill>
            <a:schemeClr val="folHlink"/>
          </a:solidFill>
          <a:ln w="12700">
            <a:solidFill>
              <a:schemeClr val="tx1"/>
            </a:solidFill>
            <a:round/>
            <a:headEnd/>
            <a:tailEnd/>
          </a:ln>
        </p:spPr>
        <p:txBody>
          <a:bodyPr wrap="none" anchor="ctr"/>
          <a:lstStyle/>
          <a:p>
            <a:endParaRPr lang="en-GB"/>
          </a:p>
        </p:txBody>
      </p:sp>
      <p:sp>
        <p:nvSpPr>
          <p:cNvPr id="23" name="Oval 21">
            <a:extLst>
              <a:ext uri="{FF2B5EF4-FFF2-40B4-BE49-F238E27FC236}">
                <a16:creationId xmlns:a16="http://schemas.microsoft.com/office/drawing/2014/main" id="{D83D247E-FC5E-4FCA-BE77-41FD9E2FDA7E}"/>
              </a:ext>
            </a:extLst>
          </p:cNvPr>
          <p:cNvSpPr>
            <a:spLocks noChangeArrowheads="1"/>
          </p:cNvSpPr>
          <p:nvPr/>
        </p:nvSpPr>
        <p:spPr bwMode="auto">
          <a:xfrm>
            <a:off x="6213103" y="4943500"/>
            <a:ext cx="228600" cy="228600"/>
          </a:xfrm>
          <a:prstGeom prst="ellipse">
            <a:avLst/>
          </a:prstGeom>
          <a:solidFill>
            <a:schemeClr val="folHlink"/>
          </a:solidFill>
          <a:ln w="12700">
            <a:solidFill>
              <a:schemeClr val="tx1"/>
            </a:solidFill>
            <a:round/>
            <a:headEnd/>
            <a:tailEnd/>
          </a:ln>
        </p:spPr>
        <p:txBody>
          <a:bodyPr wrap="none" anchor="ctr"/>
          <a:lstStyle/>
          <a:p>
            <a:endParaRPr lang="en-GB"/>
          </a:p>
        </p:txBody>
      </p:sp>
      <p:sp>
        <p:nvSpPr>
          <p:cNvPr id="24" name="Line 22">
            <a:extLst>
              <a:ext uri="{FF2B5EF4-FFF2-40B4-BE49-F238E27FC236}">
                <a16:creationId xmlns:a16="http://schemas.microsoft.com/office/drawing/2014/main" id="{AAE02ECB-048A-4550-B33A-A0C367B1023B}"/>
              </a:ext>
            </a:extLst>
          </p:cNvPr>
          <p:cNvSpPr>
            <a:spLocks noChangeShapeType="1"/>
          </p:cNvSpPr>
          <p:nvPr/>
        </p:nvSpPr>
        <p:spPr bwMode="auto">
          <a:xfrm flipV="1">
            <a:off x="7519615" y="5172100"/>
            <a:ext cx="2209800" cy="0"/>
          </a:xfrm>
          <a:prstGeom prst="line">
            <a:avLst/>
          </a:prstGeom>
          <a:noFill/>
          <a:ln w="12700">
            <a:solidFill>
              <a:schemeClr val="tx1"/>
            </a:solidFill>
            <a:round/>
            <a:headEnd/>
            <a:tailEnd/>
          </a:ln>
        </p:spPr>
        <p:txBody>
          <a:bodyPr/>
          <a:lstStyle/>
          <a:p>
            <a:endParaRPr lang="en-US"/>
          </a:p>
        </p:txBody>
      </p:sp>
      <p:sp>
        <p:nvSpPr>
          <p:cNvPr id="25" name="Rectangle 23">
            <a:extLst>
              <a:ext uri="{FF2B5EF4-FFF2-40B4-BE49-F238E27FC236}">
                <a16:creationId xmlns:a16="http://schemas.microsoft.com/office/drawing/2014/main" id="{727B809A-63E7-4777-857C-5936F4534744}"/>
              </a:ext>
            </a:extLst>
          </p:cNvPr>
          <p:cNvSpPr>
            <a:spLocks noChangeArrowheads="1"/>
          </p:cNvSpPr>
          <p:nvPr/>
        </p:nvSpPr>
        <p:spPr bwMode="auto">
          <a:xfrm>
            <a:off x="7519615" y="5099075"/>
            <a:ext cx="2536825" cy="363537"/>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1800" dirty="0">
                <a:latin typeface="Arial" panose="020B0604020202020204" pitchFamily="34" charset="0"/>
                <a:cs typeface="Arial" panose="020B0604020202020204" pitchFamily="34" charset="0"/>
              </a:rPr>
              <a:t>0   1   2   3   4   5   6</a:t>
            </a:r>
          </a:p>
        </p:txBody>
      </p:sp>
      <p:sp>
        <p:nvSpPr>
          <p:cNvPr id="26" name="Oval 24">
            <a:extLst>
              <a:ext uri="{FF2B5EF4-FFF2-40B4-BE49-F238E27FC236}">
                <a16:creationId xmlns:a16="http://schemas.microsoft.com/office/drawing/2014/main" id="{E99F394C-CB1E-46B8-812F-2C059BA82A70}"/>
              </a:ext>
            </a:extLst>
          </p:cNvPr>
          <p:cNvSpPr>
            <a:spLocks noChangeArrowheads="1"/>
          </p:cNvSpPr>
          <p:nvPr/>
        </p:nvSpPr>
        <p:spPr bwMode="auto">
          <a:xfrm>
            <a:off x="7595815" y="4943500"/>
            <a:ext cx="228600" cy="228600"/>
          </a:xfrm>
          <a:prstGeom prst="ellipse">
            <a:avLst/>
          </a:prstGeom>
          <a:solidFill>
            <a:schemeClr val="folHlink"/>
          </a:solidFill>
          <a:ln w="12700">
            <a:solidFill>
              <a:schemeClr val="tx1"/>
            </a:solidFill>
            <a:round/>
            <a:headEnd/>
            <a:tailEnd/>
          </a:ln>
        </p:spPr>
        <p:txBody>
          <a:bodyPr wrap="none" anchor="ctr"/>
          <a:lstStyle/>
          <a:p>
            <a:endParaRPr lang="en-GB"/>
          </a:p>
        </p:txBody>
      </p:sp>
      <p:sp>
        <p:nvSpPr>
          <p:cNvPr id="27" name="Oval 25">
            <a:extLst>
              <a:ext uri="{FF2B5EF4-FFF2-40B4-BE49-F238E27FC236}">
                <a16:creationId xmlns:a16="http://schemas.microsoft.com/office/drawing/2014/main" id="{ACAE525A-7D72-424E-A345-D14FF75DE9FA}"/>
              </a:ext>
            </a:extLst>
          </p:cNvPr>
          <p:cNvSpPr>
            <a:spLocks noChangeArrowheads="1"/>
          </p:cNvSpPr>
          <p:nvPr/>
        </p:nvSpPr>
        <p:spPr bwMode="auto">
          <a:xfrm>
            <a:off x="7900615" y="4943500"/>
            <a:ext cx="228600" cy="228600"/>
          </a:xfrm>
          <a:prstGeom prst="ellipse">
            <a:avLst/>
          </a:prstGeom>
          <a:solidFill>
            <a:schemeClr val="folHlink"/>
          </a:solidFill>
          <a:ln w="12700">
            <a:solidFill>
              <a:schemeClr val="tx1"/>
            </a:solidFill>
            <a:round/>
            <a:headEnd/>
            <a:tailEnd/>
          </a:ln>
        </p:spPr>
        <p:txBody>
          <a:bodyPr wrap="none" anchor="ctr"/>
          <a:lstStyle/>
          <a:p>
            <a:endParaRPr lang="en-GB"/>
          </a:p>
        </p:txBody>
      </p:sp>
      <p:sp>
        <p:nvSpPr>
          <p:cNvPr id="28" name="Oval 26">
            <a:extLst>
              <a:ext uri="{FF2B5EF4-FFF2-40B4-BE49-F238E27FC236}">
                <a16:creationId xmlns:a16="http://schemas.microsoft.com/office/drawing/2014/main" id="{5D58EA21-852E-4910-AE12-69C4D2E40428}"/>
              </a:ext>
            </a:extLst>
          </p:cNvPr>
          <p:cNvSpPr>
            <a:spLocks noChangeArrowheads="1"/>
          </p:cNvSpPr>
          <p:nvPr/>
        </p:nvSpPr>
        <p:spPr bwMode="auto">
          <a:xfrm>
            <a:off x="8205415" y="4943500"/>
            <a:ext cx="228600" cy="228600"/>
          </a:xfrm>
          <a:prstGeom prst="ellipse">
            <a:avLst/>
          </a:prstGeom>
          <a:solidFill>
            <a:schemeClr val="folHlink"/>
          </a:solidFill>
          <a:ln w="12700">
            <a:solidFill>
              <a:schemeClr val="tx1"/>
            </a:solidFill>
            <a:round/>
            <a:headEnd/>
            <a:tailEnd/>
          </a:ln>
        </p:spPr>
        <p:txBody>
          <a:bodyPr wrap="none" anchor="ctr"/>
          <a:lstStyle/>
          <a:p>
            <a:endParaRPr lang="en-GB"/>
          </a:p>
        </p:txBody>
      </p:sp>
      <p:sp>
        <p:nvSpPr>
          <p:cNvPr id="29" name="Oval 27">
            <a:extLst>
              <a:ext uri="{FF2B5EF4-FFF2-40B4-BE49-F238E27FC236}">
                <a16:creationId xmlns:a16="http://schemas.microsoft.com/office/drawing/2014/main" id="{1B0517E9-FE04-46F2-B257-1667D4E809A2}"/>
              </a:ext>
            </a:extLst>
          </p:cNvPr>
          <p:cNvSpPr>
            <a:spLocks noChangeArrowheads="1"/>
          </p:cNvSpPr>
          <p:nvPr/>
        </p:nvSpPr>
        <p:spPr bwMode="auto">
          <a:xfrm>
            <a:off x="8510215" y="4943500"/>
            <a:ext cx="228600" cy="228600"/>
          </a:xfrm>
          <a:prstGeom prst="ellipse">
            <a:avLst/>
          </a:prstGeom>
          <a:solidFill>
            <a:schemeClr val="folHlink"/>
          </a:solidFill>
          <a:ln w="12700">
            <a:solidFill>
              <a:schemeClr val="tx1"/>
            </a:solidFill>
            <a:round/>
            <a:headEnd/>
            <a:tailEnd/>
          </a:ln>
        </p:spPr>
        <p:txBody>
          <a:bodyPr wrap="none" anchor="ctr"/>
          <a:lstStyle/>
          <a:p>
            <a:endParaRPr lang="en-GB"/>
          </a:p>
        </p:txBody>
      </p:sp>
      <p:sp>
        <p:nvSpPr>
          <p:cNvPr id="30" name="Oval 29">
            <a:extLst>
              <a:ext uri="{FF2B5EF4-FFF2-40B4-BE49-F238E27FC236}">
                <a16:creationId xmlns:a16="http://schemas.microsoft.com/office/drawing/2014/main" id="{7CF5F2CE-FA31-4387-97C1-955C682C2F08}"/>
              </a:ext>
            </a:extLst>
          </p:cNvPr>
          <p:cNvSpPr>
            <a:spLocks noChangeArrowheads="1"/>
          </p:cNvSpPr>
          <p:nvPr/>
        </p:nvSpPr>
        <p:spPr bwMode="auto">
          <a:xfrm>
            <a:off x="9108703" y="4943500"/>
            <a:ext cx="228600" cy="228600"/>
          </a:xfrm>
          <a:prstGeom prst="ellipse">
            <a:avLst/>
          </a:prstGeom>
          <a:solidFill>
            <a:schemeClr val="folHlink"/>
          </a:solidFill>
          <a:ln w="12700">
            <a:solidFill>
              <a:schemeClr val="tx1"/>
            </a:solidFill>
            <a:round/>
            <a:headEnd/>
            <a:tailEnd/>
          </a:ln>
        </p:spPr>
        <p:txBody>
          <a:bodyPr wrap="none" anchor="ctr"/>
          <a:lstStyle/>
          <a:p>
            <a:endParaRPr lang="en-GB"/>
          </a:p>
        </p:txBody>
      </p:sp>
      <p:sp>
        <p:nvSpPr>
          <p:cNvPr id="31" name="Oval 30">
            <a:extLst>
              <a:ext uri="{FF2B5EF4-FFF2-40B4-BE49-F238E27FC236}">
                <a16:creationId xmlns:a16="http://schemas.microsoft.com/office/drawing/2014/main" id="{081B151B-8C88-4992-BD09-EDA75C223A56}"/>
              </a:ext>
            </a:extLst>
          </p:cNvPr>
          <p:cNvSpPr>
            <a:spLocks noChangeArrowheads="1"/>
          </p:cNvSpPr>
          <p:nvPr/>
        </p:nvSpPr>
        <p:spPr bwMode="auto">
          <a:xfrm>
            <a:off x="9413503" y="4943500"/>
            <a:ext cx="228600" cy="228600"/>
          </a:xfrm>
          <a:prstGeom prst="ellipse">
            <a:avLst/>
          </a:prstGeom>
          <a:solidFill>
            <a:schemeClr val="folHlink"/>
          </a:solidFill>
          <a:ln w="12700">
            <a:solidFill>
              <a:schemeClr val="tx1"/>
            </a:solidFill>
            <a:round/>
            <a:headEnd/>
            <a:tailEnd/>
          </a:ln>
        </p:spPr>
        <p:txBody>
          <a:bodyPr wrap="none" anchor="ctr"/>
          <a:lstStyle/>
          <a:p>
            <a:endParaRPr lang="en-GB"/>
          </a:p>
        </p:txBody>
      </p:sp>
      <p:sp>
        <p:nvSpPr>
          <p:cNvPr id="32" name="Rectangle 31">
            <a:extLst>
              <a:ext uri="{FF2B5EF4-FFF2-40B4-BE49-F238E27FC236}">
                <a16:creationId xmlns:a16="http://schemas.microsoft.com/office/drawing/2014/main" id="{6F0191C4-6BCA-4127-8F22-284BC7EE3A9F}"/>
              </a:ext>
            </a:extLst>
          </p:cNvPr>
          <p:cNvSpPr>
            <a:spLocks noChangeArrowheads="1"/>
          </p:cNvSpPr>
          <p:nvPr/>
        </p:nvSpPr>
        <p:spPr bwMode="auto">
          <a:xfrm>
            <a:off x="7900615" y="5605487"/>
            <a:ext cx="1622425" cy="466725"/>
          </a:xfrm>
          <a:prstGeom prst="rect">
            <a:avLst/>
          </a:prstGeom>
          <a:solidFill>
            <a:srgbClr val="FDE0BD"/>
          </a:solidFill>
          <a:ln w="12700">
            <a:solidFill>
              <a:schemeClr val="tx1"/>
            </a:solidFill>
            <a:miter lim="800000"/>
            <a:headEnd/>
            <a:tailEnd/>
          </a:ln>
        </p:spPr>
        <p:txBody>
          <a:bodyPr lIns="90488" tIns="44450" rIns="90488" bIns="44450">
            <a:spAutoFit/>
          </a:bodyPr>
          <a:lstStyle/>
          <a:p>
            <a:pPr eaLnBrk="0" hangingPunct="0">
              <a:spcBef>
                <a:spcPct val="50000"/>
              </a:spcBef>
            </a:pPr>
            <a:r>
              <a:rPr lang="en-US"/>
              <a:t>No Mode</a:t>
            </a:r>
          </a:p>
        </p:txBody>
      </p:sp>
    </p:spTree>
    <p:extLst>
      <p:ext uri="{BB962C8B-B14F-4D97-AF65-F5344CB8AC3E}">
        <p14:creationId xmlns:p14="http://schemas.microsoft.com/office/powerpoint/2010/main" val="3291366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8A750C-1AAD-40FB-9402-87BF27E3E5BE}"/>
              </a:ext>
            </a:extLst>
          </p:cNvPr>
          <p:cNvSpPr>
            <a:spLocks noGrp="1"/>
          </p:cNvSpPr>
          <p:nvPr>
            <p:ph type="title"/>
          </p:nvPr>
        </p:nvSpPr>
        <p:spPr/>
        <p:txBody>
          <a:bodyPr/>
          <a:lstStyle/>
          <a:p>
            <a:r>
              <a:rPr lang="fr-FR" dirty="0"/>
              <a:t>Example</a:t>
            </a:r>
          </a:p>
        </p:txBody>
      </p:sp>
      <p:sp>
        <p:nvSpPr>
          <p:cNvPr id="3" name="Espace réservé du pied de page 2">
            <a:extLst>
              <a:ext uri="{FF2B5EF4-FFF2-40B4-BE49-F238E27FC236}">
                <a16:creationId xmlns:a16="http://schemas.microsoft.com/office/drawing/2014/main" id="{D074B5BC-BD32-43F0-8459-70B76D68EE9A}"/>
              </a:ext>
            </a:extLst>
          </p:cNvPr>
          <p:cNvSpPr>
            <a:spLocks noGrp="1"/>
          </p:cNvSpPr>
          <p:nvPr>
            <p:ph type="ftr" sz="quarter" idx="11"/>
          </p:nvPr>
        </p:nvSpPr>
        <p:spPr/>
        <p:txBody>
          <a:bodyPr/>
          <a:lstStyle/>
          <a:p>
            <a:r>
              <a:rPr lang="en-US"/>
              <a:t>Statistics Applied to Management - Franck JAOTOMBO 2020</a:t>
            </a:r>
            <a:endParaRPr lang="fr-FR"/>
          </a:p>
        </p:txBody>
      </p:sp>
      <p:sp>
        <p:nvSpPr>
          <p:cNvPr id="4" name="Espace réservé du numéro de diapositive 3">
            <a:extLst>
              <a:ext uri="{FF2B5EF4-FFF2-40B4-BE49-F238E27FC236}">
                <a16:creationId xmlns:a16="http://schemas.microsoft.com/office/drawing/2014/main" id="{ABD04CFC-8F2B-4E0E-BDC9-F2A8CAB63925}"/>
              </a:ext>
            </a:extLst>
          </p:cNvPr>
          <p:cNvSpPr>
            <a:spLocks noGrp="1"/>
          </p:cNvSpPr>
          <p:nvPr>
            <p:ph type="sldNum" sz="quarter" idx="12"/>
          </p:nvPr>
        </p:nvSpPr>
        <p:spPr/>
        <p:txBody>
          <a:bodyPr/>
          <a:lstStyle/>
          <a:p>
            <a:fld id="{F49EF4BE-7DC8-454E-8E3C-5967FFA3878F}" type="slidenum">
              <a:rPr lang="fr-FR" smtClean="0"/>
              <a:t>24</a:t>
            </a:fld>
            <a:endParaRPr lang="fr-FR"/>
          </a:p>
        </p:txBody>
      </p:sp>
      <p:sp>
        <p:nvSpPr>
          <p:cNvPr id="5" name="Text Box 4">
            <a:extLst>
              <a:ext uri="{FF2B5EF4-FFF2-40B4-BE49-F238E27FC236}">
                <a16:creationId xmlns:a16="http://schemas.microsoft.com/office/drawing/2014/main" id="{EB5C66FE-A39C-41F2-8D65-77684B20F494}"/>
              </a:ext>
            </a:extLst>
          </p:cNvPr>
          <p:cNvSpPr txBox="1">
            <a:spLocks noChangeArrowheads="1"/>
          </p:cNvSpPr>
          <p:nvPr/>
        </p:nvSpPr>
        <p:spPr bwMode="auto">
          <a:xfrm>
            <a:off x="695400" y="1196752"/>
            <a:ext cx="2016224" cy="2708434"/>
          </a:xfrm>
          <a:prstGeom prst="rect">
            <a:avLst/>
          </a:prstGeom>
          <a:solidFill>
            <a:srgbClr val="FDE0BD"/>
          </a:solidFill>
          <a:ln w="25400">
            <a:solidFill>
              <a:schemeClr val="tx1"/>
            </a:solidFill>
            <a:miter lim="800000"/>
            <a:headEnd/>
            <a:tailEnd/>
          </a:ln>
        </p:spPr>
        <p:txBody>
          <a:bodyPr wrap="square">
            <a:spAutoFit/>
          </a:bodyPr>
          <a:lstStyle/>
          <a:p>
            <a:pPr eaLnBrk="0" hangingPunct="0"/>
            <a:r>
              <a:rPr lang="en-US" sz="2000"/>
              <a:t>House Prices: </a:t>
            </a:r>
            <a:br>
              <a:rPr lang="en-US" sz="2000"/>
            </a:br>
            <a:br>
              <a:rPr lang="en-US" sz="2000"/>
            </a:br>
            <a:r>
              <a:rPr lang="en-US" sz="2000"/>
              <a:t>       $2,000,000</a:t>
            </a:r>
          </a:p>
          <a:p>
            <a:pPr eaLnBrk="0" hangingPunct="0"/>
            <a:r>
              <a:rPr lang="en-US" sz="2000"/>
              <a:t>            500,000</a:t>
            </a:r>
            <a:br>
              <a:rPr lang="en-US" sz="2000"/>
            </a:br>
            <a:r>
              <a:rPr lang="en-US" sz="2000"/>
              <a:t>            300,000</a:t>
            </a:r>
            <a:br>
              <a:rPr lang="en-US" sz="2000"/>
            </a:br>
            <a:r>
              <a:rPr lang="en-US" sz="2000"/>
              <a:t>            100,000</a:t>
            </a:r>
            <a:br>
              <a:rPr lang="en-US" sz="2000"/>
            </a:br>
            <a:r>
              <a:rPr lang="en-US" sz="2000"/>
              <a:t>         </a:t>
            </a:r>
            <a:r>
              <a:rPr lang="en-US" sz="2000" u="sng"/>
              <a:t>   100,000</a:t>
            </a:r>
          </a:p>
          <a:p>
            <a:pPr eaLnBrk="0" hangingPunct="0">
              <a:spcBef>
                <a:spcPct val="50000"/>
              </a:spcBef>
            </a:pPr>
            <a:r>
              <a:rPr lang="en-US" sz="2000"/>
              <a:t>Sum  3,000,000</a:t>
            </a:r>
          </a:p>
        </p:txBody>
      </p:sp>
      <p:sp>
        <p:nvSpPr>
          <p:cNvPr id="6" name="Rectangle 3">
            <a:extLst>
              <a:ext uri="{FF2B5EF4-FFF2-40B4-BE49-F238E27FC236}">
                <a16:creationId xmlns:a16="http://schemas.microsoft.com/office/drawing/2014/main" id="{8C11BEB3-638D-4DCB-8E87-733C44404BBE}"/>
              </a:ext>
            </a:extLst>
          </p:cNvPr>
          <p:cNvSpPr txBox="1">
            <a:spLocks noChangeArrowheads="1"/>
          </p:cNvSpPr>
          <p:nvPr/>
        </p:nvSpPr>
        <p:spPr>
          <a:xfrm>
            <a:off x="3712885" y="1196752"/>
            <a:ext cx="6705600" cy="4114800"/>
          </a:xfrm>
          <a:prstGeom prst="rect">
            <a:avLst/>
          </a:prstGeom>
        </p:spPr>
        <p:txBody>
          <a:bodyPr vert="horz" lIns="91440" tIns="45720" rIns="91440" bIns="45720" rtlCol="0">
            <a:normAutofit/>
          </a:bodyPr>
          <a:lstStyle>
            <a:lvl1pPr marL="342891" indent="-342891" algn="l" defTabSz="914377" rtl="0" eaLnBrk="1" latinLnBrk="0" hangingPunct="1">
              <a:spcBef>
                <a:spcPct val="20000"/>
              </a:spcBef>
              <a:buFont typeface="Arial" pitchFamily="34" charset="0"/>
              <a:buChar char="•"/>
              <a:defRPr sz="3200" b="0" kern="1200">
                <a:solidFill>
                  <a:srgbClr val="990099"/>
                </a:solidFill>
                <a:latin typeface="Calibri Light" pitchFamily="34" charset="0"/>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2971" indent="-228594" algn="l" defTabSz="914377" rtl="0" eaLnBrk="1" latinLnBrk="0" hangingPunct="1">
              <a:spcBef>
                <a:spcPct val="20000"/>
              </a:spcBef>
              <a:buFont typeface="Arial" pitchFamily="34" charset="0"/>
              <a:buChar char="•"/>
              <a:defRPr sz="2400" kern="1200">
                <a:solidFill>
                  <a:srgbClr val="0070C0"/>
                </a:solidFill>
                <a:latin typeface="Calibri Light" pitchFamily="34" charset="0"/>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defTabSz="914400"/>
            <a:r>
              <a:rPr lang="en-US" sz="2700" b="1" dirty="0"/>
              <a:t>Mean:</a:t>
            </a:r>
            <a:r>
              <a:rPr lang="en-US" sz="2700" dirty="0"/>
              <a:t>    ($3,000,000/5)  </a:t>
            </a:r>
          </a:p>
          <a:p>
            <a:pPr marL="342900" indent="-342900" defTabSz="914400">
              <a:buFont typeface="Wingdings" pitchFamily="2" charset="2"/>
              <a:buNone/>
            </a:pPr>
            <a:r>
              <a:rPr lang="en-US" sz="2700" dirty="0"/>
              <a:t>			 =  </a:t>
            </a:r>
            <a:r>
              <a:rPr lang="en-US" sz="2700" b="1" dirty="0">
                <a:solidFill>
                  <a:schemeClr val="folHlink"/>
                </a:solidFill>
              </a:rPr>
              <a:t>$600,000</a:t>
            </a:r>
          </a:p>
          <a:p>
            <a:pPr marL="342900" indent="-342900" defTabSz="914400"/>
            <a:endParaRPr lang="en-US" sz="2700" dirty="0">
              <a:solidFill>
                <a:schemeClr val="hlink"/>
              </a:solidFill>
            </a:endParaRPr>
          </a:p>
          <a:p>
            <a:pPr marL="342900" indent="-342900" defTabSz="914400"/>
            <a:r>
              <a:rPr lang="en-US" sz="2700" b="1" dirty="0"/>
              <a:t>Median:</a:t>
            </a:r>
            <a:r>
              <a:rPr lang="en-US" sz="2700" dirty="0"/>
              <a:t>  middle value of ranked data </a:t>
            </a:r>
            <a:br>
              <a:rPr lang="en-US" sz="2700" dirty="0"/>
            </a:br>
            <a:r>
              <a:rPr lang="en-US" sz="2700" dirty="0"/>
              <a:t>                 = </a:t>
            </a:r>
            <a:r>
              <a:rPr lang="en-US" sz="2700" b="1" dirty="0">
                <a:solidFill>
                  <a:schemeClr val="folHlink"/>
                </a:solidFill>
              </a:rPr>
              <a:t>$300,000</a:t>
            </a:r>
          </a:p>
          <a:p>
            <a:pPr marL="342900" indent="-342900" defTabSz="914400"/>
            <a:endParaRPr lang="en-US" sz="2700" dirty="0">
              <a:solidFill>
                <a:schemeClr val="folHlink"/>
              </a:solidFill>
            </a:endParaRPr>
          </a:p>
          <a:p>
            <a:pPr marL="342900" indent="-342900" defTabSz="914400"/>
            <a:r>
              <a:rPr lang="en-US" sz="2700" b="1" dirty="0"/>
              <a:t>Mode:</a:t>
            </a:r>
            <a:r>
              <a:rPr lang="en-US" sz="2700" dirty="0"/>
              <a:t>  most frequent value </a:t>
            </a:r>
            <a:br>
              <a:rPr lang="en-US" sz="2700" dirty="0"/>
            </a:br>
            <a:r>
              <a:rPr lang="en-US" sz="2700" dirty="0"/>
              <a:t>                = </a:t>
            </a:r>
            <a:r>
              <a:rPr lang="en-US" sz="2700" b="1" dirty="0">
                <a:solidFill>
                  <a:schemeClr val="folHlink"/>
                </a:solidFill>
              </a:rPr>
              <a:t>$100,000</a:t>
            </a:r>
          </a:p>
        </p:txBody>
      </p:sp>
    </p:spTree>
    <p:extLst>
      <p:ext uri="{BB962C8B-B14F-4D97-AF65-F5344CB8AC3E}">
        <p14:creationId xmlns:p14="http://schemas.microsoft.com/office/powerpoint/2010/main" val="151876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BB4240-EF39-4712-B38B-192D0BE5C9F9}"/>
              </a:ext>
            </a:extLst>
          </p:cNvPr>
          <p:cNvSpPr>
            <a:spLocks noGrp="1"/>
          </p:cNvSpPr>
          <p:nvPr>
            <p:ph type="title"/>
          </p:nvPr>
        </p:nvSpPr>
        <p:spPr/>
        <p:txBody>
          <a:bodyPr/>
          <a:lstStyle/>
          <a:p>
            <a:r>
              <a:rPr lang="en-US" dirty="0"/>
              <a:t>Geometric Mean</a:t>
            </a:r>
            <a:endParaRPr lang="fr-FR" dirty="0"/>
          </a:p>
        </p:txBody>
      </p:sp>
      <p:sp>
        <p:nvSpPr>
          <p:cNvPr id="4" name="Espace réservé du pied de page 3">
            <a:extLst>
              <a:ext uri="{FF2B5EF4-FFF2-40B4-BE49-F238E27FC236}">
                <a16:creationId xmlns:a16="http://schemas.microsoft.com/office/drawing/2014/main" id="{9C3E32A4-8CF9-4306-AEF8-F6854BED4E9E}"/>
              </a:ext>
            </a:extLst>
          </p:cNvPr>
          <p:cNvSpPr>
            <a:spLocks noGrp="1"/>
          </p:cNvSpPr>
          <p:nvPr>
            <p:ph type="ftr" sz="quarter" idx="11"/>
          </p:nvPr>
        </p:nvSpPr>
        <p:spPr/>
        <p:txBody>
          <a:bodyPr/>
          <a:lstStyle/>
          <a:p>
            <a:r>
              <a:rPr lang="en-US"/>
              <a:t>Statistics Applied to Management - Franck JAOTOMBO 2020</a:t>
            </a:r>
            <a:endParaRPr lang="fr-FR"/>
          </a:p>
        </p:txBody>
      </p:sp>
      <p:sp>
        <p:nvSpPr>
          <p:cNvPr id="5" name="Espace réservé du numéro de diapositive 4">
            <a:extLst>
              <a:ext uri="{FF2B5EF4-FFF2-40B4-BE49-F238E27FC236}">
                <a16:creationId xmlns:a16="http://schemas.microsoft.com/office/drawing/2014/main" id="{598EA602-1613-4660-962A-B796C1B4740E}"/>
              </a:ext>
            </a:extLst>
          </p:cNvPr>
          <p:cNvSpPr>
            <a:spLocks noGrp="1"/>
          </p:cNvSpPr>
          <p:nvPr>
            <p:ph type="sldNum" sz="quarter" idx="12"/>
          </p:nvPr>
        </p:nvSpPr>
        <p:spPr/>
        <p:txBody>
          <a:bodyPr/>
          <a:lstStyle/>
          <a:p>
            <a:fld id="{F49EF4BE-7DC8-454E-8E3C-5967FFA3878F}" type="slidenum">
              <a:rPr lang="fr-FR" smtClean="0"/>
              <a:t>25</a:t>
            </a:fld>
            <a:endParaRPr lang="fr-FR"/>
          </a:p>
        </p:txBody>
      </p:sp>
      <p:pic>
        <p:nvPicPr>
          <p:cNvPr id="12" name="Picture 4" descr="Screen Shot 2016-08-24 at 14.58.46.png">
            <a:extLst>
              <a:ext uri="{FF2B5EF4-FFF2-40B4-BE49-F238E27FC236}">
                <a16:creationId xmlns:a16="http://schemas.microsoft.com/office/drawing/2014/main" id="{CBEB93EF-AAEE-4FE3-A411-7E8EAC331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504" y="1185772"/>
            <a:ext cx="8459124" cy="4486455"/>
          </a:xfrm>
          <a:prstGeom prst="rect">
            <a:avLst/>
          </a:prstGeom>
        </p:spPr>
      </p:pic>
    </p:spTree>
    <p:extLst>
      <p:ext uri="{BB962C8B-B14F-4D97-AF65-F5344CB8AC3E}">
        <p14:creationId xmlns:p14="http://schemas.microsoft.com/office/powerpoint/2010/main" val="79403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679833-17DF-40F8-AE8C-88B6CABA9E66}"/>
              </a:ext>
            </a:extLst>
          </p:cNvPr>
          <p:cNvSpPr>
            <a:spLocks noGrp="1"/>
          </p:cNvSpPr>
          <p:nvPr>
            <p:ph type="title"/>
          </p:nvPr>
        </p:nvSpPr>
        <p:spPr/>
        <p:txBody>
          <a:bodyPr/>
          <a:lstStyle/>
          <a:p>
            <a:r>
              <a:rPr lang="fr-FR" dirty="0" err="1"/>
              <a:t>Geometric</a:t>
            </a:r>
            <a:r>
              <a:rPr lang="fr-FR" dirty="0"/>
              <a:t> </a:t>
            </a:r>
            <a:r>
              <a:rPr lang="fr-FR" dirty="0" err="1"/>
              <a:t>mean</a:t>
            </a:r>
            <a:r>
              <a:rPr lang="fr-FR" dirty="0"/>
              <a:t> : </a:t>
            </a:r>
            <a:r>
              <a:rPr lang="fr-FR" dirty="0" err="1"/>
              <a:t>example</a:t>
            </a:r>
            <a:endParaRPr lang="fr-FR" dirty="0"/>
          </a:p>
        </p:txBody>
      </p:sp>
      <p:sp>
        <p:nvSpPr>
          <p:cNvPr id="3" name="Espace réservé du pied de page 2">
            <a:extLst>
              <a:ext uri="{FF2B5EF4-FFF2-40B4-BE49-F238E27FC236}">
                <a16:creationId xmlns:a16="http://schemas.microsoft.com/office/drawing/2014/main" id="{AD822EE6-D619-42FF-A367-A62106A76EDC}"/>
              </a:ext>
            </a:extLst>
          </p:cNvPr>
          <p:cNvSpPr>
            <a:spLocks noGrp="1"/>
          </p:cNvSpPr>
          <p:nvPr>
            <p:ph type="ftr" sz="quarter" idx="11"/>
          </p:nvPr>
        </p:nvSpPr>
        <p:spPr/>
        <p:txBody>
          <a:bodyPr/>
          <a:lstStyle/>
          <a:p>
            <a:r>
              <a:rPr lang="en-US"/>
              <a:t>Statistics Applied to Management - Franck JAOTOMBO 2020</a:t>
            </a:r>
            <a:endParaRPr lang="fr-FR"/>
          </a:p>
        </p:txBody>
      </p:sp>
      <p:sp>
        <p:nvSpPr>
          <p:cNvPr id="4" name="Espace réservé du numéro de diapositive 3">
            <a:extLst>
              <a:ext uri="{FF2B5EF4-FFF2-40B4-BE49-F238E27FC236}">
                <a16:creationId xmlns:a16="http://schemas.microsoft.com/office/drawing/2014/main" id="{0B869B1B-A26D-43F6-BDC2-0D765C17370C}"/>
              </a:ext>
            </a:extLst>
          </p:cNvPr>
          <p:cNvSpPr>
            <a:spLocks noGrp="1"/>
          </p:cNvSpPr>
          <p:nvPr>
            <p:ph type="sldNum" sz="quarter" idx="12"/>
          </p:nvPr>
        </p:nvSpPr>
        <p:spPr/>
        <p:txBody>
          <a:bodyPr/>
          <a:lstStyle/>
          <a:p>
            <a:fld id="{F49EF4BE-7DC8-454E-8E3C-5967FFA3878F}" type="slidenum">
              <a:rPr lang="fr-FR" smtClean="0"/>
              <a:t>26</a:t>
            </a:fld>
            <a:endParaRPr lang="fr-FR"/>
          </a:p>
        </p:txBody>
      </p:sp>
      <p:pic>
        <p:nvPicPr>
          <p:cNvPr id="16" name="Picture 4" descr="Screen Shot 2016-08-24 at 14.59.50.png">
            <a:extLst>
              <a:ext uri="{FF2B5EF4-FFF2-40B4-BE49-F238E27FC236}">
                <a16:creationId xmlns:a16="http://schemas.microsoft.com/office/drawing/2014/main" id="{79032267-7E00-4DC8-B5A1-E5CD091CA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2" y="1077218"/>
            <a:ext cx="5519936" cy="3071862"/>
          </a:xfrm>
          <a:prstGeom prst="rect">
            <a:avLst/>
          </a:prstGeom>
        </p:spPr>
      </p:pic>
      <p:pic>
        <p:nvPicPr>
          <p:cNvPr id="17" name="Picture 4" descr="Screen Shot 2016-08-24 at 15.00.07.png">
            <a:extLst>
              <a:ext uri="{FF2B5EF4-FFF2-40B4-BE49-F238E27FC236}">
                <a16:creationId xmlns:a16="http://schemas.microsoft.com/office/drawing/2014/main" id="{BD3B1A5C-1E54-41A5-8F35-7577AF4A4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5960" y="2708920"/>
            <a:ext cx="6360368" cy="3400234"/>
          </a:xfrm>
          <a:prstGeom prst="rect">
            <a:avLst/>
          </a:prstGeom>
        </p:spPr>
      </p:pic>
    </p:spTree>
    <p:extLst>
      <p:ext uri="{BB962C8B-B14F-4D97-AF65-F5344CB8AC3E}">
        <p14:creationId xmlns:p14="http://schemas.microsoft.com/office/powerpoint/2010/main" val="2531148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8A8CAE-F132-4909-ABFD-58BF56CF049E}"/>
              </a:ext>
            </a:extLst>
          </p:cNvPr>
          <p:cNvSpPr>
            <a:spLocks noGrp="1"/>
          </p:cNvSpPr>
          <p:nvPr>
            <p:ph type="title"/>
          </p:nvPr>
        </p:nvSpPr>
        <p:spPr/>
        <p:txBody>
          <a:bodyPr/>
          <a:lstStyle/>
          <a:p>
            <a:r>
              <a:rPr lang="fr-FR" dirty="0" err="1"/>
              <a:t>Summary</a:t>
            </a:r>
            <a:r>
              <a:rPr lang="fr-FR" dirty="0"/>
              <a:t> : Central </a:t>
            </a:r>
            <a:r>
              <a:rPr lang="fr-FR" dirty="0" err="1"/>
              <a:t>Tendency</a:t>
            </a:r>
            <a:endParaRPr lang="fr-FR" dirty="0"/>
          </a:p>
        </p:txBody>
      </p:sp>
      <p:sp>
        <p:nvSpPr>
          <p:cNvPr id="3" name="Espace réservé du contenu 2">
            <a:extLst>
              <a:ext uri="{FF2B5EF4-FFF2-40B4-BE49-F238E27FC236}">
                <a16:creationId xmlns:a16="http://schemas.microsoft.com/office/drawing/2014/main" id="{D322268C-F134-4223-9EFC-5FBAFB32628E}"/>
              </a:ext>
            </a:extLst>
          </p:cNvPr>
          <p:cNvSpPr>
            <a:spLocks noGrp="1"/>
          </p:cNvSpPr>
          <p:nvPr>
            <p:ph sz="half" idx="1"/>
          </p:nvPr>
        </p:nvSpPr>
        <p:spPr>
          <a:xfrm>
            <a:off x="0" y="980728"/>
            <a:ext cx="5231904" cy="5256584"/>
          </a:xfrm>
        </p:spPr>
        <p:txBody>
          <a:bodyPr>
            <a:normAutofit fontScale="92500"/>
          </a:bodyPr>
          <a:lstStyle/>
          <a:p>
            <a:r>
              <a:rPr lang="en-US" dirty="0"/>
              <a:t>The </a:t>
            </a:r>
            <a:r>
              <a:rPr lang="en-US" b="1" dirty="0"/>
              <a:t>mean</a:t>
            </a:r>
            <a:r>
              <a:rPr lang="en-US" dirty="0"/>
              <a:t> is generally used, unless extreme values (outliers) exist.</a:t>
            </a:r>
          </a:p>
          <a:p>
            <a:r>
              <a:rPr lang="en-US" dirty="0"/>
              <a:t>The </a:t>
            </a:r>
            <a:r>
              <a:rPr lang="en-US" b="1" dirty="0"/>
              <a:t>median</a:t>
            </a:r>
            <a:r>
              <a:rPr lang="en-US" dirty="0"/>
              <a:t> is often used, since the median is not sensitive to extreme values.  For example, median home prices may be reported for a region; it is less sensitive to outliers.</a:t>
            </a:r>
          </a:p>
          <a:p>
            <a:r>
              <a:rPr lang="en-US" dirty="0"/>
              <a:t>In some situations it makes sense to report both the </a:t>
            </a:r>
            <a:r>
              <a:rPr lang="en-US" b="1" dirty="0"/>
              <a:t>mean</a:t>
            </a:r>
            <a:r>
              <a:rPr lang="en-US" dirty="0"/>
              <a:t> and the </a:t>
            </a:r>
            <a:r>
              <a:rPr lang="en-US" b="1" dirty="0"/>
              <a:t>median</a:t>
            </a:r>
            <a:r>
              <a:rPr lang="en-US" dirty="0"/>
              <a:t>.</a:t>
            </a:r>
            <a:endParaRPr lang="fr-FR" dirty="0"/>
          </a:p>
          <a:p>
            <a:r>
              <a:rPr lang="fr-FR" b="1" dirty="0"/>
              <a:t>Mode</a:t>
            </a:r>
            <a:r>
              <a:rPr lang="fr-FR" dirty="0"/>
              <a:t> in the </a:t>
            </a:r>
            <a:r>
              <a:rPr lang="en-US" dirty="0"/>
              <a:t>only</a:t>
            </a:r>
            <a:r>
              <a:rPr lang="fr-FR" dirty="0"/>
              <a:t> option for </a:t>
            </a:r>
            <a:r>
              <a:rPr lang="en-US" dirty="0"/>
              <a:t>categorical</a:t>
            </a:r>
            <a:r>
              <a:rPr lang="fr-FR" dirty="0"/>
              <a:t> data</a:t>
            </a:r>
            <a:endParaRPr lang="en-US" dirty="0"/>
          </a:p>
        </p:txBody>
      </p:sp>
      <p:sp>
        <p:nvSpPr>
          <p:cNvPr id="5" name="Espace réservé du pied de page 4">
            <a:extLst>
              <a:ext uri="{FF2B5EF4-FFF2-40B4-BE49-F238E27FC236}">
                <a16:creationId xmlns:a16="http://schemas.microsoft.com/office/drawing/2014/main" id="{EC48B07D-9ABE-4064-8841-2A38776E6510}"/>
              </a:ext>
            </a:extLst>
          </p:cNvPr>
          <p:cNvSpPr>
            <a:spLocks noGrp="1"/>
          </p:cNvSpPr>
          <p:nvPr>
            <p:ph type="ftr" sz="quarter" idx="11"/>
          </p:nvPr>
        </p:nvSpPr>
        <p:spPr/>
        <p:txBody>
          <a:bodyPr/>
          <a:lstStyle/>
          <a:p>
            <a:r>
              <a:rPr lang="en-US"/>
              <a:t>Statistics Applied to Management - Franck JAOTOMBO 2020</a:t>
            </a:r>
            <a:endParaRPr lang="fr-FR"/>
          </a:p>
        </p:txBody>
      </p:sp>
      <p:sp>
        <p:nvSpPr>
          <p:cNvPr id="6" name="Espace réservé du numéro de diapositive 5">
            <a:extLst>
              <a:ext uri="{FF2B5EF4-FFF2-40B4-BE49-F238E27FC236}">
                <a16:creationId xmlns:a16="http://schemas.microsoft.com/office/drawing/2014/main" id="{8FE35699-6C78-4A7B-8F47-7EC30F4BE5E6}"/>
              </a:ext>
            </a:extLst>
          </p:cNvPr>
          <p:cNvSpPr>
            <a:spLocks noGrp="1"/>
          </p:cNvSpPr>
          <p:nvPr>
            <p:ph type="sldNum" sz="quarter" idx="12"/>
          </p:nvPr>
        </p:nvSpPr>
        <p:spPr/>
        <p:txBody>
          <a:bodyPr/>
          <a:lstStyle/>
          <a:p>
            <a:fld id="{F49EF4BE-7DC8-454E-8E3C-5967FFA3878F}" type="slidenum">
              <a:rPr lang="fr-FR" smtClean="0"/>
              <a:t>27</a:t>
            </a:fld>
            <a:endParaRPr lang="fr-FR"/>
          </a:p>
        </p:txBody>
      </p:sp>
      <p:pic>
        <p:nvPicPr>
          <p:cNvPr id="7" name="Picture 1" descr="Screen Shot 2016-08-24 at 15.00.17.png">
            <a:extLst>
              <a:ext uri="{FF2B5EF4-FFF2-40B4-BE49-F238E27FC236}">
                <a16:creationId xmlns:a16="http://schemas.microsoft.com/office/drawing/2014/main" id="{F707E974-7414-47A3-8E1B-42A13E31D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888" y="1436004"/>
            <a:ext cx="6912768" cy="3985991"/>
          </a:xfrm>
          <a:prstGeom prst="rect">
            <a:avLst/>
          </a:prstGeom>
        </p:spPr>
      </p:pic>
    </p:spTree>
    <p:extLst>
      <p:ext uri="{BB962C8B-B14F-4D97-AF65-F5344CB8AC3E}">
        <p14:creationId xmlns:p14="http://schemas.microsoft.com/office/powerpoint/2010/main" val="614206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49A0AD-C4B0-49B4-8493-6E0840F7F01B}"/>
              </a:ext>
            </a:extLst>
          </p:cNvPr>
          <p:cNvSpPr>
            <a:spLocks noGrp="1"/>
          </p:cNvSpPr>
          <p:nvPr>
            <p:ph type="title"/>
          </p:nvPr>
        </p:nvSpPr>
        <p:spPr/>
        <p:txBody>
          <a:bodyPr/>
          <a:lstStyle/>
          <a:p>
            <a:r>
              <a:rPr lang="en-US" dirty="0"/>
              <a:t>Measures of Variability / Spread / Dispersion</a:t>
            </a:r>
            <a:endParaRPr lang="fr-FR" dirty="0"/>
          </a:p>
        </p:txBody>
      </p:sp>
      <p:sp>
        <p:nvSpPr>
          <p:cNvPr id="3" name="Espace réservé du pied de page 2">
            <a:extLst>
              <a:ext uri="{FF2B5EF4-FFF2-40B4-BE49-F238E27FC236}">
                <a16:creationId xmlns:a16="http://schemas.microsoft.com/office/drawing/2014/main" id="{5B316A94-ACA5-44EA-A224-CEC8F9D9FA16}"/>
              </a:ext>
            </a:extLst>
          </p:cNvPr>
          <p:cNvSpPr>
            <a:spLocks noGrp="1"/>
          </p:cNvSpPr>
          <p:nvPr>
            <p:ph type="ftr" sz="quarter" idx="11"/>
          </p:nvPr>
        </p:nvSpPr>
        <p:spPr/>
        <p:txBody>
          <a:bodyPr/>
          <a:lstStyle/>
          <a:p>
            <a:r>
              <a:rPr lang="en-US"/>
              <a:t>Statistics Applied to Management - Franck JAOTOMBO 2020</a:t>
            </a:r>
            <a:endParaRPr lang="fr-FR"/>
          </a:p>
        </p:txBody>
      </p:sp>
      <p:sp>
        <p:nvSpPr>
          <p:cNvPr id="4" name="Espace réservé du numéro de diapositive 3">
            <a:extLst>
              <a:ext uri="{FF2B5EF4-FFF2-40B4-BE49-F238E27FC236}">
                <a16:creationId xmlns:a16="http://schemas.microsoft.com/office/drawing/2014/main" id="{529DFC5D-027F-45F0-B0AF-A7011C0185F2}"/>
              </a:ext>
            </a:extLst>
          </p:cNvPr>
          <p:cNvSpPr>
            <a:spLocks noGrp="1"/>
          </p:cNvSpPr>
          <p:nvPr>
            <p:ph type="sldNum" sz="quarter" idx="12"/>
          </p:nvPr>
        </p:nvSpPr>
        <p:spPr/>
        <p:txBody>
          <a:bodyPr/>
          <a:lstStyle/>
          <a:p>
            <a:fld id="{F49EF4BE-7DC8-454E-8E3C-5967FFA3878F}" type="slidenum">
              <a:rPr lang="fr-FR" smtClean="0"/>
              <a:t>28</a:t>
            </a:fld>
            <a:endParaRPr lang="fr-FR"/>
          </a:p>
        </p:txBody>
      </p:sp>
      <p:pic>
        <p:nvPicPr>
          <p:cNvPr id="7" name="Image 6">
            <a:extLst>
              <a:ext uri="{FF2B5EF4-FFF2-40B4-BE49-F238E27FC236}">
                <a16:creationId xmlns:a16="http://schemas.microsoft.com/office/drawing/2014/main" id="{D6D575D1-F23B-4427-8650-82D203FD7CED}"/>
              </a:ext>
            </a:extLst>
          </p:cNvPr>
          <p:cNvPicPr>
            <a:picLocks noChangeAspect="1"/>
          </p:cNvPicPr>
          <p:nvPr/>
        </p:nvPicPr>
        <p:blipFill>
          <a:blip r:embed="rId2"/>
          <a:stretch>
            <a:fillRect/>
          </a:stretch>
        </p:blipFill>
        <p:spPr>
          <a:xfrm>
            <a:off x="1631504" y="1019834"/>
            <a:ext cx="8821677" cy="5145470"/>
          </a:xfrm>
          <a:prstGeom prst="rect">
            <a:avLst/>
          </a:prstGeom>
        </p:spPr>
      </p:pic>
    </p:spTree>
    <p:extLst>
      <p:ext uri="{BB962C8B-B14F-4D97-AF65-F5344CB8AC3E}">
        <p14:creationId xmlns:p14="http://schemas.microsoft.com/office/powerpoint/2010/main" val="278323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0DF774-D45B-4142-9094-0C84936129EE}"/>
              </a:ext>
            </a:extLst>
          </p:cNvPr>
          <p:cNvSpPr>
            <a:spLocks noGrp="1"/>
          </p:cNvSpPr>
          <p:nvPr>
            <p:ph type="title"/>
          </p:nvPr>
        </p:nvSpPr>
        <p:spPr/>
        <p:txBody>
          <a:bodyPr/>
          <a:lstStyle/>
          <a:p>
            <a:r>
              <a:rPr lang="fr-FR" dirty="0"/>
              <a:t>Range</a:t>
            </a:r>
          </a:p>
        </p:txBody>
      </p:sp>
      <p:sp>
        <p:nvSpPr>
          <p:cNvPr id="4" name="Espace réservé du pied de page 3">
            <a:extLst>
              <a:ext uri="{FF2B5EF4-FFF2-40B4-BE49-F238E27FC236}">
                <a16:creationId xmlns:a16="http://schemas.microsoft.com/office/drawing/2014/main" id="{7FF77304-8B9B-4A04-A0CF-E61089ED85DD}"/>
              </a:ext>
            </a:extLst>
          </p:cNvPr>
          <p:cNvSpPr>
            <a:spLocks noGrp="1"/>
          </p:cNvSpPr>
          <p:nvPr>
            <p:ph type="ftr" sz="quarter" idx="11"/>
          </p:nvPr>
        </p:nvSpPr>
        <p:spPr/>
        <p:txBody>
          <a:bodyPr/>
          <a:lstStyle/>
          <a:p>
            <a:r>
              <a:rPr lang="en-US"/>
              <a:t>Statistics Applied to Management - Franck JAOTOMBO 2020</a:t>
            </a:r>
            <a:endParaRPr lang="fr-FR"/>
          </a:p>
        </p:txBody>
      </p:sp>
      <p:sp>
        <p:nvSpPr>
          <p:cNvPr id="5" name="Espace réservé du numéro de diapositive 4">
            <a:extLst>
              <a:ext uri="{FF2B5EF4-FFF2-40B4-BE49-F238E27FC236}">
                <a16:creationId xmlns:a16="http://schemas.microsoft.com/office/drawing/2014/main" id="{8698E340-B321-4479-80FE-BC6611729361}"/>
              </a:ext>
            </a:extLst>
          </p:cNvPr>
          <p:cNvSpPr>
            <a:spLocks noGrp="1"/>
          </p:cNvSpPr>
          <p:nvPr>
            <p:ph type="sldNum" sz="quarter" idx="12"/>
          </p:nvPr>
        </p:nvSpPr>
        <p:spPr/>
        <p:txBody>
          <a:bodyPr/>
          <a:lstStyle/>
          <a:p>
            <a:fld id="{F49EF4BE-7DC8-454E-8E3C-5967FFA3878F}" type="slidenum">
              <a:rPr lang="fr-FR" smtClean="0"/>
              <a:t>29</a:t>
            </a:fld>
            <a:endParaRPr lang="fr-FR"/>
          </a:p>
        </p:txBody>
      </p:sp>
      <p:pic>
        <p:nvPicPr>
          <p:cNvPr id="46" name="Image 45">
            <a:extLst>
              <a:ext uri="{FF2B5EF4-FFF2-40B4-BE49-F238E27FC236}">
                <a16:creationId xmlns:a16="http://schemas.microsoft.com/office/drawing/2014/main" id="{54D60200-F48B-46B2-BD2D-4C752981EDFD}"/>
              </a:ext>
            </a:extLst>
          </p:cNvPr>
          <p:cNvPicPr>
            <a:picLocks noChangeAspect="1"/>
          </p:cNvPicPr>
          <p:nvPr/>
        </p:nvPicPr>
        <p:blipFill>
          <a:blip r:embed="rId2"/>
          <a:stretch>
            <a:fillRect/>
          </a:stretch>
        </p:blipFill>
        <p:spPr>
          <a:xfrm>
            <a:off x="983432" y="1196752"/>
            <a:ext cx="8524366" cy="4680520"/>
          </a:xfrm>
          <a:prstGeom prst="rect">
            <a:avLst/>
          </a:prstGeom>
        </p:spPr>
      </p:pic>
    </p:spTree>
    <p:extLst>
      <p:ext uri="{BB962C8B-B14F-4D97-AF65-F5344CB8AC3E}">
        <p14:creationId xmlns:p14="http://schemas.microsoft.com/office/powerpoint/2010/main" val="1973102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FR" dirty="0" err="1"/>
              <a:t>Outline</a:t>
            </a:r>
            <a:r>
              <a:rPr lang="fr-FR" dirty="0"/>
              <a:t> &amp;  Program</a:t>
            </a:r>
          </a:p>
        </p:txBody>
      </p:sp>
      <p:sp>
        <p:nvSpPr>
          <p:cNvPr id="3" name="Espace réservé du contenu 2"/>
          <p:cNvSpPr>
            <a:spLocks noGrp="1"/>
          </p:cNvSpPr>
          <p:nvPr>
            <p:ph idx="1"/>
            <p:custDataLst>
              <p:tags r:id="rId2"/>
            </p:custDataLst>
          </p:nvPr>
        </p:nvSpPr>
        <p:spPr/>
        <p:txBody>
          <a:bodyPr>
            <a:normAutofit/>
          </a:bodyPr>
          <a:lstStyle/>
          <a:p>
            <a:r>
              <a:rPr lang="fr-FR" dirty="0"/>
              <a:t>One </a:t>
            </a:r>
            <a:r>
              <a:rPr lang="fr-FR" dirty="0" err="1"/>
              <a:t>week</a:t>
            </a:r>
            <a:r>
              <a:rPr lang="fr-FR" dirty="0"/>
              <a:t> </a:t>
            </a:r>
            <a:r>
              <a:rPr lang="fr-FR" dirty="0" err="1"/>
              <a:t>dedicated</a:t>
            </a:r>
            <a:r>
              <a:rPr lang="fr-FR" dirty="0"/>
              <a:t> to </a:t>
            </a:r>
            <a:r>
              <a:rPr lang="fr-FR" dirty="0" err="1"/>
              <a:t>improve</a:t>
            </a:r>
            <a:r>
              <a:rPr lang="fr-FR" dirty="0"/>
              <a:t> </a:t>
            </a:r>
            <a:r>
              <a:rPr lang="fr-FR" dirty="0" err="1"/>
              <a:t>your</a:t>
            </a:r>
            <a:r>
              <a:rPr lang="fr-FR" dirty="0"/>
              <a:t> python </a:t>
            </a:r>
            <a:r>
              <a:rPr lang="fr-FR" dirty="0" err="1"/>
              <a:t>programming</a:t>
            </a:r>
            <a:r>
              <a:rPr lang="fr-FR" dirty="0"/>
              <a:t> </a:t>
            </a:r>
            <a:r>
              <a:rPr lang="fr-FR" dirty="0" err="1"/>
              <a:t>skills</a:t>
            </a:r>
            <a:r>
              <a:rPr lang="fr-FR" dirty="0"/>
              <a:t> and </a:t>
            </a:r>
            <a:r>
              <a:rPr lang="fr-FR" dirty="0" err="1"/>
              <a:t>review</a:t>
            </a:r>
            <a:r>
              <a:rPr lang="fr-FR" dirty="0"/>
              <a:t> basic </a:t>
            </a:r>
            <a:r>
              <a:rPr lang="fr-FR" dirty="0" err="1"/>
              <a:t>statistical</a:t>
            </a:r>
            <a:r>
              <a:rPr lang="fr-FR" dirty="0"/>
              <a:t> notions</a:t>
            </a:r>
          </a:p>
          <a:p>
            <a:r>
              <a:rPr lang="fr-FR" dirty="0"/>
              <a:t>Day 1 (</a:t>
            </a:r>
            <a:r>
              <a:rPr lang="fr-FR" dirty="0" err="1"/>
              <a:t>today</a:t>
            </a:r>
            <a:r>
              <a:rPr lang="fr-FR" dirty="0"/>
              <a:t>!) =&gt; Introduction, data, data </a:t>
            </a:r>
            <a:r>
              <a:rPr lang="fr-FR" dirty="0" err="1"/>
              <a:t>cleaning</a:t>
            </a:r>
            <a:endParaRPr lang="fr-FR" dirty="0"/>
          </a:p>
          <a:p>
            <a:r>
              <a:rPr lang="fr-FR" dirty="0"/>
              <a:t>Day 2 =&gt; </a:t>
            </a:r>
            <a:r>
              <a:rPr lang="fr-FR" dirty="0" err="1"/>
              <a:t>Univariate</a:t>
            </a:r>
            <a:r>
              <a:rPr lang="fr-FR" dirty="0"/>
              <a:t> </a:t>
            </a:r>
            <a:r>
              <a:rPr lang="fr-FR" dirty="0" err="1"/>
              <a:t>statistics</a:t>
            </a:r>
            <a:endParaRPr lang="fr-FR" dirty="0"/>
          </a:p>
          <a:p>
            <a:r>
              <a:rPr lang="fr-FR" dirty="0"/>
              <a:t>Day 3 =&gt; </a:t>
            </a:r>
            <a:r>
              <a:rPr lang="fr-FR" dirty="0" err="1"/>
              <a:t>Bivariate</a:t>
            </a:r>
            <a:r>
              <a:rPr lang="fr-FR" dirty="0"/>
              <a:t> </a:t>
            </a:r>
            <a:r>
              <a:rPr lang="fr-FR" dirty="0" err="1"/>
              <a:t>statistics</a:t>
            </a:r>
            <a:endParaRPr lang="fr-FR" dirty="0"/>
          </a:p>
          <a:p>
            <a:r>
              <a:rPr lang="fr-FR" dirty="0"/>
              <a:t>Day 4 =&gt; </a:t>
            </a:r>
            <a:r>
              <a:rPr lang="fr-FR" dirty="0" err="1"/>
              <a:t>Hypothesis</a:t>
            </a:r>
            <a:r>
              <a:rPr lang="fr-FR" dirty="0"/>
              <a:t> </a:t>
            </a:r>
            <a:r>
              <a:rPr lang="fr-FR" dirty="0" err="1"/>
              <a:t>testing</a:t>
            </a:r>
            <a:r>
              <a:rPr lang="fr-FR" dirty="0"/>
              <a:t> and important distributions</a:t>
            </a:r>
          </a:p>
          <a:p>
            <a:r>
              <a:rPr lang="fr-FR" dirty="0"/>
              <a:t>Day 5 =&gt; </a:t>
            </a:r>
            <a:r>
              <a:rPr lang="fr-FR" dirty="0" err="1"/>
              <a:t>Review</a:t>
            </a:r>
            <a:r>
              <a:rPr lang="fr-FR" dirty="0"/>
              <a:t> </a:t>
            </a:r>
            <a:r>
              <a:rPr lang="fr-FR" dirty="0" err="1"/>
              <a:t>linear</a:t>
            </a:r>
            <a:r>
              <a:rPr lang="fr-FR" dirty="0"/>
              <a:t> </a:t>
            </a:r>
            <a:r>
              <a:rPr lang="fr-FR" dirty="0" err="1"/>
              <a:t>algebra</a:t>
            </a:r>
            <a:endParaRPr lang="fr-FR" dirty="0"/>
          </a:p>
        </p:txBody>
      </p:sp>
      <p:sp>
        <p:nvSpPr>
          <p:cNvPr id="4" name="Espace réservé du pied de page 3"/>
          <p:cNvSpPr>
            <a:spLocks noGrp="1"/>
          </p:cNvSpPr>
          <p:nvPr>
            <p:ph type="ftr" sz="quarter" idx="11"/>
            <p:custDataLst>
              <p:tags r:id="rId3"/>
            </p:custDataLst>
          </p:nvPr>
        </p:nvSpPr>
        <p:spPr/>
        <p:txBody>
          <a:bodyPr/>
          <a:lstStyle/>
          <a:p>
            <a:r>
              <a:rPr lang="en-US" dirty="0"/>
              <a:t>AI Booster Week 02 – Session 01 - Franck JAOTOMBO &amp; Antoine SCHERRER 2023</a:t>
            </a:r>
            <a:endParaRPr lang="fr-FR" dirty="0"/>
          </a:p>
        </p:txBody>
      </p:sp>
      <p:sp>
        <p:nvSpPr>
          <p:cNvPr id="5" name="Espace réservé du numéro de diapositive 4"/>
          <p:cNvSpPr>
            <a:spLocks noGrp="1"/>
          </p:cNvSpPr>
          <p:nvPr>
            <p:ph type="sldNum" sz="quarter" idx="12"/>
            <p:custDataLst>
              <p:tags r:id="rId4"/>
            </p:custDataLst>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9EF4BE-7DC8-454E-8E3C-5967FFA3878F}" type="slidenum">
              <a:rPr kumimoji="0" lang="fr-FR" sz="1400" b="1"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fr-FR" sz="1400" b="1"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26019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2253F5-A8EC-49E9-8F6F-334453300945}"/>
              </a:ext>
            </a:extLst>
          </p:cNvPr>
          <p:cNvSpPr>
            <a:spLocks noGrp="1"/>
          </p:cNvSpPr>
          <p:nvPr>
            <p:ph type="title"/>
          </p:nvPr>
        </p:nvSpPr>
        <p:spPr/>
        <p:txBody>
          <a:bodyPr/>
          <a:lstStyle/>
          <a:p>
            <a:r>
              <a:rPr lang="en-US" dirty="0"/>
              <a:t>Disadvantages of the Range</a:t>
            </a:r>
            <a:endParaRPr lang="fr-FR" dirty="0"/>
          </a:p>
        </p:txBody>
      </p:sp>
      <p:sp>
        <p:nvSpPr>
          <p:cNvPr id="4" name="Espace réservé du pied de page 3">
            <a:extLst>
              <a:ext uri="{FF2B5EF4-FFF2-40B4-BE49-F238E27FC236}">
                <a16:creationId xmlns:a16="http://schemas.microsoft.com/office/drawing/2014/main" id="{EE12025C-74F6-4828-8F72-5690447F6759}"/>
              </a:ext>
            </a:extLst>
          </p:cNvPr>
          <p:cNvSpPr>
            <a:spLocks noGrp="1"/>
          </p:cNvSpPr>
          <p:nvPr>
            <p:ph type="ftr" sz="quarter" idx="11"/>
          </p:nvPr>
        </p:nvSpPr>
        <p:spPr/>
        <p:txBody>
          <a:bodyPr/>
          <a:lstStyle/>
          <a:p>
            <a:r>
              <a:rPr lang="en-US"/>
              <a:t>Statistics Applied to Management - Franck JAOTOMBO 2020</a:t>
            </a:r>
            <a:endParaRPr lang="fr-FR"/>
          </a:p>
        </p:txBody>
      </p:sp>
      <p:sp>
        <p:nvSpPr>
          <p:cNvPr id="5" name="Espace réservé du numéro de diapositive 4">
            <a:extLst>
              <a:ext uri="{FF2B5EF4-FFF2-40B4-BE49-F238E27FC236}">
                <a16:creationId xmlns:a16="http://schemas.microsoft.com/office/drawing/2014/main" id="{EA914250-7139-477D-9DBC-8520A8BAF1E8}"/>
              </a:ext>
            </a:extLst>
          </p:cNvPr>
          <p:cNvSpPr>
            <a:spLocks noGrp="1"/>
          </p:cNvSpPr>
          <p:nvPr>
            <p:ph type="sldNum" sz="quarter" idx="12"/>
          </p:nvPr>
        </p:nvSpPr>
        <p:spPr/>
        <p:txBody>
          <a:bodyPr/>
          <a:lstStyle/>
          <a:p>
            <a:fld id="{F49EF4BE-7DC8-454E-8E3C-5967FFA3878F}" type="slidenum">
              <a:rPr lang="fr-FR" smtClean="0"/>
              <a:t>30</a:t>
            </a:fld>
            <a:endParaRPr lang="fr-FR"/>
          </a:p>
        </p:txBody>
      </p:sp>
      <p:sp>
        <p:nvSpPr>
          <p:cNvPr id="6" name="Rectangle 2">
            <a:extLst>
              <a:ext uri="{FF2B5EF4-FFF2-40B4-BE49-F238E27FC236}">
                <a16:creationId xmlns:a16="http://schemas.microsoft.com/office/drawing/2014/main" id="{117DDA45-0813-47A2-A591-9AE4C4AE5C37}"/>
              </a:ext>
            </a:extLst>
          </p:cNvPr>
          <p:cNvSpPr txBox="1">
            <a:spLocks noChangeArrowheads="1"/>
          </p:cNvSpPr>
          <p:nvPr/>
        </p:nvSpPr>
        <p:spPr>
          <a:xfrm>
            <a:off x="762000" y="1219200"/>
            <a:ext cx="11030160" cy="4114800"/>
          </a:xfrm>
          <a:prstGeom prst="rect">
            <a:avLst/>
          </a:prstGeom>
        </p:spPr>
        <p:txBody>
          <a:bodyPr vert="horz" lIns="91440" tIns="45720" rIns="91440" bIns="45720" rtlCol="0">
            <a:normAutofit/>
          </a:bodyPr>
          <a:lstStyle>
            <a:lvl1pPr marL="342891" indent="-342891" algn="l" defTabSz="914377" rtl="0" eaLnBrk="1" latinLnBrk="0" hangingPunct="1">
              <a:spcBef>
                <a:spcPct val="20000"/>
              </a:spcBef>
              <a:buFont typeface="Arial" pitchFamily="34" charset="0"/>
              <a:buChar char="•"/>
              <a:defRPr sz="3200" b="0" kern="1200">
                <a:solidFill>
                  <a:srgbClr val="990099"/>
                </a:solidFill>
                <a:latin typeface="Calibri Light" pitchFamily="34" charset="0"/>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2971" indent="-228594" algn="l" defTabSz="914377" rtl="0" eaLnBrk="1" latinLnBrk="0" hangingPunct="1">
              <a:spcBef>
                <a:spcPct val="20000"/>
              </a:spcBef>
              <a:buFont typeface="Arial" pitchFamily="34" charset="0"/>
              <a:buChar char="•"/>
              <a:defRPr sz="2400" kern="1200">
                <a:solidFill>
                  <a:srgbClr val="0070C0"/>
                </a:solidFill>
                <a:latin typeface="Calibri Light" pitchFamily="34" charset="0"/>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Ignores the way in which data are distributed</a:t>
            </a:r>
          </a:p>
          <a:p>
            <a:endParaRPr lang="en-US" dirty="0"/>
          </a:p>
          <a:p>
            <a:endParaRPr lang="en-US" dirty="0"/>
          </a:p>
          <a:p>
            <a:endParaRPr lang="en-US" dirty="0"/>
          </a:p>
          <a:p>
            <a:r>
              <a:rPr lang="en-US" dirty="0"/>
              <a:t>Sensitive to outliers</a:t>
            </a:r>
          </a:p>
          <a:p>
            <a:pPr>
              <a:buFont typeface="Wingdings" pitchFamily="2" charset="2"/>
              <a:buNone/>
            </a:pPr>
            <a:endParaRPr lang="en-US" dirty="0"/>
          </a:p>
          <a:p>
            <a:pPr>
              <a:buFont typeface="Wingdings" pitchFamily="2" charset="2"/>
              <a:buNone/>
            </a:pPr>
            <a:endParaRPr lang="en-US" dirty="0"/>
          </a:p>
        </p:txBody>
      </p:sp>
      <p:sp>
        <p:nvSpPr>
          <p:cNvPr id="7" name="Line 3">
            <a:extLst>
              <a:ext uri="{FF2B5EF4-FFF2-40B4-BE49-F238E27FC236}">
                <a16:creationId xmlns:a16="http://schemas.microsoft.com/office/drawing/2014/main" id="{D4F29BF9-19CD-4AFA-B077-C68535923AC5}"/>
              </a:ext>
            </a:extLst>
          </p:cNvPr>
          <p:cNvSpPr>
            <a:spLocks noChangeShapeType="1"/>
          </p:cNvSpPr>
          <p:nvPr/>
        </p:nvSpPr>
        <p:spPr bwMode="auto">
          <a:xfrm>
            <a:off x="1813943" y="2428465"/>
            <a:ext cx="3049587" cy="0"/>
          </a:xfrm>
          <a:prstGeom prst="line">
            <a:avLst/>
          </a:prstGeom>
          <a:noFill/>
          <a:ln w="12700">
            <a:solidFill>
              <a:srgbClr val="FFFFCC"/>
            </a:solidFill>
            <a:round/>
            <a:headEnd/>
            <a:tailEnd/>
          </a:ln>
        </p:spPr>
        <p:txBody>
          <a:bodyPr/>
          <a:lstStyle/>
          <a:p>
            <a:endParaRPr lang="en-US"/>
          </a:p>
        </p:txBody>
      </p:sp>
      <p:sp>
        <p:nvSpPr>
          <p:cNvPr id="8" name="Oval 4">
            <a:extLst>
              <a:ext uri="{FF2B5EF4-FFF2-40B4-BE49-F238E27FC236}">
                <a16:creationId xmlns:a16="http://schemas.microsoft.com/office/drawing/2014/main" id="{71626BE2-6C0C-4226-87D4-00272C27EB22}"/>
              </a:ext>
            </a:extLst>
          </p:cNvPr>
          <p:cNvSpPr>
            <a:spLocks noChangeArrowheads="1"/>
          </p:cNvSpPr>
          <p:nvPr/>
        </p:nvSpPr>
        <p:spPr bwMode="auto">
          <a:xfrm>
            <a:off x="1872680" y="2276065"/>
            <a:ext cx="152400" cy="152400"/>
          </a:xfrm>
          <a:prstGeom prst="ellipse">
            <a:avLst/>
          </a:prstGeom>
          <a:solidFill>
            <a:schemeClr val="hlink"/>
          </a:solidFill>
          <a:ln w="12700">
            <a:solidFill>
              <a:schemeClr val="tx1"/>
            </a:solidFill>
            <a:round/>
            <a:headEnd/>
            <a:tailEnd/>
          </a:ln>
        </p:spPr>
        <p:txBody>
          <a:bodyPr wrap="none" anchor="ctr"/>
          <a:lstStyle/>
          <a:p>
            <a:endParaRPr lang="en-GB"/>
          </a:p>
        </p:txBody>
      </p:sp>
      <p:sp>
        <p:nvSpPr>
          <p:cNvPr id="9" name="Oval 5">
            <a:extLst>
              <a:ext uri="{FF2B5EF4-FFF2-40B4-BE49-F238E27FC236}">
                <a16:creationId xmlns:a16="http://schemas.microsoft.com/office/drawing/2014/main" id="{18A6888B-E96A-4A62-8AA8-E32BA13B466F}"/>
              </a:ext>
            </a:extLst>
          </p:cNvPr>
          <p:cNvSpPr>
            <a:spLocks noChangeArrowheads="1"/>
          </p:cNvSpPr>
          <p:nvPr/>
        </p:nvSpPr>
        <p:spPr bwMode="auto">
          <a:xfrm>
            <a:off x="2863280" y="2276065"/>
            <a:ext cx="152400" cy="152400"/>
          </a:xfrm>
          <a:prstGeom prst="ellipse">
            <a:avLst/>
          </a:prstGeom>
          <a:solidFill>
            <a:schemeClr val="hlink"/>
          </a:solidFill>
          <a:ln w="12700">
            <a:solidFill>
              <a:schemeClr val="tx1"/>
            </a:solidFill>
            <a:round/>
            <a:headEnd/>
            <a:tailEnd/>
          </a:ln>
        </p:spPr>
        <p:txBody>
          <a:bodyPr wrap="none" anchor="ctr"/>
          <a:lstStyle/>
          <a:p>
            <a:endParaRPr lang="en-GB"/>
          </a:p>
        </p:txBody>
      </p:sp>
      <p:sp>
        <p:nvSpPr>
          <p:cNvPr id="10" name="Oval 6">
            <a:extLst>
              <a:ext uri="{FF2B5EF4-FFF2-40B4-BE49-F238E27FC236}">
                <a16:creationId xmlns:a16="http://schemas.microsoft.com/office/drawing/2014/main" id="{1FDCCDA5-A465-40C3-9FB7-F372725BE31C}"/>
              </a:ext>
            </a:extLst>
          </p:cNvPr>
          <p:cNvSpPr>
            <a:spLocks noChangeArrowheads="1"/>
          </p:cNvSpPr>
          <p:nvPr/>
        </p:nvSpPr>
        <p:spPr bwMode="auto">
          <a:xfrm>
            <a:off x="4539680" y="2276065"/>
            <a:ext cx="152400" cy="152400"/>
          </a:xfrm>
          <a:prstGeom prst="ellipse">
            <a:avLst/>
          </a:prstGeom>
          <a:solidFill>
            <a:schemeClr val="hlink"/>
          </a:solidFill>
          <a:ln w="12700">
            <a:solidFill>
              <a:schemeClr val="tx1"/>
            </a:solidFill>
            <a:round/>
            <a:headEnd/>
            <a:tailEnd/>
          </a:ln>
        </p:spPr>
        <p:txBody>
          <a:bodyPr wrap="none" anchor="ctr"/>
          <a:lstStyle/>
          <a:p>
            <a:endParaRPr lang="en-GB"/>
          </a:p>
        </p:txBody>
      </p:sp>
      <p:sp>
        <p:nvSpPr>
          <p:cNvPr id="11" name="Oval 7">
            <a:extLst>
              <a:ext uri="{FF2B5EF4-FFF2-40B4-BE49-F238E27FC236}">
                <a16:creationId xmlns:a16="http://schemas.microsoft.com/office/drawing/2014/main" id="{A9B82C46-97BD-4F8A-891B-A049A7AE6C60}"/>
              </a:ext>
            </a:extLst>
          </p:cNvPr>
          <p:cNvSpPr>
            <a:spLocks noChangeArrowheads="1"/>
          </p:cNvSpPr>
          <p:nvPr/>
        </p:nvSpPr>
        <p:spPr bwMode="auto">
          <a:xfrm>
            <a:off x="3396680" y="2276065"/>
            <a:ext cx="152400" cy="152400"/>
          </a:xfrm>
          <a:prstGeom prst="ellipse">
            <a:avLst/>
          </a:prstGeom>
          <a:solidFill>
            <a:schemeClr val="hlink"/>
          </a:solidFill>
          <a:ln w="12700">
            <a:solidFill>
              <a:schemeClr val="tx1"/>
            </a:solidFill>
            <a:round/>
            <a:headEnd/>
            <a:tailEnd/>
          </a:ln>
        </p:spPr>
        <p:txBody>
          <a:bodyPr wrap="none" anchor="ctr"/>
          <a:lstStyle/>
          <a:p>
            <a:endParaRPr lang="en-GB"/>
          </a:p>
        </p:txBody>
      </p:sp>
      <p:sp>
        <p:nvSpPr>
          <p:cNvPr id="12" name="Oval 8">
            <a:extLst>
              <a:ext uri="{FF2B5EF4-FFF2-40B4-BE49-F238E27FC236}">
                <a16:creationId xmlns:a16="http://schemas.microsoft.com/office/drawing/2014/main" id="{C68B93FB-C495-49E5-88AD-153017609F7D}"/>
              </a:ext>
            </a:extLst>
          </p:cNvPr>
          <p:cNvSpPr>
            <a:spLocks noChangeArrowheads="1"/>
          </p:cNvSpPr>
          <p:nvPr/>
        </p:nvSpPr>
        <p:spPr bwMode="auto">
          <a:xfrm>
            <a:off x="4006280" y="2276065"/>
            <a:ext cx="152400" cy="152400"/>
          </a:xfrm>
          <a:prstGeom prst="ellipse">
            <a:avLst/>
          </a:prstGeom>
          <a:solidFill>
            <a:schemeClr val="hlink"/>
          </a:solidFill>
          <a:ln w="12700">
            <a:solidFill>
              <a:schemeClr val="tx1"/>
            </a:solidFill>
            <a:round/>
            <a:headEnd/>
            <a:tailEnd/>
          </a:ln>
        </p:spPr>
        <p:txBody>
          <a:bodyPr wrap="none" anchor="ctr"/>
          <a:lstStyle/>
          <a:p>
            <a:endParaRPr lang="en-GB"/>
          </a:p>
        </p:txBody>
      </p:sp>
      <p:sp>
        <p:nvSpPr>
          <p:cNvPr id="13" name="Oval 9">
            <a:extLst>
              <a:ext uri="{FF2B5EF4-FFF2-40B4-BE49-F238E27FC236}">
                <a16:creationId xmlns:a16="http://schemas.microsoft.com/office/drawing/2014/main" id="{0C48F825-2730-46C7-BBA9-23DFB5EF48E8}"/>
              </a:ext>
            </a:extLst>
          </p:cNvPr>
          <p:cNvSpPr>
            <a:spLocks noChangeArrowheads="1"/>
          </p:cNvSpPr>
          <p:nvPr/>
        </p:nvSpPr>
        <p:spPr bwMode="auto">
          <a:xfrm>
            <a:off x="2406080" y="2276065"/>
            <a:ext cx="152400" cy="152400"/>
          </a:xfrm>
          <a:prstGeom prst="ellipse">
            <a:avLst/>
          </a:prstGeom>
          <a:solidFill>
            <a:schemeClr val="hlink"/>
          </a:solidFill>
          <a:ln w="12700">
            <a:solidFill>
              <a:schemeClr val="tx1"/>
            </a:solidFill>
            <a:round/>
            <a:headEnd/>
            <a:tailEnd/>
          </a:ln>
        </p:spPr>
        <p:txBody>
          <a:bodyPr wrap="none" anchor="ctr"/>
          <a:lstStyle/>
          <a:p>
            <a:endParaRPr lang="en-GB"/>
          </a:p>
        </p:txBody>
      </p:sp>
      <p:sp>
        <p:nvSpPr>
          <p:cNvPr id="14" name="Rectangle 10">
            <a:extLst>
              <a:ext uri="{FF2B5EF4-FFF2-40B4-BE49-F238E27FC236}">
                <a16:creationId xmlns:a16="http://schemas.microsoft.com/office/drawing/2014/main" id="{CFA0104A-0F12-4E11-869D-E947298D5963}"/>
              </a:ext>
            </a:extLst>
          </p:cNvPr>
          <p:cNvSpPr>
            <a:spLocks noChangeArrowheads="1"/>
          </p:cNvSpPr>
          <p:nvPr/>
        </p:nvSpPr>
        <p:spPr bwMode="auto">
          <a:xfrm>
            <a:off x="1796480" y="2428465"/>
            <a:ext cx="3276600" cy="393700"/>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2000" dirty="0">
                <a:latin typeface="Arial" panose="020B0604020202020204" pitchFamily="34" charset="0"/>
                <a:cs typeface="Arial" panose="020B0604020202020204" pitchFamily="34" charset="0"/>
              </a:rPr>
              <a:t>7     8     9     10    11    12</a:t>
            </a:r>
          </a:p>
        </p:txBody>
      </p:sp>
      <p:sp>
        <p:nvSpPr>
          <p:cNvPr id="15" name="Rectangle 11">
            <a:extLst>
              <a:ext uri="{FF2B5EF4-FFF2-40B4-BE49-F238E27FC236}">
                <a16:creationId xmlns:a16="http://schemas.microsoft.com/office/drawing/2014/main" id="{4553B657-4E82-4205-819A-459EB3A32BEB}"/>
              </a:ext>
            </a:extLst>
          </p:cNvPr>
          <p:cNvSpPr>
            <a:spLocks noChangeArrowheads="1"/>
          </p:cNvSpPr>
          <p:nvPr/>
        </p:nvSpPr>
        <p:spPr bwMode="auto">
          <a:xfrm>
            <a:off x="1872680" y="2822165"/>
            <a:ext cx="2752725" cy="406400"/>
          </a:xfrm>
          <a:prstGeom prst="rect">
            <a:avLst/>
          </a:prstGeom>
          <a:solidFill>
            <a:srgbClr val="CCECFF"/>
          </a:solidFill>
          <a:ln w="12700">
            <a:solidFill>
              <a:schemeClr val="tx1"/>
            </a:solidFill>
            <a:miter lim="800000"/>
            <a:headEnd/>
            <a:tailEnd/>
          </a:ln>
        </p:spPr>
        <p:txBody>
          <a:bodyPr lIns="90488" tIns="44450" rIns="90488" bIns="44450">
            <a:spAutoFit/>
          </a:bodyPr>
          <a:lstStyle/>
          <a:p>
            <a:pPr algn="ctr" eaLnBrk="0" hangingPunct="0">
              <a:spcBef>
                <a:spcPct val="50000"/>
              </a:spcBef>
            </a:pPr>
            <a:r>
              <a:rPr lang="en-US" sz="2000"/>
              <a:t>Range = 12 - 7 = 5</a:t>
            </a:r>
          </a:p>
        </p:txBody>
      </p:sp>
      <p:sp>
        <p:nvSpPr>
          <p:cNvPr id="16" name="Line 12">
            <a:extLst>
              <a:ext uri="{FF2B5EF4-FFF2-40B4-BE49-F238E27FC236}">
                <a16:creationId xmlns:a16="http://schemas.microsoft.com/office/drawing/2014/main" id="{2431D481-C53F-4E01-AC89-D0CE651ACE92}"/>
              </a:ext>
            </a:extLst>
          </p:cNvPr>
          <p:cNvSpPr>
            <a:spLocks noChangeShapeType="1"/>
          </p:cNvSpPr>
          <p:nvPr/>
        </p:nvSpPr>
        <p:spPr bwMode="auto">
          <a:xfrm>
            <a:off x="5704905" y="2433228"/>
            <a:ext cx="3049588" cy="0"/>
          </a:xfrm>
          <a:prstGeom prst="line">
            <a:avLst/>
          </a:prstGeom>
          <a:noFill/>
          <a:ln w="12700">
            <a:solidFill>
              <a:srgbClr val="FFFFCC"/>
            </a:solidFill>
            <a:round/>
            <a:headEnd/>
            <a:tailEnd/>
          </a:ln>
        </p:spPr>
        <p:txBody>
          <a:bodyPr/>
          <a:lstStyle/>
          <a:p>
            <a:endParaRPr lang="en-US"/>
          </a:p>
        </p:txBody>
      </p:sp>
      <p:sp>
        <p:nvSpPr>
          <p:cNvPr id="17" name="Rectangle 13">
            <a:extLst>
              <a:ext uri="{FF2B5EF4-FFF2-40B4-BE49-F238E27FC236}">
                <a16:creationId xmlns:a16="http://schemas.microsoft.com/office/drawing/2014/main" id="{3354A377-F0F5-4B43-8D14-51A28300147D}"/>
              </a:ext>
            </a:extLst>
          </p:cNvPr>
          <p:cNvSpPr>
            <a:spLocks noChangeArrowheads="1"/>
          </p:cNvSpPr>
          <p:nvPr/>
        </p:nvSpPr>
        <p:spPr bwMode="auto">
          <a:xfrm>
            <a:off x="5682680" y="2428465"/>
            <a:ext cx="3429000" cy="393700"/>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en-US" sz="2000" dirty="0">
                <a:latin typeface="Arial" panose="020B0604020202020204" pitchFamily="34" charset="0"/>
                <a:cs typeface="Arial" panose="020B0604020202020204" pitchFamily="34" charset="0"/>
              </a:rPr>
              <a:t>7     8     9    10     11    12</a:t>
            </a:r>
          </a:p>
        </p:txBody>
      </p:sp>
      <p:sp>
        <p:nvSpPr>
          <p:cNvPr id="18" name="Oval 14">
            <a:extLst>
              <a:ext uri="{FF2B5EF4-FFF2-40B4-BE49-F238E27FC236}">
                <a16:creationId xmlns:a16="http://schemas.microsoft.com/office/drawing/2014/main" id="{9DE041E7-3F22-4B18-937D-A068B9014C98}"/>
              </a:ext>
            </a:extLst>
          </p:cNvPr>
          <p:cNvSpPr>
            <a:spLocks noChangeArrowheads="1"/>
          </p:cNvSpPr>
          <p:nvPr/>
        </p:nvSpPr>
        <p:spPr bwMode="auto">
          <a:xfrm>
            <a:off x="5763643" y="2280828"/>
            <a:ext cx="152400" cy="152400"/>
          </a:xfrm>
          <a:prstGeom prst="ellipse">
            <a:avLst/>
          </a:prstGeom>
          <a:solidFill>
            <a:schemeClr val="hlink"/>
          </a:solidFill>
          <a:ln w="12700">
            <a:solidFill>
              <a:schemeClr val="tx1"/>
            </a:solidFill>
            <a:round/>
            <a:headEnd/>
            <a:tailEnd/>
          </a:ln>
        </p:spPr>
        <p:txBody>
          <a:bodyPr wrap="none" anchor="ctr"/>
          <a:lstStyle/>
          <a:p>
            <a:endParaRPr lang="en-GB"/>
          </a:p>
        </p:txBody>
      </p:sp>
      <p:sp>
        <p:nvSpPr>
          <p:cNvPr id="19" name="Oval 15">
            <a:extLst>
              <a:ext uri="{FF2B5EF4-FFF2-40B4-BE49-F238E27FC236}">
                <a16:creationId xmlns:a16="http://schemas.microsoft.com/office/drawing/2014/main" id="{1433534C-3812-4239-9D5A-11BAD9A3B76C}"/>
              </a:ext>
            </a:extLst>
          </p:cNvPr>
          <p:cNvSpPr>
            <a:spLocks noChangeArrowheads="1"/>
          </p:cNvSpPr>
          <p:nvPr/>
        </p:nvSpPr>
        <p:spPr bwMode="auto">
          <a:xfrm>
            <a:off x="7287643" y="2280828"/>
            <a:ext cx="152400" cy="152400"/>
          </a:xfrm>
          <a:prstGeom prst="ellipse">
            <a:avLst/>
          </a:prstGeom>
          <a:solidFill>
            <a:schemeClr val="hlink"/>
          </a:solidFill>
          <a:ln w="12700">
            <a:solidFill>
              <a:schemeClr val="tx1"/>
            </a:solidFill>
            <a:round/>
            <a:headEnd/>
            <a:tailEnd/>
          </a:ln>
        </p:spPr>
        <p:txBody>
          <a:bodyPr wrap="none" anchor="ctr"/>
          <a:lstStyle/>
          <a:p>
            <a:endParaRPr lang="en-GB"/>
          </a:p>
        </p:txBody>
      </p:sp>
      <p:sp>
        <p:nvSpPr>
          <p:cNvPr id="20" name="Oval 16">
            <a:extLst>
              <a:ext uri="{FF2B5EF4-FFF2-40B4-BE49-F238E27FC236}">
                <a16:creationId xmlns:a16="http://schemas.microsoft.com/office/drawing/2014/main" id="{7005241C-0C02-4DA2-9C95-3273D95DA0E6}"/>
              </a:ext>
            </a:extLst>
          </p:cNvPr>
          <p:cNvSpPr>
            <a:spLocks noChangeArrowheads="1"/>
          </p:cNvSpPr>
          <p:nvPr/>
        </p:nvSpPr>
        <p:spPr bwMode="auto">
          <a:xfrm>
            <a:off x="8430643" y="2280828"/>
            <a:ext cx="152400" cy="152400"/>
          </a:xfrm>
          <a:prstGeom prst="ellipse">
            <a:avLst/>
          </a:prstGeom>
          <a:solidFill>
            <a:schemeClr val="hlink"/>
          </a:solidFill>
          <a:ln w="12700">
            <a:solidFill>
              <a:schemeClr val="tx1"/>
            </a:solidFill>
            <a:round/>
            <a:headEnd/>
            <a:tailEnd/>
          </a:ln>
        </p:spPr>
        <p:txBody>
          <a:bodyPr wrap="none" anchor="ctr"/>
          <a:lstStyle/>
          <a:p>
            <a:endParaRPr lang="en-GB"/>
          </a:p>
        </p:txBody>
      </p:sp>
      <p:sp>
        <p:nvSpPr>
          <p:cNvPr id="21" name="Oval 17">
            <a:extLst>
              <a:ext uri="{FF2B5EF4-FFF2-40B4-BE49-F238E27FC236}">
                <a16:creationId xmlns:a16="http://schemas.microsoft.com/office/drawing/2014/main" id="{46EA09D3-7A2C-4CC8-B5BF-3DC005B925E2}"/>
              </a:ext>
            </a:extLst>
          </p:cNvPr>
          <p:cNvSpPr>
            <a:spLocks noChangeArrowheads="1"/>
          </p:cNvSpPr>
          <p:nvPr/>
        </p:nvSpPr>
        <p:spPr bwMode="auto">
          <a:xfrm>
            <a:off x="7897243" y="2280828"/>
            <a:ext cx="152400" cy="152400"/>
          </a:xfrm>
          <a:prstGeom prst="ellipse">
            <a:avLst/>
          </a:prstGeom>
          <a:solidFill>
            <a:schemeClr val="hlink"/>
          </a:solidFill>
          <a:ln w="12700">
            <a:solidFill>
              <a:schemeClr val="tx1"/>
            </a:solidFill>
            <a:round/>
            <a:headEnd/>
            <a:tailEnd/>
          </a:ln>
        </p:spPr>
        <p:txBody>
          <a:bodyPr wrap="none" anchor="ctr"/>
          <a:lstStyle/>
          <a:p>
            <a:endParaRPr lang="en-GB"/>
          </a:p>
        </p:txBody>
      </p:sp>
      <p:sp>
        <p:nvSpPr>
          <p:cNvPr id="22" name="Oval 18">
            <a:extLst>
              <a:ext uri="{FF2B5EF4-FFF2-40B4-BE49-F238E27FC236}">
                <a16:creationId xmlns:a16="http://schemas.microsoft.com/office/drawing/2014/main" id="{ECA8823F-4306-468C-9E40-6E81DEEC5973}"/>
              </a:ext>
            </a:extLst>
          </p:cNvPr>
          <p:cNvSpPr>
            <a:spLocks noChangeArrowheads="1"/>
          </p:cNvSpPr>
          <p:nvPr/>
        </p:nvSpPr>
        <p:spPr bwMode="auto">
          <a:xfrm>
            <a:off x="8430643" y="2128428"/>
            <a:ext cx="152400" cy="152400"/>
          </a:xfrm>
          <a:prstGeom prst="ellipse">
            <a:avLst/>
          </a:prstGeom>
          <a:solidFill>
            <a:schemeClr val="hlink"/>
          </a:solidFill>
          <a:ln w="12700">
            <a:solidFill>
              <a:schemeClr val="tx1"/>
            </a:solidFill>
            <a:round/>
            <a:headEnd/>
            <a:tailEnd/>
          </a:ln>
        </p:spPr>
        <p:txBody>
          <a:bodyPr wrap="none" anchor="ctr"/>
          <a:lstStyle/>
          <a:p>
            <a:endParaRPr lang="en-GB"/>
          </a:p>
        </p:txBody>
      </p:sp>
      <p:sp>
        <p:nvSpPr>
          <p:cNvPr id="23" name="Oval 19">
            <a:extLst>
              <a:ext uri="{FF2B5EF4-FFF2-40B4-BE49-F238E27FC236}">
                <a16:creationId xmlns:a16="http://schemas.microsoft.com/office/drawing/2014/main" id="{2E877AFD-494D-4D07-AA5E-57E3FFD5D313}"/>
              </a:ext>
            </a:extLst>
          </p:cNvPr>
          <p:cNvSpPr>
            <a:spLocks noChangeArrowheads="1"/>
          </p:cNvSpPr>
          <p:nvPr/>
        </p:nvSpPr>
        <p:spPr bwMode="auto">
          <a:xfrm>
            <a:off x="8430643" y="1988728"/>
            <a:ext cx="152400" cy="152400"/>
          </a:xfrm>
          <a:prstGeom prst="ellipse">
            <a:avLst/>
          </a:prstGeom>
          <a:solidFill>
            <a:schemeClr val="hlink"/>
          </a:solidFill>
          <a:ln w="12700">
            <a:solidFill>
              <a:schemeClr val="tx1"/>
            </a:solidFill>
            <a:round/>
            <a:headEnd/>
            <a:tailEnd/>
          </a:ln>
        </p:spPr>
        <p:txBody>
          <a:bodyPr wrap="none" anchor="ctr"/>
          <a:lstStyle/>
          <a:p>
            <a:endParaRPr lang="en-GB"/>
          </a:p>
        </p:txBody>
      </p:sp>
      <p:sp>
        <p:nvSpPr>
          <p:cNvPr id="24" name="Rectangle 20">
            <a:extLst>
              <a:ext uri="{FF2B5EF4-FFF2-40B4-BE49-F238E27FC236}">
                <a16:creationId xmlns:a16="http://schemas.microsoft.com/office/drawing/2014/main" id="{980CDBBE-1157-4AAE-AD64-F1326C983A9D}"/>
              </a:ext>
            </a:extLst>
          </p:cNvPr>
          <p:cNvSpPr>
            <a:spLocks noChangeArrowheads="1"/>
          </p:cNvSpPr>
          <p:nvPr/>
        </p:nvSpPr>
        <p:spPr bwMode="auto">
          <a:xfrm>
            <a:off x="5839843" y="2674528"/>
            <a:ext cx="2381250" cy="457200"/>
          </a:xfrm>
          <a:prstGeom prst="rect">
            <a:avLst/>
          </a:prstGeom>
          <a:noFill/>
          <a:ln w="12700">
            <a:noFill/>
            <a:miter lim="800000"/>
            <a:headEnd/>
            <a:tailEnd/>
          </a:ln>
        </p:spPr>
        <p:txBody>
          <a:bodyPr wrap="none" anchor="ctr"/>
          <a:lstStyle/>
          <a:p>
            <a:endParaRPr lang="en-GB"/>
          </a:p>
        </p:txBody>
      </p:sp>
      <p:sp>
        <p:nvSpPr>
          <p:cNvPr id="25" name="Rectangle 21">
            <a:extLst>
              <a:ext uri="{FF2B5EF4-FFF2-40B4-BE49-F238E27FC236}">
                <a16:creationId xmlns:a16="http://schemas.microsoft.com/office/drawing/2014/main" id="{E82E9B0C-D7B9-4C78-A52D-E39DB8ED5AF8}"/>
              </a:ext>
            </a:extLst>
          </p:cNvPr>
          <p:cNvSpPr>
            <a:spLocks noChangeArrowheads="1"/>
          </p:cNvSpPr>
          <p:nvPr/>
        </p:nvSpPr>
        <p:spPr bwMode="auto">
          <a:xfrm>
            <a:off x="5835080" y="2822165"/>
            <a:ext cx="2895600" cy="406400"/>
          </a:xfrm>
          <a:prstGeom prst="rect">
            <a:avLst/>
          </a:prstGeom>
          <a:solidFill>
            <a:srgbClr val="CCECFF"/>
          </a:solidFill>
          <a:ln w="12700">
            <a:solidFill>
              <a:schemeClr val="tx1"/>
            </a:solidFill>
            <a:miter lim="800000"/>
            <a:headEnd/>
            <a:tailEnd/>
          </a:ln>
        </p:spPr>
        <p:txBody>
          <a:bodyPr lIns="90488" tIns="44450" rIns="90488" bIns="44450">
            <a:spAutoFit/>
          </a:bodyPr>
          <a:lstStyle/>
          <a:p>
            <a:pPr algn="ctr" eaLnBrk="0" hangingPunct="0">
              <a:spcBef>
                <a:spcPct val="50000"/>
              </a:spcBef>
            </a:pPr>
            <a:r>
              <a:rPr lang="en-US" sz="2000"/>
              <a:t>Range = 12 - 7 = 5</a:t>
            </a:r>
          </a:p>
        </p:txBody>
      </p:sp>
      <p:sp>
        <p:nvSpPr>
          <p:cNvPr id="26" name="Line 22">
            <a:extLst>
              <a:ext uri="{FF2B5EF4-FFF2-40B4-BE49-F238E27FC236}">
                <a16:creationId xmlns:a16="http://schemas.microsoft.com/office/drawing/2014/main" id="{E17BB208-58B8-4415-BE30-3BB051474C54}"/>
              </a:ext>
            </a:extLst>
          </p:cNvPr>
          <p:cNvSpPr>
            <a:spLocks noChangeShapeType="1"/>
          </p:cNvSpPr>
          <p:nvPr/>
        </p:nvSpPr>
        <p:spPr bwMode="auto">
          <a:xfrm>
            <a:off x="1720280" y="2428465"/>
            <a:ext cx="3124200" cy="0"/>
          </a:xfrm>
          <a:prstGeom prst="line">
            <a:avLst/>
          </a:prstGeom>
          <a:noFill/>
          <a:ln w="28575">
            <a:solidFill>
              <a:schemeClr val="tx1"/>
            </a:solidFill>
            <a:miter lim="800000"/>
            <a:headEnd/>
            <a:tailEnd/>
          </a:ln>
        </p:spPr>
        <p:txBody>
          <a:bodyPr wrap="none"/>
          <a:lstStyle/>
          <a:p>
            <a:endParaRPr lang="en-US"/>
          </a:p>
        </p:txBody>
      </p:sp>
      <p:sp>
        <p:nvSpPr>
          <p:cNvPr id="27" name="Line 23">
            <a:extLst>
              <a:ext uri="{FF2B5EF4-FFF2-40B4-BE49-F238E27FC236}">
                <a16:creationId xmlns:a16="http://schemas.microsoft.com/office/drawing/2014/main" id="{A1EEB944-5F0C-48CA-A487-C46AF2E0237E}"/>
              </a:ext>
            </a:extLst>
          </p:cNvPr>
          <p:cNvSpPr>
            <a:spLocks noChangeShapeType="1"/>
          </p:cNvSpPr>
          <p:nvPr/>
        </p:nvSpPr>
        <p:spPr bwMode="auto">
          <a:xfrm>
            <a:off x="5687443" y="2433228"/>
            <a:ext cx="3124200" cy="0"/>
          </a:xfrm>
          <a:prstGeom prst="line">
            <a:avLst/>
          </a:prstGeom>
          <a:noFill/>
          <a:ln w="28575">
            <a:solidFill>
              <a:schemeClr val="tx1"/>
            </a:solidFill>
            <a:miter lim="800000"/>
            <a:headEnd/>
            <a:tailEnd/>
          </a:ln>
        </p:spPr>
        <p:txBody>
          <a:bodyPr wrap="none"/>
          <a:lstStyle/>
          <a:p>
            <a:endParaRPr lang="en-US"/>
          </a:p>
        </p:txBody>
      </p:sp>
      <p:sp>
        <p:nvSpPr>
          <p:cNvPr id="28" name="Text Box 25">
            <a:extLst>
              <a:ext uri="{FF2B5EF4-FFF2-40B4-BE49-F238E27FC236}">
                <a16:creationId xmlns:a16="http://schemas.microsoft.com/office/drawing/2014/main" id="{424656D3-F3DA-4C19-81D2-34AB6F59DADD}"/>
              </a:ext>
            </a:extLst>
          </p:cNvPr>
          <p:cNvSpPr txBox="1">
            <a:spLocks noChangeArrowheads="1"/>
          </p:cNvSpPr>
          <p:nvPr/>
        </p:nvSpPr>
        <p:spPr bwMode="auto">
          <a:xfrm>
            <a:off x="1199456" y="4159250"/>
            <a:ext cx="8229600" cy="457200"/>
          </a:xfrm>
          <a:prstGeom prst="rect">
            <a:avLst/>
          </a:prstGeom>
          <a:noFill/>
          <a:ln w="9525">
            <a:noFill/>
            <a:miter lim="800000"/>
            <a:headEnd/>
            <a:tailEnd/>
          </a:ln>
        </p:spPr>
        <p:txBody>
          <a:bodyPr>
            <a:spAutoFit/>
          </a:bodyPr>
          <a:lstStyle/>
          <a:p>
            <a:pPr eaLnBrk="0" hangingPunct="0">
              <a:spcBef>
                <a:spcPct val="50000"/>
              </a:spcBef>
            </a:pPr>
            <a:r>
              <a:rPr lang="en-US" dirty="0">
                <a:solidFill>
                  <a:schemeClr val="folHlink"/>
                </a:solidFill>
              </a:rPr>
              <a:t>	</a:t>
            </a:r>
            <a:r>
              <a:rPr lang="en-US" dirty="0">
                <a:solidFill>
                  <a:schemeClr val="hlink"/>
                </a:solidFill>
              </a:rPr>
              <a:t>1</a:t>
            </a:r>
            <a:r>
              <a:rPr lang="en-US" dirty="0"/>
              <a:t>,1,1,1,1,1,1,1,1,1,1,2,2,2,2,2,2,2,2,3,3,3,3,4,</a:t>
            </a:r>
            <a:r>
              <a:rPr lang="en-US" dirty="0">
                <a:solidFill>
                  <a:schemeClr val="hlink"/>
                </a:solidFill>
              </a:rPr>
              <a:t>5</a:t>
            </a:r>
          </a:p>
        </p:txBody>
      </p:sp>
      <p:sp>
        <p:nvSpPr>
          <p:cNvPr id="29" name="Text Box 26">
            <a:extLst>
              <a:ext uri="{FF2B5EF4-FFF2-40B4-BE49-F238E27FC236}">
                <a16:creationId xmlns:a16="http://schemas.microsoft.com/office/drawing/2014/main" id="{C02A7904-503A-43A8-BBB2-B76D96080FC5}"/>
              </a:ext>
            </a:extLst>
          </p:cNvPr>
          <p:cNvSpPr txBox="1">
            <a:spLocks noChangeArrowheads="1"/>
          </p:cNvSpPr>
          <p:nvPr/>
        </p:nvSpPr>
        <p:spPr bwMode="auto">
          <a:xfrm>
            <a:off x="1199456" y="5302250"/>
            <a:ext cx="8229600" cy="457200"/>
          </a:xfrm>
          <a:prstGeom prst="rect">
            <a:avLst/>
          </a:prstGeom>
          <a:noFill/>
          <a:ln w="9525">
            <a:noFill/>
            <a:miter lim="800000"/>
            <a:headEnd/>
            <a:tailEnd/>
          </a:ln>
        </p:spPr>
        <p:txBody>
          <a:bodyPr>
            <a:spAutoFit/>
          </a:bodyPr>
          <a:lstStyle/>
          <a:p>
            <a:pPr eaLnBrk="0" hangingPunct="0">
              <a:spcBef>
                <a:spcPct val="50000"/>
              </a:spcBef>
            </a:pPr>
            <a:r>
              <a:rPr lang="en-US" dirty="0">
                <a:solidFill>
                  <a:schemeClr val="folHlink"/>
                </a:solidFill>
              </a:rPr>
              <a:t>	</a:t>
            </a:r>
            <a:r>
              <a:rPr lang="en-US" dirty="0">
                <a:solidFill>
                  <a:schemeClr val="hlink"/>
                </a:solidFill>
              </a:rPr>
              <a:t>1</a:t>
            </a:r>
            <a:r>
              <a:rPr lang="en-US" dirty="0"/>
              <a:t>,1,1,1,1,1,1,1,1,1,1,2,2,2,2,2,2,2,2,3,3,3,3,4,</a:t>
            </a:r>
            <a:r>
              <a:rPr lang="en-US" dirty="0">
                <a:solidFill>
                  <a:schemeClr val="hlink"/>
                </a:solidFill>
              </a:rPr>
              <a:t>120</a:t>
            </a:r>
          </a:p>
        </p:txBody>
      </p:sp>
      <p:sp>
        <p:nvSpPr>
          <p:cNvPr id="30" name="Rectangle 27">
            <a:extLst>
              <a:ext uri="{FF2B5EF4-FFF2-40B4-BE49-F238E27FC236}">
                <a16:creationId xmlns:a16="http://schemas.microsoft.com/office/drawing/2014/main" id="{9F161C8A-408B-41FC-85B0-DBAB79D96AB1}"/>
              </a:ext>
            </a:extLst>
          </p:cNvPr>
          <p:cNvSpPr>
            <a:spLocks noChangeArrowheads="1"/>
          </p:cNvSpPr>
          <p:nvPr/>
        </p:nvSpPr>
        <p:spPr bwMode="auto">
          <a:xfrm>
            <a:off x="3942656" y="4616450"/>
            <a:ext cx="2895600" cy="406400"/>
          </a:xfrm>
          <a:prstGeom prst="rect">
            <a:avLst/>
          </a:prstGeom>
          <a:solidFill>
            <a:srgbClr val="FDE0BD"/>
          </a:solidFill>
          <a:ln w="12700">
            <a:solidFill>
              <a:schemeClr val="tx1"/>
            </a:solidFill>
            <a:miter lim="800000"/>
            <a:headEnd/>
            <a:tailEnd/>
          </a:ln>
        </p:spPr>
        <p:txBody>
          <a:bodyPr lIns="90488" tIns="44450" rIns="90488" bIns="44450">
            <a:spAutoFit/>
          </a:bodyPr>
          <a:lstStyle/>
          <a:p>
            <a:pPr algn="ctr" eaLnBrk="0" hangingPunct="0">
              <a:spcBef>
                <a:spcPct val="50000"/>
              </a:spcBef>
            </a:pPr>
            <a:r>
              <a:rPr lang="en-US" sz="2000" dirty="0"/>
              <a:t>Range = 5 - 1 = 4</a:t>
            </a:r>
          </a:p>
        </p:txBody>
      </p:sp>
      <p:sp>
        <p:nvSpPr>
          <p:cNvPr id="31" name="Rectangle 28">
            <a:extLst>
              <a:ext uri="{FF2B5EF4-FFF2-40B4-BE49-F238E27FC236}">
                <a16:creationId xmlns:a16="http://schemas.microsoft.com/office/drawing/2014/main" id="{18946C79-18F6-4007-9D80-6A146E35DE6C}"/>
              </a:ext>
            </a:extLst>
          </p:cNvPr>
          <p:cNvSpPr>
            <a:spLocks noChangeArrowheads="1"/>
          </p:cNvSpPr>
          <p:nvPr/>
        </p:nvSpPr>
        <p:spPr bwMode="auto">
          <a:xfrm>
            <a:off x="3853880" y="5737997"/>
            <a:ext cx="2895600" cy="406400"/>
          </a:xfrm>
          <a:prstGeom prst="rect">
            <a:avLst/>
          </a:prstGeom>
          <a:solidFill>
            <a:srgbClr val="FDE0BD"/>
          </a:solidFill>
          <a:ln w="12700">
            <a:solidFill>
              <a:schemeClr val="tx1"/>
            </a:solidFill>
            <a:miter lim="800000"/>
            <a:headEnd/>
            <a:tailEnd/>
          </a:ln>
        </p:spPr>
        <p:txBody>
          <a:bodyPr lIns="90488" tIns="44450" rIns="90488" bIns="44450">
            <a:spAutoFit/>
          </a:bodyPr>
          <a:lstStyle/>
          <a:p>
            <a:pPr algn="ctr" eaLnBrk="0" hangingPunct="0">
              <a:spcBef>
                <a:spcPct val="50000"/>
              </a:spcBef>
            </a:pPr>
            <a:r>
              <a:rPr lang="en-US" sz="2000"/>
              <a:t>Range = 120 - 1 = 119</a:t>
            </a:r>
          </a:p>
        </p:txBody>
      </p:sp>
      <p:sp>
        <p:nvSpPr>
          <p:cNvPr id="32" name="Rectangle 29">
            <a:extLst>
              <a:ext uri="{FF2B5EF4-FFF2-40B4-BE49-F238E27FC236}">
                <a16:creationId xmlns:a16="http://schemas.microsoft.com/office/drawing/2014/main" id="{985B7077-DA62-466E-9900-0750826A8DB8}"/>
              </a:ext>
            </a:extLst>
          </p:cNvPr>
          <p:cNvSpPr>
            <a:spLocks noChangeArrowheads="1"/>
          </p:cNvSpPr>
          <p:nvPr/>
        </p:nvSpPr>
        <p:spPr bwMode="auto">
          <a:xfrm>
            <a:off x="1415480" y="1971265"/>
            <a:ext cx="7772400" cy="1447800"/>
          </a:xfrm>
          <a:prstGeom prst="rect">
            <a:avLst/>
          </a:prstGeom>
          <a:noFill/>
          <a:ln w="19050">
            <a:solidFill>
              <a:schemeClr val="folHlink"/>
            </a:solidFill>
            <a:miter lim="800000"/>
            <a:headEnd/>
            <a:tailEnd/>
          </a:ln>
        </p:spPr>
        <p:txBody>
          <a:bodyPr wrap="none" anchor="ctr"/>
          <a:lstStyle/>
          <a:p>
            <a:endParaRPr lang="en-GB"/>
          </a:p>
        </p:txBody>
      </p:sp>
      <p:sp>
        <p:nvSpPr>
          <p:cNvPr id="33" name="Rectangle 30">
            <a:extLst>
              <a:ext uri="{FF2B5EF4-FFF2-40B4-BE49-F238E27FC236}">
                <a16:creationId xmlns:a16="http://schemas.microsoft.com/office/drawing/2014/main" id="{86E274E4-D370-4DAD-B24E-9474F614099B}"/>
              </a:ext>
            </a:extLst>
          </p:cNvPr>
          <p:cNvSpPr>
            <a:spLocks noChangeArrowheads="1"/>
          </p:cNvSpPr>
          <p:nvPr/>
        </p:nvSpPr>
        <p:spPr bwMode="auto">
          <a:xfrm>
            <a:off x="1428056" y="4159250"/>
            <a:ext cx="7772400" cy="2133600"/>
          </a:xfrm>
          <a:prstGeom prst="rect">
            <a:avLst/>
          </a:prstGeom>
          <a:noFill/>
          <a:ln w="19050">
            <a:solidFill>
              <a:schemeClr val="folHlink"/>
            </a:solidFill>
            <a:miter lim="800000"/>
            <a:headEnd/>
            <a:tailEnd/>
          </a:ln>
        </p:spPr>
        <p:txBody>
          <a:bodyPr wrap="none" anchor="ctr"/>
          <a:lstStyle/>
          <a:p>
            <a:endParaRPr lang="en-GB"/>
          </a:p>
        </p:txBody>
      </p:sp>
    </p:spTree>
    <p:extLst>
      <p:ext uri="{BB962C8B-B14F-4D97-AF65-F5344CB8AC3E}">
        <p14:creationId xmlns:p14="http://schemas.microsoft.com/office/powerpoint/2010/main" val="629218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6C59BE-8D9F-48B3-A5A2-D862FB14A7D1}"/>
              </a:ext>
            </a:extLst>
          </p:cNvPr>
          <p:cNvSpPr>
            <a:spLocks noGrp="1"/>
          </p:cNvSpPr>
          <p:nvPr>
            <p:ph type="title"/>
          </p:nvPr>
        </p:nvSpPr>
        <p:spPr/>
        <p:txBody>
          <a:bodyPr/>
          <a:lstStyle/>
          <a:p>
            <a:r>
              <a:rPr lang="en-US" dirty="0"/>
              <a:t>Interquartile Range</a:t>
            </a:r>
            <a:endParaRPr lang="fr-FR" dirty="0"/>
          </a:p>
        </p:txBody>
      </p:sp>
      <p:sp>
        <p:nvSpPr>
          <p:cNvPr id="3" name="Espace réservé du pied de page 2">
            <a:extLst>
              <a:ext uri="{FF2B5EF4-FFF2-40B4-BE49-F238E27FC236}">
                <a16:creationId xmlns:a16="http://schemas.microsoft.com/office/drawing/2014/main" id="{CA4A7053-A63A-4E36-9A24-8B9658F3E2FA}"/>
              </a:ext>
            </a:extLst>
          </p:cNvPr>
          <p:cNvSpPr>
            <a:spLocks noGrp="1"/>
          </p:cNvSpPr>
          <p:nvPr>
            <p:ph type="ftr" sz="quarter" idx="11"/>
          </p:nvPr>
        </p:nvSpPr>
        <p:spPr/>
        <p:txBody>
          <a:bodyPr/>
          <a:lstStyle/>
          <a:p>
            <a:r>
              <a:rPr lang="en-US"/>
              <a:t>Statistics Applied to Management - Franck JAOTOMBO 2020</a:t>
            </a:r>
            <a:endParaRPr lang="fr-FR"/>
          </a:p>
        </p:txBody>
      </p:sp>
      <p:sp>
        <p:nvSpPr>
          <p:cNvPr id="4" name="Espace réservé du numéro de diapositive 3">
            <a:extLst>
              <a:ext uri="{FF2B5EF4-FFF2-40B4-BE49-F238E27FC236}">
                <a16:creationId xmlns:a16="http://schemas.microsoft.com/office/drawing/2014/main" id="{CF68D272-19A3-4E35-B241-B88DB9027372}"/>
              </a:ext>
            </a:extLst>
          </p:cNvPr>
          <p:cNvSpPr>
            <a:spLocks noGrp="1"/>
          </p:cNvSpPr>
          <p:nvPr>
            <p:ph type="sldNum" sz="quarter" idx="12"/>
          </p:nvPr>
        </p:nvSpPr>
        <p:spPr/>
        <p:txBody>
          <a:bodyPr/>
          <a:lstStyle/>
          <a:p>
            <a:fld id="{F49EF4BE-7DC8-454E-8E3C-5967FFA3878F}" type="slidenum">
              <a:rPr lang="fr-FR" smtClean="0"/>
              <a:t>31</a:t>
            </a:fld>
            <a:endParaRPr lang="fr-FR"/>
          </a:p>
        </p:txBody>
      </p:sp>
      <p:sp>
        <p:nvSpPr>
          <p:cNvPr id="5" name="Rectangle 4">
            <a:extLst>
              <a:ext uri="{FF2B5EF4-FFF2-40B4-BE49-F238E27FC236}">
                <a16:creationId xmlns:a16="http://schemas.microsoft.com/office/drawing/2014/main" id="{C2EE9171-A9AE-4788-8D36-3221D2A34D91}"/>
              </a:ext>
            </a:extLst>
          </p:cNvPr>
          <p:cNvSpPr>
            <a:spLocks noChangeArrowheads="1"/>
          </p:cNvSpPr>
          <p:nvPr/>
        </p:nvSpPr>
        <p:spPr bwMode="auto">
          <a:xfrm>
            <a:off x="759296" y="4460776"/>
            <a:ext cx="9843410" cy="990600"/>
          </a:xfrm>
          <a:prstGeom prst="rect">
            <a:avLst/>
          </a:prstGeom>
          <a:solidFill>
            <a:srgbClr val="CCECFF"/>
          </a:solidFill>
          <a:ln w="9525">
            <a:solidFill>
              <a:schemeClr val="tx1"/>
            </a:solidFill>
            <a:miter lim="800000"/>
            <a:headEnd/>
            <a:tailEnd/>
          </a:ln>
        </p:spPr>
        <p:txBody>
          <a:bodyPr wrap="none" anchor="ctr"/>
          <a:lstStyle/>
          <a:p>
            <a:endParaRPr lang="en-GB"/>
          </a:p>
        </p:txBody>
      </p:sp>
      <p:sp>
        <p:nvSpPr>
          <p:cNvPr id="6" name="Rectangle 3">
            <a:extLst>
              <a:ext uri="{FF2B5EF4-FFF2-40B4-BE49-F238E27FC236}">
                <a16:creationId xmlns:a16="http://schemas.microsoft.com/office/drawing/2014/main" id="{3FC14882-C1F2-488F-B176-088418FAA4C6}"/>
              </a:ext>
            </a:extLst>
          </p:cNvPr>
          <p:cNvSpPr txBox="1">
            <a:spLocks noChangeArrowheads="1"/>
          </p:cNvSpPr>
          <p:nvPr/>
        </p:nvSpPr>
        <p:spPr>
          <a:xfrm>
            <a:off x="759296" y="1412776"/>
            <a:ext cx="10233248" cy="4343400"/>
          </a:xfrm>
          <a:prstGeom prst="rect">
            <a:avLst/>
          </a:prstGeom>
        </p:spPr>
        <p:txBody>
          <a:bodyPr/>
          <a:lstStyle>
            <a:lvl1pPr marL="342891" indent="-342891" algn="l" defTabSz="914377" rtl="0" eaLnBrk="1" latinLnBrk="0" hangingPunct="1">
              <a:spcBef>
                <a:spcPct val="20000"/>
              </a:spcBef>
              <a:buFont typeface="Arial" pitchFamily="34" charset="0"/>
              <a:buChar char="•"/>
              <a:defRPr sz="3200" b="0" kern="1200">
                <a:solidFill>
                  <a:srgbClr val="990099"/>
                </a:solidFill>
                <a:latin typeface="Calibri Light" pitchFamily="34" charset="0"/>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2971" indent="-228594" algn="l" defTabSz="914377" rtl="0" eaLnBrk="1" latinLnBrk="0" hangingPunct="1">
              <a:spcBef>
                <a:spcPct val="20000"/>
              </a:spcBef>
              <a:buFont typeface="Arial" pitchFamily="34" charset="0"/>
              <a:buChar char="•"/>
              <a:defRPr sz="2400" kern="1200">
                <a:solidFill>
                  <a:srgbClr val="0070C0"/>
                </a:solidFill>
                <a:latin typeface="Calibri Light" pitchFamily="34" charset="0"/>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defTabSz="914400">
              <a:lnSpc>
                <a:spcPct val="90000"/>
              </a:lnSpc>
            </a:pPr>
            <a:r>
              <a:rPr lang="en-US" dirty="0"/>
              <a:t>Can eliminate some outlier problems by using the </a:t>
            </a:r>
            <a:r>
              <a:rPr lang="en-US" dirty="0">
                <a:solidFill>
                  <a:srgbClr val="0000FF"/>
                </a:solidFill>
              </a:rPr>
              <a:t>interquartile range </a:t>
            </a:r>
          </a:p>
          <a:p>
            <a:pPr marL="342900" indent="-342900" defTabSz="914400">
              <a:lnSpc>
                <a:spcPct val="90000"/>
              </a:lnSpc>
            </a:pPr>
            <a:endParaRPr lang="en-US" dirty="0">
              <a:solidFill>
                <a:schemeClr val="folHlink"/>
              </a:solidFill>
            </a:endParaRPr>
          </a:p>
          <a:p>
            <a:pPr marL="342900" indent="-342900" defTabSz="914400">
              <a:lnSpc>
                <a:spcPct val="90000"/>
              </a:lnSpc>
            </a:pPr>
            <a:r>
              <a:rPr lang="en-US" dirty="0"/>
              <a:t>Eliminate high- and low-valued observations and calculate the range of the middle 50% of the data</a:t>
            </a:r>
          </a:p>
          <a:p>
            <a:pPr marL="342900" indent="-342900" defTabSz="914400">
              <a:lnSpc>
                <a:spcPct val="90000"/>
              </a:lnSpc>
            </a:pPr>
            <a:endParaRPr lang="en-US" dirty="0"/>
          </a:p>
          <a:p>
            <a:pPr marL="342900" indent="-342900" defTabSz="914400">
              <a:lnSpc>
                <a:spcPct val="90000"/>
              </a:lnSpc>
            </a:pPr>
            <a:r>
              <a:rPr lang="en-US" dirty="0"/>
              <a:t>Interquartile range = 3</a:t>
            </a:r>
            <a:r>
              <a:rPr lang="en-US" baseline="30000" dirty="0"/>
              <a:t>rd</a:t>
            </a:r>
            <a:r>
              <a:rPr lang="en-US" dirty="0"/>
              <a:t> quartile – 1</a:t>
            </a:r>
            <a:r>
              <a:rPr lang="en-US" baseline="30000" dirty="0"/>
              <a:t>st</a:t>
            </a:r>
            <a:r>
              <a:rPr lang="en-US" dirty="0"/>
              <a:t> quartile</a:t>
            </a:r>
          </a:p>
          <a:p>
            <a:pPr marL="342900" indent="-342900" defTabSz="914400">
              <a:lnSpc>
                <a:spcPct val="90000"/>
              </a:lnSpc>
              <a:buFont typeface="Wingdings" pitchFamily="2" charset="2"/>
              <a:buNone/>
            </a:pPr>
            <a:r>
              <a:rPr lang="en-US" dirty="0"/>
              <a:t>			        IQR = Q</a:t>
            </a:r>
            <a:r>
              <a:rPr lang="en-US" baseline="-25000" dirty="0"/>
              <a:t>3</a:t>
            </a:r>
            <a:r>
              <a:rPr lang="en-US" dirty="0"/>
              <a:t> – Q</a:t>
            </a:r>
            <a:r>
              <a:rPr lang="en-US" baseline="-25000" dirty="0"/>
              <a:t>1</a:t>
            </a:r>
          </a:p>
          <a:p>
            <a:pPr marL="342900" indent="-342900" defTabSz="914400">
              <a:lnSpc>
                <a:spcPct val="90000"/>
              </a:lnSpc>
              <a:buFont typeface="Wingdings" pitchFamily="2" charset="2"/>
              <a:buNone/>
            </a:pPr>
            <a:endParaRPr lang="en-US" dirty="0"/>
          </a:p>
        </p:txBody>
      </p:sp>
    </p:spTree>
    <p:extLst>
      <p:ext uri="{BB962C8B-B14F-4D97-AF65-F5344CB8AC3E}">
        <p14:creationId xmlns:p14="http://schemas.microsoft.com/office/powerpoint/2010/main" val="3475329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477382-5991-4856-8F5A-0B9173B97B0F}"/>
              </a:ext>
            </a:extLst>
          </p:cNvPr>
          <p:cNvSpPr>
            <a:spLocks noGrp="1"/>
          </p:cNvSpPr>
          <p:nvPr>
            <p:ph type="title"/>
          </p:nvPr>
        </p:nvSpPr>
        <p:spPr/>
        <p:txBody>
          <a:bodyPr/>
          <a:lstStyle/>
          <a:p>
            <a:r>
              <a:rPr lang="en-US" dirty="0"/>
              <a:t>Quartile Measures</a:t>
            </a:r>
            <a:endParaRPr lang="fr-FR" dirty="0"/>
          </a:p>
        </p:txBody>
      </p:sp>
      <p:sp>
        <p:nvSpPr>
          <p:cNvPr id="3" name="Espace réservé du contenu 2">
            <a:extLst>
              <a:ext uri="{FF2B5EF4-FFF2-40B4-BE49-F238E27FC236}">
                <a16:creationId xmlns:a16="http://schemas.microsoft.com/office/drawing/2014/main" id="{9CF93C73-1B59-43DF-A4C5-605733589124}"/>
              </a:ext>
            </a:extLst>
          </p:cNvPr>
          <p:cNvSpPr>
            <a:spLocks noGrp="1"/>
          </p:cNvSpPr>
          <p:nvPr>
            <p:ph sz="half" idx="1"/>
          </p:nvPr>
        </p:nvSpPr>
        <p:spPr/>
        <p:txBody>
          <a:bodyPr>
            <a:normAutofit fontScale="77500" lnSpcReduction="20000"/>
          </a:bodyPr>
          <a:lstStyle/>
          <a:p>
            <a:r>
              <a:rPr lang="en-US" sz="2600" dirty="0"/>
              <a:t>Quartiles split the ranked data into 4 segments with an equal number of values per segment</a:t>
            </a:r>
          </a:p>
          <a:p>
            <a:pPr marL="0" indent="0">
              <a:buNone/>
            </a:pPr>
            <a:endParaRPr lang="en-US" sz="2600" dirty="0"/>
          </a:p>
          <a:p>
            <a:pPr marL="0" indent="0">
              <a:buNone/>
            </a:pPr>
            <a:endParaRPr lang="en-US" sz="2600" dirty="0"/>
          </a:p>
          <a:p>
            <a:pPr marL="0" indent="0">
              <a:buNone/>
            </a:pPr>
            <a:endParaRPr lang="en-US" sz="2600" dirty="0"/>
          </a:p>
          <a:p>
            <a:r>
              <a:rPr lang="en-US" sz="2600" dirty="0"/>
              <a:t>The first quartile, Q1, is the value for which 25% of the observations are smaller and 75% are larger</a:t>
            </a:r>
          </a:p>
          <a:p>
            <a:r>
              <a:rPr lang="en-US" sz="2600" dirty="0"/>
              <a:t>Q2 is the same as the median (50% of the observations are smaller and 50% are larger)</a:t>
            </a:r>
          </a:p>
          <a:p>
            <a:r>
              <a:rPr lang="en-US" sz="2600" dirty="0"/>
              <a:t>The third quartile, Q3, is the value for which 75% of the observations are smaller and 25% are larger</a:t>
            </a:r>
          </a:p>
          <a:p>
            <a:endParaRPr lang="fr-FR" dirty="0"/>
          </a:p>
        </p:txBody>
      </p:sp>
      <p:sp>
        <p:nvSpPr>
          <p:cNvPr id="4" name="Espace réservé du contenu 3">
            <a:extLst>
              <a:ext uri="{FF2B5EF4-FFF2-40B4-BE49-F238E27FC236}">
                <a16:creationId xmlns:a16="http://schemas.microsoft.com/office/drawing/2014/main" id="{27C8589E-056F-4233-B985-1FBAF059E487}"/>
              </a:ext>
            </a:extLst>
          </p:cNvPr>
          <p:cNvSpPr>
            <a:spLocks noGrp="1"/>
          </p:cNvSpPr>
          <p:nvPr>
            <p:ph sz="half" idx="2"/>
          </p:nvPr>
        </p:nvSpPr>
        <p:spPr/>
        <p:txBody>
          <a:bodyPr>
            <a:normAutofit fontScale="77500" lnSpcReduction="20000"/>
          </a:bodyPr>
          <a:lstStyle/>
          <a:p>
            <a:pPr eaLnBrk="0" hangingPunct="0"/>
            <a:r>
              <a:rPr lang="en-US" sz="3200" dirty="0"/>
              <a:t>Find a quartile by determining the value in the appropriate position in the ranked data, where</a:t>
            </a:r>
          </a:p>
          <a:p>
            <a:pPr eaLnBrk="0" hangingPunct="0"/>
            <a:endParaRPr lang="en-US" dirty="0"/>
          </a:p>
          <a:p>
            <a:pPr marL="1071563" lvl="1" indent="-284163" eaLnBrk="0" hangingPunct="0"/>
            <a:r>
              <a:rPr lang="en-US" dirty="0"/>
              <a:t>First quartile position:  </a:t>
            </a:r>
            <a:r>
              <a:rPr lang="en-US" b="1" dirty="0"/>
              <a:t>Q</a:t>
            </a:r>
            <a:r>
              <a:rPr lang="en-US" b="1" baseline="-25000" dirty="0"/>
              <a:t>1</a:t>
            </a:r>
            <a:r>
              <a:rPr lang="en-US" b="1" dirty="0"/>
              <a:t> = (n+1)/4    </a:t>
            </a:r>
            <a:r>
              <a:rPr lang="en-US" dirty="0"/>
              <a:t>ranked value</a:t>
            </a:r>
          </a:p>
          <a:p>
            <a:pPr marL="1071563" lvl="1" indent="-284163" eaLnBrk="0" hangingPunct="0"/>
            <a:endParaRPr lang="en-US" dirty="0"/>
          </a:p>
          <a:p>
            <a:pPr marL="1071563" lvl="1" indent="-284163" eaLnBrk="0" hangingPunct="0"/>
            <a:r>
              <a:rPr lang="en-US" dirty="0"/>
              <a:t>Second quartile position:  </a:t>
            </a:r>
            <a:r>
              <a:rPr lang="en-US" b="1" dirty="0"/>
              <a:t>Q</a:t>
            </a:r>
            <a:r>
              <a:rPr lang="en-US" b="1" baseline="-25000" dirty="0"/>
              <a:t>2</a:t>
            </a:r>
            <a:r>
              <a:rPr lang="en-US" b="1" dirty="0"/>
              <a:t> = (n+1)/2</a:t>
            </a:r>
            <a:r>
              <a:rPr lang="en-US" dirty="0"/>
              <a:t>    ranked value</a:t>
            </a:r>
          </a:p>
          <a:p>
            <a:pPr marL="1071563" lvl="1" indent="-284163" eaLnBrk="0" hangingPunct="0"/>
            <a:endParaRPr lang="en-US" dirty="0"/>
          </a:p>
          <a:p>
            <a:pPr marL="1071563" lvl="1" indent="-284163" eaLnBrk="0" hangingPunct="0"/>
            <a:r>
              <a:rPr lang="en-US" dirty="0"/>
              <a:t>Third quartile position:   </a:t>
            </a:r>
            <a:r>
              <a:rPr lang="en-US" b="1" dirty="0"/>
              <a:t>Q</a:t>
            </a:r>
            <a:r>
              <a:rPr lang="en-US" b="1" baseline="-25000" dirty="0"/>
              <a:t>3</a:t>
            </a:r>
            <a:r>
              <a:rPr lang="en-US" b="1" dirty="0"/>
              <a:t> = 3(n+1)/4  </a:t>
            </a:r>
            <a:r>
              <a:rPr lang="en-US" dirty="0"/>
              <a:t>ranked value</a:t>
            </a:r>
          </a:p>
          <a:p>
            <a:pPr eaLnBrk="0" hangingPunct="0">
              <a:lnSpc>
                <a:spcPct val="50000"/>
              </a:lnSpc>
            </a:pPr>
            <a:endParaRPr lang="en-US" dirty="0"/>
          </a:p>
          <a:p>
            <a:pPr marL="0" indent="0" eaLnBrk="0" hangingPunct="0">
              <a:lnSpc>
                <a:spcPct val="70000"/>
              </a:lnSpc>
              <a:buNone/>
            </a:pPr>
            <a:r>
              <a:rPr lang="en-US" dirty="0"/>
              <a:t> where  </a:t>
            </a:r>
            <a:r>
              <a:rPr lang="en-US" b="1" dirty="0"/>
              <a:t>n</a:t>
            </a:r>
            <a:r>
              <a:rPr lang="en-US" dirty="0"/>
              <a:t>  is the number of observed values</a:t>
            </a:r>
          </a:p>
          <a:p>
            <a:endParaRPr lang="fr-FR" dirty="0"/>
          </a:p>
        </p:txBody>
      </p:sp>
      <p:sp>
        <p:nvSpPr>
          <p:cNvPr id="5" name="Espace réservé du pied de page 4">
            <a:extLst>
              <a:ext uri="{FF2B5EF4-FFF2-40B4-BE49-F238E27FC236}">
                <a16:creationId xmlns:a16="http://schemas.microsoft.com/office/drawing/2014/main" id="{FF4A95E2-C5D9-44A0-BF55-70F71E3EDF4E}"/>
              </a:ext>
            </a:extLst>
          </p:cNvPr>
          <p:cNvSpPr>
            <a:spLocks noGrp="1"/>
          </p:cNvSpPr>
          <p:nvPr>
            <p:ph type="ftr" sz="quarter" idx="11"/>
          </p:nvPr>
        </p:nvSpPr>
        <p:spPr/>
        <p:txBody>
          <a:bodyPr/>
          <a:lstStyle/>
          <a:p>
            <a:r>
              <a:rPr lang="en-US"/>
              <a:t>Statistics Applied to Management - Franck JAOTOMBO 2020</a:t>
            </a:r>
            <a:endParaRPr lang="fr-FR" dirty="0"/>
          </a:p>
        </p:txBody>
      </p:sp>
      <p:sp>
        <p:nvSpPr>
          <p:cNvPr id="6" name="Espace réservé du numéro de diapositive 5">
            <a:extLst>
              <a:ext uri="{FF2B5EF4-FFF2-40B4-BE49-F238E27FC236}">
                <a16:creationId xmlns:a16="http://schemas.microsoft.com/office/drawing/2014/main" id="{47E59133-63C1-4CDD-8DED-8EA3DF9382F8}"/>
              </a:ext>
            </a:extLst>
          </p:cNvPr>
          <p:cNvSpPr>
            <a:spLocks noGrp="1"/>
          </p:cNvSpPr>
          <p:nvPr>
            <p:ph type="sldNum" sz="quarter" idx="12"/>
          </p:nvPr>
        </p:nvSpPr>
        <p:spPr/>
        <p:txBody>
          <a:bodyPr/>
          <a:lstStyle/>
          <a:p>
            <a:fld id="{F49EF4BE-7DC8-454E-8E3C-5967FFA3878F}" type="slidenum">
              <a:rPr lang="fr-FR" smtClean="0"/>
              <a:t>32</a:t>
            </a:fld>
            <a:endParaRPr lang="fr-FR"/>
          </a:p>
        </p:txBody>
      </p:sp>
      <p:pic>
        <p:nvPicPr>
          <p:cNvPr id="7" name="Image 6">
            <a:extLst>
              <a:ext uri="{FF2B5EF4-FFF2-40B4-BE49-F238E27FC236}">
                <a16:creationId xmlns:a16="http://schemas.microsoft.com/office/drawing/2014/main" id="{DCA74FBD-B8F6-4A5F-9001-6444B1F01373}"/>
              </a:ext>
            </a:extLst>
          </p:cNvPr>
          <p:cNvPicPr>
            <a:picLocks noChangeAspect="1"/>
          </p:cNvPicPr>
          <p:nvPr/>
        </p:nvPicPr>
        <p:blipFill>
          <a:blip r:embed="rId2"/>
          <a:stretch>
            <a:fillRect/>
          </a:stretch>
        </p:blipFill>
        <p:spPr>
          <a:xfrm>
            <a:off x="911424" y="2132856"/>
            <a:ext cx="3921806" cy="1075807"/>
          </a:xfrm>
          <a:prstGeom prst="rect">
            <a:avLst/>
          </a:prstGeom>
        </p:spPr>
      </p:pic>
    </p:spTree>
    <p:extLst>
      <p:ext uri="{BB962C8B-B14F-4D97-AF65-F5344CB8AC3E}">
        <p14:creationId xmlns:p14="http://schemas.microsoft.com/office/powerpoint/2010/main" val="2556981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285228-5C50-4B58-8784-21CABFDFF0C8}"/>
              </a:ext>
            </a:extLst>
          </p:cNvPr>
          <p:cNvSpPr>
            <a:spLocks noGrp="1"/>
          </p:cNvSpPr>
          <p:nvPr>
            <p:ph type="title"/>
          </p:nvPr>
        </p:nvSpPr>
        <p:spPr/>
        <p:txBody>
          <a:bodyPr/>
          <a:lstStyle/>
          <a:p>
            <a:r>
              <a:rPr lang="fr-FR" dirty="0"/>
              <a:t>Quartiles : </a:t>
            </a:r>
            <a:r>
              <a:rPr lang="fr-FR" dirty="0" err="1"/>
              <a:t>example</a:t>
            </a:r>
            <a:endParaRPr lang="fr-FR" dirty="0"/>
          </a:p>
        </p:txBody>
      </p:sp>
      <p:sp>
        <p:nvSpPr>
          <p:cNvPr id="3" name="Espace réservé du pied de page 2">
            <a:extLst>
              <a:ext uri="{FF2B5EF4-FFF2-40B4-BE49-F238E27FC236}">
                <a16:creationId xmlns:a16="http://schemas.microsoft.com/office/drawing/2014/main" id="{41A41ACF-6CF8-4FCE-A4C6-79C751A385B8}"/>
              </a:ext>
            </a:extLst>
          </p:cNvPr>
          <p:cNvSpPr>
            <a:spLocks noGrp="1"/>
          </p:cNvSpPr>
          <p:nvPr>
            <p:ph type="ftr" sz="quarter" idx="11"/>
          </p:nvPr>
        </p:nvSpPr>
        <p:spPr/>
        <p:txBody>
          <a:bodyPr/>
          <a:lstStyle/>
          <a:p>
            <a:r>
              <a:rPr lang="en-US"/>
              <a:t>Statistics Applied to Management - Franck JAOTOMBO 2020</a:t>
            </a:r>
            <a:endParaRPr lang="fr-FR"/>
          </a:p>
        </p:txBody>
      </p:sp>
      <p:sp>
        <p:nvSpPr>
          <p:cNvPr id="4" name="Espace réservé du numéro de diapositive 3">
            <a:extLst>
              <a:ext uri="{FF2B5EF4-FFF2-40B4-BE49-F238E27FC236}">
                <a16:creationId xmlns:a16="http://schemas.microsoft.com/office/drawing/2014/main" id="{8943E220-EEFB-447D-AF56-504D2CF5E437}"/>
              </a:ext>
            </a:extLst>
          </p:cNvPr>
          <p:cNvSpPr>
            <a:spLocks noGrp="1"/>
          </p:cNvSpPr>
          <p:nvPr>
            <p:ph type="sldNum" sz="quarter" idx="12"/>
          </p:nvPr>
        </p:nvSpPr>
        <p:spPr/>
        <p:txBody>
          <a:bodyPr/>
          <a:lstStyle/>
          <a:p>
            <a:fld id="{F49EF4BE-7DC8-454E-8E3C-5967FFA3878F}" type="slidenum">
              <a:rPr lang="fr-FR" smtClean="0"/>
              <a:t>33</a:t>
            </a:fld>
            <a:endParaRPr lang="fr-FR"/>
          </a:p>
        </p:txBody>
      </p:sp>
      <p:sp>
        <p:nvSpPr>
          <p:cNvPr id="7" name="Rectangle 4">
            <a:extLst>
              <a:ext uri="{FF2B5EF4-FFF2-40B4-BE49-F238E27FC236}">
                <a16:creationId xmlns:a16="http://schemas.microsoft.com/office/drawing/2014/main" id="{3E1273A9-317D-4DF6-9848-441442FA1E9C}"/>
              </a:ext>
            </a:extLst>
          </p:cNvPr>
          <p:cNvSpPr>
            <a:spLocks noChangeArrowheads="1"/>
          </p:cNvSpPr>
          <p:nvPr/>
        </p:nvSpPr>
        <p:spPr bwMode="auto">
          <a:xfrm>
            <a:off x="479376" y="1662336"/>
            <a:ext cx="11281253" cy="3429000"/>
          </a:xfrm>
          <a:prstGeom prst="rect">
            <a:avLst/>
          </a:prstGeom>
          <a:noFill/>
          <a:ln w="9525">
            <a:noFill/>
            <a:miter lim="800000"/>
            <a:headEnd/>
            <a:tailEnd/>
          </a:ln>
        </p:spPr>
        <p:txBody>
          <a:bodyPr lIns="85342" tIns="42672" rIns="85342" bIns="42672"/>
          <a:lstStyle/>
          <a:p>
            <a:pPr defTabSz="852488">
              <a:lnSpc>
                <a:spcPct val="90000"/>
              </a:lnSpc>
              <a:spcBef>
                <a:spcPct val="20000"/>
              </a:spcBef>
              <a:buClr>
                <a:schemeClr val="folHlink"/>
              </a:buClr>
              <a:buSzPct val="60000"/>
              <a:buFont typeface="Wingdings" pitchFamily="2" charset="2"/>
              <a:buNone/>
            </a:pPr>
            <a:r>
              <a:rPr lang="en-US" sz="2400" b="1" dirty="0"/>
              <a:t>n = 9</a:t>
            </a:r>
          </a:p>
          <a:p>
            <a:pPr marL="320675" indent="-320675" defTabSz="852488">
              <a:spcBef>
                <a:spcPct val="20000"/>
              </a:spcBef>
              <a:buClr>
                <a:schemeClr val="folHlink"/>
              </a:buClr>
              <a:buSzPct val="60000"/>
              <a:buFont typeface="Wingdings" pitchFamily="2" charset="2"/>
              <a:buNone/>
            </a:pPr>
            <a:r>
              <a:rPr lang="en-US" sz="2400" dirty="0"/>
              <a:t>Q</a:t>
            </a:r>
            <a:r>
              <a:rPr lang="en-US" sz="2400" baseline="-25000" dirty="0"/>
              <a:t>1</a:t>
            </a:r>
            <a:r>
              <a:rPr lang="en-US" sz="2400" dirty="0"/>
              <a:t> is in the  </a:t>
            </a:r>
            <a:r>
              <a:rPr lang="en-US" sz="2400" dirty="0">
                <a:solidFill>
                  <a:schemeClr val="folHlink"/>
                </a:solidFill>
              </a:rPr>
              <a:t>(9+1)/4 = 2.5 position </a:t>
            </a:r>
            <a:r>
              <a:rPr lang="en-US" sz="2400" dirty="0"/>
              <a:t>of the ranked data,</a:t>
            </a:r>
          </a:p>
          <a:p>
            <a:pPr marL="320675" indent="-320675" defTabSz="852488">
              <a:spcBef>
                <a:spcPct val="20000"/>
              </a:spcBef>
              <a:buClr>
                <a:schemeClr val="folHlink"/>
              </a:buClr>
              <a:buSzPct val="60000"/>
              <a:buFont typeface="Wingdings" pitchFamily="2" charset="2"/>
              <a:buNone/>
            </a:pPr>
            <a:r>
              <a:rPr lang="en-US" sz="2400" dirty="0"/>
              <a:t>	so    </a:t>
            </a:r>
            <a:r>
              <a:rPr lang="en-US" sz="2400" b="1" dirty="0">
                <a:solidFill>
                  <a:schemeClr val="folHlink"/>
                </a:solidFill>
              </a:rPr>
              <a:t>Q</a:t>
            </a:r>
            <a:r>
              <a:rPr lang="en-US" sz="2400" b="1" baseline="-25000" dirty="0">
                <a:solidFill>
                  <a:schemeClr val="folHlink"/>
                </a:solidFill>
              </a:rPr>
              <a:t>1</a:t>
            </a:r>
            <a:r>
              <a:rPr lang="en-US" sz="2400" b="1" dirty="0">
                <a:solidFill>
                  <a:schemeClr val="folHlink"/>
                </a:solidFill>
              </a:rPr>
              <a:t> = position#2 + 0.5*(position#3 – position#2) = 12 + 0.5*(13-12) = 12.5</a:t>
            </a:r>
          </a:p>
          <a:p>
            <a:pPr marL="320675" indent="-320675" defTabSz="852488">
              <a:spcBef>
                <a:spcPct val="20000"/>
              </a:spcBef>
              <a:buClr>
                <a:schemeClr val="folHlink"/>
              </a:buClr>
              <a:buSzPct val="60000"/>
              <a:buFont typeface="Wingdings" pitchFamily="2" charset="2"/>
              <a:buNone/>
            </a:pPr>
            <a:endParaRPr lang="en-US" sz="1100" b="1" dirty="0">
              <a:solidFill>
                <a:schemeClr val="folHlink"/>
              </a:solidFill>
            </a:endParaRPr>
          </a:p>
          <a:p>
            <a:pPr marL="320675" indent="-320675" defTabSz="852488">
              <a:spcBef>
                <a:spcPct val="20000"/>
              </a:spcBef>
              <a:buClr>
                <a:schemeClr val="folHlink"/>
              </a:buClr>
              <a:buSzPct val="60000"/>
              <a:buFont typeface="Wingdings" pitchFamily="2" charset="2"/>
              <a:buNone/>
            </a:pPr>
            <a:r>
              <a:rPr lang="en-US" sz="2400" dirty="0"/>
              <a:t>Q</a:t>
            </a:r>
            <a:r>
              <a:rPr lang="en-US" sz="2400" baseline="-25000" dirty="0"/>
              <a:t>2</a:t>
            </a:r>
            <a:r>
              <a:rPr lang="en-US" sz="2400" dirty="0"/>
              <a:t> is in the  </a:t>
            </a:r>
            <a:r>
              <a:rPr lang="en-US" sz="2400" dirty="0">
                <a:solidFill>
                  <a:schemeClr val="folHlink"/>
                </a:solidFill>
              </a:rPr>
              <a:t>(9+1)/2 = 5</a:t>
            </a:r>
            <a:r>
              <a:rPr lang="en-US" sz="2400" baseline="30000" dirty="0">
                <a:solidFill>
                  <a:schemeClr val="folHlink"/>
                </a:solidFill>
              </a:rPr>
              <a:t>th</a:t>
            </a:r>
            <a:r>
              <a:rPr lang="en-US" sz="2400" dirty="0">
                <a:solidFill>
                  <a:schemeClr val="folHlink"/>
                </a:solidFill>
              </a:rPr>
              <a:t> position </a:t>
            </a:r>
            <a:r>
              <a:rPr lang="en-US" sz="2400" dirty="0"/>
              <a:t>of the ranked data,</a:t>
            </a:r>
          </a:p>
          <a:p>
            <a:pPr marL="320675" indent="-320675" defTabSz="852488">
              <a:spcBef>
                <a:spcPct val="20000"/>
              </a:spcBef>
              <a:buClr>
                <a:schemeClr val="folHlink"/>
              </a:buClr>
              <a:buSzPct val="60000"/>
              <a:buFont typeface="Wingdings" pitchFamily="2" charset="2"/>
              <a:buNone/>
            </a:pPr>
            <a:r>
              <a:rPr lang="en-US" sz="2400" dirty="0"/>
              <a:t>	so    </a:t>
            </a:r>
            <a:r>
              <a:rPr lang="en-US" sz="2400" b="1" dirty="0">
                <a:solidFill>
                  <a:schemeClr val="folHlink"/>
                </a:solidFill>
              </a:rPr>
              <a:t>Q</a:t>
            </a:r>
            <a:r>
              <a:rPr lang="en-US" sz="2400" b="1" baseline="-25000" dirty="0">
                <a:solidFill>
                  <a:schemeClr val="folHlink"/>
                </a:solidFill>
              </a:rPr>
              <a:t>2</a:t>
            </a:r>
            <a:r>
              <a:rPr lang="en-US" sz="2400" b="1" dirty="0">
                <a:solidFill>
                  <a:schemeClr val="folHlink"/>
                </a:solidFill>
              </a:rPr>
              <a:t> = median = 16</a:t>
            </a:r>
          </a:p>
          <a:p>
            <a:pPr marL="320675" indent="-320675" defTabSz="852488">
              <a:spcBef>
                <a:spcPct val="20000"/>
              </a:spcBef>
              <a:buClr>
                <a:schemeClr val="folHlink"/>
              </a:buClr>
              <a:buSzPct val="60000"/>
              <a:buFont typeface="Wingdings" pitchFamily="2" charset="2"/>
              <a:buNone/>
            </a:pPr>
            <a:endParaRPr lang="en-US" sz="1100" dirty="0"/>
          </a:p>
          <a:p>
            <a:pPr marL="320675" indent="-320675" defTabSz="852488">
              <a:spcBef>
                <a:spcPct val="20000"/>
              </a:spcBef>
              <a:buClr>
                <a:schemeClr val="folHlink"/>
              </a:buClr>
              <a:buSzPct val="60000"/>
              <a:buFont typeface="Wingdings" pitchFamily="2" charset="2"/>
              <a:buNone/>
            </a:pPr>
            <a:r>
              <a:rPr lang="en-US" sz="2400" dirty="0"/>
              <a:t>Q</a:t>
            </a:r>
            <a:r>
              <a:rPr lang="en-US" sz="2400" baseline="-25000" dirty="0"/>
              <a:t>3</a:t>
            </a:r>
            <a:r>
              <a:rPr lang="en-US" sz="2400" dirty="0"/>
              <a:t> is in the  </a:t>
            </a:r>
            <a:r>
              <a:rPr lang="en-US" sz="2400" dirty="0">
                <a:solidFill>
                  <a:schemeClr val="folHlink"/>
                </a:solidFill>
              </a:rPr>
              <a:t>3(9+1)/4 = 7.5 position </a:t>
            </a:r>
            <a:r>
              <a:rPr lang="en-US" sz="2400" dirty="0"/>
              <a:t>of the ranked data,</a:t>
            </a:r>
          </a:p>
          <a:p>
            <a:pPr marL="320675" indent="-320675" defTabSz="852488">
              <a:spcBef>
                <a:spcPct val="20000"/>
              </a:spcBef>
              <a:buClr>
                <a:schemeClr val="folHlink"/>
              </a:buClr>
              <a:buSzPct val="60000"/>
              <a:buFont typeface="Wingdings" pitchFamily="2" charset="2"/>
              <a:buNone/>
            </a:pPr>
            <a:r>
              <a:rPr lang="en-US" sz="2400" dirty="0"/>
              <a:t>	so    </a:t>
            </a:r>
            <a:r>
              <a:rPr lang="en-US" sz="2400" b="1" dirty="0">
                <a:solidFill>
                  <a:schemeClr val="folHlink"/>
                </a:solidFill>
              </a:rPr>
              <a:t>Q</a:t>
            </a:r>
            <a:r>
              <a:rPr lang="en-US" sz="2400" b="1" baseline="-25000" dirty="0">
                <a:solidFill>
                  <a:schemeClr val="folHlink"/>
                </a:solidFill>
              </a:rPr>
              <a:t>3</a:t>
            </a:r>
            <a:r>
              <a:rPr lang="en-US" sz="2400" b="1" dirty="0">
                <a:solidFill>
                  <a:schemeClr val="folHlink"/>
                </a:solidFill>
              </a:rPr>
              <a:t> = position#7 + 0.5*(position#8 – position#7) = 18 + 0.5*(21-18) = 19.5</a:t>
            </a:r>
          </a:p>
        </p:txBody>
      </p:sp>
      <p:sp>
        <p:nvSpPr>
          <p:cNvPr id="8" name="Rectangle 6">
            <a:extLst>
              <a:ext uri="{FF2B5EF4-FFF2-40B4-BE49-F238E27FC236}">
                <a16:creationId xmlns:a16="http://schemas.microsoft.com/office/drawing/2014/main" id="{918568FC-2F49-453C-A50D-4B4E05F1DD92}"/>
              </a:ext>
            </a:extLst>
          </p:cNvPr>
          <p:cNvSpPr>
            <a:spLocks noChangeArrowheads="1"/>
          </p:cNvSpPr>
          <p:nvPr/>
        </p:nvSpPr>
        <p:spPr bwMode="auto">
          <a:xfrm>
            <a:off x="1199456" y="1052736"/>
            <a:ext cx="8854711" cy="459100"/>
          </a:xfrm>
          <a:prstGeom prst="rect">
            <a:avLst/>
          </a:prstGeom>
          <a:solidFill>
            <a:srgbClr val="FDE0BD"/>
          </a:solidFill>
          <a:ln w="12700">
            <a:solidFill>
              <a:schemeClr val="tx1"/>
            </a:solidFill>
            <a:miter lim="800000"/>
            <a:headEnd/>
            <a:tailEnd/>
          </a:ln>
        </p:spPr>
        <p:txBody>
          <a:bodyPr wrap="square" lIns="90488" tIns="44450" rIns="90488" bIns="44450">
            <a:spAutoFit/>
          </a:bodyPr>
          <a:lstStyle/>
          <a:p>
            <a:pPr eaLnBrk="0" hangingPunct="0">
              <a:spcBef>
                <a:spcPct val="50000"/>
              </a:spcBef>
            </a:pPr>
            <a:r>
              <a:rPr lang="en-US" sz="2400" b="1" dirty="0"/>
              <a:t>Sample Data in Ordered Array:  </a:t>
            </a:r>
            <a:r>
              <a:rPr lang="en-US" sz="2400" b="1" dirty="0">
                <a:solidFill>
                  <a:schemeClr val="tx2"/>
                </a:solidFill>
              </a:rPr>
              <a:t>11   12   13   16   16   17   18   21   22</a:t>
            </a:r>
            <a:r>
              <a:rPr lang="en-US" sz="2000" b="1" dirty="0"/>
              <a:t>  </a:t>
            </a:r>
          </a:p>
        </p:txBody>
      </p:sp>
      <p:sp>
        <p:nvSpPr>
          <p:cNvPr id="9" name="Rectangle 11">
            <a:extLst>
              <a:ext uri="{FF2B5EF4-FFF2-40B4-BE49-F238E27FC236}">
                <a16:creationId xmlns:a16="http://schemas.microsoft.com/office/drawing/2014/main" id="{A040CA53-3CF7-4DC3-A06A-EFB876177300}"/>
              </a:ext>
            </a:extLst>
          </p:cNvPr>
          <p:cNvSpPr>
            <a:spLocks noChangeArrowheads="1"/>
          </p:cNvSpPr>
          <p:nvPr/>
        </p:nvSpPr>
        <p:spPr bwMode="auto">
          <a:xfrm>
            <a:off x="2783632" y="5416738"/>
            <a:ext cx="6096000" cy="711200"/>
          </a:xfrm>
          <a:prstGeom prst="rect">
            <a:avLst/>
          </a:prstGeom>
          <a:noFill/>
          <a:ln w="9525">
            <a:solidFill>
              <a:schemeClr val="tx1"/>
            </a:solidFill>
            <a:miter lim="800000"/>
            <a:headEnd/>
            <a:tailEnd/>
          </a:ln>
        </p:spPr>
        <p:txBody>
          <a:bodyPr>
            <a:spAutoFit/>
          </a:bodyPr>
          <a:lstStyle/>
          <a:p>
            <a:r>
              <a:rPr lang="en-US" sz="2000"/>
              <a:t> Q</a:t>
            </a:r>
            <a:r>
              <a:rPr lang="en-US" sz="2000" baseline="-25000"/>
              <a:t>1</a:t>
            </a:r>
            <a:r>
              <a:rPr lang="en-US" sz="2000"/>
              <a:t> and Q</a:t>
            </a:r>
            <a:r>
              <a:rPr lang="en-US" sz="2000" baseline="-25000"/>
              <a:t>3</a:t>
            </a:r>
            <a:r>
              <a:rPr lang="en-US" sz="2000"/>
              <a:t> are measures of non-central location</a:t>
            </a:r>
          </a:p>
          <a:p>
            <a:r>
              <a:rPr lang="en-US" sz="2000"/>
              <a:t> Q</a:t>
            </a:r>
            <a:r>
              <a:rPr lang="en-US" sz="2000" baseline="-25000"/>
              <a:t>2</a:t>
            </a:r>
            <a:r>
              <a:rPr lang="en-US" sz="2000"/>
              <a:t> = median, is a measure of central tendency</a:t>
            </a:r>
          </a:p>
        </p:txBody>
      </p:sp>
    </p:spTree>
    <p:extLst>
      <p:ext uri="{BB962C8B-B14F-4D97-AF65-F5344CB8AC3E}">
        <p14:creationId xmlns:p14="http://schemas.microsoft.com/office/powerpoint/2010/main" val="34559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37706D-230A-4882-99D4-79B0E72D29D7}"/>
              </a:ext>
            </a:extLst>
          </p:cNvPr>
          <p:cNvSpPr>
            <a:spLocks noGrp="1"/>
          </p:cNvSpPr>
          <p:nvPr>
            <p:ph type="title"/>
          </p:nvPr>
        </p:nvSpPr>
        <p:spPr/>
        <p:txBody>
          <a:bodyPr/>
          <a:lstStyle/>
          <a:p>
            <a:r>
              <a:rPr lang="en-US" dirty="0"/>
              <a:t>Introduction to Box-and-Whisker Plot</a:t>
            </a:r>
            <a:endParaRPr lang="fr-FR" dirty="0"/>
          </a:p>
        </p:txBody>
      </p:sp>
      <p:sp>
        <p:nvSpPr>
          <p:cNvPr id="3" name="Espace réservé du pied de page 2">
            <a:extLst>
              <a:ext uri="{FF2B5EF4-FFF2-40B4-BE49-F238E27FC236}">
                <a16:creationId xmlns:a16="http://schemas.microsoft.com/office/drawing/2014/main" id="{990C2F82-733C-46FB-A384-973467364F52}"/>
              </a:ext>
            </a:extLst>
          </p:cNvPr>
          <p:cNvSpPr>
            <a:spLocks noGrp="1"/>
          </p:cNvSpPr>
          <p:nvPr>
            <p:ph type="ftr" sz="quarter" idx="11"/>
          </p:nvPr>
        </p:nvSpPr>
        <p:spPr/>
        <p:txBody>
          <a:bodyPr/>
          <a:lstStyle/>
          <a:p>
            <a:r>
              <a:rPr lang="en-US"/>
              <a:t>Statistics Applied to Management - Franck JAOTOMBO 2020</a:t>
            </a:r>
            <a:endParaRPr lang="fr-FR"/>
          </a:p>
        </p:txBody>
      </p:sp>
      <p:sp>
        <p:nvSpPr>
          <p:cNvPr id="4" name="Espace réservé du numéro de diapositive 3">
            <a:extLst>
              <a:ext uri="{FF2B5EF4-FFF2-40B4-BE49-F238E27FC236}">
                <a16:creationId xmlns:a16="http://schemas.microsoft.com/office/drawing/2014/main" id="{89F209E1-DFB4-40FC-937D-DFCA8A225F8C}"/>
              </a:ext>
            </a:extLst>
          </p:cNvPr>
          <p:cNvSpPr>
            <a:spLocks noGrp="1"/>
          </p:cNvSpPr>
          <p:nvPr>
            <p:ph type="sldNum" sz="quarter" idx="12"/>
          </p:nvPr>
        </p:nvSpPr>
        <p:spPr/>
        <p:txBody>
          <a:bodyPr/>
          <a:lstStyle/>
          <a:p>
            <a:fld id="{F49EF4BE-7DC8-454E-8E3C-5967FFA3878F}" type="slidenum">
              <a:rPr lang="fr-FR" smtClean="0"/>
              <a:t>34</a:t>
            </a:fld>
            <a:endParaRPr lang="fr-FR"/>
          </a:p>
        </p:txBody>
      </p:sp>
      <p:sp>
        <p:nvSpPr>
          <p:cNvPr id="5" name="Rectangle 3">
            <a:extLst>
              <a:ext uri="{FF2B5EF4-FFF2-40B4-BE49-F238E27FC236}">
                <a16:creationId xmlns:a16="http://schemas.microsoft.com/office/drawing/2014/main" id="{03B5640A-7BA5-42B9-9A64-B9D2713FE2DE}"/>
              </a:ext>
            </a:extLst>
          </p:cNvPr>
          <p:cNvSpPr txBox="1">
            <a:spLocks noChangeArrowheads="1"/>
          </p:cNvSpPr>
          <p:nvPr/>
        </p:nvSpPr>
        <p:spPr>
          <a:xfrm>
            <a:off x="257177" y="1104851"/>
            <a:ext cx="5040560" cy="5616624"/>
          </a:xfrm>
          <a:prstGeom prst="rect">
            <a:avLst/>
          </a:prstGeom>
        </p:spPr>
        <p:txBody>
          <a:bodyPr/>
          <a:lstStyle>
            <a:lvl1pPr marL="342891" indent="-342891" algn="l" defTabSz="914377" rtl="0" eaLnBrk="1" latinLnBrk="0" hangingPunct="1">
              <a:spcBef>
                <a:spcPct val="20000"/>
              </a:spcBef>
              <a:buFont typeface="Arial" pitchFamily="34" charset="0"/>
              <a:buChar char="•"/>
              <a:defRPr sz="3200" b="0" kern="1200">
                <a:solidFill>
                  <a:srgbClr val="990099"/>
                </a:solidFill>
                <a:latin typeface="Calibri Light" pitchFamily="34" charset="0"/>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2971" indent="-228594" algn="l" defTabSz="914377" rtl="0" eaLnBrk="1" latinLnBrk="0" hangingPunct="1">
              <a:spcBef>
                <a:spcPct val="20000"/>
              </a:spcBef>
              <a:buFont typeface="Arial" pitchFamily="34" charset="0"/>
              <a:buChar char="•"/>
              <a:defRPr sz="2400" kern="1200">
                <a:solidFill>
                  <a:srgbClr val="0070C0"/>
                </a:solidFill>
                <a:latin typeface="Calibri Light" pitchFamily="34" charset="0"/>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pPr>
            <a:r>
              <a:rPr lang="en-US" sz="2400" dirty="0"/>
              <a:t>A </a:t>
            </a:r>
            <a:r>
              <a:rPr lang="en-US" sz="2400" dirty="0">
                <a:solidFill>
                  <a:srgbClr val="0000FF"/>
                </a:solidFill>
              </a:rPr>
              <a:t>box-and-whisker plot </a:t>
            </a:r>
            <a:r>
              <a:rPr lang="en-US" sz="2400" dirty="0"/>
              <a:t>is a graph that describes the shape of a distribution</a:t>
            </a:r>
          </a:p>
          <a:p>
            <a:pPr>
              <a:spcBef>
                <a:spcPts val="600"/>
              </a:spcBef>
              <a:spcAft>
                <a:spcPts val="600"/>
              </a:spcAft>
            </a:pPr>
            <a:r>
              <a:rPr lang="en-US" sz="2400" dirty="0"/>
              <a:t>Created from </a:t>
            </a:r>
            <a:r>
              <a:rPr lang="en-US" sz="2400" b="1" u="sng" dirty="0"/>
              <a:t>the five-number summary</a:t>
            </a:r>
            <a:r>
              <a:rPr lang="en-US" sz="2400" dirty="0"/>
              <a:t>: the minimum value, Q</a:t>
            </a:r>
            <a:r>
              <a:rPr lang="en-US" sz="2400" baseline="-25000" dirty="0"/>
              <a:t>1</a:t>
            </a:r>
            <a:r>
              <a:rPr lang="en-US" sz="2400" dirty="0"/>
              <a:t>, the median, Q</a:t>
            </a:r>
            <a:r>
              <a:rPr lang="en-US" sz="2400" baseline="-25000" dirty="0"/>
              <a:t>3</a:t>
            </a:r>
            <a:r>
              <a:rPr lang="en-US" sz="2400" dirty="0"/>
              <a:t>, and the maximum</a:t>
            </a:r>
          </a:p>
          <a:p>
            <a:pPr>
              <a:spcBef>
                <a:spcPts val="600"/>
              </a:spcBef>
              <a:spcAft>
                <a:spcPts val="600"/>
              </a:spcAft>
            </a:pPr>
            <a:r>
              <a:rPr lang="en-US" sz="2400" dirty="0"/>
              <a:t>The inner box shows the range from Q</a:t>
            </a:r>
            <a:r>
              <a:rPr lang="en-US" sz="2400" baseline="-25000" dirty="0"/>
              <a:t>1</a:t>
            </a:r>
            <a:r>
              <a:rPr lang="en-US" sz="2400" dirty="0"/>
              <a:t> to Q</a:t>
            </a:r>
            <a:r>
              <a:rPr lang="en-US" sz="2400" baseline="-25000" dirty="0"/>
              <a:t>3</a:t>
            </a:r>
            <a:r>
              <a:rPr lang="en-US" sz="2400" dirty="0"/>
              <a:t>, with a line drawn at the median </a:t>
            </a:r>
          </a:p>
          <a:p>
            <a:pPr>
              <a:spcBef>
                <a:spcPts val="600"/>
              </a:spcBef>
              <a:spcAft>
                <a:spcPts val="600"/>
              </a:spcAft>
            </a:pPr>
            <a:r>
              <a:rPr lang="en-US" sz="2400" dirty="0"/>
              <a:t>Two “whiskers” extend from the box. One whisker is the line from Q</a:t>
            </a:r>
            <a:r>
              <a:rPr lang="en-US" sz="2400" baseline="-25000" dirty="0"/>
              <a:t>1</a:t>
            </a:r>
            <a:r>
              <a:rPr lang="en-US" sz="2400" dirty="0"/>
              <a:t> to the minimum, the other is the line from Q</a:t>
            </a:r>
            <a:r>
              <a:rPr lang="en-US" sz="2400" baseline="-25000" dirty="0"/>
              <a:t>3</a:t>
            </a:r>
            <a:r>
              <a:rPr lang="en-US" sz="2400" dirty="0"/>
              <a:t> to the maximum value</a:t>
            </a:r>
          </a:p>
        </p:txBody>
      </p:sp>
      <p:pic>
        <p:nvPicPr>
          <p:cNvPr id="6" name="Image 5">
            <a:extLst>
              <a:ext uri="{FF2B5EF4-FFF2-40B4-BE49-F238E27FC236}">
                <a16:creationId xmlns:a16="http://schemas.microsoft.com/office/drawing/2014/main" id="{E365052F-6AD9-434D-80FD-DAF828DD47AA}"/>
              </a:ext>
            </a:extLst>
          </p:cNvPr>
          <p:cNvPicPr>
            <a:picLocks noChangeAspect="1"/>
          </p:cNvPicPr>
          <p:nvPr/>
        </p:nvPicPr>
        <p:blipFill>
          <a:blip r:embed="rId2"/>
          <a:stretch>
            <a:fillRect/>
          </a:stretch>
        </p:blipFill>
        <p:spPr>
          <a:xfrm>
            <a:off x="5795558" y="1772816"/>
            <a:ext cx="6385293" cy="3024336"/>
          </a:xfrm>
          <a:prstGeom prst="rect">
            <a:avLst/>
          </a:prstGeom>
        </p:spPr>
      </p:pic>
    </p:spTree>
    <p:extLst>
      <p:ext uri="{BB962C8B-B14F-4D97-AF65-F5344CB8AC3E}">
        <p14:creationId xmlns:p14="http://schemas.microsoft.com/office/powerpoint/2010/main" val="3930934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B43804-1630-44A7-B834-63BD2BB7A889}"/>
              </a:ext>
            </a:extLst>
          </p:cNvPr>
          <p:cNvSpPr>
            <a:spLocks noGrp="1"/>
          </p:cNvSpPr>
          <p:nvPr>
            <p:ph type="title"/>
          </p:nvPr>
        </p:nvSpPr>
        <p:spPr/>
        <p:txBody>
          <a:bodyPr/>
          <a:lstStyle/>
          <a:p>
            <a:r>
              <a:rPr lang="en-US" dirty="0"/>
              <a:t>Constructing Full Boxplots</a:t>
            </a:r>
            <a:endParaRPr lang="fr-FR" dirty="0"/>
          </a:p>
        </p:txBody>
      </p:sp>
      <p:sp>
        <p:nvSpPr>
          <p:cNvPr id="3" name="Espace réservé du contenu 2">
            <a:extLst>
              <a:ext uri="{FF2B5EF4-FFF2-40B4-BE49-F238E27FC236}">
                <a16:creationId xmlns:a16="http://schemas.microsoft.com/office/drawing/2014/main" id="{6364333F-6C98-48FA-8A41-5DB90BB92BF1}"/>
              </a:ext>
            </a:extLst>
          </p:cNvPr>
          <p:cNvSpPr>
            <a:spLocks noGrp="1"/>
          </p:cNvSpPr>
          <p:nvPr>
            <p:ph idx="1"/>
          </p:nvPr>
        </p:nvSpPr>
        <p:spPr/>
        <p:txBody>
          <a:bodyPr>
            <a:normAutofit fontScale="70000" lnSpcReduction="20000"/>
          </a:bodyPr>
          <a:lstStyle/>
          <a:p>
            <a:r>
              <a:rPr lang="en-US" sz="2400" dirty="0"/>
              <a:t>Draw a single vertical (or horizontal) axis spanning the range of the data. Draw short horizontal lines at the lower and upper quartiles and at the median. Then connect them with vertical lines to form a box.</a:t>
            </a:r>
          </a:p>
          <a:p>
            <a:pPr marL="0" indent="0">
              <a:buNone/>
            </a:pPr>
            <a:endParaRPr lang="en-US" sz="2400" dirty="0"/>
          </a:p>
          <a:p>
            <a:r>
              <a:rPr lang="en-US" sz="2400" dirty="0"/>
              <a:t>Erect “fences” around the main part of the data.</a:t>
            </a:r>
          </a:p>
          <a:p>
            <a:pPr lvl="1"/>
            <a:r>
              <a:rPr lang="en-US" sz="2400" dirty="0"/>
              <a:t>The upper fence is 1.5IQRs above the upper quartile.</a:t>
            </a:r>
          </a:p>
          <a:p>
            <a:pPr lvl="1"/>
            <a:r>
              <a:rPr lang="en-US" sz="2400" dirty="0"/>
              <a:t>The lower fence is 1.5IQRs below the lower quartile.</a:t>
            </a:r>
          </a:p>
          <a:p>
            <a:pPr lvl="1"/>
            <a:r>
              <a:rPr lang="en-US" sz="2400" dirty="0"/>
              <a:t>Note: the fences only help with constructing the boxplot and should not appear in the final display.</a:t>
            </a:r>
          </a:p>
          <a:p>
            <a:endParaRPr lang="en-US" sz="2400" dirty="0"/>
          </a:p>
          <a:p>
            <a:pPr marL="0" indent="0">
              <a:buNone/>
            </a:pPr>
            <a:r>
              <a:rPr lang="en-US" sz="2400" dirty="0"/>
              <a:t>Use the fences to grow “whiskers.” </a:t>
            </a:r>
          </a:p>
          <a:p>
            <a:pPr lvl="1"/>
            <a:r>
              <a:rPr lang="en-US" sz="2400" dirty="0"/>
              <a:t>Draw lines from the ends of the box up and down to the most extreme data values found within the fences.</a:t>
            </a:r>
          </a:p>
          <a:p>
            <a:pPr lvl="1"/>
            <a:r>
              <a:rPr lang="en-US" sz="2400" dirty="0"/>
              <a:t>If a data value falls outside one of the fences, we do not connect it with a whisker.</a:t>
            </a:r>
          </a:p>
          <a:p>
            <a:endParaRPr lang="en-US" sz="2400" dirty="0"/>
          </a:p>
          <a:p>
            <a:r>
              <a:rPr lang="en-US" sz="2400" dirty="0"/>
              <a:t>Add the outliers by displaying any data values beyond the fences with special symbols.</a:t>
            </a:r>
          </a:p>
          <a:p>
            <a:pPr lvl="1"/>
            <a:r>
              <a:rPr lang="en-US" sz="2400" dirty="0"/>
              <a:t>We often use a different symbol for “far outliers” that are farther than 3IQRs from the quartiles.</a:t>
            </a:r>
          </a:p>
        </p:txBody>
      </p:sp>
      <p:sp>
        <p:nvSpPr>
          <p:cNvPr id="4" name="Espace réservé du pied de page 3">
            <a:extLst>
              <a:ext uri="{FF2B5EF4-FFF2-40B4-BE49-F238E27FC236}">
                <a16:creationId xmlns:a16="http://schemas.microsoft.com/office/drawing/2014/main" id="{B903BAC3-D90D-4A90-A301-54EFEF88F9B5}"/>
              </a:ext>
            </a:extLst>
          </p:cNvPr>
          <p:cNvSpPr>
            <a:spLocks noGrp="1"/>
          </p:cNvSpPr>
          <p:nvPr>
            <p:ph type="ftr" sz="quarter" idx="11"/>
          </p:nvPr>
        </p:nvSpPr>
        <p:spPr/>
        <p:txBody>
          <a:bodyPr/>
          <a:lstStyle/>
          <a:p>
            <a:r>
              <a:rPr lang="en-US"/>
              <a:t>Statistics Applied to Management - Franck JAOTOMBO 2020</a:t>
            </a:r>
            <a:endParaRPr lang="fr-FR" dirty="0"/>
          </a:p>
        </p:txBody>
      </p:sp>
      <p:sp>
        <p:nvSpPr>
          <p:cNvPr id="5" name="Espace réservé du numéro de diapositive 4">
            <a:extLst>
              <a:ext uri="{FF2B5EF4-FFF2-40B4-BE49-F238E27FC236}">
                <a16:creationId xmlns:a16="http://schemas.microsoft.com/office/drawing/2014/main" id="{5C1B008D-B2E7-4CB2-B2C6-6ABBA8D0E493}"/>
              </a:ext>
            </a:extLst>
          </p:cNvPr>
          <p:cNvSpPr>
            <a:spLocks noGrp="1"/>
          </p:cNvSpPr>
          <p:nvPr>
            <p:ph type="sldNum" sz="quarter" idx="12"/>
          </p:nvPr>
        </p:nvSpPr>
        <p:spPr/>
        <p:txBody>
          <a:bodyPr/>
          <a:lstStyle/>
          <a:p>
            <a:fld id="{F49EF4BE-7DC8-454E-8E3C-5967FFA3878F}" type="slidenum">
              <a:rPr lang="fr-FR" smtClean="0"/>
              <a:t>35</a:t>
            </a:fld>
            <a:endParaRPr lang="fr-FR"/>
          </a:p>
        </p:txBody>
      </p:sp>
    </p:spTree>
    <p:extLst>
      <p:ext uri="{BB962C8B-B14F-4D97-AF65-F5344CB8AC3E}">
        <p14:creationId xmlns:p14="http://schemas.microsoft.com/office/powerpoint/2010/main" val="1491808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F3077D-40F9-43A9-871C-09105D898ED9}"/>
              </a:ext>
            </a:extLst>
          </p:cNvPr>
          <p:cNvSpPr>
            <a:spLocks noGrp="1"/>
          </p:cNvSpPr>
          <p:nvPr>
            <p:ph type="title"/>
          </p:nvPr>
        </p:nvSpPr>
        <p:spPr/>
        <p:txBody>
          <a:bodyPr/>
          <a:lstStyle/>
          <a:p>
            <a:r>
              <a:rPr lang="fr-FR" dirty="0" err="1"/>
              <a:t>Boxplots</a:t>
            </a:r>
            <a:r>
              <a:rPr lang="fr-FR" dirty="0"/>
              <a:t> : illustration</a:t>
            </a:r>
          </a:p>
        </p:txBody>
      </p:sp>
      <p:sp>
        <p:nvSpPr>
          <p:cNvPr id="3" name="Espace réservé du contenu 2">
            <a:extLst>
              <a:ext uri="{FF2B5EF4-FFF2-40B4-BE49-F238E27FC236}">
                <a16:creationId xmlns:a16="http://schemas.microsoft.com/office/drawing/2014/main" id="{BF9F8E6E-8932-40B2-81D2-6C3DEE1D2486}"/>
              </a:ext>
            </a:extLst>
          </p:cNvPr>
          <p:cNvSpPr>
            <a:spLocks noGrp="1"/>
          </p:cNvSpPr>
          <p:nvPr>
            <p:ph sz="half" idx="1"/>
          </p:nvPr>
        </p:nvSpPr>
        <p:spPr>
          <a:xfrm>
            <a:off x="0" y="980728"/>
            <a:ext cx="4727848" cy="5256584"/>
          </a:xfrm>
        </p:spPr>
        <p:txBody>
          <a:bodyPr>
            <a:normAutofit fontScale="85000" lnSpcReduction="10000"/>
          </a:bodyPr>
          <a:lstStyle/>
          <a:p>
            <a:r>
              <a:rPr lang="en-US" dirty="0"/>
              <a:t>The smallest tsunami-causing earthquake had magnitude 4.0.</a:t>
            </a:r>
          </a:p>
          <a:p>
            <a:r>
              <a:rPr lang="en-US" dirty="0"/>
              <a:t>The largest tsunami-causing earthquake had magnitude 9.1.</a:t>
            </a:r>
          </a:p>
          <a:p>
            <a:r>
              <a:rPr lang="en-US" dirty="0"/>
              <a:t>The middle half of tsunami-causing earthquakes is between 6.7 and 7.6.</a:t>
            </a:r>
          </a:p>
          <a:p>
            <a:r>
              <a:rPr lang="en-US" dirty="0"/>
              <a:t>Half of tsunami-causing earthquakes have magnitudes below 7.2 and half are above 7.2.</a:t>
            </a:r>
          </a:p>
          <a:p>
            <a:r>
              <a:rPr lang="en-US" dirty="0"/>
              <a:t>A tsunami-causing earthquake less than 6.7 is small.</a:t>
            </a:r>
          </a:p>
          <a:p>
            <a:r>
              <a:rPr lang="en-US" dirty="0"/>
              <a:t>A tsunami-causing earthquake more than 7.6 is big.</a:t>
            </a:r>
          </a:p>
          <a:p>
            <a:pPr marL="0" indent="0">
              <a:buNone/>
            </a:pPr>
            <a:endParaRPr lang="fr-FR" dirty="0"/>
          </a:p>
        </p:txBody>
      </p:sp>
      <p:sp>
        <p:nvSpPr>
          <p:cNvPr id="5" name="Espace réservé du pied de page 4">
            <a:extLst>
              <a:ext uri="{FF2B5EF4-FFF2-40B4-BE49-F238E27FC236}">
                <a16:creationId xmlns:a16="http://schemas.microsoft.com/office/drawing/2014/main" id="{2B10CE1D-A326-481D-852A-4B0217DF2542}"/>
              </a:ext>
            </a:extLst>
          </p:cNvPr>
          <p:cNvSpPr>
            <a:spLocks noGrp="1"/>
          </p:cNvSpPr>
          <p:nvPr>
            <p:ph type="ftr" sz="quarter" idx="11"/>
          </p:nvPr>
        </p:nvSpPr>
        <p:spPr/>
        <p:txBody>
          <a:bodyPr/>
          <a:lstStyle/>
          <a:p>
            <a:r>
              <a:rPr lang="en-US"/>
              <a:t>Statistics Applied to Management - Franck JAOTOMBO 2020</a:t>
            </a:r>
            <a:endParaRPr lang="fr-FR"/>
          </a:p>
        </p:txBody>
      </p:sp>
      <p:sp>
        <p:nvSpPr>
          <p:cNvPr id="6" name="Espace réservé du numéro de diapositive 5">
            <a:extLst>
              <a:ext uri="{FF2B5EF4-FFF2-40B4-BE49-F238E27FC236}">
                <a16:creationId xmlns:a16="http://schemas.microsoft.com/office/drawing/2014/main" id="{169F0142-33FD-435D-8398-6516ECB191FB}"/>
              </a:ext>
            </a:extLst>
          </p:cNvPr>
          <p:cNvSpPr>
            <a:spLocks noGrp="1"/>
          </p:cNvSpPr>
          <p:nvPr>
            <p:ph type="sldNum" sz="quarter" idx="12"/>
          </p:nvPr>
        </p:nvSpPr>
        <p:spPr/>
        <p:txBody>
          <a:bodyPr/>
          <a:lstStyle/>
          <a:p>
            <a:fld id="{F49EF4BE-7DC8-454E-8E3C-5967FFA3878F}" type="slidenum">
              <a:rPr lang="fr-FR" smtClean="0"/>
              <a:t>36</a:t>
            </a:fld>
            <a:endParaRPr lang="fr-FR"/>
          </a:p>
        </p:txBody>
      </p:sp>
      <p:pic>
        <p:nvPicPr>
          <p:cNvPr id="7" name="Image 6">
            <a:extLst>
              <a:ext uri="{FF2B5EF4-FFF2-40B4-BE49-F238E27FC236}">
                <a16:creationId xmlns:a16="http://schemas.microsoft.com/office/drawing/2014/main" id="{D35E000A-F558-49DC-BD0B-8E9BCA41DE74}"/>
              </a:ext>
            </a:extLst>
          </p:cNvPr>
          <p:cNvPicPr>
            <a:picLocks noChangeAspect="1"/>
          </p:cNvPicPr>
          <p:nvPr/>
        </p:nvPicPr>
        <p:blipFill rotWithShape="1">
          <a:blip r:embed="rId3"/>
          <a:srcRect r="18847" b="61986"/>
          <a:stretch/>
        </p:blipFill>
        <p:spPr>
          <a:xfrm>
            <a:off x="4929627" y="972688"/>
            <a:ext cx="5506552" cy="2009323"/>
          </a:xfrm>
          <a:prstGeom prst="rect">
            <a:avLst/>
          </a:prstGeom>
        </p:spPr>
      </p:pic>
      <p:pic>
        <p:nvPicPr>
          <p:cNvPr id="8" name="Picture 1" descr="Screen Shot 2015-03-10 at 11.17.33 AM.png">
            <a:extLst>
              <a:ext uri="{FF2B5EF4-FFF2-40B4-BE49-F238E27FC236}">
                <a16:creationId xmlns:a16="http://schemas.microsoft.com/office/drawing/2014/main" id="{55BADE1E-9B54-4B2B-910B-4B6386DCEA3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672690" y="2204238"/>
            <a:ext cx="1981200" cy="5438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 descr="Screen Shot 2015-03-10 at 11.15.26 AM.png">
            <a:extLst>
              <a:ext uri="{FF2B5EF4-FFF2-40B4-BE49-F238E27FC236}">
                <a16:creationId xmlns:a16="http://schemas.microsoft.com/office/drawing/2014/main" id="{715FEFEA-0813-43E4-B2CE-C3EB1AEBABC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488488" y="2060848"/>
            <a:ext cx="1665116" cy="21888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12424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FEE8AE-932E-4886-94C4-8CCD0B063B0F}"/>
              </a:ext>
            </a:extLst>
          </p:cNvPr>
          <p:cNvSpPr>
            <a:spLocks noGrp="1"/>
          </p:cNvSpPr>
          <p:nvPr>
            <p:ph type="title"/>
          </p:nvPr>
        </p:nvSpPr>
        <p:spPr/>
        <p:txBody>
          <a:bodyPr/>
          <a:lstStyle/>
          <a:p>
            <a:r>
              <a:rPr lang="fr-FR" dirty="0"/>
              <a:t>Shape of a distribution</a:t>
            </a:r>
          </a:p>
        </p:txBody>
      </p:sp>
      <p:sp>
        <p:nvSpPr>
          <p:cNvPr id="3" name="Espace réservé du contenu 2">
            <a:extLst>
              <a:ext uri="{FF2B5EF4-FFF2-40B4-BE49-F238E27FC236}">
                <a16:creationId xmlns:a16="http://schemas.microsoft.com/office/drawing/2014/main" id="{38B5DD5A-F857-4536-A690-E19E956BAB1C}"/>
              </a:ext>
            </a:extLst>
          </p:cNvPr>
          <p:cNvSpPr>
            <a:spLocks noGrp="1"/>
          </p:cNvSpPr>
          <p:nvPr>
            <p:ph idx="1"/>
          </p:nvPr>
        </p:nvSpPr>
        <p:spPr>
          <a:xfrm>
            <a:off x="0" y="1052736"/>
            <a:ext cx="5303912" cy="5256584"/>
          </a:xfrm>
        </p:spPr>
        <p:txBody>
          <a:bodyPr>
            <a:normAutofit/>
          </a:bodyPr>
          <a:lstStyle/>
          <a:p>
            <a:pPr>
              <a:lnSpc>
                <a:spcPct val="110000"/>
              </a:lnSpc>
            </a:pPr>
            <a:r>
              <a:rPr lang="en-US"/>
              <a:t>Describes how data are distributed</a:t>
            </a:r>
          </a:p>
          <a:p>
            <a:pPr>
              <a:lnSpc>
                <a:spcPct val="110000"/>
              </a:lnSpc>
            </a:pPr>
            <a:r>
              <a:rPr lang="en-US"/>
              <a:t>Two useful shape related statistics are:</a:t>
            </a:r>
          </a:p>
          <a:p>
            <a:pPr lvl="1">
              <a:lnSpc>
                <a:spcPct val="110000"/>
              </a:lnSpc>
            </a:pPr>
            <a:r>
              <a:rPr lang="en-US"/>
              <a:t>Skewness</a:t>
            </a:r>
          </a:p>
          <a:p>
            <a:pPr lvl="2">
              <a:lnSpc>
                <a:spcPct val="110000"/>
              </a:lnSpc>
            </a:pPr>
            <a:r>
              <a:rPr lang="en-US"/>
              <a:t>Measures the amount of asymmetry in a distribution</a:t>
            </a:r>
          </a:p>
          <a:p>
            <a:pPr lvl="1">
              <a:lnSpc>
                <a:spcPct val="110000"/>
              </a:lnSpc>
            </a:pPr>
            <a:r>
              <a:rPr lang="en-US"/>
              <a:t>Kurtosis</a:t>
            </a:r>
          </a:p>
          <a:p>
            <a:pPr lvl="2">
              <a:lnSpc>
                <a:spcPct val="110000"/>
              </a:lnSpc>
            </a:pPr>
            <a:r>
              <a:rPr lang="en-US"/>
              <a:t>Measures the relative concentration of values in the center of a distribution as compared with the tails</a:t>
            </a:r>
            <a:endParaRPr lang="en-US" dirty="0"/>
          </a:p>
        </p:txBody>
      </p:sp>
      <p:sp>
        <p:nvSpPr>
          <p:cNvPr id="4" name="Espace réservé du pied de page 3">
            <a:extLst>
              <a:ext uri="{FF2B5EF4-FFF2-40B4-BE49-F238E27FC236}">
                <a16:creationId xmlns:a16="http://schemas.microsoft.com/office/drawing/2014/main" id="{D97E8AB5-23D2-43FF-B250-C0A5A09DB809}"/>
              </a:ext>
            </a:extLst>
          </p:cNvPr>
          <p:cNvSpPr>
            <a:spLocks noGrp="1"/>
          </p:cNvSpPr>
          <p:nvPr>
            <p:ph type="ftr" sz="quarter" idx="11"/>
          </p:nvPr>
        </p:nvSpPr>
        <p:spPr/>
        <p:txBody>
          <a:bodyPr/>
          <a:lstStyle/>
          <a:p>
            <a:r>
              <a:rPr lang="en-US"/>
              <a:t>Statistics Applied to Management - Franck JAOTOMBO 2020</a:t>
            </a:r>
            <a:endParaRPr lang="fr-FR"/>
          </a:p>
        </p:txBody>
      </p:sp>
      <p:sp>
        <p:nvSpPr>
          <p:cNvPr id="5" name="Espace réservé du numéro de diapositive 4">
            <a:extLst>
              <a:ext uri="{FF2B5EF4-FFF2-40B4-BE49-F238E27FC236}">
                <a16:creationId xmlns:a16="http://schemas.microsoft.com/office/drawing/2014/main" id="{E48ADC27-8CDB-4844-9391-1914B1FC6967}"/>
              </a:ext>
            </a:extLst>
          </p:cNvPr>
          <p:cNvSpPr>
            <a:spLocks noGrp="1"/>
          </p:cNvSpPr>
          <p:nvPr>
            <p:ph type="sldNum" sz="quarter" idx="12"/>
          </p:nvPr>
        </p:nvSpPr>
        <p:spPr/>
        <p:txBody>
          <a:bodyPr/>
          <a:lstStyle/>
          <a:p>
            <a:fld id="{F49EF4BE-7DC8-454E-8E3C-5967FFA3878F}" type="slidenum">
              <a:rPr lang="fr-FR" smtClean="0"/>
              <a:t>37</a:t>
            </a:fld>
            <a:endParaRPr lang="fr-FR"/>
          </a:p>
        </p:txBody>
      </p:sp>
      <p:pic>
        <p:nvPicPr>
          <p:cNvPr id="11" name="Image 10">
            <a:extLst>
              <a:ext uri="{FF2B5EF4-FFF2-40B4-BE49-F238E27FC236}">
                <a16:creationId xmlns:a16="http://schemas.microsoft.com/office/drawing/2014/main" id="{52572BAE-42E5-4F74-A3FE-68DC585AA9F8}"/>
              </a:ext>
            </a:extLst>
          </p:cNvPr>
          <p:cNvPicPr>
            <a:picLocks noChangeAspect="1"/>
          </p:cNvPicPr>
          <p:nvPr/>
        </p:nvPicPr>
        <p:blipFill>
          <a:blip r:embed="rId2"/>
          <a:stretch>
            <a:fillRect/>
          </a:stretch>
        </p:blipFill>
        <p:spPr>
          <a:xfrm>
            <a:off x="5803508" y="1287181"/>
            <a:ext cx="5897873" cy="2321841"/>
          </a:xfrm>
          <a:prstGeom prst="rect">
            <a:avLst/>
          </a:prstGeom>
        </p:spPr>
      </p:pic>
      <p:pic>
        <p:nvPicPr>
          <p:cNvPr id="12" name="Image 11">
            <a:extLst>
              <a:ext uri="{FF2B5EF4-FFF2-40B4-BE49-F238E27FC236}">
                <a16:creationId xmlns:a16="http://schemas.microsoft.com/office/drawing/2014/main" id="{DB0C1BD0-3D0A-455E-8E4C-EF92A4FB1A18}"/>
              </a:ext>
            </a:extLst>
          </p:cNvPr>
          <p:cNvPicPr>
            <a:picLocks noChangeAspect="1"/>
          </p:cNvPicPr>
          <p:nvPr/>
        </p:nvPicPr>
        <p:blipFill>
          <a:blip r:embed="rId3"/>
          <a:stretch>
            <a:fillRect/>
          </a:stretch>
        </p:blipFill>
        <p:spPr>
          <a:xfrm>
            <a:off x="5775546" y="3891871"/>
            <a:ext cx="6199996" cy="2417449"/>
          </a:xfrm>
          <a:prstGeom prst="rect">
            <a:avLst/>
          </a:prstGeom>
        </p:spPr>
      </p:pic>
    </p:spTree>
    <p:extLst>
      <p:ext uri="{BB962C8B-B14F-4D97-AF65-F5344CB8AC3E}">
        <p14:creationId xmlns:p14="http://schemas.microsoft.com/office/powerpoint/2010/main" val="2849611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FBAC85-0714-4EF9-8A9D-64D386ED19B1}"/>
              </a:ext>
            </a:extLst>
          </p:cNvPr>
          <p:cNvSpPr>
            <a:spLocks noGrp="1"/>
          </p:cNvSpPr>
          <p:nvPr>
            <p:ph type="title"/>
          </p:nvPr>
        </p:nvSpPr>
        <p:spPr/>
        <p:txBody>
          <a:bodyPr/>
          <a:lstStyle/>
          <a:p>
            <a:r>
              <a:rPr lang="fr-FR" dirty="0"/>
              <a:t>Variance</a:t>
            </a:r>
          </a:p>
        </p:txBody>
      </p:sp>
      <p:sp>
        <p:nvSpPr>
          <p:cNvPr id="3" name="Espace réservé du pied de page 2">
            <a:extLst>
              <a:ext uri="{FF2B5EF4-FFF2-40B4-BE49-F238E27FC236}">
                <a16:creationId xmlns:a16="http://schemas.microsoft.com/office/drawing/2014/main" id="{E7FBA956-CDCA-44E6-8BAB-6F8AC3477019}"/>
              </a:ext>
            </a:extLst>
          </p:cNvPr>
          <p:cNvSpPr>
            <a:spLocks noGrp="1"/>
          </p:cNvSpPr>
          <p:nvPr>
            <p:ph type="ftr" sz="quarter" idx="11"/>
          </p:nvPr>
        </p:nvSpPr>
        <p:spPr/>
        <p:txBody>
          <a:bodyPr/>
          <a:lstStyle/>
          <a:p>
            <a:r>
              <a:rPr lang="en-US"/>
              <a:t>Statistics Applied to Management - Franck JAOTOMBO 2020</a:t>
            </a:r>
            <a:endParaRPr lang="fr-FR"/>
          </a:p>
        </p:txBody>
      </p:sp>
      <p:sp>
        <p:nvSpPr>
          <p:cNvPr id="4" name="Espace réservé du numéro de diapositive 3">
            <a:extLst>
              <a:ext uri="{FF2B5EF4-FFF2-40B4-BE49-F238E27FC236}">
                <a16:creationId xmlns:a16="http://schemas.microsoft.com/office/drawing/2014/main" id="{4AAFBE63-FF4B-4EE6-A2F6-2AA363FC11F9}"/>
              </a:ext>
            </a:extLst>
          </p:cNvPr>
          <p:cNvSpPr>
            <a:spLocks noGrp="1"/>
          </p:cNvSpPr>
          <p:nvPr>
            <p:ph type="sldNum" sz="quarter" idx="12"/>
          </p:nvPr>
        </p:nvSpPr>
        <p:spPr/>
        <p:txBody>
          <a:bodyPr/>
          <a:lstStyle/>
          <a:p>
            <a:fld id="{F49EF4BE-7DC8-454E-8E3C-5967FFA3878F}" type="slidenum">
              <a:rPr lang="fr-FR" smtClean="0"/>
              <a:t>38</a:t>
            </a:fld>
            <a:endParaRPr lang="fr-FR"/>
          </a:p>
        </p:txBody>
      </p:sp>
      <p:pic>
        <p:nvPicPr>
          <p:cNvPr id="5" name="Image 4">
            <a:extLst>
              <a:ext uri="{FF2B5EF4-FFF2-40B4-BE49-F238E27FC236}">
                <a16:creationId xmlns:a16="http://schemas.microsoft.com/office/drawing/2014/main" id="{1E52FE71-C626-434A-9D8C-5424CE262044}"/>
              </a:ext>
            </a:extLst>
          </p:cNvPr>
          <p:cNvPicPr>
            <a:picLocks noChangeAspect="1"/>
          </p:cNvPicPr>
          <p:nvPr/>
        </p:nvPicPr>
        <p:blipFill>
          <a:blip r:embed="rId2"/>
          <a:stretch>
            <a:fillRect/>
          </a:stretch>
        </p:blipFill>
        <p:spPr>
          <a:xfrm>
            <a:off x="119336" y="1268760"/>
            <a:ext cx="5722992" cy="4445001"/>
          </a:xfrm>
          <a:prstGeom prst="rect">
            <a:avLst/>
          </a:prstGeom>
        </p:spPr>
      </p:pic>
      <p:pic>
        <p:nvPicPr>
          <p:cNvPr id="6" name="Image 5">
            <a:extLst>
              <a:ext uri="{FF2B5EF4-FFF2-40B4-BE49-F238E27FC236}">
                <a16:creationId xmlns:a16="http://schemas.microsoft.com/office/drawing/2014/main" id="{DBF017CD-805D-436D-977B-C397D45E10FE}"/>
              </a:ext>
            </a:extLst>
          </p:cNvPr>
          <p:cNvPicPr>
            <a:picLocks noChangeAspect="1"/>
          </p:cNvPicPr>
          <p:nvPr/>
        </p:nvPicPr>
        <p:blipFill>
          <a:blip r:embed="rId3"/>
          <a:stretch>
            <a:fillRect/>
          </a:stretch>
        </p:blipFill>
        <p:spPr>
          <a:xfrm>
            <a:off x="6349674" y="1283274"/>
            <a:ext cx="5956220" cy="4521990"/>
          </a:xfrm>
          <a:prstGeom prst="rect">
            <a:avLst/>
          </a:prstGeom>
        </p:spPr>
      </p:pic>
    </p:spTree>
    <p:extLst>
      <p:ext uri="{BB962C8B-B14F-4D97-AF65-F5344CB8AC3E}">
        <p14:creationId xmlns:p14="http://schemas.microsoft.com/office/powerpoint/2010/main" val="3677690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9E67CF-D593-42B8-A828-FA9DB39F9DF2}"/>
              </a:ext>
            </a:extLst>
          </p:cNvPr>
          <p:cNvSpPr>
            <a:spLocks noGrp="1"/>
          </p:cNvSpPr>
          <p:nvPr>
            <p:ph type="title"/>
          </p:nvPr>
        </p:nvSpPr>
        <p:spPr/>
        <p:txBody>
          <a:bodyPr/>
          <a:lstStyle/>
          <a:p>
            <a:r>
              <a:rPr lang="fr-FR" dirty="0"/>
              <a:t>Standard </a:t>
            </a:r>
            <a:r>
              <a:rPr lang="fr-FR" dirty="0" err="1"/>
              <a:t>Deviation</a:t>
            </a:r>
            <a:endParaRPr lang="fr-FR" dirty="0"/>
          </a:p>
        </p:txBody>
      </p:sp>
      <p:sp>
        <p:nvSpPr>
          <p:cNvPr id="3" name="Espace réservé du pied de page 2">
            <a:extLst>
              <a:ext uri="{FF2B5EF4-FFF2-40B4-BE49-F238E27FC236}">
                <a16:creationId xmlns:a16="http://schemas.microsoft.com/office/drawing/2014/main" id="{C9C286DA-83CE-4B06-AEDE-D096C410DA2B}"/>
              </a:ext>
            </a:extLst>
          </p:cNvPr>
          <p:cNvSpPr>
            <a:spLocks noGrp="1"/>
          </p:cNvSpPr>
          <p:nvPr>
            <p:ph type="ftr" sz="quarter" idx="11"/>
          </p:nvPr>
        </p:nvSpPr>
        <p:spPr/>
        <p:txBody>
          <a:bodyPr/>
          <a:lstStyle/>
          <a:p>
            <a:r>
              <a:rPr lang="en-US"/>
              <a:t>Statistics Applied to Management - Franck JAOTOMBO 2020</a:t>
            </a:r>
            <a:endParaRPr lang="fr-FR"/>
          </a:p>
        </p:txBody>
      </p:sp>
      <p:sp>
        <p:nvSpPr>
          <p:cNvPr id="4" name="Espace réservé du numéro de diapositive 3">
            <a:extLst>
              <a:ext uri="{FF2B5EF4-FFF2-40B4-BE49-F238E27FC236}">
                <a16:creationId xmlns:a16="http://schemas.microsoft.com/office/drawing/2014/main" id="{2A3F1E4F-8E60-436C-A36F-A8B04098F219}"/>
              </a:ext>
            </a:extLst>
          </p:cNvPr>
          <p:cNvSpPr>
            <a:spLocks noGrp="1"/>
          </p:cNvSpPr>
          <p:nvPr>
            <p:ph type="sldNum" sz="quarter" idx="12"/>
          </p:nvPr>
        </p:nvSpPr>
        <p:spPr/>
        <p:txBody>
          <a:bodyPr/>
          <a:lstStyle/>
          <a:p>
            <a:fld id="{F49EF4BE-7DC8-454E-8E3C-5967FFA3878F}" type="slidenum">
              <a:rPr lang="fr-FR" smtClean="0"/>
              <a:t>39</a:t>
            </a:fld>
            <a:endParaRPr lang="fr-FR"/>
          </a:p>
        </p:txBody>
      </p:sp>
      <p:pic>
        <p:nvPicPr>
          <p:cNvPr id="5" name="Image 4">
            <a:extLst>
              <a:ext uri="{FF2B5EF4-FFF2-40B4-BE49-F238E27FC236}">
                <a16:creationId xmlns:a16="http://schemas.microsoft.com/office/drawing/2014/main" id="{703480C2-7FEB-4C11-BE00-68DC7FD2D458}"/>
              </a:ext>
            </a:extLst>
          </p:cNvPr>
          <p:cNvPicPr>
            <a:picLocks noChangeAspect="1"/>
          </p:cNvPicPr>
          <p:nvPr/>
        </p:nvPicPr>
        <p:blipFill>
          <a:blip r:embed="rId2"/>
          <a:stretch>
            <a:fillRect/>
          </a:stretch>
        </p:blipFill>
        <p:spPr>
          <a:xfrm>
            <a:off x="119336" y="1268760"/>
            <a:ext cx="5546820" cy="4179054"/>
          </a:xfrm>
          <a:prstGeom prst="rect">
            <a:avLst/>
          </a:prstGeom>
        </p:spPr>
      </p:pic>
      <p:pic>
        <p:nvPicPr>
          <p:cNvPr id="6" name="Image 5">
            <a:extLst>
              <a:ext uri="{FF2B5EF4-FFF2-40B4-BE49-F238E27FC236}">
                <a16:creationId xmlns:a16="http://schemas.microsoft.com/office/drawing/2014/main" id="{3AE49798-F877-4424-BD79-FF5DA30C335E}"/>
              </a:ext>
            </a:extLst>
          </p:cNvPr>
          <p:cNvPicPr>
            <a:picLocks noChangeAspect="1"/>
          </p:cNvPicPr>
          <p:nvPr/>
        </p:nvPicPr>
        <p:blipFill>
          <a:blip r:embed="rId3"/>
          <a:stretch>
            <a:fillRect/>
          </a:stretch>
        </p:blipFill>
        <p:spPr>
          <a:xfrm>
            <a:off x="6046868" y="1339749"/>
            <a:ext cx="5809772" cy="4177483"/>
          </a:xfrm>
          <a:prstGeom prst="rect">
            <a:avLst/>
          </a:prstGeom>
        </p:spPr>
      </p:pic>
    </p:spTree>
    <p:extLst>
      <p:ext uri="{BB962C8B-B14F-4D97-AF65-F5344CB8AC3E}">
        <p14:creationId xmlns:p14="http://schemas.microsoft.com/office/powerpoint/2010/main" val="3669674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1C8B54-B7B4-464A-A1FC-8C99D6C89ECA}"/>
              </a:ext>
            </a:extLst>
          </p:cNvPr>
          <p:cNvSpPr>
            <a:spLocks noGrp="1"/>
          </p:cNvSpPr>
          <p:nvPr>
            <p:ph type="title"/>
            <p:custDataLst>
              <p:tags r:id="rId1"/>
            </p:custDataLst>
          </p:nvPr>
        </p:nvSpPr>
        <p:spPr/>
        <p:txBody>
          <a:bodyPr/>
          <a:lstStyle/>
          <a:p>
            <a:r>
              <a:rPr lang="fr-FR" dirty="0" err="1"/>
              <a:t>Teaching</a:t>
            </a:r>
            <a:r>
              <a:rPr lang="fr-FR" dirty="0"/>
              <a:t> / </a:t>
            </a:r>
            <a:r>
              <a:rPr lang="fr-FR" dirty="0" err="1"/>
              <a:t>learning</a:t>
            </a:r>
            <a:r>
              <a:rPr lang="fr-FR" dirty="0"/>
              <a:t> </a:t>
            </a:r>
            <a:r>
              <a:rPr lang="fr-FR" dirty="0" err="1"/>
              <a:t>materials</a:t>
            </a:r>
            <a:endParaRPr lang="fr-FR" dirty="0"/>
          </a:p>
        </p:txBody>
      </p:sp>
      <p:sp>
        <p:nvSpPr>
          <p:cNvPr id="3" name="Espace réservé du contenu 2">
            <a:extLst>
              <a:ext uri="{FF2B5EF4-FFF2-40B4-BE49-F238E27FC236}">
                <a16:creationId xmlns:a16="http://schemas.microsoft.com/office/drawing/2014/main" id="{5A64F79F-392A-47A7-ADBB-FC24FB782505}"/>
              </a:ext>
            </a:extLst>
          </p:cNvPr>
          <p:cNvSpPr>
            <a:spLocks noGrp="1"/>
          </p:cNvSpPr>
          <p:nvPr>
            <p:ph idx="1"/>
            <p:custDataLst>
              <p:tags r:id="rId2"/>
            </p:custDataLst>
          </p:nvPr>
        </p:nvSpPr>
        <p:spPr/>
        <p:txBody>
          <a:bodyPr>
            <a:normAutofit/>
          </a:bodyPr>
          <a:lstStyle/>
          <a:p>
            <a:r>
              <a:rPr lang="fr-FR" dirty="0" err="1"/>
              <a:t>Every</a:t>
            </a:r>
            <a:r>
              <a:rPr lang="fr-FR" dirty="0"/>
              <a:t> </a:t>
            </a:r>
            <a:r>
              <a:rPr lang="fr-FR" dirty="0" err="1"/>
              <a:t>day</a:t>
            </a:r>
            <a:r>
              <a:rPr lang="fr-FR" dirty="0"/>
              <a:t> </a:t>
            </a:r>
            <a:r>
              <a:rPr lang="fr-FR" dirty="0" err="1"/>
              <a:t>will</a:t>
            </a:r>
            <a:r>
              <a:rPr lang="fr-FR" dirty="0"/>
              <a:t> follow the </a:t>
            </a:r>
            <a:r>
              <a:rPr lang="fr-FR" dirty="0" err="1"/>
              <a:t>same</a:t>
            </a:r>
            <a:r>
              <a:rPr lang="fr-FR" dirty="0"/>
              <a:t> </a:t>
            </a:r>
            <a:r>
              <a:rPr lang="fr-FR" dirty="0" err="1"/>
              <a:t>schedule</a:t>
            </a:r>
            <a:endParaRPr lang="fr-FR" dirty="0"/>
          </a:p>
          <a:p>
            <a:pPr marL="457200" lvl="1" indent="0">
              <a:buNone/>
            </a:pPr>
            <a:endParaRPr lang="fr-FR" dirty="0"/>
          </a:p>
          <a:p>
            <a:r>
              <a:rPr lang="fr-FR" dirty="0"/>
              <a:t>1h30 of lecture (or </a:t>
            </a:r>
            <a:r>
              <a:rPr lang="fr-FR" dirty="0" err="1"/>
              <a:t>less</a:t>
            </a:r>
            <a:r>
              <a:rPr lang="fr-FR" dirty="0"/>
              <a:t>) </a:t>
            </a:r>
          </a:p>
          <a:p>
            <a:pPr lvl="1"/>
            <a:endParaRPr lang="fr-FR" dirty="0"/>
          </a:p>
          <a:p>
            <a:r>
              <a:rPr lang="fr-FR" dirty="0"/>
              <a:t>1h30 of in-class </a:t>
            </a:r>
            <a:r>
              <a:rPr lang="fr-FR" dirty="0" err="1"/>
              <a:t>pratice</a:t>
            </a:r>
            <a:r>
              <a:rPr lang="fr-FR" dirty="0"/>
              <a:t> (live </a:t>
            </a:r>
            <a:r>
              <a:rPr lang="fr-FR" dirty="0" err="1"/>
              <a:t>coding</a:t>
            </a:r>
            <a:r>
              <a:rPr lang="fr-FR" dirty="0"/>
              <a:t> session)</a:t>
            </a:r>
          </a:p>
          <a:p>
            <a:pPr lvl="1"/>
            <a:endParaRPr lang="fr-FR" dirty="0"/>
          </a:p>
          <a:p>
            <a:r>
              <a:rPr lang="fr-FR" dirty="0" err="1"/>
              <a:t>Afternoon</a:t>
            </a:r>
            <a:r>
              <a:rPr lang="fr-FR" dirty="0"/>
              <a:t> </a:t>
            </a:r>
            <a:r>
              <a:rPr lang="fr-FR" dirty="0" err="1"/>
              <a:t>dedicated</a:t>
            </a:r>
            <a:r>
              <a:rPr lang="fr-FR" dirty="0"/>
              <a:t> to practice (Tues., </a:t>
            </a:r>
            <a:r>
              <a:rPr lang="fr-FR" dirty="0" err="1"/>
              <a:t>Wed</a:t>
            </a:r>
            <a:r>
              <a:rPr lang="fr-FR" dirty="0"/>
              <a:t>., Thur. </a:t>
            </a:r>
            <a:r>
              <a:rPr lang="fr-FR" dirty="0" err="1"/>
              <a:t>With</a:t>
            </a:r>
            <a:r>
              <a:rPr lang="fr-FR" dirty="0"/>
              <a:t> a </a:t>
            </a:r>
            <a:r>
              <a:rPr lang="fr-FR" dirty="0" err="1"/>
              <a:t>teaching</a:t>
            </a:r>
            <a:r>
              <a:rPr lang="fr-FR" dirty="0"/>
              <a:t> assistant)</a:t>
            </a:r>
          </a:p>
          <a:p>
            <a:endParaRPr lang="fr-FR" dirty="0"/>
          </a:p>
          <a:p>
            <a:r>
              <a:rPr lang="fr-FR" dirty="0"/>
              <a:t>Evaluation =&gt; </a:t>
            </a:r>
            <a:r>
              <a:rPr lang="fr-FR" dirty="0" err="1"/>
              <a:t>individual</a:t>
            </a:r>
            <a:r>
              <a:rPr lang="fr-FR" dirty="0"/>
              <a:t> quizz/exercices  </a:t>
            </a:r>
            <a:r>
              <a:rPr lang="fr-FR" dirty="0" err="1"/>
              <a:t>beginning</a:t>
            </a:r>
            <a:r>
              <a:rPr lang="fr-FR" dirty="0"/>
              <a:t> of </a:t>
            </a:r>
            <a:r>
              <a:rPr lang="fr-FR" dirty="0" err="1"/>
              <a:t>october</a:t>
            </a:r>
            <a:r>
              <a:rPr lang="fr-FR" dirty="0"/>
              <a:t> + group </a:t>
            </a:r>
            <a:r>
              <a:rPr lang="fr-FR" dirty="0" err="1"/>
              <a:t>project</a:t>
            </a:r>
            <a:r>
              <a:rPr lang="fr-FR" dirty="0"/>
              <a:t> (at the end of </a:t>
            </a:r>
            <a:r>
              <a:rPr lang="fr-FR" dirty="0" err="1"/>
              <a:t>week</a:t>
            </a:r>
            <a:r>
              <a:rPr lang="fr-FR" dirty="0"/>
              <a:t> 3)</a:t>
            </a:r>
          </a:p>
        </p:txBody>
      </p:sp>
      <p:sp>
        <p:nvSpPr>
          <p:cNvPr id="4" name="Espace réservé du pied de page 3">
            <a:extLst>
              <a:ext uri="{FF2B5EF4-FFF2-40B4-BE49-F238E27FC236}">
                <a16:creationId xmlns:a16="http://schemas.microsoft.com/office/drawing/2014/main" id="{14056BE5-8DF2-4A0C-9526-12B50F347461}"/>
              </a:ext>
            </a:extLst>
          </p:cNvPr>
          <p:cNvSpPr>
            <a:spLocks noGrp="1"/>
          </p:cNvSpPr>
          <p:nvPr>
            <p:ph type="ftr" sz="quarter" idx="11"/>
            <p:custDataLst>
              <p:tags r:id="rId3"/>
            </p:custDataLst>
          </p:nvPr>
        </p:nvSpPr>
        <p:spPr/>
        <p:txBody>
          <a:bodyPr/>
          <a:lstStyle/>
          <a:p>
            <a:r>
              <a:rPr lang="en-US" dirty="0"/>
              <a:t>AI Booster Week 02 – Session 01 - Franck JAOTOMBO &amp; Antoine SCHERRER 2023</a:t>
            </a:r>
            <a:endParaRPr lang="fr-FR" dirty="0"/>
          </a:p>
        </p:txBody>
      </p:sp>
      <p:sp>
        <p:nvSpPr>
          <p:cNvPr id="5" name="Espace réservé du numéro de diapositive 4">
            <a:extLst>
              <a:ext uri="{FF2B5EF4-FFF2-40B4-BE49-F238E27FC236}">
                <a16:creationId xmlns:a16="http://schemas.microsoft.com/office/drawing/2014/main" id="{1E9B6444-2EA1-47C3-9DF3-0EDCD309A2AC}"/>
              </a:ext>
            </a:extLst>
          </p:cNvPr>
          <p:cNvSpPr>
            <a:spLocks noGrp="1"/>
          </p:cNvSpPr>
          <p:nvPr>
            <p:ph type="sldNum" sz="quarter" idx="12"/>
            <p:custDataLst>
              <p:tags r:id="rId4"/>
            </p:custDataLst>
          </p:nvPr>
        </p:nvSpPr>
        <p:spPr/>
        <p:txBody>
          <a:bodyPr/>
          <a:lstStyle/>
          <a:p>
            <a:fld id="{F49EF4BE-7DC8-454E-8E3C-5967FFA3878F}" type="slidenum">
              <a:rPr lang="fr-FR" smtClean="0"/>
              <a:t>4</a:t>
            </a:fld>
            <a:endParaRPr lang="fr-FR"/>
          </a:p>
        </p:txBody>
      </p:sp>
    </p:spTree>
    <p:extLst>
      <p:ext uri="{BB962C8B-B14F-4D97-AF65-F5344CB8AC3E}">
        <p14:creationId xmlns:p14="http://schemas.microsoft.com/office/powerpoint/2010/main" val="890042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1CB0B-6103-4C47-B478-C37E031C6F4F}"/>
              </a:ext>
            </a:extLst>
          </p:cNvPr>
          <p:cNvSpPr>
            <a:spLocks noGrp="1"/>
          </p:cNvSpPr>
          <p:nvPr>
            <p:ph type="title"/>
          </p:nvPr>
        </p:nvSpPr>
        <p:spPr/>
        <p:txBody>
          <a:bodyPr/>
          <a:lstStyle/>
          <a:p>
            <a:r>
              <a:rPr lang="fr-FR" dirty="0" err="1"/>
              <a:t>Comparing</a:t>
            </a:r>
            <a:r>
              <a:rPr lang="fr-FR" dirty="0"/>
              <a:t> standard </a:t>
            </a:r>
            <a:r>
              <a:rPr lang="fr-FR" dirty="0" err="1"/>
              <a:t>deviation</a:t>
            </a:r>
            <a:endParaRPr lang="fr-FR" dirty="0"/>
          </a:p>
        </p:txBody>
      </p:sp>
      <p:sp>
        <p:nvSpPr>
          <p:cNvPr id="3" name="Espace réservé du pied de page 2">
            <a:extLst>
              <a:ext uri="{FF2B5EF4-FFF2-40B4-BE49-F238E27FC236}">
                <a16:creationId xmlns:a16="http://schemas.microsoft.com/office/drawing/2014/main" id="{5C7A9C62-0FB7-4CE9-90A3-0A4D81CA39A8}"/>
              </a:ext>
            </a:extLst>
          </p:cNvPr>
          <p:cNvSpPr>
            <a:spLocks noGrp="1"/>
          </p:cNvSpPr>
          <p:nvPr>
            <p:ph type="ftr" sz="quarter" idx="11"/>
          </p:nvPr>
        </p:nvSpPr>
        <p:spPr/>
        <p:txBody>
          <a:bodyPr/>
          <a:lstStyle/>
          <a:p>
            <a:r>
              <a:rPr lang="en-US"/>
              <a:t>Statistics Applied to Management - Franck JAOTOMBO 2020</a:t>
            </a:r>
            <a:endParaRPr lang="fr-FR"/>
          </a:p>
        </p:txBody>
      </p:sp>
      <p:sp>
        <p:nvSpPr>
          <p:cNvPr id="4" name="Espace réservé du numéro de diapositive 3">
            <a:extLst>
              <a:ext uri="{FF2B5EF4-FFF2-40B4-BE49-F238E27FC236}">
                <a16:creationId xmlns:a16="http://schemas.microsoft.com/office/drawing/2014/main" id="{14DFDAE9-558F-48FF-B712-3A2C3F78E160}"/>
              </a:ext>
            </a:extLst>
          </p:cNvPr>
          <p:cNvSpPr>
            <a:spLocks noGrp="1"/>
          </p:cNvSpPr>
          <p:nvPr>
            <p:ph type="sldNum" sz="quarter" idx="12"/>
          </p:nvPr>
        </p:nvSpPr>
        <p:spPr/>
        <p:txBody>
          <a:bodyPr/>
          <a:lstStyle/>
          <a:p>
            <a:fld id="{F49EF4BE-7DC8-454E-8E3C-5967FFA3878F}" type="slidenum">
              <a:rPr lang="fr-FR" smtClean="0"/>
              <a:t>40</a:t>
            </a:fld>
            <a:endParaRPr lang="fr-FR"/>
          </a:p>
        </p:txBody>
      </p:sp>
      <p:pic>
        <p:nvPicPr>
          <p:cNvPr id="6" name="Image 5">
            <a:extLst>
              <a:ext uri="{FF2B5EF4-FFF2-40B4-BE49-F238E27FC236}">
                <a16:creationId xmlns:a16="http://schemas.microsoft.com/office/drawing/2014/main" id="{1DE94F57-7388-4BD1-841B-4AA4A9F630D3}"/>
              </a:ext>
            </a:extLst>
          </p:cNvPr>
          <p:cNvPicPr>
            <a:picLocks noChangeAspect="1"/>
          </p:cNvPicPr>
          <p:nvPr/>
        </p:nvPicPr>
        <p:blipFill>
          <a:blip r:embed="rId2"/>
          <a:stretch>
            <a:fillRect/>
          </a:stretch>
        </p:blipFill>
        <p:spPr>
          <a:xfrm>
            <a:off x="-24680" y="1848791"/>
            <a:ext cx="5154590" cy="2948361"/>
          </a:xfrm>
          <a:prstGeom prst="rect">
            <a:avLst/>
          </a:prstGeom>
        </p:spPr>
      </p:pic>
      <p:pic>
        <p:nvPicPr>
          <p:cNvPr id="7" name="Image 6">
            <a:extLst>
              <a:ext uri="{FF2B5EF4-FFF2-40B4-BE49-F238E27FC236}">
                <a16:creationId xmlns:a16="http://schemas.microsoft.com/office/drawing/2014/main" id="{62A6AB4F-3AD2-44B4-AC70-ACC57585CBEC}"/>
              </a:ext>
            </a:extLst>
          </p:cNvPr>
          <p:cNvPicPr>
            <a:picLocks noChangeAspect="1"/>
          </p:cNvPicPr>
          <p:nvPr/>
        </p:nvPicPr>
        <p:blipFill>
          <a:blip r:embed="rId3"/>
          <a:stretch>
            <a:fillRect/>
          </a:stretch>
        </p:blipFill>
        <p:spPr>
          <a:xfrm>
            <a:off x="5232019" y="1268760"/>
            <a:ext cx="6914180" cy="4248472"/>
          </a:xfrm>
          <a:prstGeom prst="rect">
            <a:avLst/>
          </a:prstGeom>
        </p:spPr>
      </p:pic>
    </p:spTree>
    <p:extLst>
      <p:ext uri="{BB962C8B-B14F-4D97-AF65-F5344CB8AC3E}">
        <p14:creationId xmlns:p14="http://schemas.microsoft.com/office/powerpoint/2010/main" val="2232307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974ECA-E09B-44F5-9BF3-69D34390B81E}"/>
              </a:ext>
            </a:extLst>
          </p:cNvPr>
          <p:cNvSpPr>
            <a:spLocks noGrp="1"/>
          </p:cNvSpPr>
          <p:nvPr>
            <p:ph type="title"/>
          </p:nvPr>
        </p:nvSpPr>
        <p:spPr/>
        <p:txBody>
          <a:bodyPr/>
          <a:lstStyle/>
          <a:p>
            <a:r>
              <a:rPr lang="fr-FR" dirty="0" err="1"/>
              <a:t>Variability</a:t>
            </a:r>
            <a:r>
              <a:rPr lang="fr-FR" dirty="0"/>
              <a:t> : </a:t>
            </a:r>
            <a:r>
              <a:rPr lang="fr-FR" dirty="0" err="1"/>
              <a:t>summary</a:t>
            </a:r>
            <a:endParaRPr lang="fr-FR" dirty="0"/>
          </a:p>
        </p:txBody>
      </p:sp>
      <p:sp>
        <p:nvSpPr>
          <p:cNvPr id="3" name="Espace réservé du contenu 2">
            <a:extLst>
              <a:ext uri="{FF2B5EF4-FFF2-40B4-BE49-F238E27FC236}">
                <a16:creationId xmlns:a16="http://schemas.microsoft.com/office/drawing/2014/main" id="{03391E80-0C00-48B0-99A9-4C905B91983C}"/>
              </a:ext>
            </a:extLst>
          </p:cNvPr>
          <p:cNvSpPr>
            <a:spLocks noGrp="1"/>
          </p:cNvSpPr>
          <p:nvPr>
            <p:ph idx="1"/>
          </p:nvPr>
        </p:nvSpPr>
        <p:spPr/>
        <p:txBody>
          <a:bodyPr>
            <a:normAutofit/>
          </a:bodyPr>
          <a:lstStyle/>
          <a:p>
            <a:r>
              <a:rPr lang="en-US" dirty="0"/>
              <a:t>The more the data are spread out, the greater the range, variance and standard deviation.</a:t>
            </a:r>
          </a:p>
          <a:p>
            <a:endParaRPr lang="en-US" dirty="0"/>
          </a:p>
          <a:p>
            <a:r>
              <a:rPr lang="en-US" dirty="0"/>
              <a:t>The more the data are concentrated, the smaller the range, variance and standard deviation.</a:t>
            </a:r>
          </a:p>
          <a:p>
            <a:endParaRPr lang="en-US" dirty="0"/>
          </a:p>
          <a:p>
            <a:r>
              <a:rPr lang="en-US" dirty="0"/>
              <a:t>If the values are all the same (no variation), all these measures will be zero.</a:t>
            </a:r>
          </a:p>
          <a:p>
            <a:endParaRPr lang="en-US" dirty="0"/>
          </a:p>
          <a:p>
            <a:r>
              <a:rPr lang="en-US" dirty="0"/>
              <a:t>None of these measures are ever negative.</a:t>
            </a:r>
          </a:p>
          <a:p>
            <a:pPr marL="0" indent="0">
              <a:buNone/>
            </a:pPr>
            <a:endParaRPr lang="fr-FR" dirty="0"/>
          </a:p>
        </p:txBody>
      </p:sp>
      <p:sp>
        <p:nvSpPr>
          <p:cNvPr id="4" name="Espace réservé du pied de page 3">
            <a:extLst>
              <a:ext uri="{FF2B5EF4-FFF2-40B4-BE49-F238E27FC236}">
                <a16:creationId xmlns:a16="http://schemas.microsoft.com/office/drawing/2014/main" id="{5EC9C6A6-A4B9-4AA9-958C-E35FE088512A}"/>
              </a:ext>
            </a:extLst>
          </p:cNvPr>
          <p:cNvSpPr>
            <a:spLocks noGrp="1"/>
          </p:cNvSpPr>
          <p:nvPr>
            <p:ph type="ftr" sz="quarter" idx="11"/>
          </p:nvPr>
        </p:nvSpPr>
        <p:spPr/>
        <p:txBody>
          <a:bodyPr/>
          <a:lstStyle/>
          <a:p>
            <a:r>
              <a:rPr lang="en-US"/>
              <a:t>Statistics Applied to Management - Franck JAOTOMBO 2020</a:t>
            </a:r>
            <a:endParaRPr lang="fr-FR"/>
          </a:p>
        </p:txBody>
      </p:sp>
      <p:sp>
        <p:nvSpPr>
          <p:cNvPr id="5" name="Espace réservé du numéro de diapositive 4">
            <a:extLst>
              <a:ext uri="{FF2B5EF4-FFF2-40B4-BE49-F238E27FC236}">
                <a16:creationId xmlns:a16="http://schemas.microsoft.com/office/drawing/2014/main" id="{CD5923CE-ADA3-45DE-BBD1-4DA258C18580}"/>
              </a:ext>
            </a:extLst>
          </p:cNvPr>
          <p:cNvSpPr>
            <a:spLocks noGrp="1"/>
          </p:cNvSpPr>
          <p:nvPr>
            <p:ph type="sldNum" sz="quarter" idx="12"/>
          </p:nvPr>
        </p:nvSpPr>
        <p:spPr/>
        <p:txBody>
          <a:bodyPr/>
          <a:lstStyle/>
          <a:p>
            <a:fld id="{F49EF4BE-7DC8-454E-8E3C-5967FFA3878F}" type="slidenum">
              <a:rPr lang="fr-FR" smtClean="0"/>
              <a:t>41</a:t>
            </a:fld>
            <a:endParaRPr lang="fr-FR"/>
          </a:p>
        </p:txBody>
      </p:sp>
    </p:spTree>
    <p:extLst>
      <p:ext uri="{BB962C8B-B14F-4D97-AF65-F5344CB8AC3E}">
        <p14:creationId xmlns:p14="http://schemas.microsoft.com/office/powerpoint/2010/main" val="14861349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2DD4AB-73EA-4837-AD3B-7C6A24FD8BDA}"/>
              </a:ext>
            </a:extLst>
          </p:cNvPr>
          <p:cNvSpPr>
            <a:spLocks noGrp="1"/>
          </p:cNvSpPr>
          <p:nvPr>
            <p:ph type="title"/>
          </p:nvPr>
        </p:nvSpPr>
        <p:spPr/>
        <p:txBody>
          <a:bodyPr/>
          <a:lstStyle/>
          <a:p>
            <a:r>
              <a:rPr lang="fr-FR" dirty="0" err="1"/>
              <a:t>Comparing</a:t>
            </a:r>
            <a:r>
              <a:rPr lang="fr-FR" dirty="0"/>
              <a:t> variation : </a:t>
            </a:r>
            <a:r>
              <a:rPr lang="en-US" dirty="0"/>
              <a:t>Coefficient of Variation</a:t>
            </a:r>
            <a:endParaRPr lang="fr-FR" dirty="0"/>
          </a:p>
        </p:txBody>
      </p:sp>
      <p:sp>
        <p:nvSpPr>
          <p:cNvPr id="4" name="Espace réservé du pied de page 3">
            <a:extLst>
              <a:ext uri="{FF2B5EF4-FFF2-40B4-BE49-F238E27FC236}">
                <a16:creationId xmlns:a16="http://schemas.microsoft.com/office/drawing/2014/main" id="{F899FCA9-D6F8-4229-BDFB-9AFEF6F4D84C}"/>
              </a:ext>
            </a:extLst>
          </p:cNvPr>
          <p:cNvSpPr>
            <a:spLocks noGrp="1"/>
          </p:cNvSpPr>
          <p:nvPr>
            <p:ph type="ftr" sz="quarter" idx="11"/>
          </p:nvPr>
        </p:nvSpPr>
        <p:spPr/>
        <p:txBody>
          <a:bodyPr/>
          <a:lstStyle/>
          <a:p>
            <a:r>
              <a:rPr lang="en-US"/>
              <a:t>Statistics Applied to Management - Franck JAOTOMBO 2020</a:t>
            </a:r>
            <a:endParaRPr lang="fr-FR"/>
          </a:p>
        </p:txBody>
      </p:sp>
      <p:sp>
        <p:nvSpPr>
          <p:cNvPr id="5" name="Espace réservé du numéro de diapositive 4">
            <a:extLst>
              <a:ext uri="{FF2B5EF4-FFF2-40B4-BE49-F238E27FC236}">
                <a16:creationId xmlns:a16="http://schemas.microsoft.com/office/drawing/2014/main" id="{D7C9CE97-8599-4630-80A5-AC39A8EF3E51}"/>
              </a:ext>
            </a:extLst>
          </p:cNvPr>
          <p:cNvSpPr>
            <a:spLocks noGrp="1"/>
          </p:cNvSpPr>
          <p:nvPr>
            <p:ph type="sldNum" sz="quarter" idx="12"/>
          </p:nvPr>
        </p:nvSpPr>
        <p:spPr/>
        <p:txBody>
          <a:bodyPr/>
          <a:lstStyle/>
          <a:p>
            <a:fld id="{F49EF4BE-7DC8-454E-8E3C-5967FFA3878F}" type="slidenum">
              <a:rPr lang="fr-FR" smtClean="0"/>
              <a:t>42</a:t>
            </a:fld>
            <a:endParaRPr lang="fr-FR"/>
          </a:p>
        </p:txBody>
      </p:sp>
      <p:pic>
        <p:nvPicPr>
          <p:cNvPr id="6" name="Image 5">
            <a:extLst>
              <a:ext uri="{FF2B5EF4-FFF2-40B4-BE49-F238E27FC236}">
                <a16:creationId xmlns:a16="http://schemas.microsoft.com/office/drawing/2014/main" id="{EE67C205-1AF2-4C40-90AB-3106E2D1D234}"/>
              </a:ext>
            </a:extLst>
          </p:cNvPr>
          <p:cNvPicPr>
            <a:picLocks noChangeAspect="1"/>
          </p:cNvPicPr>
          <p:nvPr/>
        </p:nvPicPr>
        <p:blipFill>
          <a:blip r:embed="rId2"/>
          <a:stretch>
            <a:fillRect/>
          </a:stretch>
        </p:blipFill>
        <p:spPr>
          <a:xfrm>
            <a:off x="131485" y="1808820"/>
            <a:ext cx="5880212" cy="3240360"/>
          </a:xfrm>
          <a:prstGeom prst="rect">
            <a:avLst/>
          </a:prstGeom>
        </p:spPr>
      </p:pic>
      <p:pic>
        <p:nvPicPr>
          <p:cNvPr id="10" name="Image 9">
            <a:extLst>
              <a:ext uri="{FF2B5EF4-FFF2-40B4-BE49-F238E27FC236}">
                <a16:creationId xmlns:a16="http://schemas.microsoft.com/office/drawing/2014/main" id="{D0432398-4B2A-4A19-8633-790E418299C7}"/>
              </a:ext>
            </a:extLst>
          </p:cNvPr>
          <p:cNvPicPr>
            <a:picLocks noChangeAspect="1"/>
          </p:cNvPicPr>
          <p:nvPr/>
        </p:nvPicPr>
        <p:blipFill>
          <a:blip r:embed="rId3"/>
          <a:stretch>
            <a:fillRect/>
          </a:stretch>
        </p:blipFill>
        <p:spPr>
          <a:xfrm>
            <a:off x="5660950" y="1612669"/>
            <a:ext cx="6383834" cy="3632662"/>
          </a:xfrm>
          <a:prstGeom prst="rect">
            <a:avLst/>
          </a:prstGeom>
        </p:spPr>
      </p:pic>
    </p:spTree>
    <p:extLst>
      <p:ext uri="{BB962C8B-B14F-4D97-AF65-F5344CB8AC3E}">
        <p14:creationId xmlns:p14="http://schemas.microsoft.com/office/powerpoint/2010/main" val="36528353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7DF2E3-E20C-4907-9106-C845F7D99FFF}"/>
              </a:ext>
            </a:extLst>
          </p:cNvPr>
          <p:cNvSpPr>
            <a:spLocks noGrp="1"/>
          </p:cNvSpPr>
          <p:nvPr>
            <p:ph type="title"/>
          </p:nvPr>
        </p:nvSpPr>
        <p:spPr/>
        <p:txBody>
          <a:bodyPr/>
          <a:lstStyle/>
          <a:p>
            <a:r>
              <a:rPr lang="fr-FR" dirty="0"/>
              <a:t>Data </a:t>
            </a:r>
            <a:r>
              <a:rPr lang="fr-FR" dirty="0" err="1"/>
              <a:t>cleaning</a:t>
            </a:r>
            <a:endParaRPr lang="fr-FR" dirty="0"/>
          </a:p>
        </p:txBody>
      </p:sp>
      <p:sp>
        <p:nvSpPr>
          <p:cNvPr id="3" name="Espace réservé du texte 2">
            <a:extLst>
              <a:ext uri="{FF2B5EF4-FFF2-40B4-BE49-F238E27FC236}">
                <a16:creationId xmlns:a16="http://schemas.microsoft.com/office/drawing/2014/main" id="{57A58F98-5151-4A11-896B-5B5F45DA3562}"/>
              </a:ext>
            </a:extLst>
          </p:cNvPr>
          <p:cNvSpPr>
            <a:spLocks noGrp="1"/>
          </p:cNvSpPr>
          <p:nvPr>
            <p:ph type="body" idx="1"/>
          </p:nvPr>
        </p:nvSpPr>
        <p:spPr/>
        <p:txBody>
          <a:bodyPr/>
          <a:lstStyle/>
          <a:p>
            <a:r>
              <a:rPr lang="fr-FR" dirty="0"/>
              <a:t>General Introduction</a:t>
            </a:r>
          </a:p>
          <a:p>
            <a:r>
              <a:rPr lang="fr-FR" dirty="0"/>
              <a:t>Classification of variables</a:t>
            </a:r>
          </a:p>
        </p:txBody>
      </p:sp>
      <p:sp>
        <p:nvSpPr>
          <p:cNvPr id="4" name="Espace réservé du pied de page 3">
            <a:extLst>
              <a:ext uri="{FF2B5EF4-FFF2-40B4-BE49-F238E27FC236}">
                <a16:creationId xmlns:a16="http://schemas.microsoft.com/office/drawing/2014/main" id="{2EE8F8A9-526D-40B4-ADBB-27F1D801A6EE}"/>
              </a:ext>
            </a:extLst>
          </p:cNvPr>
          <p:cNvSpPr>
            <a:spLocks noGrp="1"/>
          </p:cNvSpPr>
          <p:nvPr>
            <p:ph type="ftr" sz="quarter" idx="11"/>
          </p:nvPr>
        </p:nvSpPr>
        <p:spPr/>
        <p:txBody>
          <a:bodyPr/>
          <a:lstStyle/>
          <a:p>
            <a:r>
              <a:rPr lang="en-US" dirty="0"/>
              <a:t>AI Booster Week 02 – Session 01 - Franck JAOTOMBO &amp; Antoine SCHERRER 2023</a:t>
            </a:r>
            <a:endParaRPr lang="fr-FR" dirty="0"/>
          </a:p>
        </p:txBody>
      </p:sp>
      <p:sp>
        <p:nvSpPr>
          <p:cNvPr id="5" name="Espace réservé du numéro de diapositive 4">
            <a:extLst>
              <a:ext uri="{FF2B5EF4-FFF2-40B4-BE49-F238E27FC236}">
                <a16:creationId xmlns:a16="http://schemas.microsoft.com/office/drawing/2014/main" id="{B9C63605-52BC-4DC7-A373-204ACE2D6EC0}"/>
              </a:ext>
            </a:extLst>
          </p:cNvPr>
          <p:cNvSpPr>
            <a:spLocks noGrp="1"/>
          </p:cNvSpPr>
          <p:nvPr>
            <p:ph type="sldNum" sz="quarter" idx="12"/>
          </p:nvPr>
        </p:nvSpPr>
        <p:spPr/>
        <p:txBody>
          <a:bodyPr/>
          <a:lstStyle/>
          <a:p>
            <a:fld id="{F49EF4BE-7DC8-454E-8E3C-5967FFA3878F}" type="slidenum">
              <a:rPr lang="fr-FR" smtClean="0"/>
              <a:t>43</a:t>
            </a:fld>
            <a:endParaRPr lang="fr-FR"/>
          </a:p>
        </p:txBody>
      </p:sp>
    </p:spTree>
    <p:extLst>
      <p:ext uri="{BB962C8B-B14F-4D97-AF65-F5344CB8AC3E}">
        <p14:creationId xmlns:p14="http://schemas.microsoft.com/office/powerpoint/2010/main" val="29535740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599" y="315191"/>
            <a:ext cx="10864703" cy="566822"/>
          </a:xfrm>
          <a:prstGeom prst="rect">
            <a:avLst/>
          </a:prstGeom>
        </p:spPr>
        <p:txBody>
          <a:bodyPr vert="horz" wrap="square" lIns="0" tIns="12700" rIns="0" bIns="0" rtlCol="0">
            <a:spAutoFit/>
          </a:bodyPr>
          <a:lstStyle/>
          <a:p>
            <a:pPr marL="12700">
              <a:lnSpc>
                <a:spcPct val="100000"/>
              </a:lnSpc>
              <a:spcBef>
                <a:spcPts val="100"/>
              </a:spcBef>
            </a:pPr>
            <a:r>
              <a:rPr lang="en-US" dirty="0"/>
              <a:t>Data cleaning</a:t>
            </a:r>
            <a:endParaRPr dirty="0"/>
          </a:p>
        </p:txBody>
      </p:sp>
      <p:sp>
        <p:nvSpPr>
          <p:cNvPr id="4" name="object 4"/>
          <p:cNvSpPr txBox="1">
            <a:spLocks noGrp="1"/>
          </p:cNvSpPr>
          <p:nvPr>
            <p:ph type="ftr" sz="quarter" idx="5"/>
          </p:nvPr>
        </p:nvSpPr>
        <p:spPr>
          <a:xfrm>
            <a:off x="688340" y="6406974"/>
            <a:ext cx="2616200" cy="311517"/>
          </a:xfrm>
          <a:prstGeom prst="rect">
            <a:avLst/>
          </a:prstGeom>
        </p:spPr>
        <p:txBody>
          <a:bodyPr vert="horz" wrap="square" lIns="0" tIns="0" rIns="0" bIns="0" rtlCol="0">
            <a:spAutoFit/>
          </a:bodyPr>
          <a:lstStyle>
            <a:defPPr>
              <a:defRPr kern="0"/>
            </a:defPPr>
            <a:lvl1pPr>
              <a:defRPr sz="1400" b="1" i="0">
                <a:solidFill>
                  <a:srgbClr val="4A4A49"/>
                </a:solidFill>
                <a:latin typeface="Arial"/>
                <a:cs typeface="Arial"/>
              </a:defRPr>
            </a:lvl1pPr>
          </a:lstStyle>
          <a:p>
            <a:pPr marL="12700">
              <a:lnSpc>
                <a:spcPts val="1645"/>
              </a:lnSpc>
            </a:pPr>
            <a:r>
              <a:rPr lang="en-GB" spc="-20"/>
              <a:t>BBA:</a:t>
            </a:r>
            <a:r>
              <a:rPr lang="en-GB" spc="-70"/>
              <a:t> </a:t>
            </a:r>
            <a:r>
              <a:rPr lang="en-GB" spc="-20"/>
              <a:t>Data</a:t>
            </a:r>
            <a:r>
              <a:rPr lang="en-GB" spc="-65"/>
              <a:t> </a:t>
            </a:r>
            <a:r>
              <a:rPr lang="en-GB" spc="-30"/>
              <a:t>Management</a:t>
            </a:r>
            <a:endParaRPr spc="-30" dirty="0"/>
          </a:p>
        </p:txBody>
      </p:sp>
      <p:sp>
        <p:nvSpPr>
          <p:cNvPr id="3" name="object 3"/>
          <p:cNvSpPr txBox="1"/>
          <p:nvPr/>
        </p:nvSpPr>
        <p:spPr>
          <a:xfrm>
            <a:off x="838200" y="1284175"/>
            <a:ext cx="10149205" cy="4649991"/>
          </a:xfrm>
          <a:prstGeom prst="rect">
            <a:avLst/>
          </a:prstGeom>
        </p:spPr>
        <p:txBody>
          <a:bodyPr vert="horz" wrap="square" lIns="0" tIns="12700" rIns="0" bIns="0" rtlCol="0">
            <a:spAutoFit/>
          </a:bodyPr>
          <a:lstStyle/>
          <a:p>
            <a:pPr marL="469265" marR="5080" indent="-457200">
              <a:lnSpc>
                <a:spcPct val="100000"/>
              </a:lnSpc>
              <a:spcBef>
                <a:spcPts val="100"/>
              </a:spcBef>
              <a:buClr>
                <a:srgbClr val="E10F21"/>
              </a:buClr>
              <a:buFont typeface="AppleGothic"/>
              <a:buChar char="■"/>
              <a:tabLst>
                <a:tab pos="469265" algn="l"/>
                <a:tab pos="469900" algn="l"/>
              </a:tabLst>
            </a:pPr>
            <a:r>
              <a:rPr sz="2600" b="1" dirty="0">
                <a:latin typeface="Arial-BoldItalicMT"/>
                <a:cs typeface="Arial-BoldItalicMT"/>
              </a:rPr>
              <a:t>To</a:t>
            </a:r>
            <a:r>
              <a:rPr sz="2600" b="1" spc="-35" dirty="0">
                <a:latin typeface="Arial-BoldItalicMT"/>
                <a:cs typeface="Arial-BoldItalicMT"/>
              </a:rPr>
              <a:t> </a:t>
            </a:r>
            <a:r>
              <a:rPr sz="2600" b="1" dirty="0">
                <a:latin typeface="Arial-BoldItalicMT"/>
                <a:cs typeface="Arial-BoldItalicMT"/>
              </a:rPr>
              <a:t>generate</a:t>
            </a:r>
            <a:r>
              <a:rPr sz="2600" b="1" spc="-20" dirty="0">
                <a:latin typeface="Arial-BoldItalicMT"/>
                <a:cs typeface="Arial-BoldItalicMT"/>
              </a:rPr>
              <a:t> </a:t>
            </a:r>
            <a:r>
              <a:rPr sz="2600" b="1" dirty="0">
                <a:solidFill>
                  <a:srgbClr val="7030A0"/>
                </a:solidFill>
                <a:latin typeface="Arial-BoldItalicMT"/>
                <a:cs typeface="Arial-BoldItalicMT"/>
              </a:rPr>
              <a:t>meaningful</a:t>
            </a:r>
            <a:r>
              <a:rPr sz="2600" b="1" dirty="0">
                <a:latin typeface="Arial-BoldItalicMT"/>
                <a:cs typeface="Arial-BoldItalicMT"/>
              </a:rPr>
              <a:t>,</a:t>
            </a:r>
            <a:r>
              <a:rPr sz="2600" b="1" spc="-20" dirty="0">
                <a:latin typeface="Arial-BoldItalicMT"/>
                <a:cs typeface="Arial-BoldItalicMT"/>
              </a:rPr>
              <a:t> </a:t>
            </a:r>
            <a:r>
              <a:rPr sz="2600" b="1" dirty="0">
                <a:solidFill>
                  <a:srgbClr val="00B050"/>
                </a:solidFill>
                <a:latin typeface="Arial-BoldItalicMT"/>
                <a:cs typeface="Arial-BoldItalicMT"/>
              </a:rPr>
              <a:t>valid</a:t>
            </a:r>
            <a:r>
              <a:rPr sz="2600" b="1" spc="-20" dirty="0">
                <a:solidFill>
                  <a:srgbClr val="00B050"/>
                </a:solidFill>
                <a:latin typeface="Arial-BoldItalicMT"/>
                <a:cs typeface="Arial-BoldItalicMT"/>
              </a:rPr>
              <a:t> </a:t>
            </a:r>
            <a:r>
              <a:rPr sz="2600" b="1" dirty="0">
                <a:latin typeface="Arial-BoldItalicMT"/>
                <a:cs typeface="Arial-BoldItalicMT"/>
              </a:rPr>
              <a:t>and</a:t>
            </a:r>
            <a:r>
              <a:rPr sz="2600" b="1" spc="-25" dirty="0">
                <a:latin typeface="Arial-BoldItalicMT"/>
                <a:cs typeface="Arial-BoldItalicMT"/>
              </a:rPr>
              <a:t> </a:t>
            </a:r>
            <a:r>
              <a:rPr sz="2600" b="1" dirty="0">
                <a:solidFill>
                  <a:srgbClr val="0070C0"/>
                </a:solidFill>
                <a:latin typeface="Arial-BoldItalicMT"/>
                <a:cs typeface="Arial-BoldItalicMT"/>
              </a:rPr>
              <a:t>reliable</a:t>
            </a:r>
            <a:r>
              <a:rPr sz="2600" b="1" spc="-15" dirty="0">
                <a:solidFill>
                  <a:srgbClr val="0070C0"/>
                </a:solidFill>
                <a:latin typeface="Arial-BoldItalicMT"/>
                <a:cs typeface="Arial-BoldItalicMT"/>
              </a:rPr>
              <a:t> </a:t>
            </a:r>
            <a:r>
              <a:rPr sz="2600" b="1" dirty="0">
                <a:latin typeface="Arial-BoldItalicMT"/>
                <a:cs typeface="Arial-BoldItalicMT"/>
              </a:rPr>
              <a:t>insights,</a:t>
            </a:r>
            <a:r>
              <a:rPr sz="2600" b="1" spc="-15" dirty="0">
                <a:latin typeface="Arial-BoldItalicMT"/>
                <a:cs typeface="Arial-BoldItalicMT"/>
              </a:rPr>
              <a:t> </a:t>
            </a:r>
            <a:r>
              <a:rPr sz="2600" b="1" spc="-10" dirty="0">
                <a:latin typeface="Arial-BoldItalicMT"/>
                <a:cs typeface="Arial-BoldItalicMT"/>
              </a:rPr>
              <a:t>clean, high-</a:t>
            </a:r>
            <a:r>
              <a:rPr sz="2600" b="1" dirty="0">
                <a:latin typeface="Arial-BoldItalicMT"/>
                <a:cs typeface="Arial-BoldItalicMT"/>
              </a:rPr>
              <a:t>quality</a:t>
            </a:r>
            <a:r>
              <a:rPr sz="2600" b="1" spc="-10" dirty="0">
                <a:latin typeface="Arial-BoldItalicMT"/>
                <a:cs typeface="Arial-BoldItalicMT"/>
              </a:rPr>
              <a:t> </a:t>
            </a:r>
            <a:r>
              <a:rPr sz="2600" b="1" dirty="0">
                <a:latin typeface="Arial-BoldItalicMT"/>
                <a:cs typeface="Arial-BoldItalicMT"/>
              </a:rPr>
              <a:t>data is needed</a:t>
            </a:r>
            <a:r>
              <a:rPr sz="2600" b="1" spc="-5" dirty="0">
                <a:latin typeface="Arial-BoldItalicMT"/>
                <a:cs typeface="Arial-BoldItalicMT"/>
              </a:rPr>
              <a:t> </a:t>
            </a:r>
            <a:r>
              <a:rPr sz="2600" b="1" dirty="0">
                <a:latin typeface="Arial-BoldItalicMT"/>
                <a:cs typeface="Arial-BoldItalicMT"/>
              </a:rPr>
              <a:t>before</a:t>
            </a:r>
            <a:r>
              <a:rPr sz="2600" b="1" spc="5" dirty="0">
                <a:latin typeface="Arial-BoldItalicMT"/>
                <a:cs typeface="Arial-BoldItalicMT"/>
              </a:rPr>
              <a:t> </a:t>
            </a:r>
            <a:r>
              <a:rPr sz="2600" b="1" spc="-10" dirty="0">
                <a:latin typeface="Arial-BoldItalicMT"/>
                <a:cs typeface="Arial-BoldItalicMT"/>
              </a:rPr>
              <a:t>analysis</a:t>
            </a:r>
            <a:endParaRPr lang="en-US" sz="1600" b="1" dirty="0">
              <a:solidFill>
                <a:srgbClr val="E10F21"/>
              </a:solidFill>
              <a:latin typeface="Arial-BoldItalicMT"/>
              <a:cs typeface="Arial-BoldItalicMT"/>
            </a:endParaRPr>
          </a:p>
          <a:p>
            <a:pPr marL="469265" indent="-456565">
              <a:spcBef>
                <a:spcPts val="670"/>
              </a:spcBef>
              <a:buFont typeface="AppleGothic"/>
              <a:buChar char="■"/>
              <a:tabLst>
                <a:tab pos="469265" algn="l"/>
                <a:tab pos="469900" algn="l"/>
              </a:tabLst>
            </a:pPr>
            <a:endParaRPr lang="en-GB" sz="1200" dirty="0">
              <a:latin typeface="Arial"/>
              <a:cs typeface="Arial"/>
            </a:endParaRPr>
          </a:p>
          <a:p>
            <a:pPr marL="469265" indent="-456565">
              <a:spcBef>
                <a:spcPts val="670"/>
              </a:spcBef>
              <a:buFont typeface="AppleGothic"/>
              <a:buChar char="■"/>
              <a:tabLst>
                <a:tab pos="469265" algn="l"/>
                <a:tab pos="469900" algn="l"/>
              </a:tabLst>
            </a:pPr>
            <a:r>
              <a:rPr lang="en-GB" sz="2600" dirty="0">
                <a:latin typeface="Arial"/>
                <a:cs typeface="Arial"/>
              </a:rPr>
              <a:t>We</a:t>
            </a:r>
            <a:r>
              <a:rPr lang="en-GB" sz="2600" spc="-5" dirty="0">
                <a:latin typeface="Arial"/>
                <a:cs typeface="Arial"/>
              </a:rPr>
              <a:t> </a:t>
            </a:r>
            <a:r>
              <a:rPr lang="en-GB" sz="2600" dirty="0">
                <a:latin typeface="Arial"/>
                <a:cs typeface="Arial"/>
              </a:rPr>
              <a:t>need</a:t>
            </a:r>
            <a:r>
              <a:rPr lang="en-GB" sz="2600" spc="-10" dirty="0">
                <a:latin typeface="Arial"/>
                <a:cs typeface="Arial"/>
              </a:rPr>
              <a:t> </a:t>
            </a:r>
            <a:r>
              <a:rPr lang="en-GB" sz="2600" dirty="0">
                <a:latin typeface="Arial"/>
                <a:cs typeface="Arial"/>
              </a:rPr>
              <a:t>to</a:t>
            </a:r>
            <a:r>
              <a:rPr lang="en-GB" sz="2600" spc="-5" dirty="0">
                <a:latin typeface="Arial"/>
                <a:cs typeface="Arial"/>
              </a:rPr>
              <a:t> </a:t>
            </a:r>
            <a:r>
              <a:rPr lang="en-GB" sz="2600" dirty="0">
                <a:latin typeface="Arial"/>
                <a:cs typeface="Arial"/>
              </a:rPr>
              <a:t>be</a:t>
            </a:r>
            <a:r>
              <a:rPr lang="en-GB" sz="2600" spc="-5" dirty="0">
                <a:latin typeface="Arial"/>
                <a:cs typeface="Arial"/>
              </a:rPr>
              <a:t> </a:t>
            </a:r>
            <a:r>
              <a:rPr lang="en-GB" sz="2600" dirty="0">
                <a:latin typeface="Arial"/>
                <a:cs typeface="Arial"/>
              </a:rPr>
              <a:t>able</a:t>
            </a:r>
            <a:r>
              <a:rPr lang="en-GB" sz="2600" spc="-5" dirty="0">
                <a:latin typeface="Arial"/>
                <a:cs typeface="Arial"/>
              </a:rPr>
              <a:t> </a:t>
            </a:r>
            <a:r>
              <a:rPr lang="en-GB" sz="2600" dirty="0">
                <a:latin typeface="Arial"/>
                <a:cs typeface="Arial"/>
              </a:rPr>
              <a:t>to</a:t>
            </a:r>
            <a:r>
              <a:rPr lang="en-GB" sz="2600" spc="-5" dirty="0">
                <a:latin typeface="Arial"/>
                <a:cs typeface="Arial"/>
              </a:rPr>
              <a:t> </a:t>
            </a:r>
            <a:r>
              <a:rPr lang="en-GB" sz="2600" dirty="0">
                <a:latin typeface="Arial"/>
                <a:cs typeface="Arial"/>
              </a:rPr>
              <a:t>reliably</a:t>
            </a:r>
            <a:r>
              <a:rPr lang="en-GB" sz="2600" spc="-10" dirty="0">
                <a:latin typeface="Arial"/>
                <a:cs typeface="Arial"/>
              </a:rPr>
              <a:t> </a:t>
            </a:r>
            <a:r>
              <a:rPr lang="en-GB" sz="2600" dirty="0">
                <a:latin typeface="Arial"/>
                <a:cs typeface="Arial"/>
              </a:rPr>
              <a:t>inform</a:t>
            </a:r>
            <a:r>
              <a:rPr lang="en-GB" sz="2600" spc="-10" dirty="0">
                <a:latin typeface="Arial"/>
                <a:cs typeface="Arial"/>
              </a:rPr>
              <a:t> </a:t>
            </a:r>
            <a:r>
              <a:rPr lang="en-GB" sz="2600" dirty="0">
                <a:latin typeface="Arial"/>
                <a:cs typeface="Arial"/>
              </a:rPr>
              <a:t>decision</a:t>
            </a:r>
            <a:r>
              <a:rPr lang="en-GB" sz="2600" spc="-5" dirty="0">
                <a:latin typeface="Arial"/>
                <a:cs typeface="Arial"/>
              </a:rPr>
              <a:t> </a:t>
            </a:r>
            <a:r>
              <a:rPr lang="en-GB" sz="2600" dirty="0">
                <a:latin typeface="Arial"/>
                <a:cs typeface="Arial"/>
              </a:rPr>
              <a:t>makers,</a:t>
            </a:r>
            <a:r>
              <a:rPr lang="en-GB" sz="2600" spc="-10" dirty="0">
                <a:latin typeface="Arial"/>
                <a:cs typeface="Arial"/>
              </a:rPr>
              <a:t> </a:t>
            </a:r>
            <a:r>
              <a:rPr lang="en-GB" sz="2600" dirty="0">
                <a:latin typeface="Arial"/>
                <a:cs typeface="Arial"/>
              </a:rPr>
              <a:t>the</a:t>
            </a:r>
            <a:r>
              <a:rPr lang="en-GB" sz="2600" spc="-5" dirty="0">
                <a:latin typeface="Arial"/>
                <a:cs typeface="Arial"/>
              </a:rPr>
              <a:t> </a:t>
            </a:r>
            <a:r>
              <a:rPr lang="en-GB" sz="2600" spc="-10" dirty="0">
                <a:latin typeface="Arial"/>
                <a:cs typeface="Arial"/>
              </a:rPr>
              <a:t>extent </a:t>
            </a:r>
            <a:r>
              <a:rPr lang="en-GB" sz="2600" dirty="0">
                <a:latin typeface="Arial"/>
                <a:cs typeface="Arial"/>
              </a:rPr>
              <a:t>to</a:t>
            </a:r>
            <a:r>
              <a:rPr lang="en-GB" sz="2600" spc="-10" dirty="0">
                <a:latin typeface="Arial"/>
                <a:cs typeface="Arial"/>
              </a:rPr>
              <a:t> </a:t>
            </a:r>
            <a:r>
              <a:rPr lang="en-GB" sz="2600" dirty="0">
                <a:latin typeface="Arial"/>
                <a:cs typeface="Arial"/>
              </a:rPr>
              <a:t>which clean data reflects the reality</a:t>
            </a:r>
            <a:r>
              <a:rPr lang="en-GB" sz="2600" spc="-5" dirty="0">
                <a:latin typeface="Arial"/>
                <a:cs typeface="Arial"/>
              </a:rPr>
              <a:t> </a:t>
            </a:r>
            <a:r>
              <a:rPr lang="en-GB" sz="2600" dirty="0">
                <a:latin typeface="Arial"/>
                <a:cs typeface="Arial"/>
              </a:rPr>
              <a:t>of the data</a:t>
            </a:r>
            <a:r>
              <a:rPr lang="en-GB" sz="2600" spc="5" dirty="0">
                <a:latin typeface="Arial"/>
                <a:cs typeface="Arial"/>
              </a:rPr>
              <a:t> </a:t>
            </a:r>
            <a:r>
              <a:rPr lang="en-GB" sz="2600" spc="-10" dirty="0">
                <a:latin typeface="Arial"/>
                <a:cs typeface="Arial"/>
              </a:rPr>
              <a:t>source - </a:t>
            </a:r>
            <a:r>
              <a:rPr sz="2600" b="1" dirty="0">
                <a:solidFill>
                  <a:srgbClr val="E10F21"/>
                </a:solidFill>
                <a:latin typeface="Arial-BoldItalicMT"/>
                <a:cs typeface="Arial-BoldItalicMT"/>
              </a:rPr>
              <a:t>Quality</a:t>
            </a:r>
            <a:r>
              <a:rPr sz="2600" b="1" spc="-5" dirty="0">
                <a:solidFill>
                  <a:srgbClr val="E10F21"/>
                </a:solidFill>
                <a:latin typeface="Arial-BoldItalicMT"/>
                <a:cs typeface="Arial-BoldItalicMT"/>
              </a:rPr>
              <a:t> </a:t>
            </a:r>
            <a:r>
              <a:rPr sz="2600" b="1" dirty="0">
                <a:solidFill>
                  <a:srgbClr val="E10F21"/>
                </a:solidFill>
                <a:latin typeface="Arial-BoldItalicMT"/>
                <a:cs typeface="Arial-BoldItalicMT"/>
              </a:rPr>
              <a:t>decisions</a:t>
            </a:r>
            <a:r>
              <a:rPr sz="2600" b="1" spc="-5" dirty="0">
                <a:solidFill>
                  <a:srgbClr val="E10F21"/>
                </a:solidFill>
                <a:latin typeface="Arial-BoldItalicMT"/>
                <a:cs typeface="Arial-BoldItalicMT"/>
              </a:rPr>
              <a:t> </a:t>
            </a:r>
            <a:r>
              <a:rPr sz="2600" b="1" dirty="0">
                <a:solidFill>
                  <a:srgbClr val="E10F21"/>
                </a:solidFill>
                <a:latin typeface="Arial-BoldItalicMT"/>
                <a:cs typeface="Arial-BoldItalicMT"/>
              </a:rPr>
              <a:t>rely on</a:t>
            </a:r>
            <a:r>
              <a:rPr sz="2600" b="1" spc="-10" dirty="0">
                <a:solidFill>
                  <a:srgbClr val="E10F21"/>
                </a:solidFill>
                <a:latin typeface="Arial-BoldItalicMT"/>
                <a:cs typeface="Arial-BoldItalicMT"/>
              </a:rPr>
              <a:t> </a:t>
            </a:r>
            <a:r>
              <a:rPr sz="2600" b="1" dirty="0">
                <a:solidFill>
                  <a:srgbClr val="E10F21"/>
                </a:solidFill>
                <a:latin typeface="Arial-BoldItalicMT"/>
                <a:cs typeface="Arial-BoldItalicMT"/>
              </a:rPr>
              <a:t>quality </a:t>
            </a:r>
            <a:r>
              <a:rPr sz="2600" b="1" spc="-20" dirty="0">
                <a:solidFill>
                  <a:srgbClr val="E10F21"/>
                </a:solidFill>
                <a:latin typeface="Arial-BoldItalicMT"/>
                <a:cs typeface="Arial-BoldItalicMT"/>
              </a:rPr>
              <a:t>data</a:t>
            </a:r>
            <a:endParaRPr lang="en-US" sz="2600" b="1" spc="-20" dirty="0">
              <a:solidFill>
                <a:srgbClr val="E10F21"/>
              </a:solidFill>
              <a:latin typeface="Arial-BoldItalicMT"/>
              <a:cs typeface="Arial-BoldItalicMT"/>
            </a:endParaRPr>
          </a:p>
          <a:p>
            <a:pPr marL="469265" indent="-456565">
              <a:spcBef>
                <a:spcPts val="670"/>
              </a:spcBef>
              <a:buFont typeface="AppleGothic"/>
              <a:buChar char="■"/>
              <a:tabLst>
                <a:tab pos="469265" algn="l"/>
                <a:tab pos="469900" algn="l"/>
              </a:tabLst>
            </a:pPr>
            <a:endParaRPr lang="en-US" sz="1200" dirty="0">
              <a:latin typeface="Arial"/>
              <a:cs typeface="Arial"/>
            </a:endParaRPr>
          </a:p>
          <a:p>
            <a:pPr marL="469265" marR="688340" indent="-457200">
              <a:lnSpc>
                <a:spcPts val="3100"/>
              </a:lnSpc>
              <a:spcBef>
                <a:spcPts val="695"/>
              </a:spcBef>
              <a:buClr>
                <a:srgbClr val="E10F21"/>
              </a:buClr>
              <a:buFont typeface="AppleGothic"/>
              <a:buChar char="■"/>
              <a:tabLst>
                <a:tab pos="469265" algn="l"/>
                <a:tab pos="469900" algn="l"/>
              </a:tabLst>
            </a:pPr>
            <a:r>
              <a:rPr sz="2600" dirty="0">
                <a:latin typeface="Arial"/>
                <a:cs typeface="Arial"/>
              </a:rPr>
              <a:t>If data is</a:t>
            </a:r>
            <a:r>
              <a:rPr sz="2600" spc="-5" dirty="0">
                <a:latin typeface="Arial"/>
                <a:cs typeface="Arial"/>
              </a:rPr>
              <a:t> </a:t>
            </a:r>
            <a:r>
              <a:rPr sz="2600" dirty="0">
                <a:latin typeface="Arial"/>
                <a:cs typeface="Arial"/>
              </a:rPr>
              <a:t>incorrect, analysis</a:t>
            </a:r>
            <a:r>
              <a:rPr sz="2600" spc="-5" dirty="0">
                <a:latin typeface="Arial"/>
                <a:cs typeface="Arial"/>
              </a:rPr>
              <a:t> </a:t>
            </a:r>
            <a:r>
              <a:rPr sz="2600" dirty="0">
                <a:latin typeface="Arial"/>
                <a:cs typeface="Arial"/>
              </a:rPr>
              <a:t>and outcomes</a:t>
            </a:r>
            <a:r>
              <a:rPr sz="2600" spc="-5" dirty="0">
                <a:latin typeface="Arial"/>
                <a:cs typeface="Arial"/>
              </a:rPr>
              <a:t> </a:t>
            </a:r>
            <a:r>
              <a:rPr sz="2600" dirty="0">
                <a:latin typeface="Arial"/>
                <a:cs typeface="Arial"/>
              </a:rPr>
              <a:t>of analysis</a:t>
            </a:r>
            <a:r>
              <a:rPr sz="2600" spc="-5" dirty="0">
                <a:latin typeface="Arial"/>
                <a:cs typeface="Arial"/>
              </a:rPr>
              <a:t> </a:t>
            </a:r>
            <a:r>
              <a:rPr sz="2600" spc="-25" dirty="0">
                <a:latin typeface="Arial"/>
                <a:cs typeface="Arial"/>
              </a:rPr>
              <a:t>are </a:t>
            </a:r>
            <a:r>
              <a:rPr sz="2600" dirty="0">
                <a:latin typeface="Arial"/>
                <a:cs typeface="Arial"/>
              </a:rPr>
              <a:t>unreliable even though they</a:t>
            </a:r>
            <a:r>
              <a:rPr sz="2600" spc="-5" dirty="0">
                <a:latin typeface="Arial"/>
                <a:cs typeface="Arial"/>
              </a:rPr>
              <a:t> </a:t>
            </a:r>
            <a:r>
              <a:rPr sz="2600" dirty="0">
                <a:latin typeface="Arial"/>
                <a:cs typeface="Arial"/>
              </a:rPr>
              <a:t>may</a:t>
            </a:r>
            <a:r>
              <a:rPr sz="2600" spc="-5" dirty="0">
                <a:latin typeface="Arial"/>
                <a:cs typeface="Arial"/>
              </a:rPr>
              <a:t> </a:t>
            </a:r>
            <a:r>
              <a:rPr sz="2600" dirty="0">
                <a:latin typeface="Arial"/>
                <a:cs typeface="Arial"/>
              </a:rPr>
              <a:t>appear</a:t>
            </a:r>
            <a:r>
              <a:rPr sz="2600" spc="-5" dirty="0">
                <a:latin typeface="Arial"/>
                <a:cs typeface="Arial"/>
              </a:rPr>
              <a:t> </a:t>
            </a:r>
            <a:r>
              <a:rPr sz="2600" spc="-10" dirty="0">
                <a:latin typeface="Arial"/>
                <a:cs typeface="Arial"/>
              </a:rPr>
              <a:t>correct</a:t>
            </a:r>
            <a:endParaRPr lang="en-US" sz="1200" dirty="0">
              <a:latin typeface="Arial"/>
              <a:cs typeface="Arial"/>
            </a:endParaRPr>
          </a:p>
          <a:p>
            <a:pPr marL="469265" marR="210820" indent="-457200">
              <a:lnSpc>
                <a:spcPct val="100000"/>
              </a:lnSpc>
              <a:spcBef>
                <a:spcPts val="475"/>
              </a:spcBef>
              <a:buClr>
                <a:srgbClr val="E10F21"/>
              </a:buClr>
              <a:buFont typeface="AppleGothic"/>
              <a:buChar char="■"/>
              <a:tabLst>
                <a:tab pos="469265" algn="l"/>
                <a:tab pos="469900" algn="l"/>
              </a:tabLst>
            </a:pPr>
            <a:endParaRPr lang="en-US" sz="1200" spc="-30" dirty="0">
              <a:latin typeface="Arial"/>
              <a:cs typeface="Arial"/>
            </a:endParaRPr>
          </a:p>
          <a:p>
            <a:pPr marL="469265" marR="210820" indent="-457200">
              <a:lnSpc>
                <a:spcPct val="100000"/>
              </a:lnSpc>
              <a:spcBef>
                <a:spcPts val="475"/>
              </a:spcBef>
              <a:buClr>
                <a:srgbClr val="E10F21"/>
              </a:buClr>
              <a:buFont typeface="AppleGothic"/>
              <a:buChar char="■"/>
              <a:tabLst>
                <a:tab pos="469265" algn="l"/>
                <a:tab pos="469900" algn="l"/>
              </a:tabLst>
            </a:pPr>
            <a:r>
              <a:rPr sz="2600" spc="-30" dirty="0">
                <a:latin typeface="Arial"/>
                <a:cs typeface="Arial"/>
              </a:rPr>
              <a:t>Tools</a:t>
            </a:r>
            <a:r>
              <a:rPr sz="2600" spc="-25" dirty="0">
                <a:latin typeface="Arial"/>
                <a:cs typeface="Arial"/>
              </a:rPr>
              <a:t> </a:t>
            </a:r>
            <a:r>
              <a:rPr sz="2600" dirty="0">
                <a:latin typeface="Arial"/>
                <a:cs typeface="Arial"/>
              </a:rPr>
              <a:t>built</a:t>
            </a:r>
            <a:r>
              <a:rPr sz="2600" spc="-20" dirty="0">
                <a:latin typeface="Arial"/>
                <a:cs typeface="Arial"/>
              </a:rPr>
              <a:t> </a:t>
            </a:r>
            <a:r>
              <a:rPr sz="2600" dirty="0">
                <a:latin typeface="Arial"/>
                <a:cs typeface="Arial"/>
              </a:rPr>
              <a:t>using</a:t>
            </a:r>
            <a:r>
              <a:rPr sz="2600" spc="-20" dirty="0">
                <a:latin typeface="Arial"/>
                <a:cs typeface="Arial"/>
              </a:rPr>
              <a:t> </a:t>
            </a:r>
            <a:r>
              <a:rPr sz="2600" dirty="0">
                <a:latin typeface="Arial"/>
                <a:cs typeface="Arial"/>
              </a:rPr>
              <a:t>incorrect</a:t>
            </a:r>
            <a:r>
              <a:rPr sz="2600" spc="-25" dirty="0">
                <a:latin typeface="Arial"/>
                <a:cs typeface="Arial"/>
              </a:rPr>
              <a:t> </a:t>
            </a:r>
            <a:r>
              <a:rPr sz="2600" dirty="0">
                <a:latin typeface="Arial"/>
                <a:cs typeface="Arial"/>
              </a:rPr>
              <a:t>data</a:t>
            </a:r>
            <a:r>
              <a:rPr sz="2600" spc="-20" dirty="0">
                <a:latin typeface="Arial"/>
                <a:cs typeface="Arial"/>
              </a:rPr>
              <a:t> </a:t>
            </a:r>
            <a:r>
              <a:rPr sz="2600" dirty="0">
                <a:latin typeface="Arial"/>
                <a:cs typeface="Arial"/>
              </a:rPr>
              <a:t>e.g.,</a:t>
            </a:r>
            <a:r>
              <a:rPr sz="2600" spc="-20" dirty="0">
                <a:latin typeface="Arial"/>
                <a:cs typeface="Arial"/>
              </a:rPr>
              <a:t> </a:t>
            </a:r>
            <a:r>
              <a:rPr sz="2600" dirty="0">
                <a:latin typeface="Arial"/>
                <a:cs typeface="Arial"/>
              </a:rPr>
              <a:t>algorithms,</a:t>
            </a:r>
            <a:r>
              <a:rPr sz="2600" spc="-25" dirty="0">
                <a:latin typeface="Arial"/>
                <a:cs typeface="Arial"/>
              </a:rPr>
              <a:t> </a:t>
            </a:r>
            <a:r>
              <a:rPr sz="2600" dirty="0">
                <a:latin typeface="Arial"/>
                <a:cs typeface="Arial"/>
              </a:rPr>
              <a:t>also</a:t>
            </a:r>
            <a:r>
              <a:rPr sz="2600" spc="-20" dirty="0">
                <a:latin typeface="Arial"/>
                <a:cs typeface="Arial"/>
              </a:rPr>
              <a:t> </a:t>
            </a:r>
            <a:r>
              <a:rPr sz="2600" spc="-10" dirty="0">
                <a:latin typeface="Arial"/>
                <a:cs typeface="Arial"/>
              </a:rPr>
              <a:t>become unreliable</a:t>
            </a:r>
            <a:endParaRPr sz="2600" dirty="0">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599" y="315191"/>
            <a:ext cx="10864703" cy="566822"/>
          </a:xfrm>
          <a:prstGeom prst="rect">
            <a:avLst/>
          </a:prstGeom>
        </p:spPr>
        <p:txBody>
          <a:bodyPr vert="horz" wrap="square" lIns="0" tIns="12700" rIns="0" bIns="0" rtlCol="0">
            <a:spAutoFit/>
          </a:bodyPr>
          <a:lstStyle/>
          <a:p>
            <a:pPr marL="12700">
              <a:lnSpc>
                <a:spcPct val="100000"/>
              </a:lnSpc>
              <a:spcBef>
                <a:spcPts val="100"/>
              </a:spcBef>
            </a:pPr>
            <a:r>
              <a:rPr lang="en-US" dirty="0"/>
              <a:t>Data cleaning</a:t>
            </a:r>
            <a:endParaRPr dirty="0"/>
          </a:p>
        </p:txBody>
      </p:sp>
      <p:sp>
        <p:nvSpPr>
          <p:cNvPr id="3" name="object 3"/>
          <p:cNvSpPr txBox="1"/>
          <p:nvPr/>
        </p:nvSpPr>
        <p:spPr>
          <a:xfrm>
            <a:off x="959768" y="4114800"/>
            <a:ext cx="1685289" cy="1025525"/>
          </a:xfrm>
          <a:prstGeom prst="rect">
            <a:avLst/>
          </a:prstGeom>
          <a:solidFill>
            <a:srgbClr val="C00000"/>
          </a:solidFill>
          <a:ln w="12700">
            <a:solidFill>
              <a:srgbClr val="A60010"/>
            </a:solidFill>
          </a:ln>
        </p:spPr>
        <p:txBody>
          <a:bodyPr vert="horz" wrap="square" lIns="0" tIns="223520" rIns="0" bIns="0" rtlCol="0">
            <a:spAutoFit/>
          </a:bodyPr>
          <a:lstStyle/>
          <a:p>
            <a:pPr marL="348615" marR="341630" indent="239395">
              <a:lnSpc>
                <a:spcPct val="101099"/>
              </a:lnSpc>
              <a:spcBef>
                <a:spcPts val="1760"/>
              </a:spcBef>
            </a:pPr>
            <a:r>
              <a:rPr sz="1800" spc="-20" dirty="0">
                <a:solidFill>
                  <a:srgbClr val="FFFFFF"/>
                </a:solidFill>
                <a:latin typeface="Noto Serif SC"/>
                <a:cs typeface="Noto Serif SC"/>
              </a:rPr>
              <a:t>Data </a:t>
            </a:r>
            <a:r>
              <a:rPr sz="1800" spc="-10" dirty="0">
                <a:solidFill>
                  <a:srgbClr val="FFFFFF"/>
                </a:solidFill>
                <a:latin typeface="Noto Serif SC"/>
                <a:cs typeface="Noto Serif SC"/>
              </a:rPr>
              <a:t>Cleaning</a:t>
            </a:r>
            <a:endParaRPr sz="1800">
              <a:latin typeface="Noto Serif SC"/>
              <a:cs typeface="Noto Serif SC"/>
            </a:endParaRPr>
          </a:p>
        </p:txBody>
      </p:sp>
      <p:sp>
        <p:nvSpPr>
          <p:cNvPr id="4" name="object 4"/>
          <p:cNvSpPr txBox="1"/>
          <p:nvPr/>
        </p:nvSpPr>
        <p:spPr>
          <a:xfrm>
            <a:off x="3048000" y="4114800"/>
            <a:ext cx="1685289" cy="1025525"/>
          </a:xfrm>
          <a:prstGeom prst="rect">
            <a:avLst/>
          </a:prstGeom>
          <a:solidFill>
            <a:srgbClr val="7030A0"/>
          </a:solidFill>
        </p:spPr>
        <p:txBody>
          <a:bodyPr vert="horz" wrap="square" lIns="0" tIns="223520" rIns="0" bIns="0" rtlCol="0">
            <a:spAutoFit/>
          </a:bodyPr>
          <a:lstStyle/>
          <a:p>
            <a:pPr marL="605790" marR="100965" indent="-438150">
              <a:lnSpc>
                <a:spcPct val="101099"/>
              </a:lnSpc>
              <a:spcBef>
                <a:spcPts val="1760"/>
              </a:spcBef>
            </a:pPr>
            <a:r>
              <a:rPr sz="1800" dirty="0">
                <a:solidFill>
                  <a:srgbClr val="FFFFFF"/>
                </a:solidFill>
                <a:latin typeface="Noto Serif SC"/>
                <a:cs typeface="Noto Serif SC"/>
              </a:rPr>
              <a:t>Good</a:t>
            </a:r>
            <a:r>
              <a:rPr sz="1800" spc="10" dirty="0">
                <a:solidFill>
                  <a:srgbClr val="FFFFFF"/>
                </a:solidFill>
                <a:latin typeface="Noto Serif SC"/>
                <a:cs typeface="Noto Serif SC"/>
              </a:rPr>
              <a:t> </a:t>
            </a:r>
            <a:r>
              <a:rPr sz="1800" spc="-10" dirty="0">
                <a:solidFill>
                  <a:srgbClr val="FFFFFF"/>
                </a:solidFill>
                <a:latin typeface="Noto Serif SC"/>
                <a:cs typeface="Noto Serif SC"/>
              </a:rPr>
              <a:t>quality </a:t>
            </a:r>
            <a:r>
              <a:rPr sz="1800" spc="-20" dirty="0">
                <a:solidFill>
                  <a:srgbClr val="FFFFFF"/>
                </a:solidFill>
                <a:latin typeface="Noto Serif SC"/>
                <a:cs typeface="Noto Serif SC"/>
              </a:rPr>
              <a:t>data</a:t>
            </a:r>
            <a:endParaRPr sz="1800">
              <a:latin typeface="Noto Serif SC"/>
              <a:cs typeface="Noto Serif SC"/>
            </a:endParaRPr>
          </a:p>
        </p:txBody>
      </p:sp>
      <p:sp>
        <p:nvSpPr>
          <p:cNvPr id="5" name="object 5"/>
          <p:cNvSpPr txBox="1"/>
          <p:nvPr/>
        </p:nvSpPr>
        <p:spPr>
          <a:xfrm>
            <a:off x="5136232" y="4114800"/>
            <a:ext cx="1685289" cy="1025525"/>
          </a:xfrm>
          <a:prstGeom prst="rect">
            <a:avLst/>
          </a:prstGeom>
          <a:solidFill>
            <a:srgbClr val="F12DFF"/>
          </a:solidFill>
        </p:spPr>
        <p:txBody>
          <a:bodyPr vert="horz" wrap="square" lIns="0" tIns="223520" rIns="0" bIns="0" rtlCol="0">
            <a:spAutoFit/>
          </a:bodyPr>
          <a:lstStyle/>
          <a:p>
            <a:pPr marL="396240" marR="311150" indent="-18415">
              <a:lnSpc>
                <a:spcPct val="101099"/>
              </a:lnSpc>
              <a:spcBef>
                <a:spcPts val="1760"/>
              </a:spcBef>
            </a:pPr>
            <a:r>
              <a:rPr sz="1800" spc="-10" dirty="0">
                <a:solidFill>
                  <a:srgbClr val="FFFFFF"/>
                </a:solidFill>
                <a:latin typeface="Noto Serif SC"/>
                <a:cs typeface="Noto Serif SC"/>
              </a:rPr>
              <a:t>Accurate analysis</a:t>
            </a:r>
            <a:endParaRPr sz="1800">
              <a:latin typeface="Noto Serif SC"/>
              <a:cs typeface="Noto Serif SC"/>
            </a:endParaRPr>
          </a:p>
        </p:txBody>
      </p:sp>
      <p:sp>
        <p:nvSpPr>
          <p:cNvPr id="6" name="object 6"/>
          <p:cNvSpPr txBox="1"/>
          <p:nvPr/>
        </p:nvSpPr>
        <p:spPr>
          <a:xfrm>
            <a:off x="7224464" y="4114800"/>
            <a:ext cx="1685289" cy="1025525"/>
          </a:xfrm>
          <a:prstGeom prst="rect">
            <a:avLst/>
          </a:prstGeom>
          <a:solidFill>
            <a:srgbClr val="92D050"/>
          </a:solidFill>
        </p:spPr>
        <p:txBody>
          <a:bodyPr vert="horz" wrap="square" lIns="0" tIns="223520" rIns="0" bIns="0" rtlCol="0">
            <a:spAutoFit/>
          </a:bodyPr>
          <a:lstStyle/>
          <a:p>
            <a:pPr marL="396240" marR="388620" indent="182880">
              <a:lnSpc>
                <a:spcPct val="101099"/>
              </a:lnSpc>
              <a:spcBef>
                <a:spcPts val="1760"/>
              </a:spcBef>
            </a:pPr>
            <a:r>
              <a:rPr sz="1800" spc="-20" dirty="0">
                <a:solidFill>
                  <a:srgbClr val="FFFFFF"/>
                </a:solidFill>
                <a:latin typeface="Noto Serif SC"/>
                <a:cs typeface="Noto Serif SC"/>
              </a:rPr>
              <a:t>Good </a:t>
            </a:r>
            <a:r>
              <a:rPr sz="1800" spc="-10" dirty="0">
                <a:solidFill>
                  <a:srgbClr val="FFFFFF"/>
                </a:solidFill>
                <a:latin typeface="Noto Serif SC"/>
                <a:cs typeface="Noto Serif SC"/>
              </a:rPr>
              <a:t>Insights</a:t>
            </a:r>
            <a:endParaRPr sz="1800">
              <a:latin typeface="Noto Serif SC"/>
              <a:cs typeface="Noto Serif SC"/>
            </a:endParaRPr>
          </a:p>
        </p:txBody>
      </p:sp>
      <p:sp>
        <p:nvSpPr>
          <p:cNvPr id="7" name="object 7"/>
          <p:cNvSpPr txBox="1"/>
          <p:nvPr/>
        </p:nvSpPr>
        <p:spPr>
          <a:xfrm>
            <a:off x="9298140" y="4114800"/>
            <a:ext cx="1685289" cy="1025525"/>
          </a:xfrm>
          <a:prstGeom prst="rect">
            <a:avLst/>
          </a:prstGeom>
          <a:solidFill>
            <a:srgbClr val="00B050"/>
          </a:solidFill>
        </p:spPr>
        <p:txBody>
          <a:bodyPr vert="horz" wrap="square" lIns="0" tIns="84455" rIns="0" bIns="0" rtlCol="0">
            <a:spAutoFit/>
          </a:bodyPr>
          <a:lstStyle/>
          <a:p>
            <a:pPr marL="304800" marR="297815" indent="231775">
              <a:lnSpc>
                <a:spcPct val="101699"/>
              </a:lnSpc>
              <a:spcBef>
                <a:spcPts val="665"/>
              </a:spcBef>
            </a:pPr>
            <a:r>
              <a:rPr sz="1800" spc="-10" dirty="0">
                <a:solidFill>
                  <a:srgbClr val="FFFFFF"/>
                </a:solidFill>
                <a:latin typeface="Noto Serif SC"/>
                <a:cs typeface="Noto Serif SC"/>
              </a:rPr>
              <a:t>Better Informed Decisions</a:t>
            </a:r>
            <a:endParaRPr sz="1800">
              <a:latin typeface="Noto Serif SC"/>
              <a:cs typeface="Noto Serif SC"/>
            </a:endParaRPr>
          </a:p>
        </p:txBody>
      </p:sp>
      <p:sp>
        <p:nvSpPr>
          <p:cNvPr id="8" name="object 8"/>
          <p:cNvSpPr/>
          <p:nvPr/>
        </p:nvSpPr>
        <p:spPr>
          <a:xfrm>
            <a:off x="2659234" y="4385109"/>
            <a:ext cx="389255" cy="485140"/>
          </a:xfrm>
          <a:custGeom>
            <a:avLst/>
            <a:gdLst/>
            <a:ahLst/>
            <a:cxnLst/>
            <a:rect l="l" t="t" r="r" b="b"/>
            <a:pathLst>
              <a:path w="389255" h="485139">
                <a:moveTo>
                  <a:pt x="194383" y="0"/>
                </a:moveTo>
                <a:lnTo>
                  <a:pt x="194383" y="121157"/>
                </a:lnTo>
                <a:lnTo>
                  <a:pt x="0" y="121157"/>
                </a:lnTo>
                <a:lnTo>
                  <a:pt x="0" y="363474"/>
                </a:lnTo>
                <a:lnTo>
                  <a:pt x="194383" y="363474"/>
                </a:lnTo>
                <a:lnTo>
                  <a:pt x="194383" y="484631"/>
                </a:lnTo>
                <a:lnTo>
                  <a:pt x="388766" y="242315"/>
                </a:lnTo>
                <a:lnTo>
                  <a:pt x="194383" y="0"/>
                </a:lnTo>
                <a:close/>
              </a:path>
            </a:pathLst>
          </a:custGeom>
          <a:solidFill>
            <a:srgbClr val="6971BA"/>
          </a:solidFill>
        </p:spPr>
        <p:txBody>
          <a:bodyPr wrap="square" lIns="0" tIns="0" rIns="0" bIns="0" rtlCol="0"/>
          <a:lstStyle/>
          <a:p>
            <a:endParaRPr/>
          </a:p>
        </p:txBody>
      </p:sp>
      <p:sp>
        <p:nvSpPr>
          <p:cNvPr id="9" name="object 9"/>
          <p:cNvSpPr/>
          <p:nvPr/>
        </p:nvSpPr>
        <p:spPr>
          <a:xfrm>
            <a:off x="4740189" y="4376539"/>
            <a:ext cx="389255" cy="485140"/>
          </a:xfrm>
          <a:custGeom>
            <a:avLst/>
            <a:gdLst/>
            <a:ahLst/>
            <a:cxnLst/>
            <a:rect l="l" t="t" r="r" b="b"/>
            <a:pathLst>
              <a:path w="389254" h="485139">
                <a:moveTo>
                  <a:pt x="194382" y="0"/>
                </a:moveTo>
                <a:lnTo>
                  <a:pt x="194382" y="121157"/>
                </a:lnTo>
                <a:lnTo>
                  <a:pt x="0" y="121157"/>
                </a:lnTo>
                <a:lnTo>
                  <a:pt x="0" y="363474"/>
                </a:lnTo>
                <a:lnTo>
                  <a:pt x="194382" y="363474"/>
                </a:lnTo>
                <a:lnTo>
                  <a:pt x="194382" y="484631"/>
                </a:lnTo>
                <a:lnTo>
                  <a:pt x="388766" y="242315"/>
                </a:lnTo>
                <a:lnTo>
                  <a:pt x="194382" y="0"/>
                </a:lnTo>
                <a:close/>
              </a:path>
            </a:pathLst>
          </a:custGeom>
          <a:solidFill>
            <a:srgbClr val="6971BA"/>
          </a:solidFill>
        </p:spPr>
        <p:txBody>
          <a:bodyPr wrap="square" lIns="0" tIns="0" rIns="0" bIns="0" rtlCol="0"/>
          <a:lstStyle/>
          <a:p>
            <a:endParaRPr/>
          </a:p>
        </p:txBody>
      </p:sp>
      <p:sp>
        <p:nvSpPr>
          <p:cNvPr id="10" name="object 10"/>
          <p:cNvSpPr/>
          <p:nvPr/>
        </p:nvSpPr>
        <p:spPr>
          <a:xfrm>
            <a:off x="6835699" y="4355517"/>
            <a:ext cx="389255" cy="485140"/>
          </a:xfrm>
          <a:custGeom>
            <a:avLst/>
            <a:gdLst/>
            <a:ahLst/>
            <a:cxnLst/>
            <a:rect l="l" t="t" r="r" b="b"/>
            <a:pathLst>
              <a:path w="389254" h="485139">
                <a:moveTo>
                  <a:pt x="194382" y="0"/>
                </a:moveTo>
                <a:lnTo>
                  <a:pt x="194382" y="121158"/>
                </a:lnTo>
                <a:lnTo>
                  <a:pt x="0" y="121158"/>
                </a:lnTo>
                <a:lnTo>
                  <a:pt x="0" y="363474"/>
                </a:lnTo>
                <a:lnTo>
                  <a:pt x="194382" y="363474"/>
                </a:lnTo>
                <a:lnTo>
                  <a:pt x="194382" y="484631"/>
                </a:lnTo>
                <a:lnTo>
                  <a:pt x="388766" y="242315"/>
                </a:lnTo>
                <a:lnTo>
                  <a:pt x="194382" y="0"/>
                </a:lnTo>
                <a:close/>
              </a:path>
            </a:pathLst>
          </a:custGeom>
          <a:solidFill>
            <a:srgbClr val="6971BA"/>
          </a:solidFill>
        </p:spPr>
        <p:txBody>
          <a:bodyPr wrap="square" lIns="0" tIns="0" rIns="0" bIns="0" rtlCol="0"/>
          <a:lstStyle/>
          <a:p>
            <a:endParaRPr/>
          </a:p>
        </p:txBody>
      </p:sp>
      <p:sp>
        <p:nvSpPr>
          <p:cNvPr id="11" name="object 11"/>
          <p:cNvSpPr/>
          <p:nvPr/>
        </p:nvSpPr>
        <p:spPr>
          <a:xfrm>
            <a:off x="8909374" y="4385109"/>
            <a:ext cx="389255" cy="485140"/>
          </a:xfrm>
          <a:custGeom>
            <a:avLst/>
            <a:gdLst/>
            <a:ahLst/>
            <a:cxnLst/>
            <a:rect l="l" t="t" r="r" b="b"/>
            <a:pathLst>
              <a:path w="389254" h="485139">
                <a:moveTo>
                  <a:pt x="194383" y="0"/>
                </a:moveTo>
                <a:lnTo>
                  <a:pt x="194383" y="121157"/>
                </a:lnTo>
                <a:lnTo>
                  <a:pt x="0" y="121157"/>
                </a:lnTo>
                <a:lnTo>
                  <a:pt x="0" y="363474"/>
                </a:lnTo>
                <a:lnTo>
                  <a:pt x="194383" y="363474"/>
                </a:lnTo>
                <a:lnTo>
                  <a:pt x="194383" y="484631"/>
                </a:lnTo>
                <a:lnTo>
                  <a:pt x="388766" y="242315"/>
                </a:lnTo>
                <a:lnTo>
                  <a:pt x="194383" y="0"/>
                </a:lnTo>
                <a:close/>
              </a:path>
            </a:pathLst>
          </a:custGeom>
          <a:solidFill>
            <a:srgbClr val="6971BA"/>
          </a:solidFill>
        </p:spPr>
        <p:txBody>
          <a:bodyPr wrap="square" lIns="0" tIns="0" rIns="0" bIns="0" rtlCol="0"/>
          <a:lstStyle/>
          <a:p>
            <a:endParaRPr/>
          </a:p>
        </p:txBody>
      </p:sp>
      <p:sp>
        <p:nvSpPr>
          <p:cNvPr id="12" name="object 12"/>
          <p:cNvSpPr txBox="1">
            <a:spLocks noGrp="1"/>
          </p:cNvSpPr>
          <p:nvPr>
            <p:ph type="ftr" sz="quarter" idx="5"/>
          </p:nvPr>
        </p:nvSpPr>
        <p:spPr>
          <a:xfrm>
            <a:off x="688340" y="6406974"/>
            <a:ext cx="2616200" cy="311517"/>
          </a:xfrm>
          <a:prstGeom prst="rect">
            <a:avLst/>
          </a:prstGeom>
        </p:spPr>
        <p:txBody>
          <a:bodyPr vert="horz" wrap="square" lIns="0" tIns="0" rIns="0" bIns="0" rtlCol="0">
            <a:spAutoFit/>
          </a:bodyPr>
          <a:lstStyle>
            <a:defPPr>
              <a:defRPr kern="0"/>
            </a:defPPr>
            <a:lvl1pPr>
              <a:defRPr sz="1400" b="1" i="0">
                <a:solidFill>
                  <a:srgbClr val="4A4A49"/>
                </a:solidFill>
                <a:latin typeface="Arial"/>
                <a:cs typeface="Arial"/>
              </a:defRPr>
            </a:lvl1pPr>
          </a:lstStyle>
          <a:p>
            <a:pPr marL="12700">
              <a:lnSpc>
                <a:spcPts val="1645"/>
              </a:lnSpc>
            </a:pPr>
            <a:r>
              <a:rPr lang="en-GB" spc="-20"/>
              <a:t>BBA:</a:t>
            </a:r>
            <a:r>
              <a:rPr lang="en-GB" spc="-70"/>
              <a:t> </a:t>
            </a:r>
            <a:r>
              <a:rPr lang="en-GB" spc="-20"/>
              <a:t>Data</a:t>
            </a:r>
            <a:r>
              <a:rPr lang="en-GB" spc="-65"/>
              <a:t> </a:t>
            </a:r>
            <a:r>
              <a:rPr lang="en-GB" spc="-30"/>
              <a:t>Management</a:t>
            </a:r>
            <a:endParaRPr spc="-30" dirty="0"/>
          </a:p>
        </p:txBody>
      </p:sp>
      <p:sp>
        <p:nvSpPr>
          <p:cNvPr id="13" name="object 3">
            <a:extLst>
              <a:ext uri="{FF2B5EF4-FFF2-40B4-BE49-F238E27FC236}">
                <a16:creationId xmlns:a16="http://schemas.microsoft.com/office/drawing/2014/main" id="{C3EE2A67-CE6E-209B-26C2-1B2A3BCD988F}"/>
              </a:ext>
            </a:extLst>
          </p:cNvPr>
          <p:cNvSpPr txBox="1"/>
          <p:nvPr/>
        </p:nvSpPr>
        <p:spPr>
          <a:xfrm>
            <a:off x="934723" y="1388364"/>
            <a:ext cx="9879330" cy="2039660"/>
          </a:xfrm>
          <a:prstGeom prst="rect">
            <a:avLst/>
          </a:prstGeom>
        </p:spPr>
        <p:txBody>
          <a:bodyPr vert="horz" wrap="square" lIns="0" tIns="27939" rIns="0" bIns="0" rtlCol="0">
            <a:spAutoFit/>
          </a:bodyPr>
          <a:lstStyle/>
          <a:p>
            <a:pPr marL="367665" marR="746760" indent="-355600">
              <a:lnSpc>
                <a:spcPts val="3100"/>
              </a:lnSpc>
              <a:buClr>
                <a:srgbClr val="E2001A"/>
              </a:buClr>
              <a:buFont typeface="AppleGothic"/>
              <a:buChar char="■"/>
              <a:tabLst>
                <a:tab pos="367665" algn="l"/>
                <a:tab pos="368300" algn="l"/>
              </a:tabLst>
            </a:pPr>
            <a:r>
              <a:rPr sz="2600" dirty="0">
                <a:latin typeface="Arial"/>
                <a:cs typeface="Arial"/>
              </a:rPr>
              <a:t>Any</a:t>
            </a:r>
            <a:r>
              <a:rPr sz="2600" spc="-15" dirty="0">
                <a:latin typeface="Arial"/>
                <a:cs typeface="Arial"/>
              </a:rPr>
              <a:t> </a:t>
            </a:r>
            <a:r>
              <a:rPr sz="2600" dirty="0">
                <a:latin typeface="Arial"/>
                <a:cs typeface="Arial"/>
              </a:rPr>
              <a:t>changes</a:t>
            </a:r>
            <a:r>
              <a:rPr sz="2600" spc="-5" dirty="0">
                <a:latin typeface="Arial"/>
                <a:cs typeface="Arial"/>
              </a:rPr>
              <a:t> </a:t>
            </a:r>
            <a:r>
              <a:rPr sz="2600" dirty="0">
                <a:latin typeface="Arial"/>
                <a:cs typeface="Arial"/>
              </a:rPr>
              <a:t>between</a:t>
            </a:r>
            <a:r>
              <a:rPr sz="2600" spc="5" dirty="0">
                <a:latin typeface="Arial"/>
                <a:cs typeface="Arial"/>
              </a:rPr>
              <a:t> </a:t>
            </a:r>
            <a:r>
              <a:rPr sz="2600" dirty="0">
                <a:latin typeface="Arial"/>
                <a:cs typeface="Arial"/>
              </a:rPr>
              <a:t>the original</a:t>
            </a:r>
            <a:r>
              <a:rPr sz="2600" spc="-5" dirty="0">
                <a:latin typeface="Arial"/>
                <a:cs typeface="Arial"/>
              </a:rPr>
              <a:t> </a:t>
            </a:r>
            <a:r>
              <a:rPr sz="2600" dirty="0">
                <a:latin typeface="Arial"/>
                <a:cs typeface="Arial"/>
              </a:rPr>
              <a:t>and</a:t>
            </a:r>
            <a:r>
              <a:rPr sz="2600" spc="5" dirty="0">
                <a:latin typeface="Arial"/>
                <a:cs typeface="Arial"/>
              </a:rPr>
              <a:t> </a:t>
            </a:r>
            <a:r>
              <a:rPr sz="2600" dirty="0">
                <a:latin typeface="Arial"/>
                <a:cs typeface="Arial"/>
              </a:rPr>
              <a:t>clean data should</a:t>
            </a:r>
            <a:r>
              <a:rPr sz="2600" spc="5" dirty="0">
                <a:latin typeface="Arial"/>
                <a:cs typeface="Arial"/>
              </a:rPr>
              <a:t> </a:t>
            </a:r>
            <a:r>
              <a:rPr sz="2600" spc="-25" dirty="0">
                <a:latin typeface="Arial"/>
                <a:cs typeface="Arial"/>
              </a:rPr>
              <a:t>be </a:t>
            </a:r>
            <a:r>
              <a:rPr sz="2600" dirty="0">
                <a:latin typeface="Arial"/>
                <a:cs typeface="Arial"/>
              </a:rPr>
              <a:t>recorded and </a:t>
            </a:r>
            <a:r>
              <a:rPr sz="2600" spc="-10" dirty="0">
                <a:latin typeface="Arial"/>
                <a:cs typeface="Arial"/>
              </a:rPr>
              <a:t>reported</a:t>
            </a:r>
            <a:endParaRPr sz="3000" dirty="0">
              <a:latin typeface="Arial"/>
              <a:cs typeface="Arial"/>
            </a:endParaRPr>
          </a:p>
          <a:p>
            <a:pPr marL="405765" marR="64135" indent="-393700">
              <a:lnSpc>
                <a:spcPct val="102299"/>
              </a:lnSpc>
              <a:spcBef>
                <a:spcPts val="5"/>
              </a:spcBef>
              <a:buClr>
                <a:srgbClr val="E2001A"/>
              </a:buClr>
              <a:buFont typeface="AppleGothic"/>
              <a:buChar char="■"/>
              <a:tabLst>
                <a:tab pos="405765" algn="l"/>
                <a:tab pos="406400" algn="l"/>
              </a:tabLst>
            </a:pPr>
            <a:r>
              <a:rPr sz="2600" dirty="0">
                <a:latin typeface="Arial"/>
                <a:cs typeface="Arial"/>
              </a:rPr>
              <a:t>Steps</a:t>
            </a:r>
            <a:r>
              <a:rPr sz="2600" spc="-5" dirty="0">
                <a:latin typeface="Arial"/>
                <a:cs typeface="Arial"/>
              </a:rPr>
              <a:t> </a:t>
            </a:r>
            <a:r>
              <a:rPr sz="2600" dirty="0">
                <a:latin typeface="Arial"/>
                <a:cs typeface="Arial"/>
              </a:rPr>
              <a:t>taken</a:t>
            </a:r>
            <a:r>
              <a:rPr sz="2600" spc="5" dirty="0">
                <a:latin typeface="Arial"/>
                <a:cs typeface="Arial"/>
              </a:rPr>
              <a:t> </a:t>
            </a:r>
            <a:r>
              <a:rPr sz="2600" dirty="0">
                <a:latin typeface="Arial"/>
                <a:cs typeface="Arial"/>
              </a:rPr>
              <a:t>in data</a:t>
            </a:r>
            <a:r>
              <a:rPr sz="2600" spc="5" dirty="0">
                <a:latin typeface="Arial"/>
                <a:cs typeface="Arial"/>
              </a:rPr>
              <a:t> </a:t>
            </a:r>
            <a:r>
              <a:rPr sz="2600" dirty="0">
                <a:latin typeface="Arial"/>
                <a:cs typeface="Arial"/>
              </a:rPr>
              <a:t>cleaning can</a:t>
            </a:r>
            <a:r>
              <a:rPr sz="2600" spc="5" dirty="0">
                <a:latin typeface="Arial"/>
                <a:cs typeface="Arial"/>
              </a:rPr>
              <a:t> </a:t>
            </a:r>
            <a:r>
              <a:rPr sz="2600" dirty="0">
                <a:latin typeface="Arial"/>
                <a:cs typeface="Arial"/>
              </a:rPr>
              <a:t>be used</a:t>
            </a:r>
            <a:r>
              <a:rPr sz="2600" spc="5" dirty="0">
                <a:latin typeface="Arial"/>
                <a:cs typeface="Arial"/>
              </a:rPr>
              <a:t> </a:t>
            </a:r>
            <a:r>
              <a:rPr sz="2600" dirty="0">
                <a:latin typeface="Arial"/>
                <a:cs typeface="Arial"/>
              </a:rPr>
              <a:t>to provide</a:t>
            </a:r>
            <a:r>
              <a:rPr sz="2600" spc="5" dirty="0">
                <a:latin typeface="Arial"/>
                <a:cs typeface="Arial"/>
              </a:rPr>
              <a:t> </a:t>
            </a:r>
            <a:r>
              <a:rPr sz="2600" dirty="0">
                <a:latin typeface="Arial"/>
                <a:cs typeface="Arial"/>
              </a:rPr>
              <a:t>feedback </a:t>
            </a:r>
            <a:r>
              <a:rPr sz="2600" spc="-25" dirty="0">
                <a:latin typeface="Arial"/>
                <a:cs typeface="Arial"/>
              </a:rPr>
              <a:t>to </a:t>
            </a:r>
            <a:r>
              <a:rPr sz="2600" dirty="0">
                <a:latin typeface="Arial"/>
                <a:cs typeface="Arial"/>
              </a:rPr>
              <a:t>improve</a:t>
            </a:r>
            <a:r>
              <a:rPr sz="2600" spc="-5" dirty="0">
                <a:latin typeface="Arial"/>
                <a:cs typeface="Arial"/>
              </a:rPr>
              <a:t> </a:t>
            </a:r>
            <a:r>
              <a:rPr sz="2600" dirty="0">
                <a:latin typeface="Arial"/>
                <a:cs typeface="Arial"/>
              </a:rPr>
              <a:t>data </a:t>
            </a:r>
            <a:r>
              <a:rPr sz="2600" spc="-10" dirty="0">
                <a:latin typeface="Arial"/>
                <a:cs typeface="Arial"/>
              </a:rPr>
              <a:t>capture</a:t>
            </a:r>
            <a:endParaRPr sz="3200" dirty="0">
              <a:latin typeface="Arial"/>
              <a:cs typeface="Arial"/>
            </a:endParaRPr>
          </a:p>
          <a:p>
            <a:pPr marL="405765" indent="-393065">
              <a:lnSpc>
                <a:spcPct val="100000"/>
              </a:lnSpc>
              <a:buClr>
                <a:srgbClr val="E2001A"/>
              </a:buClr>
              <a:buFont typeface="AppleGothic"/>
              <a:buChar char="■"/>
              <a:tabLst>
                <a:tab pos="405765" algn="l"/>
                <a:tab pos="406400" algn="l"/>
              </a:tabLst>
            </a:pPr>
            <a:r>
              <a:rPr sz="2600" dirty="0">
                <a:latin typeface="Arial"/>
                <a:cs typeface="Arial"/>
              </a:rPr>
              <a:t>Helps</a:t>
            </a:r>
            <a:r>
              <a:rPr sz="2600" spc="-20" dirty="0">
                <a:latin typeface="Arial"/>
                <a:cs typeface="Arial"/>
              </a:rPr>
              <a:t> </a:t>
            </a:r>
            <a:r>
              <a:rPr sz="2600" dirty="0">
                <a:latin typeface="Arial"/>
                <a:cs typeface="Arial"/>
              </a:rPr>
              <a:t>to reduce delays</a:t>
            </a:r>
            <a:r>
              <a:rPr sz="2600" spc="-5" dirty="0">
                <a:latin typeface="Arial"/>
                <a:cs typeface="Arial"/>
              </a:rPr>
              <a:t> </a:t>
            </a:r>
            <a:r>
              <a:rPr sz="2600" dirty="0">
                <a:latin typeface="Arial"/>
                <a:cs typeface="Arial"/>
              </a:rPr>
              <a:t>during </a:t>
            </a:r>
            <a:r>
              <a:rPr sz="2600" spc="-10" dirty="0">
                <a:latin typeface="Arial"/>
                <a:cs typeface="Arial"/>
              </a:rPr>
              <a:t>analysis</a:t>
            </a:r>
            <a:endParaRPr sz="2600" dirty="0">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599" y="315191"/>
            <a:ext cx="10864703" cy="566822"/>
          </a:xfrm>
          <a:prstGeom prst="rect">
            <a:avLst/>
          </a:prstGeom>
        </p:spPr>
        <p:txBody>
          <a:bodyPr vert="horz" wrap="square" lIns="0" tIns="12700" rIns="0" bIns="0" rtlCol="0">
            <a:spAutoFit/>
          </a:bodyPr>
          <a:lstStyle/>
          <a:p>
            <a:pPr marL="12700">
              <a:lnSpc>
                <a:spcPct val="100000"/>
              </a:lnSpc>
              <a:spcBef>
                <a:spcPts val="100"/>
              </a:spcBef>
            </a:pPr>
            <a:r>
              <a:rPr lang="en-US" dirty="0"/>
              <a:t>Data cleaning</a:t>
            </a:r>
            <a:endParaRPr dirty="0"/>
          </a:p>
        </p:txBody>
      </p:sp>
      <p:grpSp>
        <p:nvGrpSpPr>
          <p:cNvPr id="3" name="object 3"/>
          <p:cNvGrpSpPr/>
          <p:nvPr/>
        </p:nvGrpSpPr>
        <p:grpSpPr>
          <a:xfrm>
            <a:off x="1142739" y="3093021"/>
            <a:ext cx="1697989" cy="1038225"/>
            <a:chOff x="1142739" y="3093021"/>
            <a:chExt cx="1697989" cy="1038225"/>
          </a:xfrm>
        </p:grpSpPr>
        <p:sp>
          <p:nvSpPr>
            <p:cNvPr id="4" name="object 4"/>
            <p:cNvSpPr/>
            <p:nvPr/>
          </p:nvSpPr>
          <p:spPr>
            <a:xfrm>
              <a:off x="1149089" y="3099371"/>
              <a:ext cx="1685289" cy="1025525"/>
            </a:xfrm>
            <a:custGeom>
              <a:avLst/>
              <a:gdLst/>
              <a:ahLst/>
              <a:cxnLst/>
              <a:rect l="l" t="t" r="r" b="b"/>
              <a:pathLst>
                <a:path w="1685289" h="1025525">
                  <a:moveTo>
                    <a:pt x="1684910" y="0"/>
                  </a:moveTo>
                  <a:lnTo>
                    <a:pt x="0" y="0"/>
                  </a:lnTo>
                  <a:lnTo>
                    <a:pt x="0" y="1025251"/>
                  </a:lnTo>
                  <a:lnTo>
                    <a:pt x="1684910" y="1025251"/>
                  </a:lnTo>
                  <a:lnTo>
                    <a:pt x="1684910" y="0"/>
                  </a:lnTo>
                  <a:close/>
                </a:path>
              </a:pathLst>
            </a:custGeom>
            <a:solidFill>
              <a:srgbClr val="C00000"/>
            </a:solidFill>
          </p:spPr>
          <p:txBody>
            <a:bodyPr wrap="square" lIns="0" tIns="0" rIns="0" bIns="0" rtlCol="0"/>
            <a:lstStyle/>
            <a:p>
              <a:endParaRPr/>
            </a:p>
          </p:txBody>
        </p:sp>
        <p:sp>
          <p:nvSpPr>
            <p:cNvPr id="5" name="object 5"/>
            <p:cNvSpPr/>
            <p:nvPr/>
          </p:nvSpPr>
          <p:spPr>
            <a:xfrm>
              <a:off x="1149089" y="3099371"/>
              <a:ext cx="1685289" cy="1025525"/>
            </a:xfrm>
            <a:custGeom>
              <a:avLst/>
              <a:gdLst/>
              <a:ahLst/>
              <a:cxnLst/>
              <a:rect l="l" t="t" r="r" b="b"/>
              <a:pathLst>
                <a:path w="1685289" h="1025525">
                  <a:moveTo>
                    <a:pt x="0" y="0"/>
                  </a:moveTo>
                  <a:lnTo>
                    <a:pt x="1684910" y="0"/>
                  </a:lnTo>
                  <a:lnTo>
                    <a:pt x="1684910" y="1025252"/>
                  </a:lnTo>
                  <a:lnTo>
                    <a:pt x="0" y="1025252"/>
                  </a:lnTo>
                  <a:lnTo>
                    <a:pt x="0" y="0"/>
                  </a:lnTo>
                  <a:close/>
                </a:path>
              </a:pathLst>
            </a:custGeom>
            <a:ln w="12700">
              <a:solidFill>
                <a:srgbClr val="A60010"/>
              </a:solidFill>
            </a:ln>
          </p:spPr>
          <p:txBody>
            <a:bodyPr wrap="square" lIns="0" tIns="0" rIns="0" bIns="0" rtlCol="0"/>
            <a:lstStyle/>
            <a:p>
              <a:endParaRPr/>
            </a:p>
          </p:txBody>
        </p:sp>
      </p:grpSp>
      <p:sp>
        <p:nvSpPr>
          <p:cNvPr id="6" name="object 6"/>
          <p:cNvSpPr txBox="1"/>
          <p:nvPr/>
        </p:nvSpPr>
        <p:spPr>
          <a:xfrm>
            <a:off x="1272407" y="3449828"/>
            <a:ext cx="143891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Noto Serif SC"/>
                <a:cs typeface="Noto Serif SC"/>
              </a:rPr>
              <a:t>Data</a:t>
            </a:r>
            <a:r>
              <a:rPr sz="1800" spc="-40" dirty="0">
                <a:solidFill>
                  <a:srgbClr val="FFFFFF"/>
                </a:solidFill>
                <a:latin typeface="Noto Serif SC"/>
                <a:cs typeface="Noto Serif SC"/>
              </a:rPr>
              <a:t> </a:t>
            </a:r>
            <a:r>
              <a:rPr sz="1800" spc="-10" dirty="0">
                <a:solidFill>
                  <a:srgbClr val="FFFFFF"/>
                </a:solidFill>
                <a:latin typeface="Noto Serif SC"/>
                <a:cs typeface="Noto Serif SC"/>
              </a:rPr>
              <a:t>capture</a:t>
            </a:r>
            <a:endParaRPr sz="1800">
              <a:latin typeface="Noto Serif SC"/>
              <a:cs typeface="Noto Serif SC"/>
            </a:endParaRPr>
          </a:p>
        </p:txBody>
      </p:sp>
      <p:grpSp>
        <p:nvGrpSpPr>
          <p:cNvPr id="7" name="object 7"/>
          <p:cNvGrpSpPr/>
          <p:nvPr/>
        </p:nvGrpSpPr>
        <p:grpSpPr>
          <a:xfrm>
            <a:off x="1950054" y="2318078"/>
            <a:ext cx="8234045" cy="2571750"/>
            <a:chOff x="1950054" y="2318078"/>
            <a:chExt cx="8234045" cy="2571750"/>
          </a:xfrm>
        </p:grpSpPr>
        <p:pic>
          <p:nvPicPr>
            <p:cNvPr id="8" name="object 8"/>
            <p:cNvPicPr/>
            <p:nvPr/>
          </p:nvPicPr>
          <p:blipFill>
            <a:blip r:embed="rId2" cstate="print"/>
            <a:stretch>
              <a:fillRect/>
            </a:stretch>
          </p:blipFill>
          <p:spPr>
            <a:xfrm>
              <a:off x="3963001" y="3257765"/>
              <a:ext cx="6220875" cy="641773"/>
            </a:xfrm>
            <a:prstGeom prst="rect">
              <a:avLst/>
            </a:prstGeom>
          </p:spPr>
        </p:pic>
        <p:pic>
          <p:nvPicPr>
            <p:cNvPr id="9" name="object 9"/>
            <p:cNvPicPr/>
            <p:nvPr/>
          </p:nvPicPr>
          <p:blipFill>
            <a:blip r:embed="rId3" cstate="print"/>
            <a:stretch>
              <a:fillRect/>
            </a:stretch>
          </p:blipFill>
          <p:spPr>
            <a:xfrm>
              <a:off x="1950054" y="3874033"/>
              <a:ext cx="2610559" cy="1015768"/>
            </a:xfrm>
            <a:prstGeom prst="rect">
              <a:avLst/>
            </a:prstGeom>
          </p:spPr>
        </p:pic>
        <p:pic>
          <p:nvPicPr>
            <p:cNvPr id="10" name="object 10"/>
            <p:cNvPicPr/>
            <p:nvPr/>
          </p:nvPicPr>
          <p:blipFill>
            <a:blip r:embed="rId4" cstate="print"/>
            <a:stretch>
              <a:fillRect/>
            </a:stretch>
          </p:blipFill>
          <p:spPr>
            <a:xfrm>
              <a:off x="1963013" y="2318078"/>
              <a:ext cx="5291907" cy="925308"/>
            </a:xfrm>
            <a:prstGeom prst="rect">
              <a:avLst/>
            </a:prstGeom>
          </p:spPr>
        </p:pic>
      </p:grpSp>
      <p:sp>
        <p:nvSpPr>
          <p:cNvPr id="11" name="object 11"/>
          <p:cNvSpPr txBox="1"/>
          <p:nvPr/>
        </p:nvSpPr>
        <p:spPr>
          <a:xfrm>
            <a:off x="2595981" y="5013452"/>
            <a:ext cx="1438910" cy="861060"/>
          </a:xfrm>
          <a:prstGeom prst="rect">
            <a:avLst/>
          </a:prstGeom>
        </p:spPr>
        <p:txBody>
          <a:bodyPr vert="horz" wrap="square" lIns="0" tIns="6350" rIns="0" bIns="0" rtlCol="0">
            <a:spAutoFit/>
          </a:bodyPr>
          <a:lstStyle/>
          <a:p>
            <a:pPr marL="12700" marR="5080">
              <a:lnSpc>
                <a:spcPct val="102200"/>
              </a:lnSpc>
              <a:spcBef>
                <a:spcPts val="50"/>
              </a:spcBef>
            </a:pPr>
            <a:r>
              <a:rPr sz="1800" spc="-10" dirty="0">
                <a:latin typeface="Arial" panose="020B0604020202020204" pitchFamily="34" charset="0"/>
                <a:cs typeface="Arial" panose="020B0604020202020204" pitchFamily="34" charset="0"/>
              </a:rPr>
              <a:t>Feedback Improves </a:t>
            </a:r>
            <a:r>
              <a:rPr sz="1800" dirty="0">
                <a:latin typeface="Arial" panose="020B0604020202020204" pitchFamily="34" charset="0"/>
                <a:cs typeface="Arial" panose="020B0604020202020204" pitchFamily="34" charset="0"/>
              </a:rPr>
              <a:t>Data</a:t>
            </a:r>
            <a:r>
              <a:rPr sz="1800" spc="-40" dirty="0">
                <a:latin typeface="Arial" panose="020B0604020202020204" pitchFamily="34" charset="0"/>
                <a:cs typeface="Arial" panose="020B0604020202020204" pitchFamily="34" charset="0"/>
              </a:rPr>
              <a:t> </a:t>
            </a:r>
            <a:r>
              <a:rPr sz="1800" spc="-10" dirty="0">
                <a:latin typeface="Arial" panose="020B0604020202020204" pitchFamily="34" charset="0"/>
                <a:cs typeface="Arial" panose="020B0604020202020204" pitchFamily="34" charset="0"/>
              </a:rPr>
              <a:t>capture</a:t>
            </a:r>
            <a:endParaRPr sz="1800">
              <a:latin typeface="Arial" panose="020B0604020202020204" pitchFamily="34" charset="0"/>
              <a:cs typeface="Arial" panose="020B0604020202020204" pitchFamily="34" charset="0"/>
            </a:endParaRPr>
          </a:p>
        </p:txBody>
      </p:sp>
      <p:sp>
        <p:nvSpPr>
          <p:cNvPr id="12" name="object 12"/>
          <p:cNvSpPr txBox="1"/>
          <p:nvPr/>
        </p:nvSpPr>
        <p:spPr>
          <a:xfrm>
            <a:off x="2595981" y="1215644"/>
            <a:ext cx="1740991" cy="1125855"/>
          </a:xfrm>
          <a:prstGeom prst="rect">
            <a:avLst/>
          </a:prstGeom>
        </p:spPr>
        <p:txBody>
          <a:bodyPr vert="horz" wrap="square" lIns="0" tIns="11430" rIns="0" bIns="0" rtlCol="0">
            <a:spAutoFit/>
          </a:bodyPr>
          <a:lstStyle/>
          <a:p>
            <a:pPr marL="12700" marR="5080">
              <a:lnSpc>
                <a:spcPct val="100400"/>
              </a:lnSpc>
              <a:spcBef>
                <a:spcPts val="90"/>
              </a:spcBef>
            </a:pPr>
            <a:r>
              <a:rPr sz="1800" dirty="0">
                <a:latin typeface="Arial" panose="020B0604020202020204" pitchFamily="34" charset="0"/>
                <a:cs typeface="Arial" panose="020B0604020202020204" pitchFamily="34" charset="0"/>
              </a:rPr>
              <a:t>Better</a:t>
            </a:r>
            <a:r>
              <a:rPr sz="1800" spc="-25" dirty="0">
                <a:latin typeface="Arial" panose="020B0604020202020204" pitchFamily="34" charset="0"/>
                <a:cs typeface="Arial" panose="020B0604020202020204" pitchFamily="34" charset="0"/>
              </a:rPr>
              <a:t> </a:t>
            </a:r>
            <a:r>
              <a:rPr sz="1800" spc="-10" dirty="0">
                <a:latin typeface="Arial" panose="020B0604020202020204" pitchFamily="34" charset="0"/>
                <a:cs typeface="Arial" panose="020B0604020202020204" pitchFamily="34" charset="0"/>
              </a:rPr>
              <a:t>capture </a:t>
            </a:r>
            <a:r>
              <a:rPr sz="1800" dirty="0">
                <a:latin typeface="Arial" panose="020B0604020202020204" pitchFamily="34" charset="0"/>
                <a:cs typeface="Arial" panose="020B0604020202020204" pitchFamily="34" charset="0"/>
              </a:rPr>
              <a:t>reduces</a:t>
            </a:r>
            <a:r>
              <a:rPr sz="1800" spc="-20" dirty="0">
                <a:latin typeface="Arial" panose="020B0604020202020204" pitchFamily="34" charset="0"/>
                <a:cs typeface="Arial" panose="020B0604020202020204" pitchFamily="34" charset="0"/>
              </a:rPr>
              <a:t> data </a:t>
            </a:r>
            <a:r>
              <a:rPr sz="1800" dirty="0">
                <a:latin typeface="Arial" panose="020B0604020202020204" pitchFamily="34" charset="0"/>
                <a:cs typeface="Arial" panose="020B0604020202020204" pitchFamily="34" charset="0"/>
              </a:rPr>
              <a:t>cleaning</a:t>
            </a:r>
            <a:r>
              <a:rPr sz="1800" spc="-15" dirty="0">
                <a:latin typeface="Arial" panose="020B0604020202020204" pitchFamily="34" charset="0"/>
                <a:cs typeface="Arial" panose="020B0604020202020204" pitchFamily="34" charset="0"/>
              </a:rPr>
              <a:t> </a:t>
            </a:r>
            <a:r>
              <a:rPr sz="1800" spc="-10" dirty="0">
                <a:latin typeface="Arial" panose="020B0604020202020204" pitchFamily="34" charset="0"/>
                <a:cs typeface="Arial" panose="020B0604020202020204" pitchFamily="34" charset="0"/>
              </a:rPr>
              <a:t>labor </a:t>
            </a:r>
            <a:r>
              <a:rPr lang="en-US" sz="1800" dirty="0">
                <a:latin typeface="Arial" panose="020B0604020202020204" pitchFamily="34" charset="0"/>
                <a:cs typeface="Arial" panose="020B0604020202020204" pitchFamily="34" charset="0"/>
              </a:rPr>
              <a:t>&amp;</a:t>
            </a:r>
            <a:r>
              <a:rPr lang="en-US" sz="1800" spc="-10" dirty="0">
                <a:latin typeface="Arial" panose="020B0604020202020204" pitchFamily="34" charset="0"/>
                <a:cs typeface="Arial" panose="020B0604020202020204" pitchFamily="34" charset="0"/>
              </a:rPr>
              <a:t> </a:t>
            </a:r>
            <a:r>
              <a:rPr lang="en-US" sz="1800" spc="-20" dirty="0">
                <a:latin typeface="Arial" panose="020B0604020202020204" pitchFamily="34" charset="0"/>
                <a:cs typeface="Arial" panose="020B0604020202020204" pitchFamily="34" charset="0"/>
              </a:rPr>
              <a:t>time</a:t>
            </a:r>
            <a:endParaRPr lang="en-US" sz="1800" dirty="0">
              <a:latin typeface="Arial" panose="020B0604020202020204" pitchFamily="34" charset="0"/>
              <a:cs typeface="Arial" panose="020B0604020202020204" pitchFamily="34" charset="0"/>
            </a:endParaRPr>
          </a:p>
        </p:txBody>
      </p:sp>
      <p:sp>
        <p:nvSpPr>
          <p:cNvPr id="13" name="object 13"/>
          <p:cNvSpPr txBox="1"/>
          <p:nvPr/>
        </p:nvSpPr>
        <p:spPr>
          <a:xfrm>
            <a:off x="5130622" y="1285747"/>
            <a:ext cx="1590040" cy="553357"/>
          </a:xfrm>
          <a:prstGeom prst="rect">
            <a:avLst/>
          </a:prstGeom>
        </p:spPr>
        <p:txBody>
          <a:bodyPr vert="horz" wrap="square" lIns="0" tIns="6350" rIns="0" bIns="0" rtlCol="0">
            <a:spAutoFit/>
          </a:bodyPr>
          <a:lstStyle/>
          <a:p>
            <a:pPr marL="12700" marR="5080">
              <a:lnSpc>
                <a:spcPct val="102200"/>
              </a:lnSpc>
              <a:spcBef>
                <a:spcPts val="50"/>
              </a:spcBef>
            </a:pPr>
            <a:r>
              <a:rPr sz="1800" spc="-10" dirty="0">
                <a:latin typeface="Arial" panose="020B0604020202020204" pitchFamily="34" charset="0"/>
                <a:cs typeface="Arial" panose="020B0604020202020204" pitchFamily="34" charset="0"/>
              </a:rPr>
              <a:t>Quicker </a:t>
            </a:r>
            <a:r>
              <a:rPr sz="1800" dirty="0">
                <a:latin typeface="Arial" panose="020B0604020202020204" pitchFamily="34" charset="0"/>
                <a:cs typeface="Arial" panose="020B0604020202020204" pitchFamily="34" charset="0"/>
              </a:rPr>
              <a:t>Analysis</a:t>
            </a:r>
            <a:r>
              <a:rPr sz="1800" spc="-10" dirty="0">
                <a:latin typeface="Arial" panose="020B0604020202020204" pitchFamily="34" charset="0"/>
                <a:cs typeface="Arial" panose="020B0604020202020204" pitchFamily="34" charset="0"/>
              </a:rPr>
              <a:t> </a:t>
            </a:r>
            <a:r>
              <a:rPr sz="1800" spc="-20" dirty="0">
                <a:latin typeface="Arial" panose="020B0604020202020204" pitchFamily="34" charset="0"/>
                <a:cs typeface="Arial" panose="020B0604020202020204" pitchFamily="34" charset="0"/>
              </a:rPr>
              <a:t>Time</a:t>
            </a:r>
            <a:endParaRPr sz="1800">
              <a:latin typeface="Arial" panose="020B0604020202020204" pitchFamily="34" charset="0"/>
              <a:cs typeface="Arial" panose="020B0604020202020204" pitchFamily="34" charset="0"/>
            </a:endParaRPr>
          </a:p>
        </p:txBody>
      </p:sp>
      <p:pic>
        <p:nvPicPr>
          <p:cNvPr id="14" name="object 14"/>
          <p:cNvPicPr/>
          <p:nvPr/>
        </p:nvPicPr>
        <p:blipFill>
          <a:blip r:embed="rId5" cstate="print"/>
          <a:stretch>
            <a:fillRect/>
          </a:stretch>
        </p:blipFill>
        <p:spPr>
          <a:xfrm>
            <a:off x="7291192" y="2293725"/>
            <a:ext cx="2657076" cy="871090"/>
          </a:xfrm>
          <a:prstGeom prst="rect">
            <a:avLst/>
          </a:prstGeom>
        </p:spPr>
      </p:pic>
      <p:sp>
        <p:nvSpPr>
          <p:cNvPr id="15" name="object 15"/>
          <p:cNvSpPr txBox="1"/>
          <p:nvPr/>
        </p:nvSpPr>
        <p:spPr>
          <a:xfrm>
            <a:off x="8140184" y="1279652"/>
            <a:ext cx="956944" cy="857885"/>
          </a:xfrm>
          <a:prstGeom prst="rect">
            <a:avLst/>
          </a:prstGeom>
        </p:spPr>
        <p:txBody>
          <a:bodyPr vert="horz" wrap="square" lIns="0" tIns="7620" rIns="0" bIns="0" rtlCol="0">
            <a:spAutoFit/>
          </a:bodyPr>
          <a:lstStyle/>
          <a:p>
            <a:pPr marL="12700" marR="5080" algn="just">
              <a:lnSpc>
                <a:spcPct val="101699"/>
              </a:lnSpc>
              <a:spcBef>
                <a:spcPts val="60"/>
              </a:spcBef>
            </a:pPr>
            <a:r>
              <a:rPr sz="1800" spc="-10" dirty="0">
                <a:latin typeface="Arial" panose="020B0604020202020204" pitchFamily="34" charset="0"/>
                <a:cs typeface="Arial" panose="020B0604020202020204" pitchFamily="34" charset="0"/>
              </a:rPr>
              <a:t>Quicker decision making</a:t>
            </a:r>
            <a:endParaRPr sz="1800">
              <a:latin typeface="Arial" panose="020B0604020202020204" pitchFamily="34" charset="0"/>
              <a:cs typeface="Arial" panose="020B0604020202020204" pitchFamily="34" charset="0"/>
            </a:endParaRPr>
          </a:p>
        </p:txBody>
      </p:sp>
      <p:sp>
        <p:nvSpPr>
          <p:cNvPr id="20" name="object 20"/>
          <p:cNvSpPr txBox="1">
            <a:spLocks noGrp="1"/>
          </p:cNvSpPr>
          <p:nvPr>
            <p:ph type="ftr" sz="quarter" idx="5"/>
          </p:nvPr>
        </p:nvSpPr>
        <p:spPr>
          <a:xfrm>
            <a:off x="688340" y="6406974"/>
            <a:ext cx="2616200" cy="311517"/>
          </a:xfrm>
          <a:prstGeom prst="rect">
            <a:avLst/>
          </a:prstGeom>
        </p:spPr>
        <p:txBody>
          <a:bodyPr vert="horz" wrap="square" lIns="0" tIns="0" rIns="0" bIns="0" rtlCol="0">
            <a:spAutoFit/>
          </a:bodyPr>
          <a:lstStyle>
            <a:defPPr>
              <a:defRPr kern="0"/>
            </a:defPPr>
            <a:lvl1pPr>
              <a:defRPr sz="1400" b="1" i="0">
                <a:solidFill>
                  <a:srgbClr val="4A4A49"/>
                </a:solidFill>
                <a:latin typeface="Arial"/>
                <a:cs typeface="Arial"/>
              </a:defRPr>
            </a:lvl1pPr>
          </a:lstStyle>
          <a:p>
            <a:pPr marL="12700">
              <a:lnSpc>
                <a:spcPts val="1645"/>
              </a:lnSpc>
            </a:pPr>
            <a:r>
              <a:rPr lang="en-GB" spc="-20"/>
              <a:t>BBA:</a:t>
            </a:r>
            <a:r>
              <a:rPr lang="en-GB" spc="-70"/>
              <a:t> </a:t>
            </a:r>
            <a:r>
              <a:rPr lang="en-GB" spc="-20"/>
              <a:t>Data</a:t>
            </a:r>
            <a:r>
              <a:rPr lang="en-GB" spc="-65"/>
              <a:t> </a:t>
            </a:r>
            <a:r>
              <a:rPr lang="en-GB" spc="-30"/>
              <a:t>Management</a:t>
            </a:r>
            <a:endParaRPr spc="-30" dirty="0"/>
          </a:p>
        </p:txBody>
      </p:sp>
      <p:sp>
        <p:nvSpPr>
          <p:cNvPr id="16" name="object 16"/>
          <p:cNvSpPr txBox="1"/>
          <p:nvPr/>
        </p:nvSpPr>
        <p:spPr>
          <a:xfrm rot="20280000">
            <a:off x="7449024" y="4551788"/>
            <a:ext cx="1693802" cy="923330"/>
          </a:xfrm>
          <a:prstGeom prst="rect">
            <a:avLst/>
          </a:prstGeom>
        </p:spPr>
        <p:txBody>
          <a:bodyPr vert="horz" wrap="square" lIns="0" tIns="0" rIns="0" bIns="0" rtlCol="0">
            <a:spAutoFit/>
          </a:bodyPr>
          <a:lstStyle/>
          <a:p>
            <a:pPr>
              <a:lnSpc>
                <a:spcPts val="1770"/>
              </a:lnSpc>
            </a:pPr>
            <a:r>
              <a:rPr lang="en-US" sz="2700" b="1" spc="-15" baseline="1543" dirty="0">
                <a:solidFill>
                  <a:srgbClr val="C00000"/>
                </a:solidFill>
                <a:latin typeface="Arial" panose="020B0604020202020204" pitchFamily="34" charset="0"/>
                <a:cs typeface="Arial" panose="020B0604020202020204" pitchFamily="34" charset="0"/>
              </a:rPr>
              <a:t>Also enhances a</a:t>
            </a:r>
            <a:r>
              <a:rPr sz="2700" b="1" spc="-15" baseline="1543" dirty="0">
                <a:solidFill>
                  <a:srgbClr val="C00000"/>
                </a:solidFill>
                <a:latin typeface="Arial" panose="020B0604020202020204" pitchFamily="34" charset="0"/>
                <a:cs typeface="Arial" panose="020B0604020202020204" pitchFamily="34" charset="0"/>
              </a:rPr>
              <a:t>bil</a:t>
            </a:r>
            <a:r>
              <a:rPr sz="2700" b="1" spc="-15" baseline="3086" dirty="0">
                <a:solidFill>
                  <a:srgbClr val="C00000"/>
                </a:solidFill>
                <a:latin typeface="Arial" panose="020B0604020202020204" pitchFamily="34" charset="0"/>
                <a:cs typeface="Arial" panose="020B0604020202020204" pitchFamily="34" charset="0"/>
              </a:rPr>
              <a:t>ity</a:t>
            </a:r>
            <a:r>
              <a:rPr sz="2700" b="1" spc="-97" baseline="3086" dirty="0">
                <a:solidFill>
                  <a:srgbClr val="C00000"/>
                </a:solidFill>
                <a:latin typeface="Arial" panose="020B0604020202020204" pitchFamily="34" charset="0"/>
                <a:cs typeface="Arial" panose="020B0604020202020204" pitchFamily="34" charset="0"/>
              </a:rPr>
              <a:t> </a:t>
            </a:r>
            <a:r>
              <a:rPr sz="2700" b="1" spc="-37" baseline="3086" dirty="0">
                <a:solidFill>
                  <a:srgbClr val="C00000"/>
                </a:solidFill>
                <a:latin typeface="Arial" panose="020B0604020202020204" pitchFamily="34" charset="0"/>
                <a:cs typeface="Arial" panose="020B0604020202020204" pitchFamily="34" charset="0"/>
              </a:rPr>
              <a:t>to</a:t>
            </a:r>
            <a:r>
              <a:rPr lang="en-US" sz="2700" b="1" spc="-37" baseline="3086" dirty="0">
                <a:solidFill>
                  <a:srgbClr val="C00000"/>
                </a:solidFill>
                <a:latin typeface="Arial" panose="020B0604020202020204" pitchFamily="34" charset="0"/>
                <a:cs typeface="Arial" panose="020B0604020202020204" pitchFamily="34" charset="0"/>
              </a:rPr>
              <a:t> handle larger datasets</a:t>
            </a:r>
            <a:endParaRPr sz="2700" baseline="3086" dirty="0">
              <a:latin typeface="Arial" panose="020B0604020202020204" pitchFamily="34" charset="0"/>
              <a:cs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599" y="345968"/>
            <a:ext cx="10864703" cy="505267"/>
          </a:xfrm>
          <a:prstGeom prst="rect">
            <a:avLst/>
          </a:prstGeom>
        </p:spPr>
        <p:txBody>
          <a:bodyPr vert="horz" wrap="square" lIns="0" tIns="12700" rIns="0" bIns="0" rtlCol="0">
            <a:spAutoFit/>
          </a:bodyPr>
          <a:lstStyle/>
          <a:p>
            <a:pPr marL="12700">
              <a:lnSpc>
                <a:spcPct val="100000"/>
              </a:lnSpc>
              <a:spcBef>
                <a:spcPts val="100"/>
              </a:spcBef>
            </a:pPr>
            <a:r>
              <a:rPr dirty="0">
                <a:solidFill>
                  <a:schemeClr val="bg1"/>
                </a:solidFill>
              </a:rPr>
              <a:t>Data cleaning</a:t>
            </a:r>
          </a:p>
        </p:txBody>
      </p:sp>
      <p:pic>
        <p:nvPicPr>
          <p:cNvPr id="5" name="object 5"/>
          <p:cNvPicPr/>
          <p:nvPr/>
        </p:nvPicPr>
        <p:blipFill>
          <a:blip r:embed="rId2" cstate="print"/>
          <a:stretch>
            <a:fillRect/>
          </a:stretch>
        </p:blipFill>
        <p:spPr>
          <a:xfrm>
            <a:off x="1301743" y="1357752"/>
            <a:ext cx="9391345" cy="4204359"/>
          </a:xfrm>
          <a:prstGeom prst="rect">
            <a:avLst/>
          </a:prstGeom>
          <a:ln>
            <a:noFill/>
          </a:ln>
          <a:effectLst>
            <a:outerShdw blurRad="292100" dist="139700" dir="2700000" algn="tl" rotWithShape="0">
              <a:srgbClr val="333333">
                <a:alpha val="65000"/>
              </a:srgbClr>
            </a:outerShdw>
          </a:effectLst>
        </p:spPr>
      </p:pic>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645"/>
              </a:lnSpc>
            </a:pPr>
            <a:r>
              <a:rPr spc="-20" dirty="0"/>
              <a:t>BBA:</a:t>
            </a:r>
            <a:r>
              <a:rPr spc="-70" dirty="0"/>
              <a:t> </a:t>
            </a:r>
            <a:r>
              <a:rPr spc="-20" dirty="0"/>
              <a:t>Data</a:t>
            </a:r>
            <a:r>
              <a:rPr spc="-65" dirty="0"/>
              <a:t> </a:t>
            </a:r>
            <a:r>
              <a:rPr spc="-30" dirty="0"/>
              <a:t>Management</a:t>
            </a:r>
          </a:p>
        </p:txBody>
      </p:sp>
      <p:sp>
        <p:nvSpPr>
          <p:cNvPr id="8" name="object 8"/>
          <p:cNvSpPr txBox="1"/>
          <p:nvPr/>
        </p:nvSpPr>
        <p:spPr>
          <a:xfrm>
            <a:off x="4075292" y="6472908"/>
            <a:ext cx="4401820" cy="139065"/>
          </a:xfrm>
          <a:prstGeom prst="rect">
            <a:avLst/>
          </a:prstGeom>
        </p:spPr>
        <p:txBody>
          <a:bodyPr vert="horz" wrap="square" lIns="0" tIns="3175" rIns="0" bIns="0" rtlCol="0">
            <a:spAutoFit/>
          </a:bodyPr>
          <a:lstStyle/>
          <a:p>
            <a:pPr marL="12700">
              <a:lnSpc>
                <a:spcPct val="100000"/>
              </a:lnSpc>
              <a:spcBef>
                <a:spcPts val="25"/>
              </a:spcBef>
            </a:pPr>
            <a:r>
              <a:rPr sz="800" u="sng" spc="-10" dirty="0">
                <a:solidFill>
                  <a:srgbClr val="E2001A"/>
                </a:solidFill>
                <a:uFill>
                  <a:solidFill>
                    <a:srgbClr val="E2001A"/>
                  </a:solidFill>
                </a:uFill>
                <a:latin typeface="Arial"/>
                <a:cs typeface="Arial"/>
              </a:rPr>
              <a:t>https://visit.figure-</a:t>
            </a:r>
            <a:r>
              <a:rPr sz="800" u="sng" dirty="0">
                <a:solidFill>
                  <a:srgbClr val="E2001A"/>
                </a:solidFill>
                <a:uFill>
                  <a:solidFill>
                    <a:srgbClr val="E2001A"/>
                  </a:solidFill>
                </a:uFill>
                <a:latin typeface="Arial"/>
                <a:cs typeface="Arial"/>
              </a:rPr>
              <a:t>eight.com/rs/416-</a:t>
            </a:r>
            <a:r>
              <a:rPr sz="800" u="sng" spc="-10" dirty="0">
                <a:solidFill>
                  <a:srgbClr val="E2001A"/>
                </a:solidFill>
                <a:uFill>
                  <a:solidFill>
                    <a:srgbClr val="E2001A"/>
                  </a:solidFill>
                </a:uFill>
                <a:latin typeface="Arial"/>
                <a:cs typeface="Arial"/>
              </a:rPr>
              <a:t>ZBE-142/images/CrowdFlower_DataScienceReport_2016.pdf</a:t>
            </a:r>
            <a:endParaRPr sz="800">
              <a:latin typeface="Arial"/>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1127447" y="1183674"/>
            <a:ext cx="9890043" cy="4426199"/>
          </a:xfrm>
          <a:prstGeom prst="rect">
            <a:avLst/>
          </a:prstGeom>
          <a:ln>
            <a:noFill/>
          </a:ln>
          <a:effectLst>
            <a:outerShdw blurRad="292100" dist="139700" dir="2700000" algn="tl" rotWithShape="0">
              <a:srgbClr val="333333">
                <a:alpha val="65000"/>
              </a:srgbClr>
            </a:outerShdw>
          </a:effectLst>
        </p:spPr>
      </p:pic>
      <p:sp>
        <p:nvSpPr>
          <p:cNvPr id="5" name="object 5"/>
          <p:cNvSpPr txBox="1">
            <a:spLocks noGrp="1"/>
          </p:cNvSpPr>
          <p:nvPr>
            <p:ph type="title"/>
          </p:nvPr>
        </p:nvSpPr>
        <p:spPr>
          <a:xfrm>
            <a:off x="228599" y="315191"/>
            <a:ext cx="10864703" cy="566822"/>
          </a:xfrm>
          <a:prstGeom prst="rect">
            <a:avLst/>
          </a:prstGeom>
        </p:spPr>
        <p:txBody>
          <a:bodyPr vert="horz" wrap="square" lIns="0" tIns="12700" rIns="0" bIns="0" rtlCol="0">
            <a:spAutoFit/>
          </a:bodyPr>
          <a:lstStyle/>
          <a:p>
            <a:pPr marL="12700">
              <a:lnSpc>
                <a:spcPct val="100000"/>
              </a:lnSpc>
              <a:spcBef>
                <a:spcPts val="100"/>
              </a:spcBef>
            </a:pPr>
            <a:r>
              <a:rPr dirty="0"/>
              <a:t>Data</a:t>
            </a:r>
            <a:r>
              <a:rPr spc="-20" dirty="0"/>
              <a:t> </a:t>
            </a:r>
            <a:r>
              <a:rPr spc="-10" dirty="0"/>
              <a:t>cleaning</a:t>
            </a:r>
          </a:p>
        </p:txBody>
      </p:sp>
      <p:sp>
        <p:nvSpPr>
          <p:cNvPr id="7" name="object 7"/>
          <p:cNvSpPr txBox="1"/>
          <p:nvPr/>
        </p:nvSpPr>
        <p:spPr>
          <a:xfrm>
            <a:off x="5238635" y="5217667"/>
            <a:ext cx="5552440" cy="299720"/>
          </a:xfrm>
          <a:prstGeom prst="rect">
            <a:avLst/>
          </a:prstGeom>
        </p:spPr>
        <p:txBody>
          <a:bodyPr vert="horz" wrap="square" lIns="0" tIns="12700" rIns="0" bIns="0" rtlCol="0">
            <a:spAutoFit/>
          </a:bodyPr>
          <a:lstStyle/>
          <a:p>
            <a:pPr marL="12700" algn="r">
              <a:lnSpc>
                <a:spcPct val="100000"/>
              </a:lnSpc>
              <a:spcBef>
                <a:spcPts val="100"/>
              </a:spcBef>
            </a:pPr>
            <a:r>
              <a:rPr sz="1800" b="1" dirty="0">
                <a:solidFill>
                  <a:srgbClr val="C00000"/>
                </a:solidFill>
                <a:latin typeface="Arial"/>
                <a:cs typeface="Arial"/>
              </a:rPr>
              <a:t>…</a:t>
            </a:r>
            <a:r>
              <a:rPr sz="1800" b="1" spc="-25" dirty="0">
                <a:solidFill>
                  <a:srgbClr val="C00000"/>
                </a:solidFill>
                <a:latin typeface="Arial"/>
                <a:cs typeface="Arial"/>
              </a:rPr>
              <a:t> </a:t>
            </a:r>
            <a:r>
              <a:rPr sz="1800" b="1" dirty="0">
                <a:solidFill>
                  <a:srgbClr val="C00000"/>
                </a:solidFill>
                <a:latin typeface="Arial"/>
                <a:cs typeface="Arial"/>
              </a:rPr>
              <a:t>this</a:t>
            </a:r>
            <a:r>
              <a:rPr sz="1800" b="1" spc="-10" dirty="0">
                <a:solidFill>
                  <a:srgbClr val="C00000"/>
                </a:solidFill>
                <a:latin typeface="Arial"/>
                <a:cs typeface="Arial"/>
              </a:rPr>
              <a:t> </a:t>
            </a:r>
            <a:r>
              <a:rPr sz="1800" b="1" dirty="0">
                <a:solidFill>
                  <a:srgbClr val="C00000"/>
                </a:solidFill>
                <a:latin typeface="Arial"/>
                <a:cs typeface="Arial"/>
              </a:rPr>
              <a:t>is</a:t>
            </a:r>
            <a:r>
              <a:rPr sz="1800" b="1" spc="-10" dirty="0">
                <a:solidFill>
                  <a:srgbClr val="C00000"/>
                </a:solidFill>
                <a:latin typeface="Arial"/>
                <a:cs typeface="Arial"/>
              </a:rPr>
              <a:t> </a:t>
            </a:r>
            <a:r>
              <a:rPr sz="1800" b="1" dirty="0">
                <a:solidFill>
                  <a:srgbClr val="C00000"/>
                </a:solidFill>
                <a:latin typeface="Arial"/>
                <a:cs typeface="Arial"/>
              </a:rPr>
              <a:t>the</a:t>
            </a:r>
            <a:r>
              <a:rPr sz="1800" b="1" spc="-5" dirty="0">
                <a:solidFill>
                  <a:srgbClr val="C00000"/>
                </a:solidFill>
                <a:latin typeface="Arial"/>
                <a:cs typeface="Arial"/>
              </a:rPr>
              <a:t> </a:t>
            </a:r>
            <a:r>
              <a:rPr sz="1800" b="1" dirty="0">
                <a:solidFill>
                  <a:srgbClr val="C00000"/>
                </a:solidFill>
                <a:latin typeface="Arial"/>
                <a:cs typeface="Arial"/>
              </a:rPr>
              <a:t>least</a:t>
            </a:r>
            <a:r>
              <a:rPr sz="1800" b="1" spc="-20" dirty="0">
                <a:solidFill>
                  <a:srgbClr val="C00000"/>
                </a:solidFill>
                <a:latin typeface="Arial"/>
                <a:cs typeface="Arial"/>
              </a:rPr>
              <a:t> </a:t>
            </a:r>
            <a:r>
              <a:rPr sz="1800" b="1" dirty="0">
                <a:solidFill>
                  <a:srgbClr val="C00000"/>
                </a:solidFill>
                <a:latin typeface="Arial"/>
                <a:cs typeface="Arial"/>
              </a:rPr>
              <a:t>enjoyable</a:t>
            </a:r>
            <a:r>
              <a:rPr sz="1800" b="1" spc="-15" dirty="0">
                <a:solidFill>
                  <a:srgbClr val="C00000"/>
                </a:solidFill>
                <a:latin typeface="Arial"/>
                <a:cs typeface="Arial"/>
              </a:rPr>
              <a:t> </a:t>
            </a:r>
            <a:r>
              <a:rPr sz="1800" b="1" dirty="0">
                <a:solidFill>
                  <a:srgbClr val="C00000"/>
                </a:solidFill>
                <a:latin typeface="Arial"/>
                <a:cs typeface="Arial"/>
              </a:rPr>
              <a:t>part</a:t>
            </a:r>
            <a:r>
              <a:rPr sz="1800" b="1" spc="-5" dirty="0">
                <a:solidFill>
                  <a:srgbClr val="C00000"/>
                </a:solidFill>
                <a:latin typeface="Arial"/>
                <a:cs typeface="Arial"/>
              </a:rPr>
              <a:t> </a:t>
            </a:r>
            <a:r>
              <a:rPr sz="1800" b="1" dirty="0">
                <a:solidFill>
                  <a:srgbClr val="C00000"/>
                </a:solidFill>
                <a:latin typeface="Arial"/>
                <a:cs typeface="Arial"/>
              </a:rPr>
              <a:t>of</a:t>
            </a:r>
            <a:r>
              <a:rPr sz="1800" b="1" spc="-10" dirty="0">
                <a:solidFill>
                  <a:srgbClr val="C00000"/>
                </a:solidFill>
                <a:latin typeface="Arial"/>
                <a:cs typeface="Arial"/>
              </a:rPr>
              <a:t> </a:t>
            </a:r>
            <a:r>
              <a:rPr sz="1800" b="1" dirty="0">
                <a:solidFill>
                  <a:srgbClr val="C00000"/>
                </a:solidFill>
                <a:latin typeface="Arial"/>
                <a:cs typeface="Arial"/>
              </a:rPr>
              <a:t>data</a:t>
            </a:r>
            <a:r>
              <a:rPr sz="1800" b="1" spc="-15" dirty="0">
                <a:solidFill>
                  <a:srgbClr val="C00000"/>
                </a:solidFill>
                <a:latin typeface="Arial"/>
                <a:cs typeface="Arial"/>
              </a:rPr>
              <a:t> </a:t>
            </a:r>
            <a:r>
              <a:rPr sz="1800" b="1" dirty="0">
                <a:solidFill>
                  <a:srgbClr val="C00000"/>
                </a:solidFill>
                <a:latin typeface="Arial"/>
                <a:cs typeface="Arial"/>
              </a:rPr>
              <a:t>science</a:t>
            </a:r>
            <a:r>
              <a:rPr lang="en-US" sz="1800" b="1" dirty="0">
                <a:solidFill>
                  <a:srgbClr val="C00000"/>
                </a:solidFill>
                <a:latin typeface="Arial"/>
                <a:cs typeface="Arial"/>
              </a:rPr>
              <a:t>!</a:t>
            </a:r>
            <a:endParaRPr sz="1750" dirty="0">
              <a:latin typeface="AppleGothic"/>
              <a:cs typeface="AppleGothic"/>
            </a:endParaRPr>
          </a:p>
        </p:txBody>
      </p:sp>
      <p:sp>
        <p:nvSpPr>
          <p:cNvPr id="8" name="object 8"/>
          <p:cNvSpPr txBox="1">
            <a:spLocks noGrp="1"/>
          </p:cNvSpPr>
          <p:nvPr>
            <p:ph type="ftr" sz="quarter" idx="5"/>
          </p:nvPr>
        </p:nvSpPr>
        <p:spPr>
          <a:xfrm>
            <a:off x="688340" y="6406974"/>
            <a:ext cx="2616200" cy="311517"/>
          </a:xfrm>
          <a:prstGeom prst="rect">
            <a:avLst/>
          </a:prstGeom>
        </p:spPr>
        <p:txBody>
          <a:bodyPr vert="horz" wrap="square" lIns="0" tIns="0" rIns="0" bIns="0" rtlCol="0">
            <a:spAutoFit/>
          </a:bodyPr>
          <a:lstStyle>
            <a:defPPr>
              <a:defRPr kern="0"/>
            </a:defPPr>
            <a:lvl1pPr>
              <a:defRPr sz="1400" b="1" i="0">
                <a:solidFill>
                  <a:srgbClr val="4A4A49"/>
                </a:solidFill>
                <a:latin typeface="Arial"/>
                <a:cs typeface="Arial"/>
              </a:defRPr>
            </a:lvl1pPr>
          </a:lstStyle>
          <a:p>
            <a:pPr marL="12700">
              <a:lnSpc>
                <a:spcPts val="1645"/>
              </a:lnSpc>
            </a:pPr>
            <a:r>
              <a:rPr lang="en-GB" spc="-20"/>
              <a:t>BBA:</a:t>
            </a:r>
            <a:r>
              <a:rPr lang="en-GB" spc="-70"/>
              <a:t> </a:t>
            </a:r>
            <a:r>
              <a:rPr lang="en-GB" spc="-20"/>
              <a:t>Data</a:t>
            </a:r>
            <a:r>
              <a:rPr lang="en-GB" spc="-65"/>
              <a:t> </a:t>
            </a:r>
            <a:r>
              <a:rPr lang="en-GB" spc="-30"/>
              <a:t>Management</a:t>
            </a:r>
            <a:endParaRPr spc="-30" dirty="0"/>
          </a:p>
        </p:txBody>
      </p:sp>
      <p:sp>
        <p:nvSpPr>
          <p:cNvPr id="9" name="object 9"/>
          <p:cNvSpPr txBox="1"/>
          <p:nvPr/>
        </p:nvSpPr>
        <p:spPr>
          <a:xfrm>
            <a:off x="4075292" y="6472908"/>
            <a:ext cx="4401820" cy="139065"/>
          </a:xfrm>
          <a:prstGeom prst="rect">
            <a:avLst/>
          </a:prstGeom>
        </p:spPr>
        <p:txBody>
          <a:bodyPr vert="horz" wrap="square" lIns="0" tIns="3175" rIns="0" bIns="0" rtlCol="0">
            <a:spAutoFit/>
          </a:bodyPr>
          <a:lstStyle/>
          <a:p>
            <a:pPr marL="12700">
              <a:lnSpc>
                <a:spcPct val="100000"/>
              </a:lnSpc>
              <a:spcBef>
                <a:spcPts val="25"/>
              </a:spcBef>
            </a:pPr>
            <a:r>
              <a:rPr sz="800" u="sng" spc="-10" dirty="0">
                <a:solidFill>
                  <a:srgbClr val="E2001A"/>
                </a:solidFill>
                <a:uFill>
                  <a:solidFill>
                    <a:srgbClr val="E2001A"/>
                  </a:solidFill>
                </a:uFill>
                <a:latin typeface="Arial"/>
                <a:cs typeface="Arial"/>
              </a:rPr>
              <a:t>https://visit.figure-</a:t>
            </a:r>
            <a:r>
              <a:rPr sz="800" u="sng" dirty="0">
                <a:solidFill>
                  <a:srgbClr val="E2001A"/>
                </a:solidFill>
                <a:uFill>
                  <a:solidFill>
                    <a:srgbClr val="E2001A"/>
                  </a:solidFill>
                </a:uFill>
                <a:latin typeface="Arial"/>
                <a:cs typeface="Arial"/>
              </a:rPr>
              <a:t>eight.com/rs/416-</a:t>
            </a:r>
            <a:r>
              <a:rPr sz="800" u="sng" spc="-10" dirty="0">
                <a:solidFill>
                  <a:srgbClr val="E2001A"/>
                </a:solidFill>
                <a:uFill>
                  <a:solidFill>
                    <a:srgbClr val="E2001A"/>
                  </a:solidFill>
                </a:uFill>
                <a:latin typeface="Arial"/>
                <a:cs typeface="Arial"/>
              </a:rPr>
              <a:t>ZBE-142/images/CrowdFlower_DataScienceReport_2016.pdf</a:t>
            </a:r>
            <a:endParaRPr sz="800">
              <a:latin typeface="Arial"/>
              <a:cs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599" y="315191"/>
            <a:ext cx="10864703" cy="566822"/>
          </a:xfrm>
          <a:prstGeom prst="rect">
            <a:avLst/>
          </a:prstGeom>
        </p:spPr>
        <p:txBody>
          <a:bodyPr vert="horz" wrap="square" lIns="0" tIns="12700" rIns="0" bIns="0" rtlCol="0">
            <a:spAutoFit/>
          </a:bodyPr>
          <a:lstStyle/>
          <a:p>
            <a:pPr marL="12700">
              <a:lnSpc>
                <a:spcPct val="100000"/>
              </a:lnSpc>
              <a:spcBef>
                <a:spcPts val="100"/>
              </a:spcBef>
            </a:pPr>
            <a:r>
              <a:rPr dirty="0"/>
              <a:t>Identifying</a:t>
            </a:r>
            <a:r>
              <a:rPr spc="-50" dirty="0"/>
              <a:t> </a:t>
            </a:r>
            <a:r>
              <a:rPr dirty="0"/>
              <a:t>irregularities</a:t>
            </a:r>
            <a:r>
              <a:rPr spc="-50" dirty="0"/>
              <a:t> </a:t>
            </a:r>
            <a:r>
              <a:rPr dirty="0"/>
              <a:t>in</a:t>
            </a:r>
            <a:r>
              <a:rPr spc="-50" dirty="0"/>
              <a:t> </a:t>
            </a:r>
            <a:r>
              <a:rPr spc="-20" dirty="0"/>
              <a:t>data</a:t>
            </a:r>
          </a:p>
        </p:txBody>
      </p:sp>
      <p:sp>
        <p:nvSpPr>
          <p:cNvPr id="4" name="object 4"/>
          <p:cNvSpPr txBox="1">
            <a:spLocks noGrp="1"/>
          </p:cNvSpPr>
          <p:nvPr>
            <p:ph type="ftr" sz="quarter" idx="5"/>
          </p:nvPr>
        </p:nvSpPr>
        <p:spPr>
          <a:xfrm>
            <a:off x="688340" y="6406974"/>
            <a:ext cx="2616200" cy="311517"/>
          </a:xfrm>
          <a:prstGeom prst="rect">
            <a:avLst/>
          </a:prstGeom>
        </p:spPr>
        <p:txBody>
          <a:bodyPr vert="horz" wrap="square" lIns="0" tIns="0" rIns="0" bIns="0" rtlCol="0">
            <a:spAutoFit/>
          </a:bodyPr>
          <a:lstStyle>
            <a:defPPr>
              <a:defRPr kern="0"/>
            </a:defPPr>
            <a:lvl1pPr>
              <a:defRPr sz="1400" b="1" i="0">
                <a:solidFill>
                  <a:srgbClr val="4A4A49"/>
                </a:solidFill>
                <a:latin typeface="Arial"/>
                <a:cs typeface="Arial"/>
              </a:defRPr>
            </a:lvl1pPr>
          </a:lstStyle>
          <a:p>
            <a:pPr marL="12700">
              <a:lnSpc>
                <a:spcPts val="1645"/>
              </a:lnSpc>
            </a:pPr>
            <a:r>
              <a:rPr lang="en-GB" spc="-20"/>
              <a:t>BBA:</a:t>
            </a:r>
            <a:r>
              <a:rPr lang="en-GB" spc="-70"/>
              <a:t> </a:t>
            </a:r>
            <a:r>
              <a:rPr lang="en-GB" spc="-20"/>
              <a:t>Data</a:t>
            </a:r>
            <a:r>
              <a:rPr lang="en-GB" spc="-65"/>
              <a:t> </a:t>
            </a:r>
            <a:r>
              <a:rPr lang="en-GB" spc="-30"/>
              <a:t>Management</a:t>
            </a:r>
            <a:endParaRPr spc="-30" dirty="0"/>
          </a:p>
        </p:txBody>
      </p:sp>
      <p:sp>
        <p:nvSpPr>
          <p:cNvPr id="3" name="object 3"/>
          <p:cNvSpPr txBox="1"/>
          <p:nvPr/>
        </p:nvSpPr>
        <p:spPr>
          <a:xfrm>
            <a:off x="862715" y="1490979"/>
            <a:ext cx="9679305" cy="3999172"/>
          </a:xfrm>
          <a:prstGeom prst="rect">
            <a:avLst/>
          </a:prstGeom>
        </p:spPr>
        <p:txBody>
          <a:bodyPr vert="horz" wrap="square" lIns="0" tIns="33655" rIns="0" bIns="0" rtlCol="0">
            <a:spAutoFit/>
          </a:bodyPr>
          <a:lstStyle/>
          <a:p>
            <a:pPr marL="12700" marR="862330">
              <a:lnSpc>
                <a:spcPts val="3290"/>
              </a:lnSpc>
              <a:spcBef>
                <a:spcPts val="265"/>
              </a:spcBef>
              <a:buClr>
                <a:srgbClr val="E2001A"/>
              </a:buClr>
              <a:tabLst>
                <a:tab pos="415290" algn="l"/>
                <a:tab pos="415925" algn="l"/>
              </a:tabLst>
            </a:pPr>
            <a:r>
              <a:rPr sz="2800" dirty="0">
                <a:latin typeface="Arial"/>
                <a:cs typeface="Arial"/>
              </a:rPr>
              <a:t>Broadly</a:t>
            </a:r>
            <a:r>
              <a:rPr sz="2800" spc="-10" dirty="0">
                <a:latin typeface="Arial"/>
                <a:cs typeface="Arial"/>
              </a:rPr>
              <a:t> </a:t>
            </a:r>
            <a:r>
              <a:rPr sz="2800" dirty="0">
                <a:latin typeface="Arial"/>
                <a:cs typeface="Arial"/>
              </a:rPr>
              <a:t>–</a:t>
            </a:r>
            <a:r>
              <a:rPr sz="2800" spc="5" dirty="0">
                <a:latin typeface="Arial"/>
                <a:cs typeface="Arial"/>
              </a:rPr>
              <a:t> </a:t>
            </a:r>
            <a:r>
              <a:rPr sz="2800" dirty="0">
                <a:latin typeface="Arial"/>
                <a:cs typeface="Arial"/>
              </a:rPr>
              <a:t>steps</a:t>
            </a:r>
            <a:r>
              <a:rPr sz="2800" spc="5" dirty="0">
                <a:latin typeface="Arial"/>
                <a:cs typeface="Arial"/>
              </a:rPr>
              <a:t> </a:t>
            </a:r>
            <a:r>
              <a:rPr sz="2800" dirty="0">
                <a:latin typeface="Arial"/>
                <a:cs typeface="Arial"/>
              </a:rPr>
              <a:t>taken</a:t>
            </a:r>
            <a:r>
              <a:rPr sz="2800" spc="5" dirty="0">
                <a:latin typeface="Arial"/>
                <a:cs typeface="Arial"/>
              </a:rPr>
              <a:t> </a:t>
            </a:r>
            <a:r>
              <a:rPr sz="2800" dirty="0">
                <a:latin typeface="Arial"/>
                <a:cs typeface="Arial"/>
              </a:rPr>
              <a:t>in</a:t>
            </a:r>
            <a:r>
              <a:rPr sz="2800" spc="5" dirty="0">
                <a:latin typeface="Arial"/>
                <a:cs typeface="Arial"/>
              </a:rPr>
              <a:t> </a:t>
            </a:r>
            <a:r>
              <a:rPr sz="2800" dirty="0">
                <a:latin typeface="Arial"/>
                <a:cs typeface="Arial"/>
              </a:rPr>
              <a:t>data</a:t>
            </a:r>
            <a:r>
              <a:rPr sz="2800" spc="10" dirty="0">
                <a:latin typeface="Arial"/>
                <a:cs typeface="Arial"/>
              </a:rPr>
              <a:t> </a:t>
            </a:r>
            <a:r>
              <a:rPr sz="2800" dirty="0">
                <a:latin typeface="Arial"/>
                <a:cs typeface="Arial"/>
              </a:rPr>
              <a:t>cleaning</a:t>
            </a:r>
            <a:r>
              <a:rPr sz="2800" spc="5" dirty="0">
                <a:latin typeface="Arial"/>
                <a:cs typeface="Arial"/>
              </a:rPr>
              <a:t> </a:t>
            </a:r>
            <a:r>
              <a:rPr sz="2800" dirty="0">
                <a:latin typeface="Arial"/>
                <a:cs typeface="Arial"/>
              </a:rPr>
              <a:t>consists of </a:t>
            </a:r>
            <a:r>
              <a:rPr sz="2800" spc="-25" dirty="0">
                <a:latin typeface="Arial"/>
                <a:cs typeface="Arial"/>
              </a:rPr>
              <a:t>the </a:t>
            </a:r>
            <a:r>
              <a:rPr sz="2800" spc="-10" dirty="0">
                <a:latin typeface="Arial"/>
                <a:cs typeface="Arial"/>
              </a:rPr>
              <a:t>following:</a:t>
            </a:r>
            <a:endParaRPr sz="2800" dirty="0">
              <a:latin typeface="Arial"/>
              <a:cs typeface="Arial"/>
            </a:endParaRPr>
          </a:p>
          <a:p>
            <a:pPr>
              <a:lnSpc>
                <a:spcPct val="100000"/>
              </a:lnSpc>
              <a:spcBef>
                <a:spcPts val="15"/>
              </a:spcBef>
              <a:buClr>
                <a:srgbClr val="E2001A"/>
              </a:buClr>
              <a:buFont typeface="AppleGothic"/>
              <a:buChar char="■"/>
            </a:pPr>
            <a:endParaRPr sz="2550" dirty="0">
              <a:latin typeface="Arial"/>
              <a:cs typeface="Arial"/>
            </a:endParaRPr>
          </a:p>
          <a:p>
            <a:pPr marL="1129665" lvl="1" indent="-526415">
              <a:lnSpc>
                <a:spcPct val="100000"/>
              </a:lnSpc>
              <a:buClr>
                <a:srgbClr val="E2001A"/>
              </a:buClr>
              <a:buAutoNum type="arabicPeriod"/>
              <a:tabLst>
                <a:tab pos="1129665" algn="l"/>
                <a:tab pos="1130300" algn="l"/>
              </a:tabLst>
            </a:pPr>
            <a:r>
              <a:rPr sz="2800" dirty="0">
                <a:latin typeface="Arial"/>
                <a:cs typeface="Arial"/>
              </a:rPr>
              <a:t>Backing</a:t>
            </a:r>
            <a:r>
              <a:rPr sz="2800" spc="5" dirty="0">
                <a:latin typeface="Arial"/>
                <a:cs typeface="Arial"/>
              </a:rPr>
              <a:t> </a:t>
            </a:r>
            <a:r>
              <a:rPr sz="2800" dirty="0">
                <a:latin typeface="Arial"/>
                <a:cs typeface="Arial"/>
              </a:rPr>
              <a:t>up</a:t>
            </a:r>
            <a:r>
              <a:rPr sz="2800" spc="10" dirty="0">
                <a:latin typeface="Arial"/>
                <a:cs typeface="Arial"/>
              </a:rPr>
              <a:t> </a:t>
            </a:r>
            <a:r>
              <a:rPr sz="2800" dirty="0">
                <a:latin typeface="Arial"/>
                <a:cs typeface="Arial"/>
              </a:rPr>
              <a:t>the</a:t>
            </a:r>
            <a:r>
              <a:rPr sz="2800" spc="5" dirty="0">
                <a:latin typeface="Arial"/>
                <a:cs typeface="Arial"/>
              </a:rPr>
              <a:t> </a:t>
            </a:r>
            <a:r>
              <a:rPr sz="2800" dirty="0">
                <a:latin typeface="Arial"/>
                <a:cs typeface="Arial"/>
              </a:rPr>
              <a:t>original</a:t>
            </a:r>
            <a:r>
              <a:rPr sz="2800" spc="10" dirty="0">
                <a:latin typeface="Arial"/>
                <a:cs typeface="Arial"/>
              </a:rPr>
              <a:t> </a:t>
            </a:r>
            <a:r>
              <a:rPr sz="2800" dirty="0">
                <a:latin typeface="Arial"/>
                <a:cs typeface="Arial"/>
              </a:rPr>
              <a:t>/</a:t>
            </a:r>
            <a:r>
              <a:rPr sz="2800" spc="-5" dirty="0">
                <a:latin typeface="Arial"/>
                <a:cs typeface="Arial"/>
              </a:rPr>
              <a:t> </a:t>
            </a:r>
            <a:r>
              <a:rPr sz="2800" dirty="0">
                <a:latin typeface="Arial"/>
                <a:cs typeface="Arial"/>
              </a:rPr>
              <a:t>master</a:t>
            </a:r>
            <a:r>
              <a:rPr sz="2800" spc="10" dirty="0">
                <a:latin typeface="Arial"/>
                <a:cs typeface="Arial"/>
              </a:rPr>
              <a:t> </a:t>
            </a:r>
            <a:r>
              <a:rPr sz="2800" spc="-20" dirty="0">
                <a:latin typeface="Arial"/>
                <a:cs typeface="Arial"/>
              </a:rPr>
              <a:t>data</a:t>
            </a:r>
            <a:endParaRPr sz="2800" dirty="0">
              <a:latin typeface="Arial"/>
              <a:cs typeface="Arial"/>
            </a:endParaRPr>
          </a:p>
          <a:p>
            <a:pPr marL="1129665" lvl="1" indent="-526415">
              <a:lnSpc>
                <a:spcPct val="100000"/>
              </a:lnSpc>
              <a:spcBef>
                <a:spcPts val="340"/>
              </a:spcBef>
              <a:buClr>
                <a:srgbClr val="E2001A"/>
              </a:buClr>
              <a:buAutoNum type="arabicPeriod"/>
              <a:tabLst>
                <a:tab pos="1129665" algn="l"/>
                <a:tab pos="1130300" algn="l"/>
              </a:tabLst>
            </a:pPr>
            <a:r>
              <a:rPr lang="en-US" sz="2800" dirty="0">
                <a:latin typeface="Arial"/>
                <a:cs typeface="Arial"/>
              </a:rPr>
              <a:t>Data exploration: </a:t>
            </a:r>
            <a:r>
              <a:rPr sz="2800" dirty="0">
                <a:latin typeface="Arial"/>
                <a:cs typeface="Arial"/>
              </a:rPr>
              <a:t>Understanding</a:t>
            </a:r>
            <a:r>
              <a:rPr sz="2800" spc="-5" dirty="0">
                <a:latin typeface="Arial"/>
                <a:cs typeface="Arial"/>
              </a:rPr>
              <a:t> </a:t>
            </a:r>
            <a:r>
              <a:rPr sz="2800" dirty="0">
                <a:latin typeface="Arial"/>
                <a:cs typeface="Arial"/>
              </a:rPr>
              <a:t>the</a:t>
            </a:r>
            <a:r>
              <a:rPr sz="2800" spc="10" dirty="0">
                <a:latin typeface="Arial"/>
                <a:cs typeface="Arial"/>
              </a:rPr>
              <a:t> </a:t>
            </a:r>
            <a:r>
              <a:rPr sz="2800" dirty="0">
                <a:latin typeface="Arial"/>
                <a:cs typeface="Arial"/>
              </a:rPr>
              <a:t>data</a:t>
            </a:r>
            <a:r>
              <a:rPr sz="2800" spc="5" dirty="0">
                <a:latin typeface="Arial"/>
                <a:cs typeface="Arial"/>
              </a:rPr>
              <a:t> </a:t>
            </a:r>
            <a:r>
              <a:rPr sz="2800" dirty="0">
                <a:latin typeface="Arial"/>
                <a:cs typeface="Arial"/>
              </a:rPr>
              <a:t>–</a:t>
            </a:r>
            <a:r>
              <a:rPr sz="2800" spc="10" dirty="0">
                <a:latin typeface="Arial"/>
                <a:cs typeface="Arial"/>
              </a:rPr>
              <a:t> </a:t>
            </a:r>
            <a:r>
              <a:rPr sz="2800" dirty="0">
                <a:latin typeface="Arial"/>
                <a:cs typeface="Arial"/>
              </a:rPr>
              <a:t>its structure</a:t>
            </a:r>
            <a:r>
              <a:rPr sz="2800" spc="10" dirty="0">
                <a:latin typeface="Arial"/>
                <a:cs typeface="Arial"/>
              </a:rPr>
              <a:t> </a:t>
            </a:r>
            <a:r>
              <a:rPr sz="2800" dirty="0">
                <a:latin typeface="Arial"/>
                <a:cs typeface="Arial"/>
              </a:rPr>
              <a:t>and</a:t>
            </a:r>
            <a:r>
              <a:rPr sz="2800" spc="10" dirty="0">
                <a:latin typeface="Arial"/>
                <a:cs typeface="Arial"/>
              </a:rPr>
              <a:t> </a:t>
            </a:r>
            <a:r>
              <a:rPr sz="2800" spc="-10" dirty="0">
                <a:latin typeface="Arial"/>
                <a:cs typeface="Arial"/>
              </a:rPr>
              <a:t>dimensions</a:t>
            </a:r>
            <a:endParaRPr sz="2800" dirty="0">
              <a:latin typeface="Arial"/>
              <a:cs typeface="Arial"/>
            </a:endParaRPr>
          </a:p>
          <a:p>
            <a:pPr marL="1129665" lvl="1" indent="-526415">
              <a:lnSpc>
                <a:spcPct val="100000"/>
              </a:lnSpc>
              <a:spcBef>
                <a:spcPts val="240"/>
              </a:spcBef>
              <a:buClr>
                <a:srgbClr val="E2001A"/>
              </a:buClr>
              <a:buAutoNum type="arabicPeriod"/>
              <a:tabLst>
                <a:tab pos="1129665" algn="l"/>
                <a:tab pos="1130300" algn="l"/>
              </a:tabLst>
            </a:pPr>
            <a:r>
              <a:rPr sz="2800" dirty="0">
                <a:latin typeface="Arial"/>
                <a:cs typeface="Arial"/>
              </a:rPr>
              <a:t>Detecting</a:t>
            </a:r>
            <a:r>
              <a:rPr sz="2800" spc="10" dirty="0">
                <a:latin typeface="Arial"/>
                <a:cs typeface="Arial"/>
              </a:rPr>
              <a:t> </a:t>
            </a:r>
            <a:r>
              <a:rPr sz="2800" dirty="0">
                <a:latin typeface="Arial"/>
                <a:cs typeface="Arial"/>
              </a:rPr>
              <a:t>irregularities</a:t>
            </a:r>
            <a:r>
              <a:rPr sz="2800" spc="5" dirty="0">
                <a:latin typeface="Arial"/>
                <a:cs typeface="Arial"/>
              </a:rPr>
              <a:t> </a:t>
            </a:r>
            <a:r>
              <a:rPr sz="2800" dirty="0">
                <a:latin typeface="Arial"/>
                <a:cs typeface="Arial"/>
              </a:rPr>
              <a:t>/ errors</a:t>
            </a:r>
            <a:r>
              <a:rPr sz="2800" spc="5" dirty="0">
                <a:latin typeface="Arial"/>
                <a:cs typeface="Arial"/>
              </a:rPr>
              <a:t> </a:t>
            </a:r>
            <a:r>
              <a:rPr sz="2800" dirty="0">
                <a:latin typeface="Arial"/>
                <a:cs typeface="Arial"/>
              </a:rPr>
              <a:t>in</a:t>
            </a:r>
            <a:r>
              <a:rPr sz="2800" spc="10" dirty="0">
                <a:latin typeface="Arial"/>
                <a:cs typeface="Arial"/>
              </a:rPr>
              <a:t> </a:t>
            </a:r>
            <a:r>
              <a:rPr sz="2800" dirty="0">
                <a:latin typeface="Arial"/>
                <a:cs typeface="Arial"/>
              </a:rPr>
              <a:t>the</a:t>
            </a:r>
            <a:r>
              <a:rPr sz="2800" spc="15" dirty="0">
                <a:latin typeface="Arial"/>
                <a:cs typeface="Arial"/>
              </a:rPr>
              <a:t> </a:t>
            </a:r>
            <a:r>
              <a:rPr sz="2800" spc="-20" dirty="0">
                <a:latin typeface="Arial"/>
                <a:cs typeface="Arial"/>
              </a:rPr>
              <a:t>data</a:t>
            </a:r>
            <a:endParaRPr sz="2800" dirty="0">
              <a:latin typeface="Arial"/>
              <a:cs typeface="Arial"/>
            </a:endParaRPr>
          </a:p>
          <a:p>
            <a:pPr marL="1129665" lvl="1" indent="-526415">
              <a:lnSpc>
                <a:spcPct val="100000"/>
              </a:lnSpc>
              <a:spcBef>
                <a:spcPts val="335"/>
              </a:spcBef>
              <a:buClr>
                <a:srgbClr val="E2001A"/>
              </a:buClr>
              <a:buAutoNum type="arabicPeriod"/>
              <a:tabLst>
                <a:tab pos="1129665" algn="l"/>
                <a:tab pos="1130300" algn="l"/>
              </a:tabLst>
            </a:pPr>
            <a:r>
              <a:rPr sz="2800" dirty="0">
                <a:latin typeface="Arial"/>
                <a:cs typeface="Arial"/>
              </a:rPr>
              <a:t>Fixing</a:t>
            </a:r>
            <a:r>
              <a:rPr sz="2800" spc="5" dirty="0">
                <a:latin typeface="Arial"/>
                <a:cs typeface="Arial"/>
              </a:rPr>
              <a:t> </a:t>
            </a:r>
            <a:r>
              <a:rPr sz="2800" dirty="0">
                <a:latin typeface="Arial"/>
                <a:cs typeface="Arial"/>
              </a:rPr>
              <a:t>the</a:t>
            </a:r>
            <a:r>
              <a:rPr sz="2800" spc="10" dirty="0">
                <a:latin typeface="Arial"/>
                <a:cs typeface="Arial"/>
              </a:rPr>
              <a:t> </a:t>
            </a:r>
            <a:r>
              <a:rPr sz="2800" dirty="0">
                <a:latin typeface="Arial"/>
                <a:cs typeface="Arial"/>
              </a:rPr>
              <a:t>irregularities</a:t>
            </a:r>
            <a:r>
              <a:rPr sz="2800" spc="5" dirty="0">
                <a:latin typeface="Arial"/>
                <a:cs typeface="Arial"/>
              </a:rPr>
              <a:t> </a:t>
            </a:r>
            <a:r>
              <a:rPr sz="2800" dirty="0">
                <a:latin typeface="Arial"/>
                <a:cs typeface="Arial"/>
              </a:rPr>
              <a:t>/ errors</a:t>
            </a:r>
            <a:r>
              <a:rPr sz="2800" spc="5" dirty="0">
                <a:latin typeface="Arial"/>
                <a:cs typeface="Arial"/>
              </a:rPr>
              <a:t> </a:t>
            </a:r>
            <a:r>
              <a:rPr sz="2800" dirty="0">
                <a:latin typeface="Arial"/>
                <a:cs typeface="Arial"/>
              </a:rPr>
              <a:t>in</a:t>
            </a:r>
            <a:r>
              <a:rPr sz="2800" spc="10" dirty="0">
                <a:latin typeface="Arial"/>
                <a:cs typeface="Arial"/>
              </a:rPr>
              <a:t> </a:t>
            </a:r>
            <a:r>
              <a:rPr sz="2800" dirty="0">
                <a:latin typeface="Arial"/>
                <a:cs typeface="Arial"/>
              </a:rPr>
              <a:t>the</a:t>
            </a:r>
            <a:r>
              <a:rPr sz="2800" spc="10" dirty="0">
                <a:latin typeface="Arial"/>
                <a:cs typeface="Arial"/>
              </a:rPr>
              <a:t> </a:t>
            </a:r>
            <a:r>
              <a:rPr sz="2800" spc="-20" dirty="0">
                <a:latin typeface="Arial"/>
                <a:cs typeface="Arial"/>
              </a:rPr>
              <a:t>data</a:t>
            </a:r>
            <a:endParaRPr lang="en-US" sz="2800" spc="-20" dirty="0">
              <a:latin typeface="Arial"/>
              <a:cs typeface="Arial"/>
            </a:endParaRPr>
          </a:p>
          <a:p>
            <a:pPr marL="1129665" lvl="1" indent="-526415">
              <a:lnSpc>
                <a:spcPct val="100000"/>
              </a:lnSpc>
              <a:spcBef>
                <a:spcPts val="335"/>
              </a:spcBef>
              <a:buClr>
                <a:srgbClr val="E2001A"/>
              </a:buClr>
              <a:buAutoNum type="arabicPeriod"/>
              <a:tabLst>
                <a:tab pos="1129665" algn="l"/>
                <a:tab pos="1130300" algn="l"/>
              </a:tabLst>
            </a:pPr>
            <a:r>
              <a:rPr lang="en-FR" sz="2800" spc="-20" dirty="0">
                <a:latin typeface="Arial"/>
                <a:cs typeface="Arial"/>
              </a:rPr>
              <a:t>Reporting your findings</a:t>
            </a:r>
            <a:endParaRPr sz="28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7DF2E3-E20C-4907-9106-C845F7D99FFF}"/>
              </a:ext>
            </a:extLst>
          </p:cNvPr>
          <p:cNvSpPr>
            <a:spLocks noGrp="1"/>
          </p:cNvSpPr>
          <p:nvPr>
            <p:ph type="title"/>
          </p:nvPr>
        </p:nvSpPr>
        <p:spPr/>
        <p:txBody>
          <a:bodyPr/>
          <a:lstStyle/>
          <a:p>
            <a:r>
              <a:rPr lang="fr-FR" dirty="0" err="1"/>
              <a:t>Why</a:t>
            </a:r>
            <a:r>
              <a:rPr lang="fr-FR" dirty="0"/>
              <a:t> do </a:t>
            </a:r>
            <a:r>
              <a:rPr lang="fr-FR" dirty="0" err="1"/>
              <a:t>we</a:t>
            </a:r>
            <a:r>
              <a:rPr lang="fr-FR" dirty="0"/>
              <a:t> </a:t>
            </a:r>
            <a:r>
              <a:rPr lang="fr-FR" dirty="0" err="1"/>
              <a:t>need</a:t>
            </a:r>
            <a:r>
              <a:rPr lang="fr-FR" dirty="0"/>
              <a:t> </a:t>
            </a:r>
            <a:r>
              <a:rPr lang="fr-FR" dirty="0" err="1"/>
              <a:t>statistics</a:t>
            </a:r>
            <a:r>
              <a:rPr lang="fr-FR" dirty="0"/>
              <a:t> ?</a:t>
            </a:r>
          </a:p>
        </p:txBody>
      </p:sp>
      <p:sp>
        <p:nvSpPr>
          <p:cNvPr id="3" name="Espace réservé du texte 2">
            <a:extLst>
              <a:ext uri="{FF2B5EF4-FFF2-40B4-BE49-F238E27FC236}">
                <a16:creationId xmlns:a16="http://schemas.microsoft.com/office/drawing/2014/main" id="{57A58F98-5151-4A11-896B-5B5F45DA3562}"/>
              </a:ext>
            </a:extLst>
          </p:cNvPr>
          <p:cNvSpPr>
            <a:spLocks noGrp="1"/>
          </p:cNvSpPr>
          <p:nvPr>
            <p:ph type="body" idx="1"/>
          </p:nvPr>
        </p:nvSpPr>
        <p:spPr/>
        <p:txBody>
          <a:bodyPr/>
          <a:lstStyle/>
          <a:p>
            <a:r>
              <a:rPr lang="fr-FR" dirty="0"/>
              <a:t>General Introduction</a:t>
            </a:r>
          </a:p>
          <a:p>
            <a:r>
              <a:rPr lang="fr-FR" dirty="0"/>
              <a:t>Classification of variables</a:t>
            </a:r>
          </a:p>
        </p:txBody>
      </p:sp>
      <p:sp>
        <p:nvSpPr>
          <p:cNvPr id="4" name="Espace réservé du pied de page 3">
            <a:extLst>
              <a:ext uri="{FF2B5EF4-FFF2-40B4-BE49-F238E27FC236}">
                <a16:creationId xmlns:a16="http://schemas.microsoft.com/office/drawing/2014/main" id="{2EE8F8A9-526D-40B4-ADBB-27F1D801A6EE}"/>
              </a:ext>
            </a:extLst>
          </p:cNvPr>
          <p:cNvSpPr>
            <a:spLocks noGrp="1"/>
          </p:cNvSpPr>
          <p:nvPr>
            <p:ph type="ftr" sz="quarter" idx="11"/>
          </p:nvPr>
        </p:nvSpPr>
        <p:spPr/>
        <p:txBody>
          <a:bodyPr/>
          <a:lstStyle/>
          <a:p>
            <a:r>
              <a:rPr lang="en-US" dirty="0"/>
              <a:t>AI Booster Week 02 – Session 01 - Franck JAOTOMBO &amp; Antoine SCHERRER 2023</a:t>
            </a:r>
            <a:endParaRPr lang="fr-FR" dirty="0"/>
          </a:p>
        </p:txBody>
      </p:sp>
      <p:sp>
        <p:nvSpPr>
          <p:cNvPr id="5" name="Espace réservé du numéro de diapositive 4">
            <a:extLst>
              <a:ext uri="{FF2B5EF4-FFF2-40B4-BE49-F238E27FC236}">
                <a16:creationId xmlns:a16="http://schemas.microsoft.com/office/drawing/2014/main" id="{B9C63605-52BC-4DC7-A373-204ACE2D6EC0}"/>
              </a:ext>
            </a:extLst>
          </p:cNvPr>
          <p:cNvSpPr>
            <a:spLocks noGrp="1"/>
          </p:cNvSpPr>
          <p:nvPr>
            <p:ph type="sldNum" sz="quarter" idx="12"/>
          </p:nvPr>
        </p:nvSpPr>
        <p:spPr/>
        <p:txBody>
          <a:bodyPr/>
          <a:lstStyle/>
          <a:p>
            <a:fld id="{F49EF4BE-7DC8-454E-8E3C-5967FFA3878F}" type="slidenum">
              <a:rPr lang="fr-FR" smtClean="0"/>
              <a:t>5</a:t>
            </a:fld>
            <a:endParaRPr lang="fr-FR"/>
          </a:p>
        </p:txBody>
      </p:sp>
    </p:spTree>
    <p:extLst>
      <p:ext uri="{BB962C8B-B14F-4D97-AF65-F5344CB8AC3E}">
        <p14:creationId xmlns:p14="http://schemas.microsoft.com/office/powerpoint/2010/main" val="8329992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599" y="315191"/>
            <a:ext cx="10864703" cy="566822"/>
          </a:xfrm>
          <a:prstGeom prst="rect">
            <a:avLst/>
          </a:prstGeom>
        </p:spPr>
        <p:txBody>
          <a:bodyPr vert="horz" wrap="square" lIns="0" tIns="12700" rIns="0" bIns="0" rtlCol="0">
            <a:spAutoFit/>
          </a:bodyPr>
          <a:lstStyle/>
          <a:p>
            <a:pPr marL="12700">
              <a:lnSpc>
                <a:spcPct val="100000"/>
              </a:lnSpc>
              <a:spcBef>
                <a:spcPts val="100"/>
              </a:spcBef>
            </a:pPr>
            <a:r>
              <a:rPr lang="fr-FR" dirty="0"/>
              <a:t>Main </a:t>
            </a:r>
            <a:r>
              <a:rPr lang="fr-FR" dirty="0" err="1"/>
              <a:t>kinds</a:t>
            </a:r>
            <a:r>
              <a:rPr lang="fr-FR" dirty="0"/>
              <a:t> of </a:t>
            </a:r>
            <a:r>
              <a:rPr lang="fr-FR" dirty="0" err="1"/>
              <a:t>irregularities</a:t>
            </a:r>
            <a:endParaRPr spc="-20" dirty="0"/>
          </a:p>
        </p:txBody>
      </p:sp>
      <p:sp>
        <p:nvSpPr>
          <p:cNvPr id="4" name="object 4"/>
          <p:cNvSpPr txBox="1">
            <a:spLocks noGrp="1"/>
          </p:cNvSpPr>
          <p:nvPr>
            <p:ph type="ftr" sz="quarter" idx="5"/>
          </p:nvPr>
        </p:nvSpPr>
        <p:spPr>
          <a:xfrm>
            <a:off x="688340" y="6406974"/>
            <a:ext cx="2616200" cy="311517"/>
          </a:xfrm>
          <a:prstGeom prst="rect">
            <a:avLst/>
          </a:prstGeom>
        </p:spPr>
        <p:txBody>
          <a:bodyPr vert="horz" wrap="square" lIns="0" tIns="0" rIns="0" bIns="0" rtlCol="0">
            <a:spAutoFit/>
          </a:bodyPr>
          <a:lstStyle>
            <a:defPPr>
              <a:defRPr kern="0"/>
            </a:defPPr>
            <a:lvl1pPr>
              <a:defRPr sz="1400" b="1" i="0">
                <a:solidFill>
                  <a:srgbClr val="4A4A49"/>
                </a:solidFill>
                <a:latin typeface="Arial"/>
                <a:cs typeface="Arial"/>
              </a:defRPr>
            </a:lvl1pPr>
          </a:lstStyle>
          <a:p>
            <a:pPr marL="12700">
              <a:lnSpc>
                <a:spcPts val="1645"/>
              </a:lnSpc>
            </a:pPr>
            <a:r>
              <a:rPr lang="en-GB" spc="-20"/>
              <a:t>BBA:</a:t>
            </a:r>
            <a:r>
              <a:rPr lang="en-GB" spc="-70"/>
              <a:t> </a:t>
            </a:r>
            <a:r>
              <a:rPr lang="en-GB" spc="-20"/>
              <a:t>Data</a:t>
            </a:r>
            <a:r>
              <a:rPr lang="en-GB" spc="-65"/>
              <a:t> </a:t>
            </a:r>
            <a:r>
              <a:rPr lang="en-GB" spc="-30"/>
              <a:t>Management</a:t>
            </a:r>
            <a:endParaRPr spc="-30" dirty="0"/>
          </a:p>
        </p:txBody>
      </p:sp>
      <p:sp>
        <p:nvSpPr>
          <p:cNvPr id="3" name="object 3"/>
          <p:cNvSpPr txBox="1"/>
          <p:nvPr/>
        </p:nvSpPr>
        <p:spPr>
          <a:xfrm>
            <a:off x="862715" y="1490979"/>
            <a:ext cx="10088570" cy="3688830"/>
          </a:xfrm>
          <a:prstGeom prst="rect">
            <a:avLst/>
          </a:prstGeom>
        </p:spPr>
        <p:txBody>
          <a:bodyPr vert="horz" wrap="square" lIns="0" tIns="33655" rIns="0" bIns="0" rtlCol="0">
            <a:spAutoFit/>
          </a:bodyPr>
          <a:lstStyle/>
          <a:p>
            <a:pPr marL="527050" marR="862330" indent="-514350">
              <a:lnSpc>
                <a:spcPts val="3290"/>
              </a:lnSpc>
              <a:spcBef>
                <a:spcPts val="265"/>
              </a:spcBef>
              <a:buClr>
                <a:srgbClr val="E2001A"/>
              </a:buClr>
              <a:buFont typeface="Arial" panose="020B0604020202020204" pitchFamily="34" charset="0"/>
              <a:buChar char="•"/>
              <a:tabLst>
                <a:tab pos="415290" algn="l"/>
                <a:tab pos="415925" algn="l"/>
              </a:tabLst>
            </a:pPr>
            <a:r>
              <a:rPr lang="fr-FR" sz="2800" dirty="0" err="1">
                <a:latin typeface="Arial"/>
                <a:cs typeface="Arial"/>
              </a:rPr>
              <a:t>Duplicated</a:t>
            </a:r>
            <a:r>
              <a:rPr lang="fr-FR" sz="2800" dirty="0">
                <a:latin typeface="Arial"/>
                <a:cs typeface="Arial"/>
              </a:rPr>
              <a:t> </a:t>
            </a:r>
            <a:r>
              <a:rPr lang="fr-FR" sz="2800" dirty="0" err="1">
                <a:latin typeface="Arial"/>
                <a:cs typeface="Arial"/>
              </a:rPr>
              <a:t>rows</a:t>
            </a:r>
            <a:endParaRPr lang="fr-FR" sz="2800" dirty="0">
              <a:latin typeface="Arial"/>
              <a:cs typeface="Arial"/>
            </a:endParaRPr>
          </a:p>
          <a:p>
            <a:pPr marL="527050" marR="862330" indent="-514350">
              <a:lnSpc>
                <a:spcPts val="3290"/>
              </a:lnSpc>
              <a:spcBef>
                <a:spcPts val="265"/>
              </a:spcBef>
              <a:buClr>
                <a:srgbClr val="E2001A"/>
              </a:buClr>
              <a:buFont typeface="Arial" panose="020B0604020202020204" pitchFamily="34" charset="0"/>
              <a:buChar char="•"/>
              <a:tabLst>
                <a:tab pos="415290" algn="l"/>
                <a:tab pos="415925" algn="l"/>
              </a:tabLst>
            </a:pPr>
            <a:r>
              <a:rPr lang="fr-FR" sz="2800" dirty="0" err="1">
                <a:latin typeface="Arial"/>
                <a:cs typeface="Arial"/>
              </a:rPr>
              <a:t>Missing</a:t>
            </a:r>
            <a:r>
              <a:rPr lang="fr-FR" sz="2800" dirty="0">
                <a:latin typeface="Arial"/>
                <a:cs typeface="Arial"/>
              </a:rPr>
              <a:t> values</a:t>
            </a:r>
          </a:p>
          <a:p>
            <a:pPr marL="527050" marR="862330" indent="-514350">
              <a:lnSpc>
                <a:spcPts val="3290"/>
              </a:lnSpc>
              <a:spcBef>
                <a:spcPts val="265"/>
              </a:spcBef>
              <a:buClr>
                <a:srgbClr val="E2001A"/>
              </a:buClr>
              <a:buFont typeface="Arial" panose="020B0604020202020204" pitchFamily="34" charset="0"/>
              <a:buChar char="•"/>
              <a:tabLst>
                <a:tab pos="415290" algn="l"/>
                <a:tab pos="415925" algn="l"/>
              </a:tabLst>
            </a:pPr>
            <a:r>
              <a:rPr lang="fr-FR" sz="2800" dirty="0" err="1">
                <a:latin typeface="Arial"/>
                <a:cs typeface="Arial"/>
              </a:rPr>
              <a:t>Outliers</a:t>
            </a:r>
            <a:endParaRPr lang="fr-FR" sz="2800" dirty="0">
              <a:latin typeface="Arial"/>
              <a:cs typeface="Arial"/>
            </a:endParaRPr>
          </a:p>
          <a:p>
            <a:pPr marL="527050" marR="862330" indent="-514350">
              <a:lnSpc>
                <a:spcPts val="3290"/>
              </a:lnSpc>
              <a:spcBef>
                <a:spcPts val="265"/>
              </a:spcBef>
              <a:buClr>
                <a:srgbClr val="E2001A"/>
              </a:buClr>
              <a:buFont typeface="Arial" panose="020B0604020202020204" pitchFamily="34" charset="0"/>
              <a:buChar char="•"/>
              <a:tabLst>
                <a:tab pos="415290" algn="l"/>
                <a:tab pos="415925" algn="l"/>
              </a:tabLst>
            </a:pPr>
            <a:r>
              <a:rPr lang="fr-FR" sz="2800" dirty="0" err="1">
                <a:latin typeface="Arial"/>
                <a:cs typeface="Arial"/>
              </a:rPr>
              <a:t>Spelling</a:t>
            </a:r>
            <a:r>
              <a:rPr lang="fr-FR" sz="2800" dirty="0">
                <a:latin typeface="Arial"/>
                <a:cs typeface="Arial"/>
              </a:rPr>
              <a:t>/</a:t>
            </a:r>
            <a:r>
              <a:rPr lang="fr-FR" sz="2800" dirty="0" err="1">
                <a:latin typeface="Arial"/>
                <a:cs typeface="Arial"/>
              </a:rPr>
              <a:t>typing</a:t>
            </a:r>
            <a:r>
              <a:rPr lang="fr-FR" sz="2800" dirty="0">
                <a:latin typeface="Arial"/>
                <a:cs typeface="Arial"/>
              </a:rPr>
              <a:t> </a:t>
            </a:r>
            <a:r>
              <a:rPr lang="fr-FR" sz="2800" dirty="0" err="1">
                <a:latin typeface="Arial"/>
                <a:cs typeface="Arial"/>
              </a:rPr>
              <a:t>mistakes</a:t>
            </a:r>
            <a:endParaRPr lang="fr-FR" sz="2800" dirty="0">
              <a:latin typeface="Arial"/>
              <a:cs typeface="Arial"/>
            </a:endParaRPr>
          </a:p>
          <a:p>
            <a:pPr marL="527050" marR="862330" indent="-514350">
              <a:lnSpc>
                <a:spcPts val="3290"/>
              </a:lnSpc>
              <a:spcBef>
                <a:spcPts val="265"/>
              </a:spcBef>
              <a:buClr>
                <a:srgbClr val="E2001A"/>
              </a:buClr>
              <a:buFont typeface="Arial" panose="020B0604020202020204" pitchFamily="34" charset="0"/>
              <a:buChar char="•"/>
              <a:tabLst>
                <a:tab pos="415290" algn="l"/>
                <a:tab pos="415925" algn="l"/>
              </a:tabLst>
            </a:pPr>
            <a:r>
              <a:rPr lang="fr-FR" sz="2800" dirty="0" err="1">
                <a:latin typeface="Arial"/>
                <a:cs typeface="Arial"/>
              </a:rPr>
              <a:t>Useless</a:t>
            </a:r>
            <a:r>
              <a:rPr lang="fr-FR" sz="2800" dirty="0">
                <a:latin typeface="Arial"/>
                <a:cs typeface="Arial"/>
              </a:rPr>
              <a:t> </a:t>
            </a:r>
            <a:r>
              <a:rPr lang="fr-FR" sz="2800" dirty="0" err="1">
                <a:latin typeface="Arial"/>
                <a:cs typeface="Arial"/>
              </a:rPr>
              <a:t>columns</a:t>
            </a:r>
            <a:r>
              <a:rPr lang="fr-FR" sz="2800" dirty="0">
                <a:latin typeface="Arial"/>
                <a:cs typeface="Arial"/>
              </a:rPr>
              <a:t> (</a:t>
            </a:r>
            <a:r>
              <a:rPr lang="fr-FR" sz="2800" dirty="0" err="1">
                <a:latin typeface="Arial"/>
                <a:cs typeface="Arial"/>
              </a:rPr>
              <a:t>duplicated</a:t>
            </a:r>
            <a:r>
              <a:rPr lang="fr-FR" sz="2800" dirty="0">
                <a:latin typeface="Arial"/>
                <a:cs typeface="Arial"/>
              </a:rPr>
              <a:t> or </a:t>
            </a:r>
            <a:r>
              <a:rPr lang="fr-FR" sz="2800" dirty="0" err="1">
                <a:latin typeface="Arial"/>
                <a:cs typeface="Arial"/>
              </a:rPr>
              <a:t>linearly</a:t>
            </a:r>
            <a:r>
              <a:rPr lang="fr-FR" sz="2800" dirty="0">
                <a:latin typeface="Arial"/>
                <a:cs typeface="Arial"/>
              </a:rPr>
              <a:t> </a:t>
            </a:r>
            <a:r>
              <a:rPr lang="fr-FR" sz="2800" dirty="0" err="1">
                <a:latin typeface="Arial"/>
                <a:cs typeface="Arial"/>
              </a:rPr>
              <a:t>dependant</a:t>
            </a:r>
            <a:r>
              <a:rPr lang="fr-FR" sz="2800" dirty="0">
                <a:latin typeface="Arial"/>
                <a:cs typeface="Arial"/>
              </a:rPr>
              <a:t>)</a:t>
            </a:r>
          </a:p>
          <a:p>
            <a:pPr marL="527050" marR="862330" indent="-514350">
              <a:lnSpc>
                <a:spcPts val="3290"/>
              </a:lnSpc>
              <a:spcBef>
                <a:spcPts val="265"/>
              </a:spcBef>
              <a:buClr>
                <a:srgbClr val="E2001A"/>
              </a:buClr>
              <a:buFont typeface="Arial" panose="020B0604020202020204" pitchFamily="34" charset="0"/>
              <a:buChar char="•"/>
              <a:tabLst>
                <a:tab pos="415290" algn="l"/>
                <a:tab pos="415925" algn="l"/>
              </a:tabLst>
            </a:pPr>
            <a:r>
              <a:rPr lang="fr-FR" sz="2800" dirty="0" err="1">
                <a:latin typeface="Arial"/>
                <a:cs typeface="Arial"/>
              </a:rPr>
              <a:t>Formating</a:t>
            </a:r>
            <a:r>
              <a:rPr lang="fr-FR" sz="2800" dirty="0">
                <a:latin typeface="Arial"/>
                <a:cs typeface="Arial"/>
              </a:rPr>
              <a:t> issues (. or , for </a:t>
            </a:r>
            <a:r>
              <a:rPr lang="fr-FR" sz="2800" dirty="0" err="1">
                <a:latin typeface="Arial"/>
                <a:cs typeface="Arial"/>
              </a:rPr>
              <a:t>fractionnal</a:t>
            </a:r>
            <a:r>
              <a:rPr lang="fr-FR" sz="2800" dirty="0">
                <a:latin typeface="Arial"/>
                <a:cs typeface="Arial"/>
              </a:rPr>
              <a:t> </a:t>
            </a:r>
            <a:r>
              <a:rPr lang="fr-FR" sz="2800" dirty="0" err="1">
                <a:latin typeface="Arial"/>
                <a:cs typeface="Arial"/>
              </a:rPr>
              <a:t>numbers</a:t>
            </a:r>
            <a:r>
              <a:rPr lang="fr-FR" sz="2800" dirty="0">
                <a:latin typeface="Arial"/>
                <a:cs typeface="Arial"/>
              </a:rPr>
              <a:t>, …)</a:t>
            </a:r>
          </a:p>
          <a:p>
            <a:pPr marL="527050" marR="862330" indent="-514350">
              <a:lnSpc>
                <a:spcPts val="3290"/>
              </a:lnSpc>
              <a:spcBef>
                <a:spcPts val="265"/>
              </a:spcBef>
              <a:buClr>
                <a:srgbClr val="E2001A"/>
              </a:buClr>
              <a:buFont typeface="Arial" panose="020B0604020202020204" pitchFamily="34" charset="0"/>
              <a:buChar char="•"/>
              <a:tabLst>
                <a:tab pos="415290" algn="l"/>
                <a:tab pos="415925" algn="l"/>
              </a:tabLst>
            </a:pPr>
            <a:r>
              <a:rPr lang="fr-FR" sz="2800" dirty="0">
                <a:latin typeface="Arial"/>
                <a:cs typeface="Arial"/>
              </a:rPr>
              <a:t>Multiple values in one </a:t>
            </a:r>
            <a:r>
              <a:rPr lang="fr-FR" sz="2800" dirty="0" err="1">
                <a:latin typeface="Arial"/>
                <a:cs typeface="Arial"/>
              </a:rPr>
              <a:t>column</a:t>
            </a:r>
            <a:endParaRPr lang="fr-FR" sz="2800" dirty="0">
              <a:latin typeface="Arial"/>
              <a:cs typeface="Arial"/>
            </a:endParaRPr>
          </a:p>
          <a:p>
            <a:pPr marL="527050" marR="862330" indent="-514350">
              <a:lnSpc>
                <a:spcPts val="3290"/>
              </a:lnSpc>
              <a:spcBef>
                <a:spcPts val="265"/>
              </a:spcBef>
              <a:buClr>
                <a:srgbClr val="E2001A"/>
              </a:buClr>
              <a:buFont typeface="Arial" panose="020B0604020202020204" pitchFamily="34" charset="0"/>
              <a:buChar char="•"/>
              <a:tabLst>
                <a:tab pos="415290" algn="l"/>
                <a:tab pos="415925" algn="l"/>
              </a:tabLst>
            </a:pPr>
            <a:r>
              <a:rPr lang="fr-FR" sz="2800" dirty="0" err="1">
                <a:latin typeface="Arial"/>
                <a:cs typeface="Arial"/>
              </a:rPr>
              <a:t>Encoding</a:t>
            </a:r>
            <a:r>
              <a:rPr lang="fr-FR" sz="2800" dirty="0">
                <a:latin typeface="Arial"/>
                <a:cs typeface="Arial"/>
              </a:rPr>
              <a:t> issues (</a:t>
            </a:r>
            <a:r>
              <a:rPr lang="fr-FR" sz="2800" dirty="0" err="1">
                <a:latin typeface="Arial"/>
                <a:cs typeface="Arial"/>
              </a:rPr>
              <a:t>utf</a:t>
            </a:r>
            <a:r>
              <a:rPr lang="fr-FR" sz="2800" dirty="0">
                <a:latin typeface="Arial"/>
                <a:cs typeface="Arial"/>
              </a:rPr>
              <a:t> vs latin1 </a:t>
            </a:r>
            <a:r>
              <a:rPr lang="fr-FR" sz="2800">
                <a:latin typeface="Arial"/>
                <a:cs typeface="Arial"/>
              </a:rPr>
              <a:t>vs iso</a:t>
            </a:r>
            <a:endParaRPr sz="2800" dirty="0">
              <a:latin typeface="Arial"/>
              <a:cs typeface="Arial"/>
            </a:endParaRPr>
          </a:p>
        </p:txBody>
      </p:sp>
    </p:spTree>
    <p:extLst>
      <p:ext uri="{BB962C8B-B14F-4D97-AF65-F5344CB8AC3E}">
        <p14:creationId xmlns:p14="http://schemas.microsoft.com/office/powerpoint/2010/main" val="12198073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A6C65-6C43-4334-841F-D8945E5EB10C}"/>
              </a:ext>
            </a:extLst>
          </p:cNvPr>
          <p:cNvSpPr>
            <a:spLocks noGrp="1"/>
          </p:cNvSpPr>
          <p:nvPr>
            <p:ph type="title"/>
            <p:custDataLst>
              <p:tags r:id="rId1"/>
            </p:custDataLst>
          </p:nvPr>
        </p:nvSpPr>
        <p:spPr>
          <a:xfrm>
            <a:off x="838200" y="2268537"/>
            <a:ext cx="10515600" cy="1665031"/>
          </a:xfrm>
        </p:spPr>
        <p:txBody>
          <a:bodyPr/>
          <a:lstStyle/>
          <a:p>
            <a:r>
              <a:rPr lang="fr-FR" dirty="0" err="1"/>
              <a:t>Any</a:t>
            </a:r>
            <a:r>
              <a:rPr lang="fr-FR" dirty="0"/>
              <a:t> questions ? +</a:t>
            </a:r>
            <a:br>
              <a:rPr lang="fr-FR" dirty="0"/>
            </a:br>
            <a:r>
              <a:rPr lang="fr-FR" dirty="0" err="1"/>
              <a:t>Let’s</a:t>
            </a:r>
            <a:r>
              <a:rPr lang="fr-FR" dirty="0"/>
              <a:t> start </a:t>
            </a:r>
            <a:r>
              <a:rPr lang="fr-FR" dirty="0" err="1"/>
              <a:t>coding</a:t>
            </a:r>
            <a:r>
              <a:rPr lang="fr-FR" dirty="0"/>
              <a:t> !</a:t>
            </a:r>
          </a:p>
        </p:txBody>
      </p:sp>
      <p:sp>
        <p:nvSpPr>
          <p:cNvPr id="4" name="Espace réservé du pied de page 3">
            <a:extLst>
              <a:ext uri="{FF2B5EF4-FFF2-40B4-BE49-F238E27FC236}">
                <a16:creationId xmlns:a16="http://schemas.microsoft.com/office/drawing/2014/main" id="{879CD27A-A6D0-49D8-A52E-1CAA5EFB64D5}"/>
              </a:ext>
            </a:extLst>
          </p:cNvPr>
          <p:cNvSpPr>
            <a:spLocks noGrp="1"/>
          </p:cNvSpPr>
          <p:nvPr>
            <p:ph type="ftr" sz="quarter" idx="11"/>
            <p:custDataLst>
              <p:tags r:id="rId2"/>
            </p:custDataLst>
          </p:nvPr>
        </p:nvSpPr>
        <p:spPr/>
        <p:txBody>
          <a:bodyPr/>
          <a:lstStyle/>
          <a:p>
            <a:r>
              <a:rPr lang="en-US" dirty="0"/>
              <a:t>AI Booster Week 02 – Session 01 - Franck JAOTOMBO &amp; Antoine SCHERRER 2023</a:t>
            </a:r>
            <a:endParaRPr lang="fr-FR" dirty="0"/>
          </a:p>
        </p:txBody>
      </p:sp>
      <p:sp>
        <p:nvSpPr>
          <p:cNvPr id="5" name="Espace réservé du numéro de diapositive 4">
            <a:extLst>
              <a:ext uri="{FF2B5EF4-FFF2-40B4-BE49-F238E27FC236}">
                <a16:creationId xmlns:a16="http://schemas.microsoft.com/office/drawing/2014/main" id="{BCD05195-B5DB-4B77-9E85-B5C677FA1AD3}"/>
              </a:ext>
            </a:extLst>
          </p:cNvPr>
          <p:cNvSpPr>
            <a:spLocks noGrp="1"/>
          </p:cNvSpPr>
          <p:nvPr>
            <p:ph type="sldNum" sz="quarter" idx="12"/>
            <p:custDataLst>
              <p:tags r:id="rId3"/>
            </p:custDataLst>
          </p:nvPr>
        </p:nvSpPr>
        <p:spPr/>
        <p:txBody>
          <a:bodyPr/>
          <a:lstStyle/>
          <a:p>
            <a:fld id="{F49EF4BE-7DC8-454E-8E3C-5967FFA3878F}" type="slidenum">
              <a:rPr lang="fr-FR" smtClean="0"/>
              <a:t>51</a:t>
            </a:fld>
            <a:endParaRPr lang="fr-FR"/>
          </a:p>
        </p:txBody>
      </p:sp>
    </p:spTree>
    <p:extLst>
      <p:ext uri="{BB962C8B-B14F-4D97-AF65-F5344CB8AC3E}">
        <p14:creationId xmlns:p14="http://schemas.microsoft.com/office/powerpoint/2010/main" val="1796628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B2C659-9B37-4C4A-AF80-882AEA1D9D60}"/>
              </a:ext>
            </a:extLst>
          </p:cNvPr>
          <p:cNvSpPr>
            <a:spLocks noGrp="1"/>
          </p:cNvSpPr>
          <p:nvPr>
            <p:ph type="title"/>
          </p:nvPr>
        </p:nvSpPr>
        <p:spPr/>
        <p:txBody>
          <a:bodyPr>
            <a:normAutofit/>
          </a:bodyPr>
          <a:lstStyle/>
          <a:p>
            <a:r>
              <a:rPr lang="fr-FR" dirty="0" err="1"/>
              <a:t>Making</a:t>
            </a:r>
            <a:r>
              <a:rPr lang="fr-FR" dirty="0"/>
              <a:t> </a:t>
            </a:r>
            <a:r>
              <a:rPr lang="fr-FR" dirty="0" err="1"/>
              <a:t>decision</a:t>
            </a:r>
            <a:r>
              <a:rPr lang="fr-FR" dirty="0"/>
              <a:t> in an </a:t>
            </a:r>
            <a:r>
              <a:rPr lang="fr-FR" dirty="0" err="1"/>
              <a:t>uncertain</a:t>
            </a:r>
            <a:r>
              <a:rPr lang="fr-FR" dirty="0"/>
              <a:t> </a:t>
            </a:r>
            <a:r>
              <a:rPr lang="fr-FR" dirty="0" err="1"/>
              <a:t>environment</a:t>
            </a:r>
            <a:endParaRPr lang="fr-FR" dirty="0"/>
          </a:p>
        </p:txBody>
      </p:sp>
      <p:sp>
        <p:nvSpPr>
          <p:cNvPr id="3" name="Espace réservé du contenu 2">
            <a:extLst>
              <a:ext uri="{FF2B5EF4-FFF2-40B4-BE49-F238E27FC236}">
                <a16:creationId xmlns:a16="http://schemas.microsoft.com/office/drawing/2014/main" id="{B54D0D33-5370-4B28-8B2C-AA461D619277}"/>
              </a:ext>
            </a:extLst>
          </p:cNvPr>
          <p:cNvSpPr>
            <a:spLocks noGrp="1"/>
          </p:cNvSpPr>
          <p:nvPr>
            <p:ph idx="1"/>
          </p:nvPr>
        </p:nvSpPr>
        <p:spPr>
          <a:xfrm>
            <a:off x="228600" y="1419225"/>
            <a:ext cx="6637421" cy="4757738"/>
          </a:xfrm>
        </p:spPr>
        <p:txBody>
          <a:bodyPr>
            <a:normAutofit fontScale="92500" lnSpcReduction="10000"/>
          </a:bodyPr>
          <a:lstStyle/>
          <a:p>
            <a:r>
              <a:rPr lang="fr-FR" sz="2000" dirty="0"/>
              <a:t>Running an </a:t>
            </a:r>
            <a:r>
              <a:rPr lang="fr-FR" sz="2000" dirty="0" err="1"/>
              <a:t>organization</a:t>
            </a:r>
            <a:r>
              <a:rPr lang="fr-FR" sz="2000" dirty="0"/>
              <a:t> (</a:t>
            </a:r>
            <a:r>
              <a:rPr lang="fr-FR" sz="2000" dirty="0" err="1"/>
              <a:t>leading</a:t>
            </a:r>
            <a:r>
              <a:rPr lang="fr-FR" sz="2000" dirty="0"/>
              <a:t>, </a:t>
            </a:r>
            <a:r>
              <a:rPr lang="fr-FR" sz="2000" dirty="0" err="1"/>
              <a:t>managing</a:t>
            </a:r>
            <a:r>
              <a:rPr lang="fr-FR" sz="2000" dirty="0"/>
              <a:t>, </a:t>
            </a:r>
            <a:r>
              <a:rPr lang="fr-FR" sz="2000" dirty="0" err="1"/>
              <a:t>organizing</a:t>
            </a:r>
            <a:r>
              <a:rPr lang="fr-FR" sz="2000" dirty="0"/>
              <a:t>…) </a:t>
            </a:r>
            <a:r>
              <a:rPr lang="fr-FR" sz="2000" dirty="0" err="1"/>
              <a:t>is</a:t>
            </a:r>
            <a:r>
              <a:rPr lang="fr-FR" sz="2000" dirty="0"/>
              <a:t> </a:t>
            </a:r>
            <a:r>
              <a:rPr lang="fr-FR" sz="2000" dirty="0" err="1"/>
              <a:t>mostly</a:t>
            </a:r>
            <a:r>
              <a:rPr lang="fr-FR" sz="2000" dirty="0"/>
              <a:t> about </a:t>
            </a:r>
            <a:r>
              <a:rPr lang="fr-FR" sz="2000" dirty="0" err="1"/>
              <a:t>making</a:t>
            </a:r>
            <a:r>
              <a:rPr lang="fr-FR" sz="2000" dirty="0"/>
              <a:t> </a:t>
            </a:r>
            <a:r>
              <a:rPr lang="fr-FR" sz="2000" dirty="0" err="1"/>
              <a:t>decisions</a:t>
            </a:r>
            <a:endParaRPr lang="fr-FR" sz="2000" dirty="0"/>
          </a:p>
          <a:p>
            <a:pPr lvl="1"/>
            <a:r>
              <a:rPr lang="fr-FR" sz="1600" dirty="0" err="1"/>
              <a:t>Should</a:t>
            </a:r>
            <a:r>
              <a:rPr lang="fr-FR" sz="1600" dirty="0"/>
              <a:t> </a:t>
            </a:r>
            <a:r>
              <a:rPr lang="fr-FR" sz="1600" dirty="0" err="1"/>
              <a:t>we</a:t>
            </a:r>
            <a:r>
              <a:rPr lang="fr-FR" sz="1600" dirty="0"/>
              <a:t> launch </a:t>
            </a:r>
            <a:r>
              <a:rPr lang="fr-FR" sz="1600" dirty="0" err="1"/>
              <a:t>this</a:t>
            </a:r>
            <a:r>
              <a:rPr lang="fr-FR" sz="1600" dirty="0"/>
              <a:t> new </a:t>
            </a:r>
            <a:r>
              <a:rPr lang="fr-FR" sz="1600" dirty="0" err="1"/>
              <a:t>product</a:t>
            </a:r>
            <a:r>
              <a:rPr lang="fr-FR" sz="1600" dirty="0"/>
              <a:t> on </a:t>
            </a:r>
            <a:r>
              <a:rPr lang="fr-FR" sz="1600" dirty="0" err="1"/>
              <a:t>this</a:t>
            </a:r>
            <a:r>
              <a:rPr lang="fr-FR" sz="1600" dirty="0"/>
              <a:t> </a:t>
            </a:r>
            <a:r>
              <a:rPr lang="fr-FR" sz="1600" dirty="0" err="1"/>
              <a:t>market</a:t>
            </a:r>
            <a:r>
              <a:rPr lang="fr-FR" sz="1600" dirty="0"/>
              <a:t> ?</a:t>
            </a:r>
          </a:p>
          <a:p>
            <a:pPr marL="457200" lvl="1" indent="0">
              <a:buNone/>
            </a:pPr>
            <a:endParaRPr lang="fr-FR" sz="1600" dirty="0"/>
          </a:p>
          <a:p>
            <a:r>
              <a:rPr lang="fr-FR" sz="2000" dirty="0"/>
              <a:t>To </a:t>
            </a:r>
            <a:r>
              <a:rPr lang="fr-FR" sz="2000" dirty="0" err="1"/>
              <a:t>make</a:t>
            </a:r>
            <a:r>
              <a:rPr lang="fr-FR" sz="2000" dirty="0"/>
              <a:t> </a:t>
            </a:r>
            <a:r>
              <a:rPr lang="fr-FR" sz="2000" dirty="0" err="1"/>
              <a:t>informed</a:t>
            </a:r>
            <a:r>
              <a:rPr lang="fr-FR" sz="2000" dirty="0"/>
              <a:t> (</a:t>
            </a:r>
            <a:r>
              <a:rPr lang="fr-FR" sz="2000" dirty="0" err="1"/>
              <a:t>wise</a:t>
            </a:r>
            <a:r>
              <a:rPr lang="fr-FR" sz="2000" dirty="0"/>
              <a:t>) </a:t>
            </a:r>
            <a:r>
              <a:rPr lang="fr-FR" sz="2000" dirty="0" err="1"/>
              <a:t>decisions</a:t>
            </a:r>
            <a:r>
              <a:rPr lang="fr-FR" sz="2000" dirty="0"/>
              <a:t>, </a:t>
            </a:r>
            <a:r>
              <a:rPr lang="fr-FR" sz="2000" dirty="0" err="1"/>
              <a:t>we</a:t>
            </a:r>
            <a:r>
              <a:rPr lang="fr-FR" sz="2000" dirty="0"/>
              <a:t> </a:t>
            </a:r>
            <a:r>
              <a:rPr lang="fr-FR" sz="2000" dirty="0" err="1"/>
              <a:t>need</a:t>
            </a:r>
            <a:r>
              <a:rPr lang="fr-FR" sz="2000" dirty="0"/>
              <a:t> reliable information</a:t>
            </a:r>
          </a:p>
          <a:p>
            <a:pPr lvl="1"/>
            <a:r>
              <a:rPr lang="fr-FR" sz="1800" dirty="0"/>
              <a:t>Information </a:t>
            </a:r>
            <a:r>
              <a:rPr lang="fr-FR" sz="1800" dirty="0" err="1"/>
              <a:t>is</a:t>
            </a:r>
            <a:r>
              <a:rPr lang="fr-FR" sz="1800" dirty="0"/>
              <a:t> </a:t>
            </a:r>
            <a:r>
              <a:rPr lang="fr-FR" sz="1800" dirty="0" err="1"/>
              <a:t>encapsulated</a:t>
            </a:r>
            <a:r>
              <a:rPr lang="fr-FR" sz="1800" dirty="0"/>
              <a:t> </a:t>
            </a:r>
            <a:r>
              <a:rPr lang="fr-FR" sz="1800" dirty="0" err="1"/>
              <a:t>within</a:t>
            </a:r>
            <a:r>
              <a:rPr lang="fr-FR" sz="1800" dirty="0"/>
              <a:t> all sorts of data</a:t>
            </a:r>
          </a:p>
          <a:p>
            <a:pPr lvl="1"/>
            <a:r>
              <a:rPr lang="en-US" sz="1800" dirty="0">
                <a:solidFill>
                  <a:srgbClr val="FF0000"/>
                </a:solidFill>
              </a:rPr>
              <a:t>Statistics</a:t>
            </a:r>
            <a:r>
              <a:rPr lang="en-US" sz="1800" dirty="0"/>
              <a:t> is a tool to help </a:t>
            </a:r>
            <a:r>
              <a:rPr lang="en-US" sz="1800" dirty="0">
                <a:solidFill>
                  <a:srgbClr val="FF0000"/>
                </a:solidFill>
              </a:rPr>
              <a:t>process, summarize, analyze, and interpret</a:t>
            </a:r>
            <a:r>
              <a:rPr lang="en-US" sz="1800" dirty="0"/>
              <a:t> data</a:t>
            </a:r>
          </a:p>
          <a:p>
            <a:pPr lvl="1"/>
            <a:endParaRPr lang="en-US" sz="1800" dirty="0"/>
          </a:p>
          <a:p>
            <a:r>
              <a:rPr lang="en-US" sz="2000" dirty="0"/>
              <a:t>In sum : </a:t>
            </a:r>
            <a:r>
              <a:rPr lang="en-US" sz="2000" b="1" dirty="0"/>
              <a:t>statistics facilitates decision making</a:t>
            </a:r>
          </a:p>
          <a:p>
            <a:endParaRPr lang="en-US" sz="2000" b="1" dirty="0"/>
          </a:p>
          <a:p>
            <a:r>
              <a:rPr lang="en-US" sz="2000" dirty="0"/>
              <a:t>Another reason : this is the age of Artificial Intelligence</a:t>
            </a:r>
          </a:p>
          <a:p>
            <a:pPr lvl="1"/>
            <a:r>
              <a:rPr lang="en-US" sz="1600" dirty="0"/>
              <a:t>AI is largely based on statistics</a:t>
            </a:r>
          </a:p>
        </p:txBody>
      </p:sp>
      <p:pic>
        <p:nvPicPr>
          <p:cNvPr id="8" name="Picture 7" descr="Text&#10;&#10;Description automatically generated">
            <a:extLst>
              <a:ext uri="{FF2B5EF4-FFF2-40B4-BE49-F238E27FC236}">
                <a16:creationId xmlns:a16="http://schemas.microsoft.com/office/drawing/2014/main" id="{B24CF1D5-BB4B-4AEA-90F7-539EFDFA8C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7248" y="1419225"/>
            <a:ext cx="4792579" cy="4792579"/>
          </a:xfrm>
          <a:prstGeom prst="rect">
            <a:avLst/>
          </a:prstGeom>
        </p:spPr>
      </p:pic>
      <p:sp>
        <p:nvSpPr>
          <p:cNvPr id="10" name="Slide Number Placeholder 9">
            <a:extLst>
              <a:ext uri="{FF2B5EF4-FFF2-40B4-BE49-F238E27FC236}">
                <a16:creationId xmlns:a16="http://schemas.microsoft.com/office/drawing/2014/main" id="{DD45F33B-D0FB-4D39-9E5C-18EFBB91985B}"/>
              </a:ext>
            </a:extLst>
          </p:cNvPr>
          <p:cNvSpPr>
            <a:spLocks noGrp="1"/>
          </p:cNvSpPr>
          <p:nvPr>
            <p:ph type="sldNum" sz="quarter" idx="12"/>
          </p:nvPr>
        </p:nvSpPr>
        <p:spPr/>
        <p:txBody>
          <a:bodyPr/>
          <a:lstStyle/>
          <a:p>
            <a:fld id="{191025DA-FE1A-48B5-936D-E65C5671ED03}" type="slidenum">
              <a:rPr lang="fr-FR" smtClean="0"/>
              <a:t>6</a:t>
            </a:fld>
            <a:endParaRPr lang="fr-FR"/>
          </a:p>
        </p:txBody>
      </p:sp>
      <p:sp>
        <p:nvSpPr>
          <p:cNvPr id="4" name="Footer Placeholder 3">
            <a:extLst>
              <a:ext uri="{FF2B5EF4-FFF2-40B4-BE49-F238E27FC236}">
                <a16:creationId xmlns:a16="http://schemas.microsoft.com/office/drawing/2014/main" id="{2B5E3278-CB72-9930-470E-9542143ED55B}"/>
              </a:ext>
            </a:extLst>
          </p:cNvPr>
          <p:cNvSpPr>
            <a:spLocks noGrp="1"/>
          </p:cNvSpPr>
          <p:nvPr>
            <p:ph type="ftr" sz="quarter" idx="11"/>
          </p:nvPr>
        </p:nvSpPr>
        <p:spPr/>
        <p:txBody>
          <a:bodyPr/>
          <a:lstStyle/>
          <a:p>
            <a:r>
              <a:rPr lang="en-US" dirty="0"/>
              <a:t>AI Booster Week 02 – Session 01 - Franck JAOTOMBO &amp; Antoine SCHERRER 2023</a:t>
            </a:r>
            <a:endParaRPr lang="fr-FR" dirty="0"/>
          </a:p>
        </p:txBody>
      </p:sp>
    </p:spTree>
    <p:extLst>
      <p:ext uri="{BB962C8B-B14F-4D97-AF65-F5344CB8AC3E}">
        <p14:creationId xmlns:p14="http://schemas.microsoft.com/office/powerpoint/2010/main" val="631071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6252F-3B8F-4D1A-8CEE-2E8F38E8250B}"/>
              </a:ext>
            </a:extLst>
          </p:cNvPr>
          <p:cNvSpPr>
            <a:spLocks noGrp="1"/>
          </p:cNvSpPr>
          <p:nvPr>
            <p:ph type="title"/>
          </p:nvPr>
        </p:nvSpPr>
        <p:spPr/>
        <p:txBody>
          <a:bodyPr/>
          <a:lstStyle/>
          <a:p>
            <a:r>
              <a:rPr lang="en-US" dirty="0"/>
              <a:t>Descriptive and Inferential Statistics</a:t>
            </a:r>
            <a:endParaRPr lang="fr-FR" dirty="0"/>
          </a:p>
        </p:txBody>
      </p:sp>
      <p:sp>
        <p:nvSpPr>
          <p:cNvPr id="3" name="Espace réservé du contenu 2">
            <a:extLst>
              <a:ext uri="{FF2B5EF4-FFF2-40B4-BE49-F238E27FC236}">
                <a16:creationId xmlns:a16="http://schemas.microsoft.com/office/drawing/2014/main" id="{0FCE56F3-FC3B-4D6F-A8A7-507B48A0EB43}"/>
              </a:ext>
            </a:extLst>
          </p:cNvPr>
          <p:cNvSpPr>
            <a:spLocks noGrp="1"/>
          </p:cNvSpPr>
          <p:nvPr>
            <p:ph idx="1"/>
          </p:nvPr>
        </p:nvSpPr>
        <p:spPr/>
        <p:txBody>
          <a:bodyPr/>
          <a:lstStyle/>
          <a:p>
            <a:pPr>
              <a:lnSpc>
                <a:spcPct val="110000"/>
              </a:lnSpc>
              <a:buNone/>
            </a:pPr>
            <a:r>
              <a:rPr lang="en-US" dirty="0"/>
              <a:t>Two branches of statistics:</a:t>
            </a:r>
          </a:p>
          <a:p>
            <a:pPr>
              <a:lnSpc>
                <a:spcPct val="110000"/>
              </a:lnSpc>
              <a:buNone/>
            </a:pPr>
            <a:endParaRPr lang="en-US" dirty="0"/>
          </a:p>
          <a:p>
            <a:pPr>
              <a:lnSpc>
                <a:spcPct val="110000"/>
              </a:lnSpc>
            </a:pPr>
            <a:r>
              <a:rPr lang="en-US" dirty="0">
                <a:solidFill>
                  <a:srgbClr val="0000FF"/>
                </a:solidFill>
              </a:rPr>
              <a:t>Descriptive statistics</a:t>
            </a:r>
          </a:p>
          <a:p>
            <a:pPr lvl="1">
              <a:lnSpc>
                <a:spcPct val="110000"/>
              </a:lnSpc>
            </a:pPr>
            <a:r>
              <a:rPr lang="en-US" dirty="0"/>
              <a:t>Graphical and numerical procedures to summarize and process data</a:t>
            </a:r>
          </a:p>
          <a:p>
            <a:pPr>
              <a:lnSpc>
                <a:spcPct val="120000"/>
              </a:lnSpc>
            </a:pPr>
            <a:endParaRPr lang="en-US" dirty="0">
              <a:solidFill>
                <a:srgbClr val="0000FF"/>
              </a:solidFill>
            </a:endParaRPr>
          </a:p>
          <a:p>
            <a:pPr>
              <a:lnSpc>
                <a:spcPct val="120000"/>
              </a:lnSpc>
            </a:pPr>
            <a:r>
              <a:rPr lang="en-US" dirty="0">
                <a:solidFill>
                  <a:srgbClr val="0000FF"/>
                </a:solidFill>
              </a:rPr>
              <a:t>Inferential statistics</a:t>
            </a:r>
          </a:p>
          <a:p>
            <a:pPr lvl="1">
              <a:lnSpc>
                <a:spcPct val="120000"/>
              </a:lnSpc>
            </a:pPr>
            <a:r>
              <a:rPr lang="en-US" dirty="0"/>
              <a:t>Using data to make predictions, forecasts, and estimates to assist decision making</a:t>
            </a:r>
            <a:endParaRPr lang="en-US" sz="2000" dirty="0"/>
          </a:p>
          <a:p>
            <a:endParaRPr lang="fr-FR" dirty="0"/>
          </a:p>
        </p:txBody>
      </p:sp>
      <p:sp>
        <p:nvSpPr>
          <p:cNvPr id="4" name="Espace réservé du pied de page 3">
            <a:extLst>
              <a:ext uri="{FF2B5EF4-FFF2-40B4-BE49-F238E27FC236}">
                <a16:creationId xmlns:a16="http://schemas.microsoft.com/office/drawing/2014/main" id="{6FF93439-4E13-40CD-894C-5A911BDA43C9}"/>
              </a:ext>
            </a:extLst>
          </p:cNvPr>
          <p:cNvSpPr>
            <a:spLocks noGrp="1"/>
          </p:cNvSpPr>
          <p:nvPr>
            <p:ph type="ftr" sz="quarter" idx="11"/>
          </p:nvPr>
        </p:nvSpPr>
        <p:spPr/>
        <p:txBody>
          <a:bodyPr/>
          <a:lstStyle/>
          <a:p>
            <a:r>
              <a:rPr lang="en-US" dirty="0"/>
              <a:t>AI Booster Week 02 – Session 01 - Franck JAOTOMBO &amp; Antoine SCHERRER 2023</a:t>
            </a:r>
            <a:endParaRPr lang="fr-FR" dirty="0"/>
          </a:p>
        </p:txBody>
      </p:sp>
      <p:sp>
        <p:nvSpPr>
          <p:cNvPr id="5" name="Espace réservé du numéro de diapositive 4">
            <a:extLst>
              <a:ext uri="{FF2B5EF4-FFF2-40B4-BE49-F238E27FC236}">
                <a16:creationId xmlns:a16="http://schemas.microsoft.com/office/drawing/2014/main" id="{A2C945B9-41BB-4C2D-B6FA-6750C5709B1D}"/>
              </a:ext>
            </a:extLst>
          </p:cNvPr>
          <p:cNvSpPr>
            <a:spLocks noGrp="1"/>
          </p:cNvSpPr>
          <p:nvPr>
            <p:ph type="sldNum" sz="quarter" idx="12"/>
          </p:nvPr>
        </p:nvSpPr>
        <p:spPr/>
        <p:txBody>
          <a:bodyPr/>
          <a:lstStyle/>
          <a:p>
            <a:fld id="{F49EF4BE-7DC8-454E-8E3C-5967FFA3878F}" type="slidenum">
              <a:rPr lang="fr-FR" smtClean="0"/>
              <a:t>7</a:t>
            </a:fld>
            <a:endParaRPr lang="fr-FR"/>
          </a:p>
        </p:txBody>
      </p:sp>
    </p:spTree>
    <p:extLst>
      <p:ext uri="{BB962C8B-B14F-4D97-AF65-F5344CB8AC3E}">
        <p14:creationId xmlns:p14="http://schemas.microsoft.com/office/powerpoint/2010/main" val="949669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EF7D15-3472-4EA3-AB8E-71DB15AE63E1}"/>
              </a:ext>
            </a:extLst>
          </p:cNvPr>
          <p:cNvSpPr>
            <a:spLocks noGrp="1"/>
          </p:cNvSpPr>
          <p:nvPr>
            <p:ph type="title"/>
          </p:nvPr>
        </p:nvSpPr>
        <p:spPr/>
        <p:txBody>
          <a:bodyPr/>
          <a:lstStyle/>
          <a:p>
            <a:r>
              <a:rPr lang="en-US" dirty="0"/>
              <a:t>Descriptive Statistics</a:t>
            </a:r>
            <a:endParaRPr lang="fr-FR" dirty="0"/>
          </a:p>
        </p:txBody>
      </p:sp>
      <p:sp>
        <p:nvSpPr>
          <p:cNvPr id="3" name="Espace réservé du contenu 2">
            <a:extLst>
              <a:ext uri="{FF2B5EF4-FFF2-40B4-BE49-F238E27FC236}">
                <a16:creationId xmlns:a16="http://schemas.microsoft.com/office/drawing/2014/main" id="{2C004FB2-9C49-4F6F-A6C5-4B4D368C018D}"/>
              </a:ext>
            </a:extLst>
          </p:cNvPr>
          <p:cNvSpPr>
            <a:spLocks noGrp="1"/>
          </p:cNvSpPr>
          <p:nvPr>
            <p:ph idx="1"/>
          </p:nvPr>
        </p:nvSpPr>
        <p:spPr/>
        <p:txBody>
          <a:bodyPr>
            <a:normAutofit lnSpcReduction="10000"/>
          </a:bodyPr>
          <a:lstStyle/>
          <a:p>
            <a:pPr>
              <a:lnSpc>
                <a:spcPct val="130000"/>
              </a:lnSpc>
            </a:pPr>
            <a:r>
              <a:rPr lang="en-US" dirty="0"/>
              <a:t>Collect data</a:t>
            </a:r>
          </a:p>
          <a:p>
            <a:pPr lvl="1">
              <a:lnSpc>
                <a:spcPct val="130000"/>
              </a:lnSpc>
            </a:pPr>
            <a:r>
              <a:rPr lang="en-US" sz="2700" dirty="0"/>
              <a:t>e.g., Survey</a:t>
            </a:r>
          </a:p>
          <a:p>
            <a:pPr>
              <a:lnSpc>
                <a:spcPct val="130000"/>
              </a:lnSpc>
            </a:pPr>
            <a:endParaRPr lang="en-US" dirty="0"/>
          </a:p>
          <a:p>
            <a:pPr>
              <a:lnSpc>
                <a:spcPct val="130000"/>
              </a:lnSpc>
            </a:pPr>
            <a:r>
              <a:rPr lang="en-US" dirty="0"/>
              <a:t>Present data</a:t>
            </a:r>
          </a:p>
          <a:p>
            <a:pPr lvl="1">
              <a:lnSpc>
                <a:spcPct val="130000"/>
              </a:lnSpc>
            </a:pPr>
            <a:r>
              <a:rPr lang="en-US" sz="2700" dirty="0"/>
              <a:t>e.g., Tables and graphs</a:t>
            </a:r>
          </a:p>
          <a:p>
            <a:pPr>
              <a:lnSpc>
                <a:spcPct val="130000"/>
              </a:lnSpc>
            </a:pPr>
            <a:endParaRPr lang="en-US" dirty="0"/>
          </a:p>
          <a:p>
            <a:pPr>
              <a:lnSpc>
                <a:spcPct val="130000"/>
              </a:lnSpc>
            </a:pPr>
            <a:r>
              <a:rPr lang="en-US" dirty="0"/>
              <a:t>Summarize data</a:t>
            </a:r>
          </a:p>
          <a:p>
            <a:pPr lvl="1">
              <a:lnSpc>
                <a:spcPct val="130000"/>
              </a:lnSpc>
            </a:pPr>
            <a:r>
              <a:rPr lang="en-US" sz="2700" dirty="0"/>
              <a:t>e.g., Sample mean =</a:t>
            </a:r>
            <a:r>
              <a:rPr lang="en-US" dirty="0"/>
              <a:t> </a:t>
            </a:r>
          </a:p>
          <a:p>
            <a:endParaRPr lang="fr-FR" dirty="0"/>
          </a:p>
        </p:txBody>
      </p:sp>
      <p:sp>
        <p:nvSpPr>
          <p:cNvPr id="4" name="Espace réservé du pied de page 3">
            <a:extLst>
              <a:ext uri="{FF2B5EF4-FFF2-40B4-BE49-F238E27FC236}">
                <a16:creationId xmlns:a16="http://schemas.microsoft.com/office/drawing/2014/main" id="{50AC54EA-2457-47F7-BF59-5CAA01257F66}"/>
              </a:ext>
            </a:extLst>
          </p:cNvPr>
          <p:cNvSpPr>
            <a:spLocks noGrp="1"/>
          </p:cNvSpPr>
          <p:nvPr>
            <p:ph type="ftr" sz="quarter" idx="11"/>
          </p:nvPr>
        </p:nvSpPr>
        <p:spPr/>
        <p:txBody>
          <a:bodyPr/>
          <a:lstStyle/>
          <a:p>
            <a:r>
              <a:rPr lang="en-US" dirty="0"/>
              <a:t>AI Booster Week 02 – Session 01 - Franck JAOTOMBO &amp; Antoine SCHERRER 2023</a:t>
            </a:r>
            <a:endParaRPr lang="fr-FR" dirty="0"/>
          </a:p>
        </p:txBody>
      </p:sp>
      <p:sp>
        <p:nvSpPr>
          <p:cNvPr id="5" name="Espace réservé du numéro de diapositive 4">
            <a:extLst>
              <a:ext uri="{FF2B5EF4-FFF2-40B4-BE49-F238E27FC236}">
                <a16:creationId xmlns:a16="http://schemas.microsoft.com/office/drawing/2014/main" id="{2941C15B-7753-4082-863D-A879FEEF9749}"/>
              </a:ext>
            </a:extLst>
          </p:cNvPr>
          <p:cNvSpPr>
            <a:spLocks noGrp="1"/>
          </p:cNvSpPr>
          <p:nvPr>
            <p:ph type="sldNum" sz="quarter" idx="12"/>
          </p:nvPr>
        </p:nvSpPr>
        <p:spPr/>
        <p:txBody>
          <a:bodyPr/>
          <a:lstStyle/>
          <a:p>
            <a:fld id="{F49EF4BE-7DC8-454E-8E3C-5967FFA3878F}" type="slidenum">
              <a:rPr lang="fr-FR" smtClean="0"/>
              <a:t>8</a:t>
            </a:fld>
            <a:endParaRPr lang="fr-FR"/>
          </a:p>
        </p:txBody>
      </p:sp>
      <p:sp>
        <p:nvSpPr>
          <p:cNvPr id="11" name="Line 7">
            <a:extLst>
              <a:ext uri="{FF2B5EF4-FFF2-40B4-BE49-F238E27FC236}">
                <a16:creationId xmlns:a16="http://schemas.microsoft.com/office/drawing/2014/main" id="{EAE22544-BF1F-455E-AE4E-2BF797E5274E}"/>
              </a:ext>
            </a:extLst>
          </p:cNvPr>
          <p:cNvSpPr>
            <a:spLocks noChangeShapeType="1"/>
          </p:cNvSpPr>
          <p:nvPr/>
        </p:nvSpPr>
        <p:spPr bwMode="auto">
          <a:xfrm>
            <a:off x="7391400" y="3504847"/>
            <a:ext cx="1588" cy="990600"/>
          </a:xfrm>
          <a:prstGeom prst="line">
            <a:avLst/>
          </a:prstGeom>
          <a:noFill/>
          <a:ln w="9525">
            <a:solidFill>
              <a:schemeClr val="tx1"/>
            </a:solidFill>
            <a:miter lim="800000"/>
            <a:headEnd/>
            <a:tailEnd/>
          </a:ln>
        </p:spPr>
        <p:txBody>
          <a:bodyPr wrap="none"/>
          <a:lstStyle/>
          <a:p>
            <a:endParaRPr lang="en-US"/>
          </a:p>
        </p:txBody>
      </p:sp>
      <p:sp>
        <p:nvSpPr>
          <p:cNvPr id="12" name="Line 8">
            <a:extLst>
              <a:ext uri="{FF2B5EF4-FFF2-40B4-BE49-F238E27FC236}">
                <a16:creationId xmlns:a16="http://schemas.microsoft.com/office/drawing/2014/main" id="{A21861F1-2F05-44A7-9F58-6E207DD35ACA}"/>
              </a:ext>
            </a:extLst>
          </p:cNvPr>
          <p:cNvSpPr>
            <a:spLocks noChangeShapeType="1"/>
          </p:cNvSpPr>
          <p:nvPr/>
        </p:nvSpPr>
        <p:spPr bwMode="auto">
          <a:xfrm>
            <a:off x="7391400" y="4495447"/>
            <a:ext cx="1600200" cy="1587"/>
          </a:xfrm>
          <a:prstGeom prst="line">
            <a:avLst/>
          </a:prstGeom>
          <a:noFill/>
          <a:ln w="9525">
            <a:solidFill>
              <a:schemeClr val="tx1"/>
            </a:solidFill>
            <a:miter lim="800000"/>
            <a:headEnd/>
            <a:tailEnd/>
          </a:ln>
        </p:spPr>
        <p:txBody>
          <a:bodyPr wrap="none"/>
          <a:lstStyle/>
          <a:p>
            <a:endParaRPr lang="en-US"/>
          </a:p>
        </p:txBody>
      </p:sp>
      <p:sp>
        <p:nvSpPr>
          <p:cNvPr id="13" name="Rectangle 9">
            <a:extLst>
              <a:ext uri="{FF2B5EF4-FFF2-40B4-BE49-F238E27FC236}">
                <a16:creationId xmlns:a16="http://schemas.microsoft.com/office/drawing/2014/main" id="{50F768B3-137D-45E6-8962-B6676BBCC4F4}"/>
              </a:ext>
            </a:extLst>
          </p:cNvPr>
          <p:cNvSpPr>
            <a:spLocks noChangeArrowheads="1"/>
          </p:cNvSpPr>
          <p:nvPr/>
        </p:nvSpPr>
        <p:spPr bwMode="auto">
          <a:xfrm>
            <a:off x="7620000" y="4038247"/>
            <a:ext cx="152400" cy="457200"/>
          </a:xfrm>
          <a:prstGeom prst="rect">
            <a:avLst/>
          </a:prstGeom>
          <a:solidFill>
            <a:schemeClr val="accent1"/>
          </a:solidFill>
          <a:ln w="9525">
            <a:solidFill>
              <a:schemeClr val="tx1"/>
            </a:solidFill>
            <a:miter lim="800000"/>
            <a:headEnd/>
            <a:tailEnd/>
          </a:ln>
        </p:spPr>
        <p:txBody>
          <a:bodyPr wrap="none" anchor="ctr"/>
          <a:lstStyle/>
          <a:p>
            <a:endParaRPr lang="en-GB"/>
          </a:p>
        </p:txBody>
      </p:sp>
      <p:sp>
        <p:nvSpPr>
          <p:cNvPr id="14" name="Rectangle 10">
            <a:extLst>
              <a:ext uri="{FF2B5EF4-FFF2-40B4-BE49-F238E27FC236}">
                <a16:creationId xmlns:a16="http://schemas.microsoft.com/office/drawing/2014/main" id="{A5E1106D-6B9C-4490-89B3-804F48ABC116}"/>
              </a:ext>
            </a:extLst>
          </p:cNvPr>
          <p:cNvSpPr>
            <a:spLocks noChangeArrowheads="1"/>
          </p:cNvSpPr>
          <p:nvPr/>
        </p:nvSpPr>
        <p:spPr bwMode="auto">
          <a:xfrm>
            <a:off x="7772400" y="4114447"/>
            <a:ext cx="152400" cy="381000"/>
          </a:xfrm>
          <a:prstGeom prst="rect">
            <a:avLst/>
          </a:prstGeom>
          <a:solidFill>
            <a:schemeClr val="accent1"/>
          </a:solidFill>
          <a:ln w="9525">
            <a:solidFill>
              <a:schemeClr val="tx1"/>
            </a:solidFill>
            <a:miter lim="800000"/>
            <a:headEnd/>
            <a:tailEnd/>
          </a:ln>
        </p:spPr>
        <p:txBody>
          <a:bodyPr wrap="none" anchor="ctr"/>
          <a:lstStyle/>
          <a:p>
            <a:endParaRPr lang="en-GB"/>
          </a:p>
        </p:txBody>
      </p:sp>
      <p:sp>
        <p:nvSpPr>
          <p:cNvPr id="15" name="Rectangle 11">
            <a:extLst>
              <a:ext uri="{FF2B5EF4-FFF2-40B4-BE49-F238E27FC236}">
                <a16:creationId xmlns:a16="http://schemas.microsoft.com/office/drawing/2014/main" id="{19D209C1-77A6-48CC-A06F-1910148E1A81}"/>
              </a:ext>
            </a:extLst>
          </p:cNvPr>
          <p:cNvSpPr>
            <a:spLocks noChangeArrowheads="1"/>
          </p:cNvSpPr>
          <p:nvPr/>
        </p:nvSpPr>
        <p:spPr bwMode="auto">
          <a:xfrm>
            <a:off x="7924800" y="3809647"/>
            <a:ext cx="152400" cy="685800"/>
          </a:xfrm>
          <a:prstGeom prst="rect">
            <a:avLst/>
          </a:prstGeom>
          <a:solidFill>
            <a:schemeClr val="accent1"/>
          </a:solidFill>
          <a:ln w="9525">
            <a:solidFill>
              <a:schemeClr val="tx1"/>
            </a:solidFill>
            <a:miter lim="800000"/>
            <a:headEnd/>
            <a:tailEnd/>
          </a:ln>
        </p:spPr>
        <p:txBody>
          <a:bodyPr wrap="none" anchor="ctr"/>
          <a:lstStyle/>
          <a:p>
            <a:endParaRPr lang="en-GB"/>
          </a:p>
        </p:txBody>
      </p:sp>
      <p:sp>
        <p:nvSpPr>
          <p:cNvPr id="16" name="Rectangle 12">
            <a:extLst>
              <a:ext uri="{FF2B5EF4-FFF2-40B4-BE49-F238E27FC236}">
                <a16:creationId xmlns:a16="http://schemas.microsoft.com/office/drawing/2014/main" id="{C71DF4E2-C49E-43DE-9D74-47884B4F864E}"/>
              </a:ext>
            </a:extLst>
          </p:cNvPr>
          <p:cNvSpPr>
            <a:spLocks noChangeArrowheads="1"/>
          </p:cNvSpPr>
          <p:nvPr/>
        </p:nvSpPr>
        <p:spPr bwMode="auto">
          <a:xfrm>
            <a:off x="8077200" y="3885847"/>
            <a:ext cx="152400" cy="609600"/>
          </a:xfrm>
          <a:prstGeom prst="rect">
            <a:avLst/>
          </a:prstGeom>
          <a:solidFill>
            <a:schemeClr val="accent1"/>
          </a:solidFill>
          <a:ln w="9525">
            <a:solidFill>
              <a:schemeClr val="tx1"/>
            </a:solidFill>
            <a:miter lim="800000"/>
            <a:headEnd/>
            <a:tailEnd/>
          </a:ln>
        </p:spPr>
        <p:txBody>
          <a:bodyPr wrap="none" anchor="ctr"/>
          <a:lstStyle/>
          <a:p>
            <a:endParaRPr lang="en-GB"/>
          </a:p>
        </p:txBody>
      </p:sp>
      <p:sp>
        <p:nvSpPr>
          <p:cNvPr id="17" name="Rectangle 13">
            <a:extLst>
              <a:ext uri="{FF2B5EF4-FFF2-40B4-BE49-F238E27FC236}">
                <a16:creationId xmlns:a16="http://schemas.microsoft.com/office/drawing/2014/main" id="{26A8A63B-A59A-4C06-944B-611FAABB35DE}"/>
              </a:ext>
            </a:extLst>
          </p:cNvPr>
          <p:cNvSpPr>
            <a:spLocks noChangeArrowheads="1"/>
          </p:cNvSpPr>
          <p:nvPr/>
        </p:nvSpPr>
        <p:spPr bwMode="auto">
          <a:xfrm>
            <a:off x="8229600" y="4038247"/>
            <a:ext cx="152400" cy="457200"/>
          </a:xfrm>
          <a:prstGeom prst="rect">
            <a:avLst/>
          </a:prstGeom>
          <a:solidFill>
            <a:schemeClr val="accent1"/>
          </a:solidFill>
          <a:ln w="9525">
            <a:solidFill>
              <a:schemeClr val="tx1"/>
            </a:solidFill>
            <a:miter lim="800000"/>
            <a:headEnd/>
            <a:tailEnd/>
          </a:ln>
        </p:spPr>
        <p:txBody>
          <a:bodyPr wrap="none" anchor="ctr"/>
          <a:lstStyle/>
          <a:p>
            <a:endParaRPr lang="en-GB"/>
          </a:p>
        </p:txBody>
      </p:sp>
      <p:sp>
        <p:nvSpPr>
          <p:cNvPr id="18" name="Rectangle 14">
            <a:extLst>
              <a:ext uri="{FF2B5EF4-FFF2-40B4-BE49-F238E27FC236}">
                <a16:creationId xmlns:a16="http://schemas.microsoft.com/office/drawing/2014/main" id="{3B637B11-EBBB-4472-8F69-EA47B898B2F5}"/>
              </a:ext>
            </a:extLst>
          </p:cNvPr>
          <p:cNvSpPr>
            <a:spLocks noChangeArrowheads="1"/>
          </p:cNvSpPr>
          <p:nvPr/>
        </p:nvSpPr>
        <p:spPr bwMode="auto">
          <a:xfrm>
            <a:off x="8382000" y="4266847"/>
            <a:ext cx="152400" cy="228600"/>
          </a:xfrm>
          <a:prstGeom prst="rect">
            <a:avLst/>
          </a:prstGeom>
          <a:solidFill>
            <a:schemeClr val="accent1"/>
          </a:solidFill>
          <a:ln w="9525">
            <a:solidFill>
              <a:schemeClr val="tx1"/>
            </a:solidFill>
            <a:miter lim="800000"/>
            <a:headEnd/>
            <a:tailEnd/>
          </a:ln>
        </p:spPr>
        <p:txBody>
          <a:bodyPr wrap="none" anchor="ctr"/>
          <a:lstStyle/>
          <a:p>
            <a:endParaRPr lang="en-GB"/>
          </a:p>
        </p:txBody>
      </p:sp>
      <p:sp>
        <p:nvSpPr>
          <p:cNvPr id="19" name="Rectangle 15">
            <a:extLst>
              <a:ext uri="{FF2B5EF4-FFF2-40B4-BE49-F238E27FC236}">
                <a16:creationId xmlns:a16="http://schemas.microsoft.com/office/drawing/2014/main" id="{C6C98D58-331B-4DE3-828B-49F653F99E01}"/>
              </a:ext>
            </a:extLst>
          </p:cNvPr>
          <p:cNvSpPr>
            <a:spLocks noChangeArrowheads="1"/>
          </p:cNvSpPr>
          <p:nvPr/>
        </p:nvSpPr>
        <p:spPr bwMode="auto">
          <a:xfrm>
            <a:off x="7467600" y="4266847"/>
            <a:ext cx="152400" cy="228600"/>
          </a:xfrm>
          <a:prstGeom prst="rect">
            <a:avLst/>
          </a:prstGeom>
          <a:solidFill>
            <a:schemeClr val="accent1"/>
          </a:solidFill>
          <a:ln w="9525">
            <a:solidFill>
              <a:schemeClr val="tx1"/>
            </a:solidFill>
            <a:miter lim="800000"/>
            <a:headEnd/>
            <a:tailEnd/>
          </a:ln>
        </p:spPr>
        <p:txBody>
          <a:bodyPr wrap="none" anchor="ctr"/>
          <a:lstStyle/>
          <a:p>
            <a:endParaRPr lang="en-GB"/>
          </a:p>
        </p:txBody>
      </p:sp>
      <p:sp>
        <p:nvSpPr>
          <p:cNvPr id="20" name="Rectangle 16">
            <a:extLst>
              <a:ext uri="{FF2B5EF4-FFF2-40B4-BE49-F238E27FC236}">
                <a16:creationId xmlns:a16="http://schemas.microsoft.com/office/drawing/2014/main" id="{1793D77A-7DE6-4F1C-900F-4B2A263B4F35}"/>
              </a:ext>
            </a:extLst>
          </p:cNvPr>
          <p:cNvSpPr>
            <a:spLocks noChangeArrowheads="1"/>
          </p:cNvSpPr>
          <p:nvPr/>
        </p:nvSpPr>
        <p:spPr bwMode="auto">
          <a:xfrm>
            <a:off x="8534400" y="4343047"/>
            <a:ext cx="152400" cy="152400"/>
          </a:xfrm>
          <a:prstGeom prst="rect">
            <a:avLst/>
          </a:prstGeom>
          <a:solidFill>
            <a:schemeClr val="accent1"/>
          </a:solidFill>
          <a:ln w="9525">
            <a:solidFill>
              <a:schemeClr val="tx1"/>
            </a:solidFill>
            <a:miter lim="800000"/>
            <a:headEnd/>
            <a:tailEnd/>
          </a:ln>
        </p:spPr>
        <p:txBody>
          <a:bodyPr wrap="none" anchor="ctr"/>
          <a:lstStyle/>
          <a:p>
            <a:endParaRPr lang="en-GB"/>
          </a:p>
        </p:txBody>
      </p:sp>
      <p:graphicFrame>
        <p:nvGraphicFramePr>
          <p:cNvPr id="21" name="Object 41">
            <a:hlinkClick r:id="" action="ppaction://ole?verb=0"/>
            <a:extLst>
              <a:ext uri="{FF2B5EF4-FFF2-40B4-BE49-F238E27FC236}">
                <a16:creationId xmlns:a16="http://schemas.microsoft.com/office/drawing/2014/main" id="{616AB3FC-E8DC-41D7-ABA5-E94666557ADC}"/>
              </a:ext>
            </a:extLst>
          </p:cNvPr>
          <p:cNvGraphicFramePr>
            <a:graphicFrameLocks/>
          </p:cNvGraphicFramePr>
          <p:nvPr>
            <p:extLst>
              <p:ext uri="{D42A27DB-BD31-4B8C-83A1-F6EECF244321}">
                <p14:modId xmlns:p14="http://schemas.microsoft.com/office/powerpoint/2010/main" val="2605582678"/>
              </p:ext>
            </p:extLst>
          </p:nvPr>
        </p:nvGraphicFramePr>
        <p:xfrm>
          <a:off x="5588000" y="3688557"/>
          <a:ext cx="1803400" cy="1274762"/>
        </p:xfrm>
        <a:graphic>
          <a:graphicData uri="http://schemas.openxmlformats.org/presentationml/2006/ole">
            <mc:AlternateContent xmlns:mc="http://schemas.openxmlformats.org/markup-compatibility/2006">
              <mc:Choice xmlns:v="urn:schemas-microsoft-com:vml" Requires="v">
                <p:oleObj name="Clip" r:id="rId2" imgW="1800275" imgH="1272553" progId="">
                  <p:embed/>
                </p:oleObj>
              </mc:Choice>
              <mc:Fallback>
                <p:oleObj name="Clip" r:id="rId2" imgW="1800275" imgH="1272553" progId="">
                  <p:embed/>
                  <p:pic>
                    <p:nvPicPr>
                      <p:cNvPr id="21" name="Object 41">
                        <a:hlinkClick r:id="" action="ppaction://ole?verb=0"/>
                        <a:extLst>
                          <a:ext uri="{FF2B5EF4-FFF2-40B4-BE49-F238E27FC236}">
                            <a16:creationId xmlns:a16="http://schemas.microsoft.com/office/drawing/2014/main" id="{616AB3FC-E8DC-41D7-ABA5-E94666557AD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0" y="3688557"/>
                        <a:ext cx="1803400" cy="12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2" name="Picture 17" descr="j0283537">
            <a:extLst>
              <a:ext uri="{FF2B5EF4-FFF2-40B4-BE49-F238E27FC236}">
                <a16:creationId xmlns:a16="http://schemas.microsoft.com/office/drawing/2014/main" id="{5686806D-C8A4-4486-B9FA-A39617FF27C1}"/>
              </a:ext>
            </a:extLst>
          </p:cNvPr>
          <p:cNvPicPr>
            <a:picLocks noChangeAspect="1" noChangeArrowheads="1" noCrop="1"/>
          </p:cNvPicPr>
          <p:nvPr/>
        </p:nvPicPr>
        <p:blipFill>
          <a:blip r:embed="rId4"/>
          <a:srcRect/>
          <a:stretch>
            <a:fillRect/>
          </a:stretch>
        </p:blipFill>
        <p:spPr bwMode="auto">
          <a:xfrm>
            <a:off x="4526279" y="1654289"/>
            <a:ext cx="990600" cy="962025"/>
          </a:xfrm>
          <a:prstGeom prst="rect">
            <a:avLst/>
          </a:prstGeom>
          <a:noFill/>
          <a:ln w="9525">
            <a:noFill/>
            <a:miter lim="800000"/>
            <a:headEnd/>
            <a:tailEnd/>
          </a:ln>
        </p:spPr>
      </p:pic>
      <p:graphicFrame>
        <p:nvGraphicFramePr>
          <p:cNvPr id="23" name="Object 40">
            <a:extLst>
              <a:ext uri="{FF2B5EF4-FFF2-40B4-BE49-F238E27FC236}">
                <a16:creationId xmlns:a16="http://schemas.microsoft.com/office/drawing/2014/main" id="{00D71499-1E9D-48A8-9826-C3F6E7574FFB}"/>
              </a:ext>
            </a:extLst>
          </p:cNvPr>
          <p:cNvGraphicFramePr>
            <a:graphicFrameLocks noChangeAspect="1"/>
          </p:cNvGraphicFramePr>
          <p:nvPr>
            <p:extLst>
              <p:ext uri="{D42A27DB-BD31-4B8C-83A1-F6EECF244321}">
                <p14:modId xmlns:p14="http://schemas.microsoft.com/office/powerpoint/2010/main" val="4123282292"/>
              </p:ext>
            </p:extLst>
          </p:nvPr>
        </p:nvGraphicFramePr>
        <p:xfrm>
          <a:off x="4485975" y="5004695"/>
          <a:ext cx="887413" cy="914400"/>
        </p:xfrm>
        <a:graphic>
          <a:graphicData uri="http://schemas.openxmlformats.org/presentationml/2006/ole">
            <mc:AlternateContent xmlns:mc="http://schemas.openxmlformats.org/markup-compatibility/2006">
              <mc:Choice xmlns:v="urn:schemas-microsoft-com:vml" Requires="v">
                <p:oleObj name="Equation" r:id="rId5" imgW="418918" imgH="431613" progId="">
                  <p:embed/>
                </p:oleObj>
              </mc:Choice>
              <mc:Fallback>
                <p:oleObj name="Equation" r:id="rId5" imgW="418918" imgH="431613" progId="">
                  <p:embed/>
                  <p:pic>
                    <p:nvPicPr>
                      <p:cNvPr id="23" name="Object 40">
                        <a:extLst>
                          <a:ext uri="{FF2B5EF4-FFF2-40B4-BE49-F238E27FC236}">
                            <a16:creationId xmlns:a16="http://schemas.microsoft.com/office/drawing/2014/main" id="{00D71499-1E9D-48A8-9826-C3F6E7574F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5975" y="5004695"/>
                        <a:ext cx="88741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93030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1BE1A2-AA3F-430C-905D-9C1DE27D7192}"/>
              </a:ext>
            </a:extLst>
          </p:cNvPr>
          <p:cNvSpPr>
            <a:spLocks noGrp="1"/>
          </p:cNvSpPr>
          <p:nvPr>
            <p:ph type="title"/>
          </p:nvPr>
        </p:nvSpPr>
        <p:spPr/>
        <p:txBody>
          <a:bodyPr/>
          <a:lstStyle/>
          <a:p>
            <a:r>
              <a:rPr lang="en-US" dirty="0"/>
              <a:t>Inferential Statistics</a:t>
            </a:r>
            <a:endParaRPr lang="fr-FR" dirty="0"/>
          </a:p>
        </p:txBody>
      </p:sp>
      <p:sp>
        <p:nvSpPr>
          <p:cNvPr id="3" name="Espace réservé du contenu 2">
            <a:extLst>
              <a:ext uri="{FF2B5EF4-FFF2-40B4-BE49-F238E27FC236}">
                <a16:creationId xmlns:a16="http://schemas.microsoft.com/office/drawing/2014/main" id="{A33E510A-D85B-44E0-8623-78C2AD35C7B7}"/>
              </a:ext>
            </a:extLst>
          </p:cNvPr>
          <p:cNvSpPr>
            <a:spLocks noGrp="1"/>
          </p:cNvSpPr>
          <p:nvPr>
            <p:ph sz="half" idx="1"/>
          </p:nvPr>
        </p:nvSpPr>
        <p:spPr/>
        <p:txBody>
          <a:bodyPr/>
          <a:lstStyle/>
          <a:p>
            <a:pPr marL="320675" indent="-320675" defTabSz="852488">
              <a:lnSpc>
                <a:spcPct val="110000"/>
              </a:lnSpc>
              <a:buClr>
                <a:schemeClr val="folHlink"/>
              </a:buClr>
              <a:buSzPct val="60000"/>
              <a:buFont typeface="Wingdings" pitchFamily="2" charset="2"/>
              <a:buChar char="n"/>
              <a:defRPr/>
            </a:pPr>
            <a:r>
              <a:rPr lang="en-US" kern="0" dirty="0"/>
              <a:t>Estimation</a:t>
            </a:r>
          </a:p>
          <a:p>
            <a:pPr marL="693738" lvl="1" indent="-268288" defTabSz="852488">
              <a:lnSpc>
                <a:spcPct val="110000"/>
              </a:lnSpc>
              <a:buClr>
                <a:schemeClr val="hlink"/>
              </a:buClr>
              <a:buSzPct val="55000"/>
              <a:buFont typeface="Wingdings" pitchFamily="2" charset="2"/>
              <a:buChar char="n"/>
              <a:defRPr/>
            </a:pPr>
            <a:r>
              <a:rPr lang="en-US" sz="2300" kern="0" dirty="0"/>
              <a:t>e.g., Estimate the population mean weight using the sample mean weight</a:t>
            </a:r>
          </a:p>
          <a:p>
            <a:pPr marL="693738" lvl="1" indent="-268288" defTabSz="852488">
              <a:lnSpc>
                <a:spcPct val="110000"/>
              </a:lnSpc>
              <a:buClr>
                <a:schemeClr val="hlink"/>
              </a:buClr>
              <a:buSzPct val="55000"/>
              <a:buFont typeface="Wingdings" pitchFamily="2" charset="2"/>
              <a:buChar char="n"/>
              <a:defRPr/>
            </a:pPr>
            <a:endParaRPr lang="en-US" sz="2300" kern="0" dirty="0"/>
          </a:p>
          <a:p>
            <a:pPr marL="320675" indent="-320675" defTabSz="852488">
              <a:lnSpc>
                <a:spcPct val="110000"/>
              </a:lnSpc>
              <a:buClr>
                <a:schemeClr val="folHlink"/>
              </a:buClr>
              <a:buSzPct val="60000"/>
              <a:buFont typeface="Wingdings" pitchFamily="2" charset="2"/>
              <a:buChar char="n"/>
              <a:defRPr/>
            </a:pPr>
            <a:r>
              <a:rPr lang="en-US" kern="0" dirty="0"/>
              <a:t>Hypothesis testing</a:t>
            </a:r>
          </a:p>
          <a:p>
            <a:pPr marL="693738" lvl="1" indent="-268288" defTabSz="852488">
              <a:lnSpc>
                <a:spcPct val="110000"/>
              </a:lnSpc>
              <a:buClr>
                <a:schemeClr val="hlink"/>
              </a:buClr>
              <a:buSzPct val="55000"/>
              <a:buFont typeface="Wingdings" pitchFamily="2" charset="2"/>
              <a:buChar char="n"/>
              <a:defRPr/>
            </a:pPr>
            <a:r>
              <a:rPr lang="en-US" sz="2300" kern="0" dirty="0"/>
              <a:t>e.g., Test the claim that the population mean weight is 70 kgs</a:t>
            </a:r>
          </a:p>
          <a:p>
            <a:endParaRPr lang="fr-FR" dirty="0"/>
          </a:p>
        </p:txBody>
      </p:sp>
      <p:sp>
        <p:nvSpPr>
          <p:cNvPr id="5" name="Espace réservé du pied de page 4">
            <a:extLst>
              <a:ext uri="{FF2B5EF4-FFF2-40B4-BE49-F238E27FC236}">
                <a16:creationId xmlns:a16="http://schemas.microsoft.com/office/drawing/2014/main" id="{77BF80C1-5EF5-433F-99E7-E1C78329B5E6}"/>
              </a:ext>
            </a:extLst>
          </p:cNvPr>
          <p:cNvSpPr>
            <a:spLocks noGrp="1"/>
          </p:cNvSpPr>
          <p:nvPr>
            <p:ph type="ftr" sz="quarter" idx="11"/>
          </p:nvPr>
        </p:nvSpPr>
        <p:spPr/>
        <p:txBody>
          <a:bodyPr/>
          <a:lstStyle/>
          <a:p>
            <a:r>
              <a:rPr lang="en-US" dirty="0"/>
              <a:t>AI Booster Week 02 – Session 01 - Franck JAOTOMBO &amp; Antoine SCHERRER 2023</a:t>
            </a:r>
            <a:endParaRPr lang="fr-FR" dirty="0"/>
          </a:p>
        </p:txBody>
      </p:sp>
      <p:sp>
        <p:nvSpPr>
          <p:cNvPr id="6" name="Espace réservé du numéro de diapositive 5">
            <a:extLst>
              <a:ext uri="{FF2B5EF4-FFF2-40B4-BE49-F238E27FC236}">
                <a16:creationId xmlns:a16="http://schemas.microsoft.com/office/drawing/2014/main" id="{51D5AEBC-0785-471D-A50B-1A2966F32B80}"/>
              </a:ext>
            </a:extLst>
          </p:cNvPr>
          <p:cNvSpPr>
            <a:spLocks noGrp="1"/>
          </p:cNvSpPr>
          <p:nvPr>
            <p:ph type="sldNum" sz="quarter" idx="12"/>
          </p:nvPr>
        </p:nvSpPr>
        <p:spPr/>
        <p:txBody>
          <a:bodyPr/>
          <a:lstStyle/>
          <a:p>
            <a:fld id="{F49EF4BE-7DC8-454E-8E3C-5967FFA3878F}" type="slidenum">
              <a:rPr lang="fr-FR" smtClean="0"/>
              <a:t>9</a:t>
            </a:fld>
            <a:endParaRPr lang="fr-FR"/>
          </a:p>
        </p:txBody>
      </p:sp>
      <p:pic>
        <p:nvPicPr>
          <p:cNvPr id="7" name="Picture 5">
            <a:extLst>
              <a:ext uri="{FF2B5EF4-FFF2-40B4-BE49-F238E27FC236}">
                <a16:creationId xmlns:a16="http://schemas.microsoft.com/office/drawing/2014/main" id="{C0128CE6-4F17-45DB-8EAB-EC032C186FF4}"/>
              </a:ext>
            </a:extLst>
          </p:cNvPr>
          <p:cNvPicPr>
            <a:picLocks noChangeArrowheads="1"/>
          </p:cNvPicPr>
          <p:nvPr/>
        </p:nvPicPr>
        <p:blipFill>
          <a:blip r:embed="rId2"/>
          <a:srcRect/>
          <a:stretch>
            <a:fillRect/>
          </a:stretch>
        </p:blipFill>
        <p:spPr bwMode="auto">
          <a:xfrm>
            <a:off x="7792735" y="1990819"/>
            <a:ext cx="3124200" cy="3048000"/>
          </a:xfrm>
          <a:prstGeom prst="rect">
            <a:avLst/>
          </a:prstGeom>
          <a:noFill/>
          <a:ln w="12700">
            <a:noFill/>
            <a:miter lim="800000"/>
            <a:headEnd/>
            <a:tailEnd/>
          </a:ln>
        </p:spPr>
      </p:pic>
      <p:sp>
        <p:nvSpPr>
          <p:cNvPr id="8" name="Rectangle 4">
            <a:extLst>
              <a:ext uri="{FF2B5EF4-FFF2-40B4-BE49-F238E27FC236}">
                <a16:creationId xmlns:a16="http://schemas.microsoft.com/office/drawing/2014/main" id="{6116EE6B-AC99-4E77-B155-F192DA0C9054}"/>
              </a:ext>
            </a:extLst>
          </p:cNvPr>
          <p:cNvSpPr>
            <a:spLocks noChangeArrowheads="1"/>
          </p:cNvSpPr>
          <p:nvPr/>
        </p:nvSpPr>
        <p:spPr bwMode="auto">
          <a:xfrm>
            <a:off x="451520" y="5248638"/>
            <a:ext cx="11136560" cy="688073"/>
          </a:xfrm>
          <a:prstGeom prst="rect">
            <a:avLst/>
          </a:prstGeom>
          <a:solidFill>
            <a:srgbClr val="CBDDF7"/>
          </a:solidFill>
          <a:ln w="12700">
            <a:solidFill>
              <a:schemeClr val="tx1"/>
            </a:solidFill>
            <a:miter lim="800000"/>
            <a:headEnd/>
            <a:tailEnd/>
          </a:ln>
        </p:spPr>
        <p:txBody>
          <a:bodyPr wrap="square" lIns="90488" tIns="44450" rIns="90488" bIns="44450">
            <a:spAutoFit/>
          </a:bodyPr>
          <a:lstStyle/>
          <a:p>
            <a:pPr algn="ctr" eaLnBrk="0" hangingPunct="0">
              <a:lnSpc>
                <a:spcPct val="80000"/>
              </a:lnSpc>
              <a:spcBef>
                <a:spcPct val="50000"/>
              </a:spcBef>
            </a:pPr>
            <a:r>
              <a:rPr lang="en-US" sz="2400" b="1" dirty="0">
                <a:solidFill>
                  <a:srgbClr val="000066"/>
                </a:solidFill>
              </a:rPr>
              <a:t>Inference is the process of drawing conclusions or making decisions about a </a:t>
            </a:r>
            <a:r>
              <a:rPr lang="en-US" sz="2400" b="1" dirty="0">
                <a:solidFill>
                  <a:srgbClr val="0000FF"/>
                </a:solidFill>
              </a:rPr>
              <a:t>population</a:t>
            </a:r>
            <a:r>
              <a:rPr lang="en-US" sz="2400" b="1" dirty="0">
                <a:solidFill>
                  <a:schemeClr val="bg2"/>
                </a:solidFill>
              </a:rPr>
              <a:t> </a:t>
            </a:r>
            <a:r>
              <a:rPr lang="en-US" sz="2400" b="1" dirty="0">
                <a:solidFill>
                  <a:srgbClr val="000066"/>
                </a:solidFill>
              </a:rPr>
              <a:t>based on </a:t>
            </a:r>
            <a:r>
              <a:rPr lang="en-US" sz="2400" b="1" dirty="0">
                <a:solidFill>
                  <a:srgbClr val="FF0000"/>
                </a:solidFill>
              </a:rPr>
              <a:t>sample</a:t>
            </a:r>
            <a:r>
              <a:rPr lang="en-US" sz="2400" b="1" dirty="0">
                <a:solidFill>
                  <a:srgbClr val="000066"/>
                </a:solidFill>
              </a:rPr>
              <a:t> results</a:t>
            </a:r>
          </a:p>
        </p:txBody>
      </p:sp>
    </p:spTree>
    <p:extLst>
      <p:ext uri="{BB962C8B-B14F-4D97-AF65-F5344CB8AC3E}">
        <p14:creationId xmlns:p14="http://schemas.microsoft.com/office/powerpoint/2010/main" val="8809307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4"/>
</p:tagLst>
</file>

<file path=ppt/tags/tag11.xml><?xml version="1.0" encoding="utf-8"?>
<p:tagLst xmlns:a="http://schemas.openxmlformats.org/drawingml/2006/main" xmlns:r="http://schemas.openxmlformats.org/officeDocument/2006/relationships" xmlns:p="http://schemas.openxmlformats.org/presentationml/2006/main">
  <p:tag name="NUM" val="1"/>
</p:tagLst>
</file>

<file path=ppt/tags/tag12.xml><?xml version="1.0" encoding="utf-8"?>
<p:tagLst xmlns:a="http://schemas.openxmlformats.org/drawingml/2006/main" xmlns:r="http://schemas.openxmlformats.org/officeDocument/2006/relationships" xmlns:p="http://schemas.openxmlformats.org/presentationml/2006/main">
  <p:tag name="NUM" val="2"/>
</p:tagLst>
</file>

<file path=ppt/tags/tag13.xml><?xml version="1.0" encoding="utf-8"?>
<p:tagLst xmlns:a="http://schemas.openxmlformats.org/drawingml/2006/main" xmlns:r="http://schemas.openxmlformats.org/officeDocument/2006/relationships" xmlns:p="http://schemas.openxmlformats.org/presentationml/2006/main">
  <p:tag name="NUM" val="3"/>
</p:tagLst>
</file>

<file path=ppt/tags/tag14.xml><?xml version="1.0" encoding="utf-8"?>
<p:tagLst xmlns:a="http://schemas.openxmlformats.org/drawingml/2006/main" xmlns:r="http://schemas.openxmlformats.org/officeDocument/2006/relationships" xmlns:p="http://schemas.openxmlformats.org/presentationml/2006/main">
  <p:tag name="NUM" val="4"/>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NUM" val="2"/>
</p:tagLst>
</file>

<file path=ppt/tags/tag17.xml><?xml version="1.0" encoding="utf-8"?>
<p:tagLst xmlns:a="http://schemas.openxmlformats.org/drawingml/2006/main" xmlns:r="http://schemas.openxmlformats.org/officeDocument/2006/relationships" xmlns:p="http://schemas.openxmlformats.org/presentationml/2006/main">
  <p:tag name="NUM" val="3"/>
</p:tagLst>
</file>

<file path=ppt/tags/tag18.xml><?xml version="1.0" encoding="utf-8"?>
<p:tagLst xmlns:a="http://schemas.openxmlformats.org/drawingml/2006/main" xmlns:r="http://schemas.openxmlformats.org/officeDocument/2006/relationships" xmlns:p="http://schemas.openxmlformats.org/presentationml/2006/main">
  <p:tag name="NUM" val="4"/>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2"/>
</p:tagLst>
</file>

<file path=ppt/tags/tag21.xml><?xml version="1.0" encoding="utf-8"?>
<p:tagLst xmlns:a="http://schemas.openxmlformats.org/drawingml/2006/main" xmlns:r="http://schemas.openxmlformats.org/officeDocument/2006/relationships" xmlns:p="http://schemas.openxmlformats.org/presentationml/2006/main">
  <p:tag name="NUM" val="3"/>
</p:tagLst>
</file>

<file path=ppt/tags/tag22.xml><?xml version="1.0" encoding="utf-8"?>
<p:tagLst xmlns:a="http://schemas.openxmlformats.org/drawingml/2006/main" xmlns:r="http://schemas.openxmlformats.org/officeDocument/2006/relationships" xmlns:p="http://schemas.openxmlformats.org/presentationml/2006/main">
  <p:tag name="NUM" val="4"/>
</p:tagLst>
</file>

<file path=ppt/tags/tag23.xml><?xml version="1.0" encoding="utf-8"?>
<p:tagLst xmlns:a="http://schemas.openxmlformats.org/drawingml/2006/main" xmlns:r="http://schemas.openxmlformats.org/officeDocument/2006/relationships" xmlns:p="http://schemas.openxmlformats.org/presentationml/2006/main">
  <p:tag name="NUM" val="1"/>
</p:tagLst>
</file>

<file path=ppt/tags/tag24.xml><?xml version="1.0" encoding="utf-8"?>
<p:tagLst xmlns:a="http://schemas.openxmlformats.org/drawingml/2006/main" xmlns:r="http://schemas.openxmlformats.org/officeDocument/2006/relationships" xmlns:p="http://schemas.openxmlformats.org/presentationml/2006/main">
  <p:tag name="NUM" val="2"/>
</p:tagLst>
</file>

<file path=ppt/tags/tag25.xml><?xml version="1.0" encoding="utf-8"?>
<p:tagLst xmlns:a="http://schemas.openxmlformats.org/drawingml/2006/main" xmlns:r="http://schemas.openxmlformats.org/officeDocument/2006/relationships" xmlns:p="http://schemas.openxmlformats.org/presentationml/2006/main">
  <p:tag name="NUM" val="3"/>
</p:tagLst>
</file>

<file path=ppt/tags/tag26.xml><?xml version="1.0" encoding="utf-8"?>
<p:tagLst xmlns:a="http://schemas.openxmlformats.org/drawingml/2006/main" xmlns:r="http://schemas.openxmlformats.org/officeDocument/2006/relationships" xmlns:p="http://schemas.openxmlformats.org/presentationml/2006/main">
  <p:tag name="NUM" val="4"/>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28.xml><?xml version="1.0" encoding="utf-8"?>
<p:tagLst xmlns:a="http://schemas.openxmlformats.org/drawingml/2006/main" xmlns:r="http://schemas.openxmlformats.org/officeDocument/2006/relationships" xmlns:p="http://schemas.openxmlformats.org/presentationml/2006/main">
  <p:tag name="NUM" val="3"/>
</p:tagLst>
</file>

<file path=ppt/tags/tag29.xml><?xml version="1.0" encoding="utf-8"?>
<p:tagLst xmlns:a="http://schemas.openxmlformats.org/drawingml/2006/main" xmlns:r="http://schemas.openxmlformats.org/officeDocument/2006/relationships" xmlns:p="http://schemas.openxmlformats.org/presentationml/2006/main">
  <p:tag name="NUM" val="4"/>
</p:tagLst>
</file>

<file path=ppt/tags/tag3.xml><?xml version="1.0" encoding="utf-8"?>
<p:tagLst xmlns:a="http://schemas.openxmlformats.org/drawingml/2006/main" xmlns:r="http://schemas.openxmlformats.org/officeDocument/2006/relationships" xmlns:p="http://schemas.openxmlformats.org/presentationml/2006/main">
  <p:tag name="NUM" val="4"/>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3"/>
</p:tagLst>
</file>

<file path=ppt/tags/tag6.xml><?xml version="1.0" encoding="utf-8"?>
<p:tagLst xmlns:a="http://schemas.openxmlformats.org/drawingml/2006/main" xmlns:r="http://schemas.openxmlformats.org/officeDocument/2006/relationships" xmlns:p="http://schemas.openxmlformats.org/presentationml/2006/main">
  <p:tag name="NUM" val="4"/>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3"/>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2" id="{F1C5A312-8716-4ACA-97DD-16A8222F796B}" vid="{49759F6D-8893-4A95-8C7F-E9AB926ABAE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9069</TotalTime>
  <Words>3505</Words>
  <Application>Microsoft Macintosh PowerPoint</Application>
  <PresentationFormat>Widescreen</PresentationFormat>
  <Paragraphs>536</Paragraphs>
  <Slides>51</Slides>
  <Notes>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51</vt:i4>
      </vt:variant>
    </vt:vector>
  </HeadingPairs>
  <TitlesOfParts>
    <vt:vector size="63" baseType="lpstr">
      <vt:lpstr>AppleGothic</vt:lpstr>
      <vt:lpstr>Noto Serif SC</vt:lpstr>
      <vt:lpstr>Arial</vt:lpstr>
      <vt:lpstr>Arial-BoldItalicMT</vt:lpstr>
      <vt:lpstr>Calibri</vt:lpstr>
      <vt:lpstr>Calibri Light</vt:lpstr>
      <vt:lpstr>Poppins SemiBold</vt:lpstr>
      <vt:lpstr>Times New Roman</vt:lpstr>
      <vt:lpstr>Wingdings</vt:lpstr>
      <vt:lpstr>Thème Office</vt:lpstr>
      <vt:lpstr>Clip</vt:lpstr>
      <vt:lpstr>Equation</vt:lpstr>
      <vt:lpstr>AI Booster – Week 02 Session 01 - Introduction</vt:lpstr>
      <vt:lpstr>Welcome!</vt:lpstr>
      <vt:lpstr>Outline &amp;  Program</vt:lpstr>
      <vt:lpstr>Teaching / learning materials</vt:lpstr>
      <vt:lpstr>Why do we need statistics ?</vt:lpstr>
      <vt:lpstr>Making decision in an uncertain environment</vt:lpstr>
      <vt:lpstr>Descriptive and Inferential Statistics</vt:lpstr>
      <vt:lpstr>Descriptive Statistics</vt:lpstr>
      <vt:lpstr>Inferential Statistics</vt:lpstr>
      <vt:lpstr>Basic Vocabulary of Statistics</vt:lpstr>
      <vt:lpstr>Population vs. Sample</vt:lpstr>
      <vt:lpstr>Types of Data Analysis</vt:lpstr>
      <vt:lpstr>What makes a data set ?</vt:lpstr>
      <vt:lpstr>Classification of Variables</vt:lpstr>
      <vt:lpstr>Levels of Measurement</vt:lpstr>
      <vt:lpstr>Describing Data Numerically</vt:lpstr>
      <vt:lpstr>PowerPoint Presentation</vt:lpstr>
      <vt:lpstr>Measures of Central Tendency</vt:lpstr>
      <vt:lpstr>Arithmetic Mean</vt:lpstr>
      <vt:lpstr>Arithmetic Mean : example</vt:lpstr>
      <vt:lpstr>Median</vt:lpstr>
      <vt:lpstr>Finding the Median</vt:lpstr>
      <vt:lpstr>Mode</vt:lpstr>
      <vt:lpstr>Example</vt:lpstr>
      <vt:lpstr>Geometric Mean</vt:lpstr>
      <vt:lpstr>Geometric mean : example</vt:lpstr>
      <vt:lpstr>Summary : Central Tendency</vt:lpstr>
      <vt:lpstr>Measures of Variability / Spread / Dispersion</vt:lpstr>
      <vt:lpstr>Range</vt:lpstr>
      <vt:lpstr>Disadvantages of the Range</vt:lpstr>
      <vt:lpstr>Interquartile Range</vt:lpstr>
      <vt:lpstr>Quartile Measures</vt:lpstr>
      <vt:lpstr>Quartiles : example</vt:lpstr>
      <vt:lpstr>Introduction to Box-and-Whisker Plot</vt:lpstr>
      <vt:lpstr>Constructing Full Boxplots</vt:lpstr>
      <vt:lpstr>Boxplots : illustration</vt:lpstr>
      <vt:lpstr>Shape of a distribution</vt:lpstr>
      <vt:lpstr>Variance</vt:lpstr>
      <vt:lpstr>Standard Deviation</vt:lpstr>
      <vt:lpstr>Comparing standard deviation</vt:lpstr>
      <vt:lpstr>Variability : summary</vt:lpstr>
      <vt:lpstr>Comparing variation : Coefficient of Variation</vt:lpstr>
      <vt:lpstr>Data cleaning</vt:lpstr>
      <vt:lpstr>Data cleaning</vt:lpstr>
      <vt:lpstr>Data cleaning</vt:lpstr>
      <vt:lpstr>Data cleaning</vt:lpstr>
      <vt:lpstr>Data cleaning</vt:lpstr>
      <vt:lpstr>Data cleaning</vt:lpstr>
      <vt:lpstr>Identifying irregularities in data</vt:lpstr>
      <vt:lpstr>Main kinds of irregularities</vt:lpstr>
      <vt:lpstr>Any questions ? + Let’s start coding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JAOTOMBO Franck</dc:creator>
  <cp:lastModifiedBy>SCHERRER Antoine</cp:lastModifiedBy>
  <cp:revision>338</cp:revision>
  <dcterms:created xsi:type="dcterms:W3CDTF">2020-11-21T15:34:50Z</dcterms:created>
  <dcterms:modified xsi:type="dcterms:W3CDTF">2023-09-17T16:47:25Z</dcterms:modified>
</cp:coreProperties>
</file>