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31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4" r:id="rId38"/>
    <p:sldId id="302" r:id="rId39"/>
    <p:sldId id="303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20" r:id="rId55"/>
    <p:sldId id="321" r:id="rId56"/>
    <p:sldId id="322" r:id="rId57"/>
    <p:sldId id="323" r:id="rId58"/>
    <p:sldId id="324" r:id="rId59"/>
    <p:sldId id="26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7FF"/>
    <a:srgbClr val="FFBDBD"/>
    <a:srgbClr val="FF8585"/>
    <a:srgbClr val="FFFFFF"/>
    <a:srgbClr val="4472C4"/>
    <a:srgbClr val="00B0F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E7AE3-E192-44F6-B8E3-4F8A9F4C5136}" v="7027" dt="2021-02-04T15:52:32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94660"/>
  </p:normalViewPr>
  <p:slideViewPr>
    <p:cSldViewPr snapToGrid="0">
      <p:cViewPr>
        <p:scale>
          <a:sx n="65" d="100"/>
          <a:sy n="65" d="100"/>
        </p:scale>
        <p:origin x="648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heard" userId="19c0242d34a4d94a" providerId="LiveId" clId="{417E7AE3-E192-44F6-B8E3-4F8A9F4C5136}"/>
    <pc:docChg chg="undo custSel addSld delSld modSld sldOrd modMainMaster">
      <pc:chgData name="David Sheard" userId="19c0242d34a4d94a" providerId="LiveId" clId="{417E7AE3-E192-44F6-B8E3-4F8A9F4C5136}" dt="2021-02-04T15:52:53.407" v="13212" actId="1076"/>
      <pc:docMkLst>
        <pc:docMk/>
      </pc:docMkLst>
      <pc:sldChg chg="modSp mod">
        <pc:chgData name="David Sheard" userId="19c0242d34a4d94a" providerId="LiveId" clId="{417E7AE3-E192-44F6-B8E3-4F8A9F4C5136}" dt="2021-01-31T13:33:40.926" v="160" actId="1076"/>
        <pc:sldMkLst>
          <pc:docMk/>
          <pc:sldMk cId="255795235" sldId="256"/>
        </pc:sldMkLst>
        <pc:spChg chg="mod">
          <ac:chgData name="David Sheard" userId="19c0242d34a4d94a" providerId="LiveId" clId="{417E7AE3-E192-44F6-B8E3-4F8A9F4C5136}" dt="2021-01-31T13:29:11.534" v="49" actId="20577"/>
          <ac:spMkLst>
            <pc:docMk/>
            <pc:sldMk cId="255795235" sldId="256"/>
            <ac:spMk id="2" creationId="{E9F9146F-854E-4D3B-8375-BC27C3465EFF}"/>
          </ac:spMkLst>
        </pc:spChg>
        <pc:spChg chg="mod">
          <ac:chgData name="David Sheard" userId="19c0242d34a4d94a" providerId="LiveId" clId="{417E7AE3-E192-44F6-B8E3-4F8A9F4C5136}" dt="2021-01-31T13:33:40.926" v="160" actId="1076"/>
          <ac:spMkLst>
            <pc:docMk/>
            <pc:sldMk cId="255795235" sldId="256"/>
            <ac:spMk id="3" creationId="{A03665EA-DCC4-45AE-903F-BF646F641DBD}"/>
          </ac:spMkLst>
        </pc:spChg>
      </pc:sldChg>
      <pc:sldChg chg="modSp new mod modAnim">
        <pc:chgData name="David Sheard" userId="19c0242d34a4d94a" providerId="LiveId" clId="{417E7AE3-E192-44F6-B8E3-4F8A9F4C5136}" dt="2021-02-04T14:29:14.021" v="13201" actId="20577"/>
        <pc:sldMkLst>
          <pc:docMk/>
          <pc:sldMk cId="3414683157" sldId="268"/>
        </pc:sldMkLst>
        <pc:spChg chg="mod">
          <ac:chgData name="David Sheard" userId="19c0242d34a4d94a" providerId="LiveId" clId="{417E7AE3-E192-44F6-B8E3-4F8A9F4C5136}" dt="2021-01-31T13:34:45.441" v="168" actId="20577"/>
          <ac:spMkLst>
            <pc:docMk/>
            <pc:sldMk cId="3414683157" sldId="268"/>
            <ac:spMk id="2" creationId="{D6E1BB9E-D71C-4FC8-8DEC-FF61266EEFFB}"/>
          </ac:spMkLst>
        </pc:spChg>
        <pc:spChg chg="mod">
          <ac:chgData name="David Sheard" userId="19c0242d34a4d94a" providerId="LiveId" clId="{417E7AE3-E192-44F6-B8E3-4F8A9F4C5136}" dt="2021-02-04T14:29:14.021" v="13201" actId="20577"/>
          <ac:spMkLst>
            <pc:docMk/>
            <pc:sldMk cId="3414683157" sldId="268"/>
            <ac:spMk id="3" creationId="{4836ADAA-8311-4AA0-8089-B10C6E4C2654}"/>
          </ac:spMkLst>
        </pc:spChg>
      </pc:sldChg>
      <pc:sldChg chg="modSp new mod modAnim">
        <pc:chgData name="David Sheard" userId="19c0242d34a4d94a" providerId="LiveId" clId="{417E7AE3-E192-44F6-B8E3-4F8A9F4C5136}" dt="2021-02-04T13:01:46.236" v="11794"/>
        <pc:sldMkLst>
          <pc:docMk/>
          <pc:sldMk cId="79274397" sldId="269"/>
        </pc:sldMkLst>
        <pc:spChg chg="mod">
          <ac:chgData name="David Sheard" userId="19c0242d34a4d94a" providerId="LiveId" clId="{417E7AE3-E192-44F6-B8E3-4F8A9F4C5136}" dt="2021-01-31T14:22:40.735" v="344" actId="20577"/>
          <ac:spMkLst>
            <pc:docMk/>
            <pc:sldMk cId="79274397" sldId="269"/>
            <ac:spMk id="2" creationId="{3FA57ECF-D23A-4395-B282-3847357648C9}"/>
          </ac:spMkLst>
        </pc:spChg>
        <pc:spChg chg="mod">
          <ac:chgData name="David Sheard" userId="19c0242d34a4d94a" providerId="LiveId" clId="{417E7AE3-E192-44F6-B8E3-4F8A9F4C5136}" dt="2021-02-01T22:39:12.491" v="6263" actId="20577"/>
          <ac:spMkLst>
            <pc:docMk/>
            <pc:sldMk cId="79274397" sldId="269"/>
            <ac:spMk id="3" creationId="{5722FB34-794C-4AF5-B8CE-CF0B6EB466D8}"/>
          </ac:spMkLst>
        </pc:spChg>
      </pc:sldChg>
      <pc:sldChg chg="modSp new mod">
        <pc:chgData name="David Sheard" userId="19c0242d34a4d94a" providerId="LiveId" clId="{417E7AE3-E192-44F6-B8E3-4F8A9F4C5136}" dt="2021-01-31T15:05:07.221" v="1623" actId="14100"/>
        <pc:sldMkLst>
          <pc:docMk/>
          <pc:sldMk cId="1564607498" sldId="270"/>
        </pc:sldMkLst>
        <pc:spChg chg="mod">
          <ac:chgData name="David Sheard" userId="19c0242d34a4d94a" providerId="LiveId" clId="{417E7AE3-E192-44F6-B8E3-4F8A9F4C5136}" dt="2021-01-31T15:05:07.221" v="1623" actId="14100"/>
          <ac:spMkLst>
            <pc:docMk/>
            <pc:sldMk cId="1564607498" sldId="270"/>
            <ac:spMk id="2" creationId="{CAE76D41-DDDC-4D8C-BB4E-59522C124E95}"/>
          </ac:spMkLst>
        </pc:spChg>
        <pc:spChg chg="mod">
          <ac:chgData name="David Sheard" userId="19c0242d34a4d94a" providerId="LiveId" clId="{417E7AE3-E192-44F6-B8E3-4F8A9F4C5136}" dt="2021-01-31T15:01:21.826" v="1609" actId="20577"/>
          <ac:spMkLst>
            <pc:docMk/>
            <pc:sldMk cId="1564607498" sldId="270"/>
            <ac:spMk id="3" creationId="{F9642DD8-D275-4600-8B20-B81E01889C19}"/>
          </ac:spMkLst>
        </pc:spChg>
      </pc:sldChg>
      <pc:sldChg chg="modSp new mod modAnim">
        <pc:chgData name="David Sheard" userId="19c0242d34a4d94a" providerId="LiveId" clId="{417E7AE3-E192-44F6-B8E3-4F8A9F4C5136}" dt="2021-02-04T13:01:49.715" v="11795"/>
        <pc:sldMkLst>
          <pc:docMk/>
          <pc:sldMk cId="3409272770" sldId="271"/>
        </pc:sldMkLst>
        <pc:spChg chg="mod">
          <ac:chgData name="David Sheard" userId="19c0242d34a4d94a" providerId="LiveId" clId="{417E7AE3-E192-44F6-B8E3-4F8A9F4C5136}" dt="2021-01-31T14:34:54.178" v="1045" actId="20577"/>
          <ac:spMkLst>
            <pc:docMk/>
            <pc:sldMk cId="3409272770" sldId="271"/>
            <ac:spMk id="2" creationId="{C052FA03-71D0-45BF-A3FC-CF7E36CDFF70}"/>
          </ac:spMkLst>
        </pc:spChg>
        <pc:spChg chg="mod">
          <ac:chgData name="David Sheard" userId="19c0242d34a4d94a" providerId="LiveId" clId="{417E7AE3-E192-44F6-B8E3-4F8A9F4C5136}" dt="2021-01-31T14:36:01.708" v="1180" actId="20577"/>
          <ac:spMkLst>
            <pc:docMk/>
            <pc:sldMk cId="3409272770" sldId="271"/>
            <ac:spMk id="3" creationId="{95D61998-A20A-475D-AFCF-DC7C4F39C519}"/>
          </ac:spMkLst>
        </pc:spChg>
      </pc:sldChg>
      <pc:sldChg chg="del">
        <pc:chgData name="David Sheard" userId="19c0242d34a4d94a" providerId="LiveId" clId="{417E7AE3-E192-44F6-B8E3-4F8A9F4C5136}" dt="2021-01-31T13:30:28.999" v="134" actId="47"/>
        <pc:sldMkLst>
          <pc:docMk/>
          <pc:sldMk cId="4034913172" sldId="271"/>
        </pc:sldMkLst>
      </pc:sldChg>
      <pc:sldChg chg="del">
        <pc:chgData name="David Sheard" userId="19c0242d34a4d94a" providerId="LiveId" clId="{417E7AE3-E192-44F6-B8E3-4F8A9F4C5136}" dt="2021-01-31T13:30:28.999" v="134" actId="47"/>
        <pc:sldMkLst>
          <pc:docMk/>
          <pc:sldMk cId="1022975220" sldId="272"/>
        </pc:sldMkLst>
      </pc:sldChg>
      <pc:sldChg chg="modSp new mod modAnim">
        <pc:chgData name="David Sheard" userId="19c0242d34a4d94a" providerId="LiveId" clId="{417E7AE3-E192-44F6-B8E3-4F8A9F4C5136}" dt="2021-02-04T13:01:53.682" v="11796"/>
        <pc:sldMkLst>
          <pc:docMk/>
          <pc:sldMk cId="1183401693" sldId="272"/>
        </pc:sldMkLst>
        <pc:spChg chg="mod">
          <ac:chgData name="David Sheard" userId="19c0242d34a4d94a" providerId="LiveId" clId="{417E7AE3-E192-44F6-B8E3-4F8A9F4C5136}" dt="2021-01-31T14:49:42.241" v="1206" actId="20577"/>
          <ac:spMkLst>
            <pc:docMk/>
            <pc:sldMk cId="1183401693" sldId="272"/>
            <ac:spMk id="2" creationId="{8E474C5B-9607-4D8D-8EB5-31A7B16087BB}"/>
          </ac:spMkLst>
        </pc:spChg>
        <pc:spChg chg="mod">
          <ac:chgData name="David Sheard" userId="19c0242d34a4d94a" providerId="LiveId" clId="{417E7AE3-E192-44F6-B8E3-4F8A9F4C5136}" dt="2021-01-31T18:49:06.195" v="4072" actId="20577"/>
          <ac:spMkLst>
            <pc:docMk/>
            <pc:sldMk cId="1183401693" sldId="272"/>
            <ac:spMk id="3" creationId="{B0CFBDCE-D9AE-46A8-9BC8-8801ABB19C98}"/>
          </ac:spMkLst>
        </pc:spChg>
      </pc:sldChg>
      <pc:sldChg chg="modSp new mod modAnim">
        <pc:chgData name="David Sheard" userId="19c0242d34a4d94a" providerId="LiveId" clId="{417E7AE3-E192-44F6-B8E3-4F8A9F4C5136}" dt="2021-02-04T14:54:36.663" v="13208" actId="20577"/>
        <pc:sldMkLst>
          <pc:docMk/>
          <pc:sldMk cId="1171422459" sldId="273"/>
        </pc:sldMkLst>
        <pc:spChg chg="mod">
          <ac:chgData name="David Sheard" userId="19c0242d34a4d94a" providerId="LiveId" clId="{417E7AE3-E192-44F6-B8E3-4F8A9F4C5136}" dt="2021-01-31T15:08:27.571" v="1643" actId="20577"/>
          <ac:spMkLst>
            <pc:docMk/>
            <pc:sldMk cId="1171422459" sldId="273"/>
            <ac:spMk id="2" creationId="{6E440BA3-275B-49E2-AF94-CCEDBAFE9A67}"/>
          </ac:spMkLst>
        </pc:spChg>
        <pc:spChg chg="mod">
          <ac:chgData name="David Sheard" userId="19c0242d34a4d94a" providerId="LiveId" clId="{417E7AE3-E192-44F6-B8E3-4F8A9F4C5136}" dt="2021-02-04T14:54:36.663" v="13208" actId="20577"/>
          <ac:spMkLst>
            <pc:docMk/>
            <pc:sldMk cId="1171422459" sldId="273"/>
            <ac:spMk id="3" creationId="{DD64991E-A07E-48DA-9D8F-04377CA24EA3}"/>
          </ac:spMkLst>
        </pc:spChg>
      </pc:sldChg>
      <pc:sldChg chg="del">
        <pc:chgData name="David Sheard" userId="19c0242d34a4d94a" providerId="LiveId" clId="{417E7AE3-E192-44F6-B8E3-4F8A9F4C5136}" dt="2021-01-31T13:30:28.999" v="134" actId="47"/>
        <pc:sldMkLst>
          <pc:docMk/>
          <pc:sldMk cId="3603170067" sldId="273"/>
        </pc:sldMkLst>
      </pc:sldChg>
      <pc:sldChg chg="del">
        <pc:chgData name="David Sheard" userId="19c0242d34a4d94a" providerId="LiveId" clId="{417E7AE3-E192-44F6-B8E3-4F8A9F4C5136}" dt="2021-01-31T13:30:28.999" v="134" actId="47"/>
        <pc:sldMkLst>
          <pc:docMk/>
          <pc:sldMk cId="821044863" sldId="274"/>
        </pc:sldMkLst>
      </pc:sldChg>
      <pc:sldChg chg="modSp new mod modAnim">
        <pc:chgData name="David Sheard" userId="19c0242d34a4d94a" providerId="LiveId" clId="{417E7AE3-E192-44F6-B8E3-4F8A9F4C5136}" dt="2021-02-04T13:02:10.121" v="11798"/>
        <pc:sldMkLst>
          <pc:docMk/>
          <pc:sldMk cId="4151917805" sldId="274"/>
        </pc:sldMkLst>
        <pc:spChg chg="mod">
          <ac:chgData name="David Sheard" userId="19c0242d34a4d94a" providerId="LiveId" clId="{417E7AE3-E192-44F6-B8E3-4F8A9F4C5136}" dt="2021-01-31T15:11:41.778" v="1964" actId="20577"/>
          <ac:spMkLst>
            <pc:docMk/>
            <pc:sldMk cId="4151917805" sldId="274"/>
            <ac:spMk id="2" creationId="{175CBE69-105B-4048-AC9D-CC5E5F831CA7}"/>
          </ac:spMkLst>
        </pc:spChg>
        <pc:spChg chg="mod">
          <ac:chgData name="David Sheard" userId="19c0242d34a4d94a" providerId="LiveId" clId="{417E7AE3-E192-44F6-B8E3-4F8A9F4C5136}" dt="2021-01-31T15:24:26.291" v="2214" actId="20577"/>
          <ac:spMkLst>
            <pc:docMk/>
            <pc:sldMk cId="4151917805" sldId="274"/>
            <ac:spMk id="3" creationId="{1AF56E21-C367-46D9-AE27-B2D97287B316}"/>
          </ac:spMkLst>
        </pc:spChg>
      </pc:sldChg>
      <pc:sldChg chg="del">
        <pc:chgData name="David Sheard" userId="19c0242d34a4d94a" providerId="LiveId" clId="{417E7AE3-E192-44F6-B8E3-4F8A9F4C5136}" dt="2021-01-31T13:30:28.999" v="134" actId="47"/>
        <pc:sldMkLst>
          <pc:docMk/>
          <pc:sldMk cId="326628610" sldId="275"/>
        </pc:sldMkLst>
      </pc:sldChg>
      <pc:sldChg chg="modSp new mod modAnim">
        <pc:chgData name="David Sheard" userId="19c0242d34a4d94a" providerId="LiveId" clId="{417E7AE3-E192-44F6-B8E3-4F8A9F4C5136}" dt="2021-02-04T13:02:14.418" v="11799"/>
        <pc:sldMkLst>
          <pc:docMk/>
          <pc:sldMk cId="2760030795" sldId="275"/>
        </pc:sldMkLst>
        <pc:spChg chg="mod">
          <ac:chgData name="David Sheard" userId="19c0242d34a4d94a" providerId="LiveId" clId="{417E7AE3-E192-44F6-B8E3-4F8A9F4C5136}" dt="2021-01-31T15:26:47.173" v="2233" actId="20577"/>
          <ac:spMkLst>
            <pc:docMk/>
            <pc:sldMk cId="2760030795" sldId="275"/>
            <ac:spMk id="2" creationId="{4CA5CE43-29A1-4E03-940C-A2FE331DEF6E}"/>
          </ac:spMkLst>
        </pc:spChg>
        <pc:spChg chg="mod">
          <ac:chgData name="David Sheard" userId="19c0242d34a4d94a" providerId="LiveId" clId="{417E7AE3-E192-44F6-B8E3-4F8A9F4C5136}" dt="2021-02-04T12:54:21.957" v="11529"/>
          <ac:spMkLst>
            <pc:docMk/>
            <pc:sldMk cId="2760030795" sldId="275"/>
            <ac:spMk id="3" creationId="{A9DE6AF9-14E8-4007-83F3-E69055C6B0A4}"/>
          </ac:spMkLst>
        </pc:spChg>
      </pc:sldChg>
      <pc:sldChg chg="addSp delSp modSp new mod modAnim">
        <pc:chgData name="David Sheard" userId="19c0242d34a4d94a" providerId="LiveId" clId="{417E7AE3-E192-44F6-B8E3-4F8A9F4C5136}" dt="2021-02-04T13:02:18.439" v="11800"/>
        <pc:sldMkLst>
          <pc:docMk/>
          <pc:sldMk cId="350880099" sldId="276"/>
        </pc:sldMkLst>
        <pc:spChg chg="mod">
          <ac:chgData name="David Sheard" userId="19c0242d34a4d94a" providerId="LiveId" clId="{417E7AE3-E192-44F6-B8E3-4F8A9F4C5136}" dt="2021-01-31T17:25:10.235" v="2607" actId="20577"/>
          <ac:spMkLst>
            <pc:docMk/>
            <pc:sldMk cId="350880099" sldId="276"/>
            <ac:spMk id="2" creationId="{247A129B-D368-4F05-B278-8726D2653B05}"/>
          </ac:spMkLst>
        </pc:spChg>
        <pc:spChg chg="mod">
          <ac:chgData name="David Sheard" userId="19c0242d34a4d94a" providerId="LiveId" clId="{417E7AE3-E192-44F6-B8E3-4F8A9F4C5136}" dt="2021-01-31T17:28:41.614" v="2711" actId="14100"/>
          <ac:spMkLst>
            <pc:docMk/>
            <pc:sldMk cId="350880099" sldId="276"/>
            <ac:spMk id="3" creationId="{92423313-F245-4A09-A04F-C5989139ADAB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4" creationId="{20E5BEB1-0ECC-4561-8B83-51B4DCB5F385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5" creationId="{981D204D-A59C-4341-894F-0E4E7EA5302D}"/>
          </ac:spMkLst>
        </pc:spChg>
        <pc:spChg chg="add del mod topLvl">
          <ac:chgData name="David Sheard" userId="19c0242d34a4d94a" providerId="LiveId" clId="{417E7AE3-E192-44F6-B8E3-4F8A9F4C5136}" dt="2021-01-31T17:42:30.142" v="2907" actId="478"/>
          <ac:spMkLst>
            <pc:docMk/>
            <pc:sldMk cId="350880099" sldId="276"/>
            <ac:spMk id="6" creationId="{E3BF28A3-FD53-4955-8A9D-84619F2AAEFF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7" creationId="{14272705-5B7C-466E-B2D9-30FA43F54B7A}"/>
          </ac:spMkLst>
        </pc:spChg>
        <pc:spChg chg="add del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8" creationId="{6910DBB6-DC9C-40EB-8321-80A751BD1572}"/>
          </ac:spMkLst>
        </pc:spChg>
        <pc:spChg chg="add del mod topLvl">
          <ac:chgData name="David Sheard" userId="19c0242d34a4d94a" providerId="LiveId" clId="{417E7AE3-E192-44F6-B8E3-4F8A9F4C5136}" dt="2021-01-31T17:44:55.164" v="2917" actId="478"/>
          <ac:spMkLst>
            <pc:docMk/>
            <pc:sldMk cId="350880099" sldId="276"/>
            <ac:spMk id="9" creationId="{18168AE6-F565-43E2-8621-24BC328EBFB9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10" creationId="{F1C699F5-66C1-4961-9D43-2423856D8835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11" creationId="{13BF2EF4-2AB5-475B-92FC-985A236394F0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12" creationId="{9F73BC65-A400-4FC6-8EDC-3C469A1A1AD5}"/>
          </ac:spMkLst>
        </pc:spChg>
        <pc:spChg chg="add del mod">
          <ac:chgData name="David Sheard" userId="19c0242d34a4d94a" providerId="LiveId" clId="{417E7AE3-E192-44F6-B8E3-4F8A9F4C5136}" dt="2021-01-31T17:38:49.931" v="2855" actId="478"/>
          <ac:spMkLst>
            <pc:docMk/>
            <pc:sldMk cId="350880099" sldId="276"/>
            <ac:spMk id="13" creationId="{29B3E311-45E6-4690-9140-B2CF18ACEF94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14" creationId="{429E6B75-DD66-4C52-A593-C3251FEEAD82}"/>
          </ac:spMkLst>
        </pc:spChg>
        <pc:spChg chg="add del mod">
          <ac:chgData name="David Sheard" userId="19c0242d34a4d94a" providerId="LiveId" clId="{417E7AE3-E192-44F6-B8E3-4F8A9F4C5136}" dt="2021-01-31T17:38:47.885" v="2854" actId="478"/>
          <ac:spMkLst>
            <pc:docMk/>
            <pc:sldMk cId="350880099" sldId="276"/>
            <ac:spMk id="15" creationId="{A804F3DB-9B56-448D-8C6D-047242069CC6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16" creationId="{3047CA7D-3CED-49A9-B8E2-E85A51196289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17" creationId="{E5747AB3-75D1-45BD-B2BF-9A0A42FBFD28}"/>
          </ac:spMkLst>
        </pc:spChg>
        <pc:spChg chg="add mod topLvl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23" creationId="{555DFED3-7A52-44C4-A79F-AC0D875CBCF4}"/>
          </ac:spMkLst>
        </pc:spChg>
        <pc:spChg chg="add mod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39" creationId="{ED834EF5-90FC-4CC0-926E-8CFC9C4FD19A}"/>
          </ac:spMkLst>
        </pc:spChg>
        <pc:spChg chg="add mod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40" creationId="{3779C4EF-B46A-464E-A11E-A2EF7507C060}"/>
          </ac:spMkLst>
        </pc:spChg>
        <pc:spChg chg="add mod">
          <ac:chgData name="David Sheard" userId="19c0242d34a4d94a" providerId="LiveId" clId="{417E7AE3-E192-44F6-B8E3-4F8A9F4C5136}" dt="2021-01-31T17:51:25.164" v="2997" actId="165"/>
          <ac:spMkLst>
            <pc:docMk/>
            <pc:sldMk cId="350880099" sldId="276"/>
            <ac:spMk id="41" creationId="{53615A66-9ED3-4C38-96A5-EFED9F454344}"/>
          </ac:spMkLst>
        </pc:spChg>
        <pc:grpChg chg="add del mod">
          <ac:chgData name="David Sheard" userId="19c0242d34a4d94a" providerId="LiveId" clId="{417E7AE3-E192-44F6-B8E3-4F8A9F4C5136}" dt="2021-01-31T17:40:56.565" v="2872" actId="165"/>
          <ac:grpSpMkLst>
            <pc:docMk/>
            <pc:sldMk cId="350880099" sldId="276"/>
            <ac:grpSpMk id="18" creationId="{D8B127E3-40CD-494E-84BD-ECB6106BD1D2}"/>
          </ac:grpSpMkLst>
        </pc:grpChg>
        <pc:grpChg chg="add del mod">
          <ac:chgData name="David Sheard" userId="19c0242d34a4d94a" providerId="LiveId" clId="{417E7AE3-E192-44F6-B8E3-4F8A9F4C5136}" dt="2021-01-31T17:40:52.362" v="2871" actId="165"/>
          <ac:grpSpMkLst>
            <pc:docMk/>
            <pc:sldMk cId="350880099" sldId="276"/>
            <ac:grpSpMk id="19" creationId="{47DB82B8-1D19-47FC-B8E9-22031E85B8ED}"/>
          </ac:grpSpMkLst>
        </pc:grpChg>
        <pc:grpChg chg="add del mod">
          <ac:chgData name="David Sheard" userId="19c0242d34a4d94a" providerId="LiveId" clId="{417E7AE3-E192-44F6-B8E3-4F8A9F4C5136}" dt="2021-01-31T17:40:03.496" v="2867" actId="165"/>
          <ac:grpSpMkLst>
            <pc:docMk/>
            <pc:sldMk cId="350880099" sldId="276"/>
            <ac:grpSpMk id="20" creationId="{5EC4B954-9C3E-4DE5-A97E-956451580DEC}"/>
          </ac:grpSpMkLst>
        </pc:grpChg>
        <pc:grpChg chg="add del mod">
          <ac:chgData name="David Sheard" userId="19c0242d34a4d94a" providerId="LiveId" clId="{417E7AE3-E192-44F6-B8E3-4F8A9F4C5136}" dt="2021-01-31T17:39:58.542" v="2866" actId="165"/>
          <ac:grpSpMkLst>
            <pc:docMk/>
            <pc:sldMk cId="350880099" sldId="276"/>
            <ac:grpSpMk id="21" creationId="{D265FC7E-DF5E-4237-A7F2-19C0352B8960}"/>
          </ac:grpSpMkLst>
        </pc:grpChg>
        <pc:grpChg chg="add del mod">
          <ac:chgData name="David Sheard" userId="19c0242d34a4d94a" providerId="LiveId" clId="{417E7AE3-E192-44F6-B8E3-4F8A9F4C5136}" dt="2021-01-31T17:42:22.693" v="2906" actId="165"/>
          <ac:grpSpMkLst>
            <pc:docMk/>
            <pc:sldMk cId="350880099" sldId="276"/>
            <ac:grpSpMk id="22" creationId="{C73D6F02-BE2E-403A-AC70-8674771A0095}"/>
          </ac:grpSpMkLst>
        </pc:grpChg>
        <pc:grpChg chg="add del mod">
          <ac:chgData name="David Sheard" userId="19c0242d34a4d94a" providerId="LiveId" clId="{417E7AE3-E192-44F6-B8E3-4F8A9F4C5136}" dt="2021-01-31T17:49:53.865" v="2987" actId="165"/>
          <ac:grpSpMkLst>
            <pc:docMk/>
            <pc:sldMk cId="350880099" sldId="276"/>
            <ac:grpSpMk id="24" creationId="{B79D2079-36E2-47C1-956F-CF2DE5BEBE79}"/>
          </ac:grpSpMkLst>
        </pc:grpChg>
        <pc:grpChg chg="add mod topLvl">
          <ac:chgData name="David Sheard" userId="19c0242d34a4d94a" providerId="LiveId" clId="{417E7AE3-E192-44F6-B8E3-4F8A9F4C5136}" dt="2021-01-31T17:51:25.164" v="2997" actId="165"/>
          <ac:grpSpMkLst>
            <pc:docMk/>
            <pc:sldMk cId="350880099" sldId="276"/>
            <ac:grpSpMk id="42" creationId="{74482086-B870-4F1D-899C-AA2C9EF584F0}"/>
          </ac:grpSpMkLst>
        </pc:grpChg>
        <pc:grpChg chg="add mod topLvl">
          <ac:chgData name="David Sheard" userId="19c0242d34a4d94a" providerId="LiveId" clId="{417E7AE3-E192-44F6-B8E3-4F8A9F4C5136}" dt="2021-01-31T17:51:25.164" v="2997" actId="165"/>
          <ac:grpSpMkLst>
            <pc:docMk/>
            <pc:sldMk cId="350880099" sldId="276"/>
            <ac:grpSpMk id="43" creationId="{20C92249-511F-4D71-8860-3CBB1B896395}"/>
          </ac:grpSpMkLst>
        </pc:grpChg>
        <pc:grpChg chg="add mod topLvl">
          <ac:chgData name="David Sheard" userId="19c0242d34a4d94a" providerId="LiveId" clId="{417E7AE3-E192-44F6-B8E3-4F8A9F4C5136}" dt="2021-01-31T17:51:25.164" v="2997" actId="165"/>
          <ac:grpSpMkLst>
            <pc:docMk/>
            <pc:sldMk cId="350880099" sldId="276"/>
            <ac:grpSpMk id="44" creationId="{21263FBF-4487-41D4-AEBB-B10E1AD6280C}"/>
          </ac:grpSpMkLst>
        </pc:grpChg>
        <pc:grpChg chg="add mod topLvl">
          <ac:chgData name="David Sheard" userId="19c0242d34a4d94a" providerId="LiveId" clId="{417E7AE3-E192-44F6-B8E3-4F8A9F4C5136}" dt="2021-01-31T17:51:25.164" v="2997" actId="165"/>
          <ac:grpSpMkLst>
            <pc:docMk/>
            <pc:sldMk cId="350880099" sldId="276"/>
            <ac:grpSpMk id="45" creationId="{3469ED2D-5530-4E91-96D7-29E41ABF38CA}"/>
          </ac:grpSpMkLst>
        </pc:grpChg>
        <pc:grpChg chg="add mod topLvl">
          <ac:chgData name="David Sheard" userId="19c0242d34a4d94a" providerId="LiveId" clId="{417E7AE3-E192-44F6-B8E3-4F8A9F4C5136}" dt="2021-01-31T17:51:25.164" v="2997" actId="165"/>
          <ac:grpSpMkLst>
            <pc:docMk/>
            <pc:sldMk cId="350880099" sldId="276"/>
            <ac:grpSpMk id="46" creationId="{A67660B6-B38F-4256-AAEB-3A19A5FB3285}"/>
          </ac:grpSpMkLst>
        </pc:grpChg>
        <pc:grpChg chg="add mod topLvl">
          <ac:chgData name="David Sheard" userId="19c0242d34a4d94a" providerId="LiveId" clId="{417E7AE3-E192-44F6-B8E3-4F8A9F4C5136}" dt="2021-01-31T17:51:25.164" v="2997" actId="165"/>
          <ac:grpSpMkLst>
            <pc:docMk/>
            <pc:sldMk cId="350880099" sldId="276"/>
            <ac:grpSpMk id="47" creationId="{DCF74FCC-AC6E-445C-90BF-2F1296717C68}"/>
          </ac:grpSpMkLst>
        </pc:grpChg>
        <pc:grpChg chg="add mod topLvl">
          <ac:chgData name="David Sheard" userId="19c0242d34a4d94a" providerId="LiveId" clId="{417E7AE3-E192-44F6-B8E3-4F8A9F4C5136}" dt="2021-01-31T17:51:25.164" v="2997" actId="165"/>
          <ac:grpSpMkLst>
            <pc:docMk/>
            <pc:sldMk cId="350880099" sldId="276"/>
            <ac:grpSpMk id="48" creationId="{BE4DBC74-02CF-40EF-97FE-A1052D41F4AF}"/>
          </ac:grpSpMkLst>
        </pc:grpChg>
        <pc:grpChg chg="add del mod">
          <ac:chgData name="David Sheard" userId="19c0242d34a4d94a" providerId="LiveId" clId="{417E7AE3-E192-44F6-B8E3-4F8A9F4C5136}" dt="2021-01-31T17:51:25.164" v="2997" actId="165"/>
          <ac:grpSpMkLst>
            <pc:docMk/>
            <pc:sldMk cId="350880099" sldId="276"/>
            <ac:grpSpMk id="49" creationId="{961C9245-B8B8-4934-829A-2A89AC54B94B}"/>
          </ac:grpSpMkLst>
        </pc:grpChg>
        <pc:cxnChg chg="add mod">
          <ac:chgData name="David Sheard" userId="19c0242d34a4d94a" providerId="LiveId" clId="{417E7AE3-E192-44F6-B8E3-4F8A9F4C5136}" dt="2021-01-31T17:51:25.164" v="2997" actId="165"/>
          <ac:cxnSpMkLst>
            <pc:docMk/>
            <pc:sldMk cId="350880099" sldId="276"/>
            <ac:cxnSpMk id="26" creationId="{F0DE252C-DA19-45F6-90B7-F8DBD9CBBE2A}"/>
          </ac:cxnSpMkLst>
        </pc:cxnChg>
        <pc:cxnChg chg="add mod">
          <ac:chgData name="David Sheard" userId="19c0242d34a4d94a" providerId="LiveId" clId="{417E7AE3-E192-44F6-B8E3-4F8A9F4C5136}" dt="2021-01-31T17:51:25.164" v="2997" actId="165"/>
          <ac:cxnSpMkLst>
            <pc:docMk/>
            <pc:sldMk cId="350880099" sldId="276"/>
            <ac:cxnSpMk id="27" creationId="{26181006-42A8-4C2B-97BA-90FEA9FFDF7A}"/>
          </ac:cxnSpMkLst>
        </pc:cxnChg>
        <pc:cxnChg chg="add mod">
          <ac:chgData name="David Sheard" userId="19c0242d34a4d94a" providerId="LiveId" clId="{417E7AE3-E192-44F6-B8E3-4F8A9F4C5136}" dt="2021-01-31T17:51:25.164" v="2997" actId="165"/>
          <ac:cxnSpMkLst>
            <pc:docMk/>
            <pc:sldMk cId="350880099" sldId="276"/>
            <ac:cxnSpMk id="30" creationId="{BB3863A4-0F4A-40EA-AA23-54CBD236715F}"/>
          </ac:cxnSpMkLst>
        </pc:cxnChg>
        <pc:cxnChg chg="add mod">
          <ac:chgData name="David Sheard" userId="19c0242d34a4d94a" providerId="LiveId" clId="{417E7AE3-E192-44F6-B8E3-4F8A9F4C5136}" dt="2021-01-31T17:51:25.164" v="2997" actId="165"/>
          <ac:cxnSpMkLst>
            <pc:docMk/>
            <pc:sldMk cId="350880099" sldId="276"/>
            <ac:cxnSpMk id="33" creationId="{D5652D84-7F7A-441B-A57C-C00EE3725C8B}"/>
          </ac:cxnSpMkLst>
        </pc:cxnChg>
        <pc:cxnChg chg="add mod">
          <ac:chgData name="David Sheard" userId="19c0242d34a4d94a" providerId="LiveId" clId="{417E7AE3-E192-44F6-B8E3-4F8A9F4C5136}" dt="2021-01-31T17:51:25.164" v="2997" actId="165"/>
          <ac:cxnSpMkLst>
            <pc:docMk/>
            <pc:sldMk cId="350880099" sldId="276"/>
            <ac:cxnSpMk id="36" creationId="{EB51FEAB-E96F-46D5-9C33-204A637D4D19}"/>
          </ac:cxnSpMkLst>
        </pc:cxnChg>
      </pc:sldChg>
      <pc:sldChg chg="del">
        <pc:chgData name="David Sheard" userId="19c0242d34a4d94a" providerId="LiveId" clId="{417E7AE3-E192-44F6-B8E3-4F8A9F4C5136}" dt="2021-01-31T13:30:28.999" v="134" actId="47"/>
        <pc:sldMkLst>
          <pc:docMk/>
          <pc:sldMk cId="2160590955" sldId="276"/>
        </pc:sldMkLst>
      </pc:sldChg>
      <pc:sldChg chg="del">
        <pc:chgData name="David Sheard" userId="19c0242d34a4d94a" providerId="LiveId" clId="{417E7AE3-E192-44F6-B8E3-4F8A9F4C5136}" dt="2021-01-31T13:30:28.999" v="134" actId="47"/>
        <pc:sldMkLst>
          <pc:docMk/>
          <pc:sldMk cId="1849793493" sldId="277"/>
        </pc:sldMkLst>
      </pc:sldChg>
      <pc:sldChg chg="addSp delSp modSp new mod modAnim">
        <pc:chgData name="David Sheard" userId="19c0242d34a4d94a" providerId="LiveId" clId="{417E7AE3-E192-44F6-B8E3-4F8A9F4C5136}" dt="2021-02-04T13:02:28.276" v="11801"/>
        <pc:sldMkLst>
          <pc:docMk/>
          <pc:sldMk cId="2209457656" sldId="277"/>
        </pc:sldMkLst>
        <pc:spChg chg="mod">
          <ac:chgData name="David Sheard" userId="19c0242d34a4d94a" providerId="LiveId" clId="{417E7AE3-E192-44F6-B8E3-4F8A9F4C5136}" dt="2021-01-31T17:53:20.175" v="3021" actId="20577"/>
          <ac:spMkLst>
            <pc:docMk/>
            <pc:sldMk cId="2209457656" sldId="277"/>
            <ac:spMk id="2" creationId="{D3407284-8FC5-4FA8-B224-CE19998CE5DF}"/>
          </ac:spMkLst>
        </pc:spChg>
        <pc:spChg chg="mod">
          <ac:chgData name="David Sheard" userId="19c0242d34a4d94a" providerId="LiveId" clId="{417E7AE3-E192-44F6-B8E3-4F8A9F4C5136}" dt="2021-02-01T22:38:36.588" v="6235" actId="27636"/>
          <ac:spMkLst>
            <pc:docMk/>
            <pc:sldMk cId="2209457656" sldId="277"/>
            <ac:spMk id="3" creationId="{6B14DDFF-0893-4464-A5F6-B169726D3AF2}"/>
          </ac:spMkLst>
        </pc:spChg>
        <pc:spChg chg="add mod">
          <ac:chgData name="David Sheard" userId="19c0242d34a4d94a" providerId="LiveId" clId="{417E7AE3-E192-44F6-B8E3-4F8A9F4C5136}" dt="2021-01-31T17:58:57.633" v="3285" actId="164"/>
          <ac:spMkLst>
            <pc:docMk/>
            <pc:sldMk cId="2209457656" sldId="277"/>
            <ac:spMk id="4" creationId="{78192AB9-8B49-4E96-9DBD-9DB806534CFD}"/>
          </ac:spMkLst>
        </pc:spChg>
        <pc:spChg chg="mod">
          <ac:chgData name="David Sheard" userId="19c0242d34a4d94a" providerId="LiveId" clId="{417E7AE3-E192-44F6-B8E3-4F8A9F4C5136}" dt="2021-01-31T17:55:14.442" v="3182"/>
          <ac:spMkLst>
            <pc:docMk/>
            <pc:sldMk cId="2209457656" sldId="277"/>
            <ac:spMk id="6" creationId="{4D017C32-E17F-4F31-ADCC-07BE0CA1E814}"/>
          </ac:spMkLst>
        </pc:spChg>
        <pc:spChg chg="mod">
          <ac:chgData name="David Sheard" userId="19c0242d34a4d94a" providerId="LiveId" clId="{417E7AE3-E192-44F6-B8E3-4F8A9F4C5136}" dt="2021-01-31T17:55:14.442" v="3182"/>
          <ac:spMkLst>
            <pc:docMk/>
            <pc:sldMk cId="2209457656" sldId="277"/>
            <ac:spMk id="7" creationId="{82A6ACA1-8DCB-475F-A3B7-DA6E473456F1}"/>
          </ac:spMkLst>
        </pc:spChg>
        <pc:spChg chg="mod">
          <ac:chgData name="David Sheard" userId="19c0242d34a4d94a" providerId="LiveId" clId="{417E7AE3-E192-44F6-B8E3-4F8A9F4C5136}" dt="2021-01-31T17:55:14.442" v="3182"/>
          <ac:spMkLst>
            <pc:docMk/>
            <pc:sldMk cId="2209457656" sldId="277"/>
            <ac:spMk id="9" creationId="{367739B2-2935-4F83-AE63-1E308C5087E1}"/>
          </ac:spMkLst>
        </pc:spChg>
        <pc:spChg chg="mod">
          <ac:chgData name="David Sheard" userId="19c0242d34a4d94a" providerId="LiveId" clId="{417E7AE3-E192-44F6-B8E3-4F8A9F4C5136}" dt="2021-01-31T17:55:14.442" v="3182"/>
          <ac:spMkLst>
            <pc:docMk/>
            <pc:sldMk cId="2209457656" sldId="277"/>
            <ac:spMk id="10" creationId="{7DAEEB2D-FD81-460E-A6C7-CDFA8D6BCE89}"/>
          </ac:spMkLst>
        </pc:spChg>
        <pc:spChg chg="del mod">
          <ac:chgData name="David Sheard" userId="19c0242d34a4d94a" providerId="LiveId" clId="{417E7AE3-E192-44F6-B8E3-4F8A9F4C5136}" dt="2021-01-31T17:55:57.053" v="3203" actId="478"/>
          <ac:spMkLst>
            <pc:docMk/>
            <pc:sldMk cId="2209457656" sldId="277"/>
            <ac:spMk id="12" creationId="{2FAC1BED-7B51-483B-BAA0-BF569821E5D1}"/>
          </ac:spMkLst>
        </pc:spChg>
        <pc:spChg chg="mod topLvl">
          <ac:chgData name="David Sheard" userId="19c0242d34a4d94a" providerId="LiveId" clId="{417E7AE3-E192-44F6-B8E3-4F8A9F4C5136}" dt="2021-01-31T17:56:57.566" v="3215" actId="164"/>
          <ac:spMkLst>
            <pc:docMk/>
            <pc:sldMk cId="2209457656" sldId="277"/>
            <ac:spMk id="13" creationId="{A241B93F-2217-4815-A574-22CCC320946E}"/>
          </ac:spMkLst>
        </pc:spChg>
        <pc:spChg chg="del mod">
          <ac:chgData name="David Sheard" userId="19c0242d34a4d94a" providerId="LiveId" clId="{417E7AE3-E192-44F6-B8E3-4F8A9F4C5136}" dt="2021-01-31T17:55:54.448" v="3202" actId="478"/>
          <ac:spMkLst>
            <pc:docMk/>
            <pc:sldMk cId="2209457656" sldId="277"/>
            <ac:spMk id="14" creationId="{C50F24D1-FF9D-4A40-9132-7AB12FE21147}"/>
          </ac:spMkLst>
        </pc:spChg>
        <pc:spChg chg="del mod">
          <ac:chgData name="David Sheard" userId="19c0242d34a4d94a" providerId="LiveId" clId="{417E7AE3-E192-44F6-B8E3-4F8A9F4C5136}" dt="2021-01-31T17:55:23.688" v="3184" actId="478"/>
          <ac:spMkLst>
            <pc:docMk/>
            <pc:sldMk cId="2209457656" sldId="277"/>
            <ac:spMk id="17" creationId="{85A1DD8A-D4E9-4E8C-823F-ADC1237885A2}"/>
          </ac:spMkLst>
        </pc:spChg>
        <pc:spChg chg="mod topLvl">
          <ac:chgData name="David Sheard" userId="19c0242d34a4d94a" providerId="LiveId" clId="{417E7AE3-E192-44F6-B8E3-4F8A9F4C5136}" dt="2021-01-31T17:56:57.566" v="3215" actId="164"/>
          <ac:spMkLst>
            <pc:docMk/>
            <pc:sldMk cId="2209457656" sldId="277"/>
            <ac:spMk id="18" creationId="{D5153334-7534-4475-A2F8-B11E590BD944}"/>
          </ac:spMkLst>
        </pc:spChg>
        <pc:spChg chg="del mod">
          <ac:chgData name="David Sheard" userId="19c0242d34a4d94a" providerId="LiveId" clId="{417E7AE3-E192-44F6-B8E3-4F8A9F4C5136}" dt="2021-01-31T17:55:20.727" v="3183" actId="478"/>
          <ac:spMkLst>
            <pc:docMk/>
            <pc:sldMk cId="2209457656" sldId="277"/>
            <ac:spMk id="19" creationId="{932A3BE5-539B-4737-8970-688CF7B87DBB}"/>
          </ac:spMkLst>
        </pc:spChg>
        <pc:spChg chg="mod">
          <ac:chgData name="David Sheard" userId="19c0242d34a4d94a" providerId="LiveId" clId="{417E7AE3-E192-44F6-B8E3-4F8A9F4C5136}" dt="2021-01-31T17:55:14.442" v="3182"/>
          <ac:spMkLst>
            <pc:docMk/>
            <pc:sldMk cId="2209457656" sldId="277"/>
            <ac:spMk id="23" creationId="{4C0473C7-CBA7-433E-B917-AD5E3C606C36}"/>
          </ac:spMkLst>
        </pc:spChg>
        <pc:spChg chg="del mod topLvl">
          <ac:chgData name="David Sheard" userId="19c0242d34a4d94a" providerId="LiveId" clId="{417E7AE3-E192-44F6-B8E3-4F8A9F4C5136}" dt="2021-01-31T17:56:01.850" v="3205" actId="478"/>
          <ac:spMkLst>
            <pc:docMk/>
            <pc:sldMk cId="2209457656" sldId="277"/>
            <ac:spMk id="26" creationId="{78376EAE-E477-4C2F-81E4-7634AB54A744}"/>
          </ac:spMkLst>
        </pc:spChg>
        <pc:spChg chg="mod topLvl">
          <ac:chgData name="David Sheard" userId="19c0242d34a4d94a" providerId="LiveId" clId="{417E7AE3-E192-44F6-B8E3-4F8A9F4C5136}" dt="2021-01-31T17:58:57.633" v="3285" actId="164"/>
          <ac:spMkLst>
            <pc:docMk/>
            <pc:sldMk cId="2209457656" sldId="277"/>
            <ac:spMk id="29" creationId="{CB2D4CE7-E3AD-430B-AC80-F4B970E5E4AC}"/>
          </ac:spMkLst>
        </pc:spChg>
        <pc:spChg chg="add mod">
          <ac:chgData name="David Sheard" userId="19c0242d34a4d94a" providerId="LiveId" clId="{417E7AE3-E192-44F6-B8E3-4F8A9F4C5136}" dt="2021-02-01T22:38:09.218" v="6199" actId="20577"/>
          <ac:spMkLst>
            <pc:docMk/>
            <pc:sldMk cId="2209457656" sldId="277"/>
            <ac:spMk id="37" creationId="{21517826-2523-4C4B-B8B2-86C2162C70C2}"/>
          </ac:spMkLst>
        </pc:spChg>
        <pc:spChg chg="add mod">
          <ac:chgData name="David Sheard" userId="19c0242d34a4d94a" providerId="LiveId" clId="{417E7AE3-E192-44F6-B8E3-4F8A9F4C5136}" dt="2021-02-01T22:38:14.415" v="6205" actId="20577"/>
          <ac:spMkLst>
            <pc:docMk/>
            <pc:sldMk cId="2209457656" sldId="277"/>
            <ac:spMk id="38" creationId="{46DD2AD2-9764-489A-BFAE-E52E28DBA467}"/>
          </ac:spMkLst>
        </pc:spChg>
        <pc:spChg chg="add mod">
          <ac:chgData name="David Sheard" userId="19c0242d34a4d94a" providerId="LiveId" clId="{417E7AE3-E192-44F6-B8E3-4F8A9F4C5136}" dt="2021-02-01T22:38:45.405" v="6247" actId="20577"/>
          <ac:spMkLst>
            <pc:docMk/>
            <pc:sldMk cId="2209457656" sldId="277"/>
            <ac:spMk id="40" creationId="{49CDB3F0-044E-426A-B022-DCAB912EDB56}"/>
          </ac:spMkLst>
        </pc:spChg>
        <pc:spChg chg="mod">
          <ac:chgData name="David Sheard" userId="19c0242d34a4d94a" providerId="LiveId" clId="{417E7AE3-E192-44F6-B8E3-4F8A9F4C5136}" dt="2021-01-31T18:04:23.948" v="3454" actId="6549"/>
          <ac:spMkLst>
            <pc:docMk/>
            <pc:sldMk cId="2209457656" sldId="277"/>
            <ac:spMk id="42" creationId="{13EE6C63-4A94-44DE-B094-E4A18BC7A3C2}"/>
          </ac:spMkLst>
        </pc:spChg>
        <pc:spChg chg="mod">
          <ac:chgData name="David Sheard" userId="19c0242d34a4d94a" providerId="LiveId" clId="{417E7AE3-E192-44F6-B8E3-4F8A9F4C5136}" dt="2021-01-31T18:04:23.948" v="3454" actId="6549"/>
          <ac:spMkLst>
            <pc:docMk/>
            <pc:sldMk cId="2209457656" sldId="277"/>
            <ac:spMk id="46" creationId="{8010F75E-77E3-49C4-BFDD-98FFBC8D70F7}"/>
          </ac:spMkLst>
        </pc:spChg>
        <pc:spChg chg="mod">
          <ac:chgData name="David Sheard" userId="19c0242d34a4d94a" providerId="LiveId" clId="{417E7AE3-E192-44F6-B8E3-4F8A9F4C5136}" dt="2021-02-01T22:38:18.968" v="6211" actId="20577"/>
          <ac:spMkLst>
            <pc:docMk/>
            <pc:sldMk cId="2209457656" sldId="277"/>
            <ac:spMk id="47" creationId="{077DA887-FEB5-4E57-80FD-F068B5CBD0C3}"/>
          </ac:spMkLst>
        </pc:spChg>
        <pc:spChg chg="mod">
          <ac:chgData name="David Sheard" userId="19c0242d34a4d94a" providerId="LiveId" clId="{417E7AE3-E192-44F6-B8E3-4F8A9F4C5136}" dt="2021-02-01T22:38:24.644" v="6217" actId="20577"/>
          <ac:spMkLst>
            <pc:docMk/>
            <pc:sldMk cId="2209457656" sldId="277"/>
            <ac:spMk id="48" creationId="{C97B039E-C466-426A-8674-4CCE839800F7}"/>
          </ac:spMkLst>
        </pc:spChg>
        <pc:spChg chg="mod">
          <ac:chgData name="David Sheard" userId="19c0242d34a4d94a" providerId="LiveId" clId="{417E7AE3-E192-44F6-B8E3-4F8A9F4C5136}" dt="2021-01-31T18:04:23.948" v="3454" actId="6549"/>
          <ac:spMkLst>
            <pc:docMk/>
            <pc:sldMk cId="2209457656" sldId="277"/>
            <ac:spMk id="49" creationId="{6499BB1D-D76A-47E1-8DBB-399DE1BDA51C}"/>
          </ac:spMkLst>
        </pc:spChg>
        <pc:spChg chg="mod">
          <ac:chgData name="David Sheard" userId="19c0242d34a4d94a" providerId="LiveId" clId="{417E7AE3-E192-44F6-B8E3-4F8A9F4C5136}" dt="2021-01-31T18:04:23.948" v="3454" actId="6549"/>
          <ac:spMkLst>
            <pc:docMk/>
            <pc:sldMk cId="2209457656" sldId="277"/>
            <ac:spMk id="50" creationId="{D784D8AA-BB3F-4261-9745-35AE0B3909ED}"/>
          </ac:spMkLst>
        </pc:spChg>
        <pc:spChg chg="add mod">
          <ac:chgData name="David Sheard" userId="19c0242d34a4d94a" providerId="LiveId" clId="{417E7AE3-E192-44F6-B8E3-4F8A9F4C5136}" dt="2021-01-31T18:04:36.800" v="3455" actId="164"/>
          <ac:spMkLst>
            <pc:docMk/>
            <pc:sldMk cId="2209457656" sldId="277"/>
            <ac:spMk id="52" creationId="{6E49E7DA-255F-4C34-AAB6-12B284B692BD}"/>
          </ac:spMkLst>
        </pc:spChg>
        <pc:spChg chg="add mod">
          <ac:chgData name="David Sheard" userId="19c0242d34a4d94a" providerId="LiveId" clId="{417E7AE3-E192-44F6-B8E3-4F8A9F4C5136}" dt="2021-01-31T18:05:53.934" v="3464" actId="164"/>
          <ac:spMkLst>
            <pc:docMk/>
            <pc:sldMk cId="2209457656" sldId="277"/>
            <ac:spMk id="54" creationId="{C887AC6E-194E-4478-B08B-39E37BE88185}"/>
          </ac:spMkLst>
        </pc:spChg>
        <pc:spChg chg="add mod">
          <ac:chgData name="David Sheard" userId="19c0242d34a4d94a" providerId="LiveId" clId="{417E7AE3-E192-44F6-B8E3-4F8A9F4C5136}" dt="2021-01-31T18:05:49.598" v="3463" actId="164"/>
          <ac:spMkLst>
            <pc:docMk/>
            <pc:sldMk cId="2209457656" sldId="277"/>
            <ac:spMk id="55" creationId="{1A34EF98-561D-4DF1-8EEC-EA6535D72A4F}"/>
          </ac:spMkLst>
        </pc:spChg>
        <pc:grpChg chg="add del mod">
          <ac:chgData name="David Sheard" userId="19c0242d34a4d94a" providerId="LiveId" clId="{417E7AE3-E192-44F6-B8E3-4F8A9F4C5136}" dt="2021-01-31T17:56:08.288" v="3206" actId="478"/>
          <ac:grpSpMkLst>
            <pc:docMk/>
            <pc:sldMk cId="2209457656" sldId="277"/>
            <ac:grpSpMk id="5" creationId="{1D1D883F-41C9-4D7F-A586-2F03B7390C05}"/>
          </ac:grpSpMkLst>
        </pc:grpChg>
        <pc:grpChg chg="add del mod">
          <ac:chgData name="David Sheard" userId="19c0242d34a4d94a" providerId="LiveId" clId="{417E7AE3-E192-44F6-B8E3-4F8A9F4C5136}" dt="2021-01-31T17:55:29.792" v="3185" actId="478"/>
          <ac:grpSpMkLst>
            <pc:docMk/>
            <pc:sldMk cId="2209457656" sldId="277"/>
            <ac:grpSpMk id="8" creationId="{1EB5230A-5641-4D9C-BBD9-B1839E4BB2C6}"/>
          </ac:grpSpMkLst>
        </pc:grpChg>
        <pc:grpChg chg="add del mod">
          <ac:chgData name="David Sheard" userId="19c0242d34a4d94a" providerId="LiveId" clId="{417E7AE3-E192-44F6-B8E3-4F8A9F4C5136}" dt="2021-01-31T17:56:26.159" v="3209" actId="165"/>
          <ac:grpSpMkLst>
            <pc:docMk/>
            <pc:sldMk cId="2209457656" sldId="277"/>
            <ac:grpSpMk id="11" creationId="{229E95D8-52E6-444E-B019-746973E84639}"/>
          </ac:grpSpMkLst>
        </pc:grpChg>
        <pc:grpChg chg="add del mod">
          <ac:chgData name="David Sheard" userId="19c0242d34a4d94a" providerId="LiveId" clId="{417E7AE3-E192-44F6-B8E3-4F8A9F4C5136}" dt="2021-01-31T17:56:32.780" v="3210" actId="165"/>
          <ac:grpSpMkLst>
            <pc:docMk/>
            <pc:sldMk cId="2209457656" sldId="277"/>
            <ac:grpSpMk id="16" creationId="{51D9256E-22D2-4B21-A9CF-799A00FA70BB}"/>
          </ac:grpSpMkLst>
        </pc:grpChg>
        <pc:grpChg chg="add del mod">
          <ac:chgData name="David Sheard" userId="19c0242d34a4d94a" providerId="LiveId" clId="{417E7AE3-E192-44F6-B8E3-4F8A9F4C5136}" dt="2021-01-31T17:55:32.281" v="3186" actId="478"/>
          <ac:grpSpMkLst>
            <pc:docMk/>
            <pc:sldMk cId="2209457656" sldId="277"/>
            <ac:grpSpMk id="21" creationId="{3DDBE4AF-59BC-4003-A8C9-4263F5465E98}"/>
          </ac:grpSpMkLst>
        </pc:grpChg>
        <pc:grpChg chg="add del mod">
          <ac:chgData name="David Sheard" userId="19c0242d34a4d94a" providerId="LiveId" clId="{417E7AE3-E192-44F6-B8E3-4F8A9F4C5136}" dt="2021-01-31T17:56:01.850" v="3205" actId="478"/>
          <ac:grpSpMkLst>
            <pc:docMk/>
            <pc:sldMk cId="2209457656" sldId="277"/>
            <ac:grpSpMk id="24" creationId="{4DFBD8E0-D4C3-463F-9F3C-A7EED7DF2A19}"/>
          </ac:grpSpMkLst>
        </pc:grpChg>
        <pc:grpChg chg="add del mod">
          <ac:chgData name="David Sheard" userId="19c0242d34a4d94a" providerId="LiveId" clId="{417E7AE3-E192-44F6-B8E3-4F8A9F4C5136}" dt="2021-01-31T17:56:14.040" v="3207" actId="478"/>
          <ac:grpSpMkLst>
            <pc:docMk/>
            <pc:sldMk cId="2209457656" sldId="277"/>
            <ac:grpSpMk id="27" creationId="{50EC53BE-7A6C-44FB-98CD-BC86F8FDAFB4}"/>
          </ac:grpSpMkLst>
        </pc:grpChg>
        <pc:grpChg chg="add mod">
          <ac:chgData name="David Sheard" userId="19c0242d34a4d94a" providerId="LiveId" clId="{417E7AE3-E192-44F6-B8E3-4F8A9F4C5136}" dt="2021-01-31T17:58:57.633" v="3285" actId="164"/>
          <ac:grpSpMkLst>
            <pc:docMk/>
            <pc:sldMk cId="2209457656" sldId="277"/>
            <ac:grpSpMk id="30" creationId="{6937CD51-A8C6-47A4-AF68-B66F0E12D70A}"/>
          </ac:grpSpMkLst>
        </pc:grpChg>
        <pc:grpChg chg="add mod">
          <ac:chgData name="David Sheard" userId="19c0242d34a4d94a" providerId="LiveId" clId="{417E7AE3-E192-44F6-B8E3-4F8A9F4C5136}" dt="2021-01-31T18:04:36.800" v="3455" actId="164"/>
          <ac:grpSpMkLst>
            <pc:docMk/>
            <pc:sldMk cId="2209457656" sldId="277"/>
            <ac:grpSpMk id="39" creationId="{3BE273B8-C7EA-40D4-A10F-D0906A2E5E53}"/>
          </ac:grpSpMkLst>
        </pc:grpChg>
        <pc:grpChg chg="add mod">
          <ac:chgData name="David Sheard" userId="19c0242d34a4d94a" providerId="LiveId" clId="{417E7AE3-E192-44F6-B8E3-4F8A9F4C5136}" dt="2021-01-31T18:05:49.598" v="3463" actId="164"/>
          <ac:grpSpMkLst>
            <pc:docMk/>
            <pc:sldMk cId="2209457656" sldId="277"/>
            <ac:grpSpMk id="41" creationId="{951F1BC0-C93E-446B-81EC-70282E2BCA84}"/>
          </ac:grpSpMkLst>
        </pc:grpChg>
        <pc:grpChg chg="mod">
          <ac:chgData name="David Sheard" userId="19c0242d34a4d94a" providerId="LiveId" clId="{417E7AE3-E192-44F6-B8E3-4F8A9F4C5136}" dt="2021-01-31T18:04:23.948" v="3454" actId="6549"/>
          <ac:grpSpMkLst>
            <pc:docMk/>
            <pc:sldMk cId="2209457656" sldId="277"/>
            <ac:grpSpMk id="45" creationId="{1E116353-295D-4A29-AF7E-A1103B332E94}"/>
          </ac:grpSpMkLst>
        </pc:grpChg>
        <pc:grpChg chg="add mod">
          <ac:chgData name="David Sheard" userId="19c0242d34a4d94a" providerId="LiveId" clId="{417E7AE3-E192-44F6-B8E3-4F8A9F4C5136}" dt="2021-01-31T18:05:53.934" v="3464" actId="164"/>
          <ac:grpSpMkLst>
            <pc:docMk/>
            <pc:sldMk cId="2209457656" sldId="277"/>
            <ac:grpSpMk id="53" creationId="{D5EB4114-AC7B-4512-A698-A08A3E9C6C08}"/>
          </ac:grpSpMkLst>
        </pc:grpChg>
        <pc:grpChg chg="add mod">
          <ac:chgData name="David Sheard" userId="19c0242d34a4d94a" providerId="LiveId" clId="{417E7AE3-E192-44F6-B8E3-4F8A9F4C5136}" dt="2021-01-31T18:05:49.598" v="3463" actId="164"/>
          <ac:grpSpMkLst>
            <pc:docMk/>
            <pc:sldMk cId="2209457656" sldId="277"/>
            <ac:grpSpMk id="56" creationId="{18462C53-C0D7-49F8-B27A-DC3DE193C31E}"/>
          </ac:grpSpMkLst>
        </pc:grpChg>
        <pc:grpChg chg="add mod">
          <ac:chgData name="David Sheard" userId="19c0242d34a4d94a" providerId="LiveId" clId="{417E7AE3-E192-44F6-B8E3-4F8A9F4C5136}" dt="2021-01-31T18:05:53.934" v="3464" actId="164"/>
          <ac:grpSpMkLst>
            <pc:docMk/>
            <pc:sldMk cId="2209457656" sldId="277"/>
            <ac:grpSpMk id="57" creationId="{D3A6F079-1922-4361-A238-35882064181C}"/>
          </ac:grpSpMkLst>
        </pc:grpChg>
        <pc:cxnChg chg="mod topLvl">
          <ac:chgData name="David Sheard" userId="19c0242d34a4d94a" providerId="LiveId" clId="{417E7AE3-E192-44F6-B8E3-4F8A9F4C5136}" dt="2021-01-31T17:58:57.633" v="3285" actId="164"/>
          <ac:cxnSpMkLst>
            <pc:docMk/>
            <pc:sldMk cId="2209457656" sldId="277"/>
            <ac:cxnSpMk id="15" creationId="{CCCD10A7-17E4-4AC7-8E88-559D7CB91329}"/>
          </ac:cxnSpMkLst>
        </pc:cxnChg>
        <pc:cxnChg chg="mod topLvl">
          <ac:chgData name="David Sheard" userId="19c0242d34a4d94a" providerId="LiveId" clId="{417E7AE3-E192-44F6-B8E3-4F8A9F4C5136}" dt="2021-01-31T17:58:57.633" v="3285" actId="164"/>
          <ac:cxnSpMkLst>
            <pc:docMk/>
            <pc:sldMk cId="2209457656" sldId="277"/>
            <ac:cxnSpMk id="20" creationId="{D2460FA0-55B7-4C49-8A35-F9DEE8BF3CD5}"/>
          </ac:cxnSpMkLst>
        </pc:cxnChg>
        <pc:cxnChg chg="mod">
          <ac:chgData name="David Sheard" userId="19c0242d34a4d94a" providerId="LiveId" clId="{417E7AE3-E192-44F6-B8E3-4F8A9F4C5136}" dt="2021-01-31T17:55:32.281" v="3186" actId="478"/>
          <ac:cxnSpMkLst>
            <pc:docMk/>
            <pc:sldMk cId="2209457656" sldId="277"/>
            <ac:cxnSpMk id="22" creationId="{5E822420-EDE4-4740-884C-A1D2C56BB16A}"/>
          </ac:cxnSpMkLst>
        </pc:cxnChg>
        <pc:cxnChg chg="mod topLvl">
          <ac:chgData name="David Sheard" userId="19c0242d34a4d94a" providerId="LiveId" clId="{417E7AE3-E192-44F6-B8E3-4F8A9F4C5136}" dt="2021-01-31T17:58:24.357" v="3273" actId="693"/>
          <ac:cxnSpMkLst>
            <pc:docMk/>
            <pc:sldMk cId="2209457656" sldId="277"/>
            <ac:cxnSpMk id="25" creationId="{52032309-03C8-4F66-A07B-E7C3EA2575D1}"/>
          </ac:cxnSpMkLst>
        </pc:cxnChg>
        <pc:cxnChg chg="del mod topLvl">
          <ac:chgData name="David Sheard" userId="19c0242d34a4d94a" providerId="LiveId" clId="{417E7AE3-E192-44F6-B8E3-4F8A9F4C5136}" dt="2021-01-31T17:56:14.040" v="3207" actId="478"/>
          <ac:cxnSpMkLst>
            <pc:docMk/>
            <pc:sldMk cId="2209457656" sldId="277"/>
            <ac:cxnSpMk id="28" creationId="{2D0AA33B-9C3A-48CD-A401-0781E3D2EF77}"/>
          </ac:cxnSpMkLst>
        </pc:cxnChg>
        <pc:cxnChg chg="mod">
          <ac:chgData name="David Sheard" userId="19c0242d34a4d94a" providerId="LiveId" clId="{417E7AE3-E192-44F6-B8E3-4F8A9F4C5136}" dt="2021-01-31T18:04:23.948" v="3454" actId="6549"/>
          <ac:cxnSpMkLst>
            <pc:docMk/>
            <pc:sldMk cId="2209457656" sldId="277"/>
            <ac:cxnSpMk id="43" creationId="{89B812EE-277E-44E6-8601-8E819AB6349A}"/>
          </ac:cxnSpMkLst>
        </pc:cxnChg>
        <pc:cxnChg chg="mod">
          <ac:chgData name="David Sheard" userId="19c0242d34a4d94a" providerId="LiveId" clId="{417E7AE3-E192-44F6-B8E3-4F8A9F4C5136}" dt="2021-01-31T18:04:23.948" v="3454" actId="6549"/>
          <ac:cxnSpMkLst>
            <pc:docMk/>
            <pc:sldMk cId="2209457656" sldId="277"/>
            <ac:cxnSpMk id="44" creationId="{E214972F-CB57-4F5C-A26F-5AB0C52F46A5}"/>
          </ac:cxnSpMkLst>
        </pc:cxnChg>
        <pc:cxnChg chg="mod">
          <ac:chgData name="David Sheard" userId="19c0242d34a4d94a" providerId="LiveId" clId="{417E7AE3-E192-44F6-B8E3-4F8A9F4C5136}" dt="2021-01-31T18:04:23.948" v="3454" actId="6549"/>
          <ac:cxnSpMkLst>
            <pc:docMk/>
            <pc:sldMk cId="2209457656" sldId="277"/>
            <ac:cxnSpMk id="51" creationId="{4B6F58DB-277A-4260-9A39-60E8F78F1252}"/>
          </ac:cxnSpMkLst>
        </pc:cxnChg>
      </pc:sldChg>
      <pc:sldChg chg="modSp new mod">
        <pc:chgData name="David Sheard" userId="19c0242d34a4d94a" providerId="LiveId" clId="{417E7AE3-E192-44F6-B8E3-4F8A9F4C5136}" dt="2021-01-31T18:37:03.132" v="3481" actId="20577"/>
        <pc:sldMkLst>
          <pc:docMk/>
          <pc:sldMk cId="3048024923" sldId="278"/>
        </pc:sldMkLst>
        <pc:spChg chg="mod">
          <ac:chgData name="David Sheard" userId="19c0242d34a4d94a" providerId="LiveId" clId="{417E7AE3-E192-44F6-B8E3-4F8A9F4C5136}" dt="2021-01-31T18:37:03.132" v="3481" actId="20577"/>
          <ac:spMkLst>
            <pc:docMk/>
            <pc:sldMk cId="3048024923" sldId="278"/>
            <ac:spMk id="2" creationId="{2FA6D0A7-09B1-4C35-A373-84BD47F75350}"/>
          </ac:spMkLst>
        </pc:spChg>
      </pc:sldChg>
      <pc:sldChg chg="del">
        <pc:chgData name="David Sheard" userId="19c0242d34a4d94a" providerId="LiveId" clId="{417E7AE3-E192-44F6-B8E3-4F8A9F4C5136}" dt="2021-01-31T13:30:28.999" v="134" actId="47"/>
        <pc:sldMkLst>
          <pc:docMk/>
          <pc:sldMk cId="3811971148" sldId="278"/>
        </pc:sldMkLst>
      </pc:sldChg>
      <pc:sldChg chg="del">
        <pc:chgData name="David Sheard" userId="19c0242d34a4d94a" providerId="LiveId" clId="{417E7AE3-E192-44F6-B8E3-4F8A9F4C5136}" dt="2021-01-31T13:30:28.999" v="134" actId="47"/>
        <pc:sldMkLst>
          <pc:docMk/>
          <pc:sldMk cId="1253842941" sldId="279"/>
        </pc:sldMkLst>
      </pc:sldChg>
      <pc:sldChg chg="modSp new mod modAnim">
        <pc:chgData name="David Sheard" userId="19c0242d34a4d94a" providerId="LiveId" clId="{417E7AE3-E192-44F6-B8E3-4F8A9F4C5136}" dt="2021-02-04T13:01:38.072" v="11793"/>
        <pc:sldMkLst>
          <pc:docMk/>
          <pc:sldMk cId="1960998396" sldId="279"/>
        </pc:sldMkLst>
        <pc:spChg chg="mod">
          <ac:chgData name="David Sheard" userId="19c0242d34a4d94a" providerId="LiveId" clId="{417E7AE3-E192-44F6-B8E3-4F8A9F4C5136}" dt="2021-01-31T18:39:40.357" v="3492" actId="20577"/>
          <ac:spMkLst>
            <pc:docMk/>
            <pc:sldMk cId="1960998396" sldId="279"/>
            <ac:spMk id="2" creationId="{B0F5A11C-9CF2-4CFC-AD74-EF2AE164B01E}"/>
          </ac:spMkLst>
        </pc:spChg>
        <pc:spChg chg="mod">
          <ac:chgData name="David Sheard" userId="19c0242d34a4d94a" providerId="LiveId" clId="{417E7AE3-E192-44F6-B8E3-4F8A9F4C5136}" dt="2021-02-04T12:55:59.607" v="11568" actId="20577"/>
          <ac:spMkLst>
            <pc:docMk/>
            <pc:sldMk cId="1960998396" sldId="279"/>
            <ac:spMk id="3" creationId="{5BF983C0-23D4-4B58-B652-A33D5772B8B2}"/>
          </ac:spMkLst>
        </pc:spChg>
      </pc:sldChg>
      <pc:sldChg chg="new del">
        <pc:chgData name="David Sheard" userId="19c0242d34a4d94a" providerId="LiveId" clId="{417E7AE3-E192-44F6-B8E3-4F8A9F4C5136}" dt="2021-01-31T18:38:38.245" v="3483" actId="680"/>
        <pc:sldMkLst>
          <pc:docMk/>
          <pc:sldMk cId="3186647654" sldId="279"/>
        </pc:sldMkLst>
      </pc:sldChg>
      <pc:sldChg chg="addSp delSp modSp new mod delAnim modAnim">
        <pc:chgData name="David Sheard" userId="19c0242d34a4d94a" providerId="LiveId" clId="{417E7AE3-E192-44F6-B8E3-4F8A9F4C5136}" dt="2021-02-04T13:02:40.023" v="11802"/>
        <pc:sldMkLst>
          <pc:docMk/>
          <pc:sldMk cId="1153800758" sldId="280"/>
        </pc:sldMkLst>
        <pc:spChg chg="mod">
          <ac:chgData name="David Sheard" userId="19c0242d34a4d94a" providerId="LiveId" clId="{417E7AE3-E192-44F6-B8E3-4F8A9F4C5136}" dt="2021-02-04T13:01:29.159" v="11792" actId="1038"/>
          <ac:spMkLst>
            <pc:docMk/>
            <pc:sldMk cId="1153800758" sldId="280"/>
            <ac:spMk id="2" creationId="{66388AC5-0E17-451F-8606-9A9E5E2C2DB6}"/>
          </ac:spMkLst>
        </pc:spChg>
        <pc:spChg chg="mod">
          <ac:chgData name="David Sheard" userId="19c0242d34a4d94a" providerId="LiveId" clId="{417E7AE3-E192-44F6-B8E3-4F8A9F4C5136}" dt="2021-02-04T13:01:05.297" v="11791" actId="1035"/>
          <ac:spMkLst>
            <pc:docMk/>
            <pc:sldMk cId="1153800758" sldId="280"/>
            <ac:spMk id="3" creationId="{5A1FD874-0440-4AB5-A5CE-0C086C3C237D}"/>
          </ac:spMkLst>
        </pc:spChg>
        <pc:spChg chg="add mod">
          <ac:chgData name="David Sheard" userId="19c0242d34a4d94a" providerId="LiveId" clId="{417E7AE3-E192-44F6-B8E3-4F8A9F4C5136}" dt="2021-02-04T13:01:05.297" v="11791" actId="1035"/>
          <ac:spMkLst>
            <pc:docMk/>
            <pc:sldMk cId="1153800758" sldId="280"/>
            <ac:spMk id="4" creationId="{5F452923-B29C-4366-9DA2-A730A87D4B71}"/>
          </ac:spMkLst>
        </pc:spChg>
        <pc:spChg chg="add del mod">
          <ac:chgData name="David Sheard" userId="19c0242d34a4d94a" providerId="LiveId" clId="{417E7AE3-E192-44F6-B8E3-4F8A9F4C5136}" dt="2021-02-04T13:00:51.719" v="11734" actId="478"/>
          <ac:spMkLst>
            <pc:docMk/>
            <pc:sldMk cId="1153800758" sldId="280"/>
            <ac:spMk id="5" creationId="{432A9CC8-69C4-4B48-9894-502CA001C715}"/>
          </ac:spMkLst>
        </pc:spChg>
      </pc:sldChg>
      <pc:sldChg chg="modSp new mod modAnim">
        <pc:chgData name="David Sheard" userId="19c0242d34a4d94a" providerId="LiveId" clId="{417E7AE3-E192-44F6-B8E3-4F8A9F4C5136}" dt="2021-02-04T13:02:46.438" v="11803"/>
        <pc:sldMkLst>
          <pc:docMk/>
          <pc:sldMk cId="2774550390" sldId="281"/>
        </pc:sldMkLst>
        <pc:spChg chg="mod">
          <ac:chgData name="David Sheard" userId="19c0242d34a4d94a" providerId="LiveId" clId="{417E7AE3-E192-44F6-B8E3-4F8A9F4C5136}" dt="2021-01-31T19:01:00.928" v="4521" actId="20577"/>
          <ac:spMkLst>
            <pc:docMk/>
            <pc:sldMk cId="2774550390" sldId="281"/>
            <ac:spMk id="2" creationId="{292EAB47-CB3B-489E-8331-AA633FFD7732}"/>
          </ac:spMkLst>
        </pc:spChg>
        <pc:spChg chg="mod">
          <ac:chgData name="David Sheard" userId="19c0242d34a4d94a" providerId="LiveId" clId="{417E7AE3-E192-44F6-B8E3-4F8A9F4C5136}" dt="2021-01-31T19:07:58.073" v="4990" actId="20577"/>
          <ac:spMkLst>
            <pc:docMk/>
            <pc:sldMk cId="2774550390" sldId="281"/>
            <ac:spMk id="3" creationId="{96B3B022-E2DB-43B8-BD4F-0D0A72F94044}"/>
          </ac:spMkLst>
        </pc:spChg>
      </pc:sldChg>
      <pc:sldChg chg="addSp delSp modSp new mod modAnim">
        <pc:chgData name="David Sheard" userId="19c0242d34a4d94a" providerId="LiveId" clId="{417E7AE3-E192-44F6-B8E3-4F8A9F4C5136}" dt="2021-02-04T13:02:50.642" v="11804"/>
        <pc:sldMkLst>
          <pc:docMk/>
          <pc:sldMk cId="2752714999" sldId="282"/>
        </pc:sldMkLst>
        <pc:spChg chg="mod">
          <ac:chgData name="David Sheard" userId="19c0242d34a4d94a" providerId="LiveId" clId="{417E7AE3-E192-44F6-B8E3-4F8A9F4C5136}" dt="2021-01-31T19:09:03.157" v="5006" actId="20577"/>
          <ac:spMkLst>
            <pc:docMk/>
            <pc:sldMk cId="2752714999" sldId="282"/>
            <ac:spMk id="2" creationId="{CD5E47DD-89FF-4A89-A12C-B9E138489EB7}"/>
          </ac:spMkLst>
        </pc:spChg>
        <pc:spChg chg="mod">
          <ac:chgData name="David Sheard" userId="19c0242d34a4d94a" providerId="LiveId" clId="{417E7AE3-E192-44F6-B8E3-4F8A9F4C5136}" dt="2021-01-31T19:19:31.373" v="5430" actId="27636"/>
          <ac:spMkLst>
            <pc:docMk/>
            <pc:sldMk cId="2752714999" sldId="282"/>
            <ac:spMk id="3" creationId="{B1A5192D-D33E-4058-940F-D3AC94C1925D}"/>
          </ac:spMkLst>
        </pc:spChg>
        <pc:spChg chg="add mod topLvl">
          <ac:chgData name="David Sheard" userId="19c0242d34a4d94a" providerId="LiveId" clId="{417E7AE3-E192-44F6-B8E3-4F8A9F4C5136}" dt="2021-02-03T11:22:02.593" v="8344" actId="165"/>
          <ac:spMkLst>
            <pc:docMk/>
            <pc:sldMk cId="2752714999" sldId="282"/>
            <ac:spMk id="4" creationId="{059098DA-703C-4AEC-AA6F-E09461A81DAB}"/>
          </ac:spMkLst>
        </pc:spChg>
        <pc:spChg chg="add mod topLvl">
          <ac:chgData name="David Sheard" userId="19c0242d34a4d94a" providerId="LiveId" clId="{417E7AE3-E192-44F6-B8E3-4F8A9F4C5136}" dt="2021-02-03T11:22:21.485" v="8345" actId="164"/>
          <ac:spMkLst>
            <pc:docMk/>
            <pc:sldMk cId="2752714999" sldId="282"/>
            <ac:spMk id="8" creationId="{B1CD3103-1293-4AD4-AF0B-78A8B3E32C5D}"/>
          </ac:spMkLst>
        </pc:spChg>
        <pc:spChg chg="add mod topLvl">
          <ac:chgData name="David Sheard" userId="19c0242d34a4d94a" providerId="LiveId" clId="{417E7AE3-E192-44F6-B8E3-4F8A9F4C5136}" dt="2021-02-03T11:22:21.485" v="8345" actId="164"/>
          <ac:spMkLst>
            <pc:docMk/>
            <pc:sldMk cId="2752714999" sldId="282"/>
            <ac:spMk id="9" creationId="{6C293A86-1724-4C21-8A46-CDD84F40B213}"/>
          </ac:spMkLst>
        </pc:spChg>
        <pc:spChg chg="add mod topLvl">
          <ac:chgData name="David Sheard" userId="19c0242d34a4d94a" providerId="LiveId" clId="{417E7AE3-E192-44F6-B8E3-4F8A9F4C5136}" dt="2021-02-03T11:22:21.485" v="8345" actId="164"/>
          <ac:spMkLst>
            <pc:docMk/>
            <pc:sldMk cId="2752714999" sldId="282"/>
            <ac:spMk id="10" creationId="{AA6AF733-7EE3-4721-9BE4-85B9D7DFA49D}"/>
          </ac:spMkLst>
        </pc:spChg>
        <pc:spChg chg="add mod topLvl">
          <ac:chgData name="David Sheard" userId="19c0242d34a4d94a" providerId="LiveId" clId="{417E7AE3-E192-44F6-B8E3-4F8A9F4C5136}" dt="2021-02-03T11:22:21.485" v="8345" actId="164"/>
          <ac:spMkLst>
            <pc:docMk/>
            <pc:sldMk cId="2752714999" sldId="282"/>
            <ac:spMk id="11" creationId="{BCEBEA03-85D1-4A6A-996C-FC2851435FDE}"/>
          </ac:spMkLst>
        </pc:spChg>
        <pc:spChg chg="add mod topLvl">
          <ac:chgData name="David Sheard" userId="19c0242d34a4d94a" providerId="LiveId" clId="{417E7AE3-E192-44F6-B8E3-4F8A9F4C5136}" dt="2021-02-03T11:22:21.485" v="8345" actId="164"/>
          <ac:spMkLst>
            <pc:docMk/>
            <pc:sldMk cId="2752714999" sldId="282"/>
            <ac:spMk id="12" creationId="{252DDFD2-DB02-43E9-BECB-5FE3A6542134}"/>
          </ac:spMkLst>
        </pc:spChg>
        <pc:spChg chg="add mod topLvl">
          <ac:chgData name="David Sheard" userId="19c0242d34a4d94a" providerId="LiveId" clId="{417E7AE3-E192-44F6-B8E3-4F8A9F4C5136}" dt="2021-02-03T11:22:21.485" v="8345" actId="164"/>
          <ac:spMkLst>
            <pc:docMk/>
            <pc:sldMk cId="2752714999" sldId="282"/>
            <ac:spMk id="13" creationId="{815784C6-B1E3-4676-B89D-5A96F19462A3}"/>
          </ac:spMkLst>
        </pc:spChg>
        <pc:spChg chg="add mod topLvl">
          <ac:chgData name="David Sheard" userId="19c0242d34a4d94a" providerId="LiveId" clId="{417E7AE3-E192-44F6-B8E3-4F8A9F4C5136}" dt="2021-02-03T11:22:21.485" v="8345" actId="164"/>
          <ac:spMkLst>
            <pc:docMk/>
            <pc:sldMk cId="2752714999" sldId="282"/>
            <ac:spMk id="15" creationId="{CE48BC17-69A2-490A-B817-61E3B06A15D7}"/>
          </ac:spMkLst>
        </pc:spChg>
        <pc:spChg chg="mod">
          <ac:chgData name="David Sheard" userId="19c0242d34a4d94a" providerId="LiveId" clId="{417E7AE3-E192-44F6-B8E3-4F8A9F4C5136}" dt="2021-01-31T19:18:42.290" v="5406" actId="571"/>
          <ac:spMkLst>
            <pc:docMk/>
            <pc:sldMk cId="2752714999" sldId="282"/>
            <ac:spMk id="19" creationId="{16F884C3-BB76-42C8-9CE5-A4B9E31D0C27}"/>
          </ac:spMkLst>
        </pc:spChg>
        <pc:spChg chg="mod">
          <ac:chgData name="David Sheard" userId="19c0242d34a4d94a" providerId="LiveId" clId="{417E7AE3-E192-44F6-B8E3-4F8A9F4C5136}" dt="2021-01-31T19:18:42.290" v="5406" actId="571"/>
          <ac:spMkLst>
            <pc:docMk/>
            <pc:sldMk cId="2752714999" sldId="282"/>
            <ac:spMk id="21" creationId="{1BCA338E-B306-4145-91BA-87183E79A9B0}"/>
          </ac:spMkLst>
        </pc:spChg>
        <pc:spChg chg="mod">
          <ac:chgData name="David Sheard" userId="19c0242d34a4d94a" providerId="LiveId" clId="{417E7AE3-E192-44F6-B8E3-4F8A9F4C5136}" dt="2021-01-31T19:18:42.290" v="5406" actId="571"/>
          <ac:spMkLst>
            <pc:docMk/>
            <pc:sldMk cId="2752714999" sldId="282"/>
            <ac:spMk id="22" creationId="{A953D05C-26ED-4FD3-A989-3201E4714524}"/>
          </ac:spMkLst>
        </pc:spChg>
        <pc:spChg chg="mod">
          <ac:chgData name="David Sheard" userId="19c0242d34a4d94a" providerId="LiveId" clId="{417E7AE3-E192-44F6-B8E3-4F8A9F4C5136}" dt="2021-01-31T19:18:42.290" v="5406" actId="571"/>
          <ac:spMkLst>
            <pc:docMk/>
            <pc:sldMk cId="2752714999" sldId="282"/>
            <ac:spMk id="23" creationId="{27F6B95A-9DA0-4770-8564-0D88B1086F47}"/>
          </ac:spMkLst>
        </pc:spChg>
        <pc:spChg chg="mod">
          <ac:chgData name="David Sheard" userId="19c0242d34a4d94a" providerId="LiveId" clId="{417E7AE3-E192-44F6-B8E3-4F8A9F4C5136}" dt="2021-01-31T19:18:42.290" v="5406" actId="571"/>
          <ac:spMkLst>
            <pc:docMk/>
            <pc:sldMk cId="2752714999" sldId="282"/>
            <ac:spMk id="24" creationId="{674C35BE-BD3B-4308-8A89-5006EB40856F}"/>
          </ac:spMkLst>
        </pc:spChg>
        <pc:spChg chg="mod">
          <ac:chgData name="David Sheard" userId="19c0242d34a4d94a" providerId="LiveId" clId="{417E7AE3-E192-44F6-B8E3-4F8A9F4C5136}" dt="2021-01-31T19:18:42.290" v="5406" actId="571"/>
          <ac:spMkLst>
            <pc:docMk/>
            <pc:sldMk cId="2752714999" sldId="282"/>
            <ac:spMk id="25" creationId="{6AE6134F-8FB3-439C-B937-B584FA9B6D71}"/>
          </ac:spMkLst>
        </pc:spChg>
        <pc:spChg chg="mod">
          <ac:chgData name="David Sheard" userId="19c0242d34a4d94a" providerId="LiveId" clId="{417E7AE3-E192-44F6-B8E3-4F8A9F4C5136}" dt="2021-01-31T19:18:42.290" v="5406" actId="571"/>
          <ac:spMkLst>
            <pc:docMk/>
            <pc:sldMk cId="2752714999" sldId="282"/>
            <ac:spMk id="26" creationId="{05B342B4-F012-462E-B838-3ACE8AA4EB6E}"/>
          </ac:spMkLst>
        </pc:spChg>
        <pc:spChg chg="add mod">
          <ac:chgData name="David Sheard" userId="19c0242d34a4d94a" providerId="LiveId" clId="{417E7AE3-E192-44F6-B8E3-4F8A9F4C5136}" dt="2021-01-31T19:18:42.290" v="5406" actId="571"/>
          <ac:spMkLst>
            <pc:docMk/>
            <pc:sldMk cId="2752714999" sldId="282"/>
            <ac:spMk id="27" creationId="{7FF3921A-AD54-4A3B-B423-88CAD069A1AC}"/>
          </ac:spMkLst>
        </pc:spChg>
        <pc:grpChg chg="add mod">
          <ac:chgData name="David Sheard" userId="19c0242d34a4d94a" providerId="LiveId" clId="{417E7AE3-E192-44F6-B8E3-4F8A9F4C5136}" dt="2021-02-03T11:22:21.485" v="8345" actId="164"/>
          <ac:grpSpMkLst>
            <pc:docMk/>
            <pc:sldMk cId="2752714999" sldId="282"/>
            <ac:grpSpMk id="5" creationId="{9BE76F16-C1E8-4481-ABF8-7714A0B3E46D}"/>
          </ac:grpSpMkLst>
        </pc:grpChg>
        <pc:grpChg chg="add del mod topLvl">
          <ac:chgData name="David Sheard" userId="19c0242d34a4d94a" providerId="LiveId" clId="{417E7AE3-E192-44F6-B8E3-4F8A9F4C5136}" dt="2021-02-03T11:22:02.593" v="8344" actId="165"/>
          <ac:grpSpMkLst>
            <pc:docMk/>
            <pc:sldMk cId="2752714999" sldId="282"/>
            <ac:grpSpMk id="14" creationId="{4C5519D7-0EF5-4E15-9E86-02E6061FAABF}"/>
          </ac:grpSpMkLst>
        </pc:grpChg>
        <pc:grpChg chg="add mod">
          <ac:chgData name="David Sheard" userId="19c0242d34a4d94a" providerId="LiveId" clId="{417E7AE3-E192-44F6-B8E3-4F8A9F4C5136}" dt="2021-01-31T19:18:42.290" v="5406" actId="571"/>
          <ac:grpSpMkLst>
            <pc:docMk/>
            <pc:sldMk cId="2752714999" sldId="282"/>
            <ac:grpSpMk id="18" creationId="{3C7AC059-3991-4842-9856-898010E33942}"/>
          </ac:grpSpMkLst>
        </pc:grpChg>
        <pc:grpChg chg="add del mod">
          <ac:chgData name="David Sheard" userId="19c0242d34a4d94a" providerId="LiveId" clId="{417E7AE3-E192-44F6-B8E3-4F8A9F4C5136}" dt="2021-02-03T11:21:58.813" v="8343" actId="165"/>
          <ac:grpSpMkLst>
            <pc:docMk/>
            <pc:sldMk cId="2752714999" sldId="282"/>
            <ac:grpSpMk id="28" creationId="{2A11FCC7-D7F4-48B9-83B0-5E9C21D8F0B5}"/>
          </ac:grpSpMkLst>
        </pc:grpChg>
        <pc:cxnChg chg="add mod topLvl">
          <ac:chgData name="David Sheard" userId="19c0242d34a4d94a" providerId="LiveId" clId="{417E7AE3-E192-44F6-B8E3-4F8A9F4C5136}" dt="2021-02-03T11:22:21.485" v="8345" actId="164"/>
          <ac:cxnSpMkLst>
            <pc:docMk/>
            <pc:sldMk cId="2752714999" sldId="282"/>
            <ac:cxnSpMk id="6" creationId="{0BA5B198-4BAB-4A5A-9D7B-322E209887DB}"/>
          </ac:cxnSpMkLst>
        </pc:cxnChg>
        <pc:cxnChg chg="mod">
          <ac:chgData name="David Sheard" userId="19c0242d34a4d94a" providerId="LiveId" clId="{417E7AE3-E192-44F6-B8E3-4F8A9F4C5136}" dt="2021-01-31T19:18:42.290" v="5406" actId="571"/>
          <ac:cxnSpMkLst>
            <pc:docMk/>
            <pc:sldMk cId="2752714999" sldId="282"/>
            <ac:cxnSpMk id="20" creationId="{04174E2F-8E08-4A63-9642-C2E0ECE8163A}"/>
          </ac:cxnSpMkLst>
        </pc:cxnChg>
      </pc:sldChg>
      <pc:sldChg chg="modSp new mod">
        <pc:chgData name="David Sheard" userId="19c0242d34a4d94a" providerId="LiveId" clId="{417E7AE3-E192-44F6-B8E3-4F8A9F4C5136}" dt="2021-02-01T16:48:38.108" v="5477" actId="20577"/>
        <pc:sldMkLst>
          <pc:docMk/>
          <pc:sldMk cId="3298129190" sldId="283"/>
        </pc:sldMkLst>
        <pc:spChg chg="mod">
          <ac:chgData name="David Sheard" userId="19c0242d34a4d94a" providerId="LiveId" clId="{417E7AE3-E192-44F6-B8E3-4F8A9F4C5136}" dt="2021-02-01T16:48:38.108" v="5477" actId="20577"/>
          <ac:spMkLst>
            <pc:docMk/>
            <pc:sldMk cId="3298129190" sldId="283"/>
            <ac:spMk id="2" creationId="{1C1C8DDE-6424-46A5-B811-CEBA482F90D2}"/>
          </ac:spMkLst>
        </pc:spChg>
      </pc:sldChg>
      <pc:sldChg chg="modSp new mod modAnim">
        <pc:chgData name="David Sheard" userId="19c0242d34a4d94a" providerId="LiveId" clId="{417E7AE3-E192-44F6-B8E3-4F8A9F4C5136}" dt="2021-02-04T13:02:58.248" v="11805"/>
        <pc:sldMkLst>
          <pc:docMk/>
          <pc:sldMk cId="1789385341" sldId="284"/>
        </pc:sldMkLst>
        <pc:spChg chg="mod">
          <ac:chgData name="David Sheard" userId="19c0242d34a4d94a" providerId="LiveId" clId="{417E7AE3-E192-44F6-B8E3-4F8A9F4C5136}" dt="2021-02-01T16:55:01.727" v="5500" actId="20577"/>
          <ac:spMkLst>
            <pc:docMk/>
            <pc:sldMk cId="1789385341" sldId="284"/>
            <ac:spMk id="2" creationId="{4CD64978-B8F8-4945-AFE6-0AECFBDF9A21}"/>
          </ac:spMkLst>
        </pc:spChg>
        <pc:spChg chg="mod">
          <ac:chgData name="David Sheard" userId="19c0242d34a4d94a" providerId="LiveId" clId="{417E7AE3-E192-44F6-B8E3-4F8A9F4C5136}" dt="2021-02-01T17:05:16.068" v="5902" actId="20577"/>
          <ac:spMkLst>
            <pc:docMk/>
            <pc:sldMk cId="1789385341" sldId="284"/>
            <ac:spMk id="3" creationId="{D7D03DD4-6349-405A-A031-4723188CA087}"/>
          </ac:spMkLst>
        </pc:spChg>
      </pc:sldChg>
      <pc:sldChg chg="addSp delSp modSp new mod modAnim">
        <pc:chgData name="David Sheard" userId="19c0242d34a4d94a" providerId="LiveId" clId="{417E7AE3-E192-44F6-B8E3-4F8A9F4C5136}" dt="2021-02-04T13:03:02.672" v="11806"/>
        <pc:sldMkLst>
          <pc:docMk/>
          <pc:sldMk cId="3415038844" sldId="285"/>
        </pc:sldMkLst>
        <pc:spChg chg="mod">
          <ac:chgData name="David Sheard" userId="19c0242d34a4d94a" providerId="LiveId" clId="{417E7AE3-E192-44F6-B8E3-4F8A9F4C5136}" dt="2021-02-01T17:06:17.855" v="5935" actId="20577"/>
          <ac:spMkLst>
            <pc:docMk/>
            <pc:sldMk cId="3415038844" sldId="285"/>
            <ac:spMk id="2" creationId="{43915A70-9825-4BCE-A291-B4D5EC9F07EA}"/>
          </ac:spMkLst>
        </pc:spChg>
        <pc:spChg chg="mod">
          <ac:chgData name="David Sheard" userId="19c0242d34a4d94a" providerId="LiveId" clId="{417E7AE3-E192-44F6-B8E3-4F8A9F4C5136}" dt="2021-02-01T22:33:14.924" v="6028" actId="20577"/>
          <ac:spMkLst>
            <pc:docMk/>
            <pc:sldMk cId="3415038844" sldId="285"/>
            <ac:spMk id="3" creationId="{1324B6DC-261C-442C-8120-CEE7F13BAC82}"/>
          </ac:spMkLst>
        </pc:spChg>
        <pc:spChg chg="mod">
          <ac:chgData name="David Sheard" userId="19c0242d34a4d94a" providerId="LiveId" clId="{417E7AE3-E192-44F6-B8E3-4F8A9F4C5136}" dt="2021-02-01T23:38:19.674" v="6309" actId="20577"/>
          <ac:spMkLst>
            <pc:docMk/>
            <pc:sldMk cId="3415038844" sldId="285"/>
            <ac:spMk id="6" creationId="{069C8A35-C42B-4B4B-88A7-1C8758FC1FA8}"/>
          </ac:spMkLst>
        </pc:spChg>
        <pc:spChg chg="mod">
          <ac:chgData name="David Sheard" userId="19c0242d34a4d94a" providerId="LiveId" clId="{417E7AE3-E192-44F6-B8E3-4F8A9F4C5136}" dt="2021-02-01T23:38:19.674" v="6309" actId="20577"/>
          <ac:spMkLst>
            <pc:docMk/>
            <pc:sldMk cId="3415038844" sldId="285"/>
            <ac:spMk id="8" creationId="{0E1F3703-2491-461B-81A6-AE3EB032BD67}"/>
          </ac:spMkLst>
        </pc:spChg>
        <pc:spChg chg="mod">
          <ac:chgData name="David Sheard" userId="19c0242d34a4d94a" providerId="LiveId" clId="{417E7AE3-E192-44F6-B8E3-4F8A9F4C5136}" dt="2021-02-01T23:38:19.674" v="6309" actId="20577"/>
          <ac:spMkLst>
            <pc:docMk/>
            <pc:sldMk cId="3415038844" sldId="285"/>
            <ac:spMk id="9" creationId="{E3CCDD51-98F4-45A8-92E7-09EEA2E1636F}"/>
          </ac:spMkLst>
        </pc:spChg>
        <pc:spChg chg="mod">
          <ac:chgData name="David Sheard" userId="19c0242d34a4d94a" providerId="LiveId" clId="{417E7AE3-E192-44F6-B8E3-4F8A9F4C5136}" dt="2021-02-01T23:38:19.674" v="6309" actId="20577"/>
          <ac:spMkLst>
            <pc:docMk/>
            <pc:sldMk cId="3415038844" sldId="285"/>
            <ac:spMk id="13" creationId="{FBE872EA-2792-45CE-8A88-B3AB02A12F06}"/>
          </ac:spMkLst>
        </pc:spChg>
        <pc:spChg chg="mod">
          <ac:chgData name="David Sheard" userId="19c0242d34a4d94a" providerId="LiveId" clId="{417E7AE3-E192-44F6-B8E3-4F8A9F4C5136}" dt="2021-02-01T23:38:19.674" v="6309" actId="20577"/>
          <ac:spMkLst>
            <pc:docMk/>
            <pc:sldMk cId="3415038844" sldId="285"/>
            <ac:spMk id="14" creationId="{F143F834-2519-44AE-A58C-96E47F90B851}"/>
          </ac:spMkLst>
        </pc:spChg>
        <pc:spChg chg="mod">
          <ac:chgData name="David Sheard" userId="19c0242d34a4d94a" providerId="LiveId" clId="{417E7AE3-E192-44F6-B8E3-4F8A9F4C5136}" dt="2021-02-01T23:38:19.674" v="6309" actId="20577"/>
          <ac:spMkLst>
            <pc:docMk/>
            <pc:sldMk cId="3415038844" sldId="285"/>
            <ac:spMk id="15" creationId="{27101B0D-F86A-4473-8687-CE447F64E25B}"/>
          </ac:spMkLst>
        </pc:spChg>
        <pc:spChg chg="mod">
          <ac:chgData name="David Sheard" userId="19c0242d34a4d94a" providerId="LiveId" clId="{417E7AE3-E192-44F6-B8E3-4F8A9F4C5136}" dt="2021-02-01T23:38:19.674" v="6309" actId="20577"/>
          <ac:spMkLst>
            <pc:docMk/>
            <pc:sldMk cId="3415038844" sldId="285"/>
            <ac:spMk id="16" creationId="{C6D045B4-B4D9-4B3F-9485-55B3C99C6C60}"/>
          </ac:spMkLst>
        </pc:spChg>
        <pc:spChg chg="mod">
          <ac:chgData name="David Sheard" userId="19c0242d34a4d94a" providerId="LiveId" clId="{417E7AE3-E192-44F6-B8E3-4F8A9F4C5136}" dt="2021-02-01T23:38:19.674" v="6309" actId="20577"/>
          <ac:spMkLst>
            <pc:docMk/>
            <pc:sldMk cId="3415038844" sldId="285"/>
            <ac:spMk id="17" creationId="{BDBFD8C9-ABFF-4296-8F3E-A4A712269AA3}"/>
          </ac:spMkLst>
        </pc:spChg>
        <pc:spChg chg="del mod topLvl">
          <ac:chgData name="David Sheard" userId="19c0242d34a4d94a" providerId="LiveId" clId="{417E7AE3-E192-44F6-B8E3-4F8A9F4C5136}" dt="2021-02-01T22:34:25.196" v="6071" actId="478"/>
          <ac:spMkLst>
            <pc:docMk/>
            <pc:sldMk cId="3415038844" sldId="285"/>
            <ac:spMk id="21" creationId="{41888A36-87AB-415F-BB07-59B91AA02943}"/>
          </ac:spMkLst>
        </pc:spChg>
        <pc:spChg chg="del mod">
          <ac:chgData name="David Sheard" userId="19c0242d34a4d94a" providerId="LiveId" clId="{417E7AE3-E192-44F6-B8E3-4F8A9F4C5136}" dt="2021-02-01T22:34:21.885" v="6070" actId="478"/>
          <ac:spMkLst>
            <pc:docMk/>
            <pc:sldMk cId="3415038844" sldId="285"/>
            <ac:spMk id="23" creationId="{D79CFC3B-0A68-4304-8370-D5DCB465339D}"/>
          </ac:spMkLst>
        </pc:spChg>
        <pc:spChg chg="mod">
          <ac:chgData name="David Sheard" userId="19c0242d34a4d94a" providerId="LiveId" clId="{417E7AE3-E192-44F6-B8E3-4F8A9F4C5136}" dt="2021-02-01T22:37:33.353" v="6170" actId="20577"/>
          <ac:spMkLst>
            <pc:docMk/>
            <pc:sldMk cId="3415038844" sldId="285"/>
            <ac:spMk id="24" creationId="{E1147A43-724D-4B2D-B274-03110D091DCB}"/>
          </ac:spMkLst>
        </pc:spChg>
        <pc:spChg chg="mod">
          <ac:chgData name="David Sheard" userId="19c0242d34a4d94a" providerId="LiveId" clId="{417E7AE3-E192-44F6-B8E3-4F8A9F4C5136}" dt="2021-02-01T22:37:33.353" v="6170" actId="20577"/>
          <ac:spMkLst>
            <pc:docMk/>
            <pc:sldMk cId="3415038844" sldId="285"/>
            <ac:spMk id="28" creationId="{E547CAAC-E5E8-4766-8550-835BA23053E1}"/>
          </ac:spMkLst>
        </pc:spChg>
        <pc:spChg chg="mod">
          <ac:chgData name="David Sheard" userId="19c0242d34a4d94a" providerId="LiveId" clId="{417E7AE3-E192-44F6-B8E3-4F8A9F4C5136}" dt="2021-02-01T22:37:33.353" v="6170" actId="20577"/>
          <ac:spMkLst>
            <pc:docMk/>
            <pc:sldMk cId="3415038844" sldId="285"/>
            <ac:spMk id="29" creationId="{D0D0A2DE-2986-4227-A509-00290BF99B8A}"/>
          </ac:spMkLst>
        </pc:spChg>
        <pc:spChg chg="mod">
          <ac:chgData name="David Sheard" userId="19c0242d34a4d94a" providerId="LiveId" clId="{417E7AE3-E192-44F6-B8E3-4F8A9F4C5136}" dt="2021-02-01T22:37:33.353" v="6170" actId="20577"/>
          <ac:spMkLst>
            <pc:docMk/>
            <pc:sldMk cId="3415038844" sldId="285"/>
            <ac:spMk id="30" creationId="{23924BD8-1542-4818-8B68-0DB60F8EFB60}"/>
          </ac:spMkLst>
        </pc:spChg>
        <pc:spChg chg="mod">
          <ac:chgData name="David Sheard" userId="19c0242d34a4d94a" providerId="LiveId" clId="{417E7AE3-E192-44F6-B8E3-4F8A9F4C5136}" dt="2021-02-01T22:37:33.353" v="6170" actId="20577"/>
          <ac:spMkLst>
            <pc:docMk/>
            <pc:sldMk cId="3415038844" sldId="285"/>
            <ac:spMk id="31" creationId="{104B6138-D201-46B2-A30D-A983E097E8FA}"/>
          </ac:spMkLst>
        </pc:spChg>
        <pc:spChg chg="mod">
          <ac:chgData name="David Sheard" userId="19c0242d34a4d94a" providerId="LiveId" clId="{417E7AE3-E192-44F6-B8E3-4F8A9F4C5136}" dt="2021-02-01T22:37:33.353" v="6170" actId="20577"/>
          <ac:spMkLst>
            <pc:docMk/>
            <pc:sldMk cId="3415038844" sldId="285"/>
            <ac:spMk id="32" creationId="{CB51EB61-32FB-40AF-AE1D-31926B95ED74}"/>
          </ac:spMkLst>
        </pc:spChg>
        <pc:spChg chg="add mod">
          <ac:chgData name="David Sheard" userId="19c0242d34a4d94a" providerId="LiveId" clId="{417E7AE3-E192-44F6-B8E3-4F8A9F4C5136}" dt="2021-02-01T22:37:33.353" v="6170" actId="20577"/>
          <ac:spMkLst>
            <pc:docMk/>
            <pc:sldMk cId="3415038844" sldId="285"/>
            <ac:spMk id="34" creationId="{2568400A-D666-4CBB-9500-215E437973FC}"/>
          </ac:spMkLst>
        </pc:spChg>
        <pc:spChg chg="add mod">
          <ac:chgData name="David Sheard" userId="19c0242d34a4d94a" providerId="LiveId" clId="{417E7AE3-E192-44F6-B8E3-4F8A9F4C5136}" dt="2021-02-01T22:40:27.922" v="6283" actId="20577"/>
          <ac:spMkLst>
            <pc:docMk/>
            <pc:sldMk cId="3415038844" sldId="285"/>
            <ac:spMk id="36" creationId="{9A57ABF8-A9AF-4059-AB82-51905A06E1B3}"/>
          </ac:spMkLst>
        </pc:spChg>
        <pc:spChg chg="add mod">
          <ac:chgData name="David Sheard" userId="19c0242d34a4d94a" providerId="LiveId" clId="{417E7AE3-E192-44F6-B8E3-4F8A9F4C5136}" dt="2021-02-01T22:41:13.142" v="6307" actId="1076"/>
          <ac:spMkLst>
            <pc:docMk/>
            <pc:sldMk cId="3415038844" sldId="285"/>
            <ac:spMk id="37" creationId="{FA83A2DE-061E-4137-902F-53DFA0E7F8DA}"/>
          </ac:spMkLst>
        </pc:spChg>
        <pc:spChg chg="add mod">
          <ac:chgData name="David Sheard" userId="19c0242d34a4d94a" providerId="LiveId" clId="{417E7AE3-E192-44F6-B8E3-4F8A9F4C5136}" dt="2021-02-03T11:23:11.482" v="8353" actId="164"/>
          <ac:spMkLst>
            <pc:docMk/>
            <pc:sldMk cId="3415038844" sldId="285"/>
            <ac:spMk id="38" creationId="{E41B97A1-5982-4179-82AD-AC663D91CCC5}"/>
          </ac:spMkLst>
        </pc:spChg>
        <pc:grpChg chg="add mod">
          <ac:chgData name="David Sheard" userId="19c0242d34a4d94a" providerId="LiveId" clId="{417E7AE3-E192-44F6-B8E3-4F8A9F4C5136}" dt="2021-02-01T23:38:19.674" v="6309" actId="20577"/>
          <ac:grpSpMkLst>
            <pc:docMk/>
            <pc:sldMk cId="3415038844" sldId="285"/>
            <ac:grpSpMk id="4" creationId="{B1356504-46C0-4FD7-88DA-7DA30374E652}"/>
          </ac:grpSpMkLst>
        </pc:grpChg>
        <pc:grpChg chg="mod">
          <ac:chgData name="David Sheard" userId="19c0242d34a4d94a" providerId="LiveId" clId="{417E7AE3-E192-44F6-B8E3-4F8A9F4C5136}" dt="2021-02-01T23:38:19.674" v="6309" actId="20577"/>
          <ac:grpSpMkLst>
            <pc:docMk/>
            <pc:sldMk cId="3415038844" sldId="285"/>
            <ac:grpSpMk id="5" creationId="{BABBD381-3DDE-4080-8362-7E6674659E83}"/>
          </ac:grpSpMkLst>
        </pc:grpChg>
        <pc:grpChg chg="mod">
          <ac:chgData name="David Sheard" userId="19c0242d34a4d94a" providerId="LiveId" clId="{417E7AE3-E192-44F6-B8E3-4F8A9F4C5136}" dt="2021-02-01T23:38:19.674" v="6309" actId="20577"/>
          <ac:grpSpMkLst>
            <pc:docMk/>
            <pc:sldMk cId="3415038844" sldId="285"/>
            <ac:grpSpMk id="7" creationId="{2E5067D4-9406-4C40-8B33-D2F0BD9832A1}"/>
          </ac:grpSpMkLst>
        </pc:grpChg>
        <pc:grpChg chg="mod">
          <ac:chgData name="David Sheard" userId="19c0242d34a4d94a" providerId="LiveId" clId="{417E7AE3-E192-44F6-B8E3-4F8A9F4C5136}" dt="2021-02-01T23:38:19.674" v="6309" actId="20577"/>
          <ac:grpSpMkLst>
            <pc:docMk/>
            <pc:sldMk cId="3415038844" sldId="285"/>
            <ac:grpSpMk id="12" creationId="{F7F4277F-5E0D-4A51-9CEB-61EA3253691B}"/>
          </ac:grpSpMkLst>
        </pc:grpChg>
        <pc:grpChg chg="add del mod">
          <ac:chgData name="David Sheard" userId="19c0242d34a4d94a" providerId="LiveId" clId="{417E7AE3-E192-44F6-B8E3-4F8A9F4C5136}" dt="2021-02-01T22:34:25.196" v="6071" actId="478"/>
          <ac:grpSpMkLst>
            <pc:docMk/>
            <pc:sldMk cId="3415038844" sldId="285"/>
            <ac:grpSpMk id="19" creationId="{5D6FE96C-C33F-4501-AEEA-5688CBF1AA6C}"/>
          </ac:grpSpMkLst>
        </pc:grpChg>
        <pc:grpChg chg="add mod">
          <ac:chgData name="David Sheard" userId="19c0242d34a4d94a" providerId="LiveId" clId="{417E7AE3-E192-44F6-B8E3-4F8A9F4C5136}" dt="2021-02-03T11:23:11.482" v="8353" actId="164"/>
          <ac:grpSpMkLst>
            <pc:docMk/>
            <pc:sldMk cId="3415038844" sldId="285"/>
            <ac:grpSpMk id="19" creationId="{7A02F2D7-E084-44F3-9BFC-9418575EDDEF}"/>
          </ac:grpSpMkLst>
        </pc:grpChg>
        <pc:grpChg chg="del mod">
          <ac:chgData name="David Sheard" userId="19c0242d34a4d94a" providerId="LiveId" clId="{417E7AE3-E192-44F6-B8E3-4F8A9F4C5136}" dt="2021-02-01T22:34:21.885" v="6070" actId="478"/>
          <ac:grpSpMkLst>
            <pc:docMk/>
            <pc:sldMk cId="3415038844" sldId="285"/>
            <ac:grpSpMk id="20" creationId="{F5BC2567-B083-414C-BCD0-301C08CB75DB}"/>
          </ac:grpSpMkLst>
        </pc:grpChg>
        <pc:grpChg chg="mod topLvl">
          <ac:chgData name="David Sheard" userId="19c0242d34a4d94a" providerId="LiveId" clId="{417E7AE3-E192-44F6-B8E3-4F8A9F4C5136}" dt="2021-02-01T22:37:33.353" v="6170" actId="20577"/>
          <ac:grpSpMkLst>
            <pc:docMk/>
            <pc:sldMk cId="3415038844" sldId="285"/>
            <ac:grpSpMk id="22" creationId="{99BB071F-B378-49E4-AFCF-7E84FA66E9D9}"/>
          </ac:grpSpMkLst>
        </pc:grpChg>
        <pc:grpChg chg="mod">
          <ac:chgData name="David Sheard" userId="19c0242d34a4d94a" providerId="LiveId" clId="{417E7AE3-E192-44F6-B8E3-4F8A9F4C5136}" dt="2021-02-01T22:37:33.353" v="6170" actId="20577"/>
          <ac:grpSpMkLst>
            <pc:docMk/>
            <pc:sldMk cId="3415038844" sldId="285"/>
            <ac:grpSpMk id="27" creationId="{F85674E0-4993-4F04-A52E-74BAAEA36AD8}"/>
          </ac:grpSpMkLst>
        </pc:grpChg>
        <pc:grpChg chg="add mod">
          <ac:chgData name="David Sheard" userId="19c0242d34a4d94a" providerId="LiveId" clId="{417E7AE3-E192-44F6-B8E3-4F8A9F4C5136}" dt="2021-02-03T11:23:11.482" v="8353" actId="164"/>
          <ac:grpSpMkLst>
            <pc:docMk/>
            <pc:sldMk cId="3415038844" sldId="285"/>
            <ac:grpSpMk id="35" creationId="{F9C9C44C-3867-47B4-A4CA-2C410D952BA8}"/>
          </ac:grpSpMkLst>
        </pc:grpChg>
        <pc:cxnChg chg="mod">
          <ac:chgData name="David Sheard" userId="19c0242d34a4d94a" providerId="LiveId" clId="{417E7AE3-E192-44F6-B8E3-4F8A9F4C5136}" dt="2021-02-01T23:38:19.674" v="6309" actId="20577"/>
          <ac:cxnSpMkLst>
            <pc:docMk/>
            <pc:sldMk cId="3415038844" sldId="285"/>
            <ac:cxnSpMk id="10" creationId="{BBECA490-29F2-4BA1-9007-BEC3BFEED8B7}"/>
          </ac:cxnSpMkLst>
        </pc:cxnChg>
        <pc:cxnChg chg="mod">
          <ac:chgData name="David Sheard" userId="19c0242d34a4d94a" providerId="LiveId" clId="{417E7AE3-E192-44F6-B8E3-4F8A9F4C5136}" dt="2021-02-01T23:38:19.674" v="6309" actId="20577"/>
          <ac:cxnSpMkLst>
            <pc:docMk/>
            <pc:sldMk cId="3415038844" sldId="285"/>
            <ac:cxnSpMk id="11" creationId="{31EA3E13-9972-4C82-8A95-34862EFC77E8}"/>
          </ac:cxnSpMkLst>
        </pc:cxnChg>
        <pc:cxnChg chg="mod">
          <ac:chgData name="David Sheard" userId="19c0242d34a4d94a" providerId="LiveId" clId="{417E7AE3-E192-44F6-B8E3-4F8A9F4C5136}" dt="2021-02-01T23:38:19.674" v="6309" actId="20577"/>
          <ac:cxnSpMkLst>
            <pc:docMk/>
            <pc:sldMk cId="3415038844" sldId="285"/>
            <ac:cxnSpMk id="18" creationId="{870E0149-D80E-4B8A-9166-398921D53FCC}"/>
          </ac:cxnSpMkLst>
        </pc:cxnChg>
        <pc:cxnChg chg="mod">
          <ac:chgData name="David Sheard" userId="19c0242d34a4d94a" providerId="LiveId" clId="{417E7AE3-E192-44F6-B8E3-4F8A9F4C5136}" dt="2021-02-01T22:37:33.353" v="6170" actId="20577"/>
          <ac:cxnSpMkLst>
            <pc:docMk/>
            <pc:sldMk cId="3415038844" sldId="285"/>
            <ac:cxnSpMk id="25" creationId="{0D4E6AD4-543C-4A16-8966-D640407D456C}"/>
          </ac:cxnSpMkLst>
        </pc:cxnChg>
        <pc:cxnChg chg="mod">
          <ac:chgData name="David Sheard" userId="19c0242d34a4d94a" providerId="LiveId" clId="{417E7AE3-E192-44F6-B8E3-4F8A9F4C5136}" dt="2021-02-01T22:37:33.353" v="6170" actId="20577"/>
          <ac:cxnSpMkLst>
            <pc:docMk/>
            <pc:sldMk cId="3415038844" sldId="285"/>
            <ac:cxnSpMk id="26" creationId="{78A42FC5-7ECB-4010-8973-F0F776C702F8}"/>
          </ac:cxnSpMkLst>
        </pc:cxnChg>
        <pc:cxnChg chg="mod">
          <ac:chgData name="David Sheard" userId="19c0242d34a4d94a" providerId="LiveId" clId="{417E7AE3-E192-44F6-B8E3-4F8A9F4C5136}" dt="2021-02-01T22:37:33.353" v="6170" actId="20577"/>
          <ac:cxnSpMkLst>
            <pc:docMk/>
            <pc:sldMk cId="3415038844" sldId="285"/>
            <ac:cxnSpMk id="33" creationId="{E68213A6-F04D-41D6-893F-1AECE31CEC3F}"/>
          </ac:cxnSpMkLst>
        </pc:cxnChg>
      </pc:sldChg>
      <pc:sldChg chg="addSp delSp modSp new mod modAnim">
        <pc:chgData name="David Sheard" userId="19c0242d34a4d94a" providerId="LiveId" clId="{417E7AE3-E192-44F6-B8E3-4F8A9F4C5136}" dt="2021-02-04T13:03:27.073" v="11808"/>
        <pc:sldMkLst>
          <pc:docMk/>
          <pc:sldMk cId="2545739229" sldId="286"/>
        </pc:sldMkLst>
        <pc:spChg chg="mod">
          <ac:chgData name="David Sheard" userId="19c0242d34a4d94a" providerId="LiveId" clId="{417E7AE3-E192-44F6-B8E3-4F8A9F4C5136}" dt="2021-02-02T00:31:12.218" v="6351" actId="20577"/>
          <ac:spMkLst>
            <pc:docMk/>
            <pc:sldMk cId="2545739229" sldId="286"/>
            <ac:spMk id="2" creationId="{59969DCA-A9E1-43A7-AF5D-9320CE32DE35}"/>
          </ac:spMkLst>
        </pc:spChg>
        <pc:spChg chg="mod">
          <ac:chgData name="David Sheard" userId="19c0242d34a4d94a" providerId="LiveId" clId="{417E7AE3-E192-44F6-B8E3-4F8A9F4C5136}" dt="2021-02-02T00:40:32.873" v="6770" actId="20577"/>
          <ac:spMkLst>
            <pc:docMk/>
            <pc:sldMk cId="2545739229" sldId="286"/>
            <ac:spMk id="3" creationId="{F10AF8CA-F342-47D3-AAFD-E20BF3751D7B}"/>
          </ac:spMkLst>
        </pc:spChg>
        <pc:spChg chg="mod topLvl">
          <ac:chgData name="David Sheard" userId="19c0242d34a4d94a" providerId="LiveId" clId="{417E7AE3-E192-44F6-B8E3-4F8A9F4C5136}" dt="2021-02-03T11:24:21.362" v="8361" actId="165"/>
          <ac:spMkLst>
            <pc:docMk/>
            <pc:sldMk cId="2545739229" sldId="286"/>
            <ac:spMk id="6" creationId="{96991A07-C407-4C3F-B109-51508FC53FCC}"/>
          </ac:spMkLst>
        </pc:spChg>
        <pc:spChg chg="mod topLvl">
          <ac:chgData name="David Sheard" userId="19c0242d34a4d94a" providerId="LiveId" clId="{417E7AE3-E192-44F6-B8E3-4F8A9F4C5136}" dt="2021-02-03T11:24:21.362" v="8361" actId="165"/>
          <ac:spMkLst>
            <pc:docMk/>
            <pc:sldMk cId="2545739229" sldId="286"/>
            <ac:spMk id="7" creationId="{5B151CD9-EC1C-4ABC-8195-1628307E4629}"/>
          </ac:spMkLst>
        </pc:spChg>
        <pc:spChg chg="mod topLvl">
          <ac:chgData name="David Sheard" userId="19c0242d34a4d94a" providerId="LiveId" clId="{417E7AE3-E192-44F6-B8E3-4F8A9F4C5136}" dt="2021-02-03T11:24:21.362" v="8361" actId="165"/>
          <ac:spMkLst>
            <pc:docMk/>
            <pc:sldMk cId="2545739229" sldId="286"/>
            <ac:spMk id="8" creationId="{A3A13876-A276-4BD6-9E97-B22BD47C6BB6}"/>
          </ac:spMkLst>
        </pc:spChg>
        <pc:spChg chg="mod topLvl">
          <ac:chgData name="David Sheard" userId="19c0242d34a4d94a" providerId="LiveId" clId="{417E7AE3-E192-44F6-B8E3-4F8A9F4C5136}" dt="2021-02-03T11:24:21.362" v="8361" actId="165"/>
          <ac:spMkLst>
            <pc:docMk/>
            <pc:sldMk cId="2545739229" sldId="286"/>
            <ac:spMk id="9" creationId="{19BC5EFE-E3C4-43A0-A52C-E9A1E97516E5}"/>
          </ac:spMkLst>
        </pc:spChg>
        <pc:spChg chg="mod topLvl">
          <ac:chgData name="David Sheard" userId="19c0242d34a4d94a" providerId="LiveId" clId="{417E7AE3-E192-44F6-B8E3-4F8A9F4C5136}" dt="2021-02-03T11:24:21.362" v="8361" actId="165"/>
          <ac:spMkLst>
            <pc:docMk/>
            <pc:sldMk cId="2545739229" sldId="286"/>
            <ac:spMk id="10" creationId="{4A520147-2E0B-4474-8A6C-9FA2ED990814}"/>
          </ac:spMkLst>
        </pc:spChg>
        <pc:spChg chg="mod topLvl">
          <ac:chgData name="David Sheard" userId="19c0242d34a4d94a" providerId="LiveId" clId="{417E7AE3-E192-44F6-B8E3-4F8A9F4C5136}" dt="2021-02-03T11:24:21.362" v="8361" actId="165"/>
          <ac:spMkLst>
            <pc:docMk/>
            <pc:sldMk cId="2545739229" sldId="286"/>
            <ac:spMk id="11" creationId="{A9B5A571-C24C-45DD-BF7D-B74DC04F3A87}"/>
          </ac:spMkLst>
        </pc:spChg>
        <pc:spChg chg="mod topLvl">
          <ac:chgData name="David Sheard" userId="19c0242d34a4d94a" providerId="LiveId" clId="{417E7AE3-E192-44F6-B8E3-4F8A9F4C5136}" dt="2021-02-03T11:24:21.362" v="8361" actId="165"/>
          <ac:spMkLst>
            <pc:docMk/>
            <pc:sldMk cId="2545739229" sldId="286"/>
            <ac:spMk id="12" creationId="{B77B43FB-708D-4A39-A3B1-43506425FC62}"/>
          </ac:spMkLst>
        </pc:spChg>
        <pc:spChg chg="mod topLvl">
          <ac:chgData name="David Sheard" userId="19c0242d34a4d94a" providerId="LiveId" clId="{417E7AE3-E192-44F6-B8E3-4F8A9F4C5136}" dt="2021-02-03T11:24:21.362" v="8361" actId="165"/>
          <ac:spMkLst>
            <pc:docMk/>
            <pc:sldMk cId="2545739229" sldId="286"/>
            <ac:spMk id="18" creationId="{53D2353D-4013-429E-BD99-CE94D12DB3CE}"/>
          </ac:spMkLst>
        </pc:spChg>
        <pc:spChg chg="add mod">
          <ac:chgData name="David Sheard" userId="19c0242d34a4d94a" providerId="LiveId" clId="{417E7AE3-E192-44F6-B8E3-4F8A9F4C5136}" dt="2021-02-03T11:32:04.041" v="8399" actId="207"/>
          <ac:spMkLst>
            <pc:docMk/>
            <pc:sldMk cId="2545739229" sldId="286"/>
            <ac:spMk id="19" creationId="{DB51597B-DAC0-42D9-B4EE-9F546A5A79EC}"/>
          </ac:spMkLst>
        </pc:spChg>
        <pc:spChg chg="add mod">
          <ac:chgData name="David Sheard" userId="19c0242d34a4d94a" providerId="LiveId" clId="{417E7AE3-E192-44F6-B8E3-4F8A9F4C5136}" dt="2021-02-03T11:32:11.689" v="8401" actId="207"/>
          <ac:spMkLst>
            <pc:docMk/>
            <pc:sldMk cId="2545739229" sldId="286"/>
            <ac:spMk id="20" creationId="{D3532A92-4C68-4289-A7E2-59D729AFA51E}"/>
          </ac:spMkLst>
        </pc:spChg>
        <pc:spChg chg="add mod">
          <ac:chgData name="David Sheard" userId="19c0242d34a4d94a" providerId="LiveId" clId="{417E7AE3-E192-44F6-B8E3-4F8A9F4C5136}" dt="2021-02-03T11:32:17.343" v="8403" actId="207"/>
          <ac:spMkLst>
            <pc:docMk/>
            <pc:sldMk cId="2545739229" sldId="286"/>
            <ac:spMk id="21" creationId="{2D65EB0C-FDA1-43CC-9FE9-C08BC2E78A38}"/>
          </ac:spMkLst>
        </pc:spChg>
        <pc:spChg chg="add mod">
          <ac:chgData name="David Sheard" userId="19c0242d34a4d94a" providerId="LiveId" clId="{417E7AE3-E192-44F6-B8E3-4F8A9F4C5136}" dt="2021-02-03T11:32:24.082" v="8405" actId="207"/>
          <ac:spMkLst>
            <pc:docMk/>
            <pc:sldMk cId="2545739229" sldId="286"/>
            <ac:spMk id="22" creationId="{4708D468-7015-45B9-8334-816311093E83}"/>
          </ac:spMkLst>
        </pc:spChg>
        <pc:spChg chg="add mod">
          <ac:chgData name="David Sheard" userId="19c0242d34a4d94a" providerId="LiveId" clId="{417E7AE3-E192-44F6-B8E3-4F8A9F4C5136}" dt="2021-02-03T11:32:30.567" v="8407" actId="207"/>
          <ac:spMkLst>
            <pc:docMk/>
            <pc:sldMk cId="2545739229" sldId="286"/>
            <ac:spMk id="23" creationId="{AA73DBDA-F8A5-424D-B571-CA12FE9302AF}"/>
          </ac:spMkLst>
        </pc:spChg>
        <pc:spChg chg="add mod">
          <ac:chgData name="David Sheard" userId="19c0242d34a4d94a" providerId="LiveId" clId="{417E7AE3-E192-44F6-B8E3-4F8A9F4C5136}" dt="2021-02-02T00:41:11.340" v="6773" actId="1076"/>
          <ac:spMkLst>
            <pc:docMk/>
            <pc:sldMk cId="2545739229" sldId="286"/>
            <ac:spMk id="24" creationId="{C2CFCEF2-9E8A-49C5-BD20-C5FF0C6D47DC}"/>
          </ac:spMkLst>
        </pc:spChg>
        <pc:spChg chg="add mod">
          <ac:chgData name="David Sheard" userId="19c0242d34a4d94a" providerId="LiveId" clId="{417E7AE3-E192-44F6-B8E3-4F8A9F4C5136}" dt="2021-02-02T00:41:17.051" v="6775" actId="1076"/>
          <ac:spMkLst>
            <pc:docMk/>
            <pc:sldMk cId="2545739229" sldId="286"/>
            <ac:spMk id="25" creationId="{C28D8099-7E13-4BA2-9716-48D9AA686B36}"/>
          </ac:spMkLst>
        </pc:spChg>
        <pc:spChg chg="add mod">
          <ac:chgData name="David Sheard" userId="19c0242d34a4d94a" providerId="LiveId" clId="{417E7AE3-E192-44F6-B8E3-4F8A9F4C5136}" dt="2021-02-02T00:41:24.014" v="6777" actId="1076"/>
          <ac:spMkLst>
            <pc:docMk/>
            <pc:sldMk cId="2545739229" sldId="286"/>
            <ac:spMk id="26" creationId="{CBDCFB31-DA5E-4E09-B1BF-D65B4B07F4E3}"/>
          </ac:spMkLst>
        </pc:spChg>
        <pc:spChg chg="add mod">
          <ac:chgData name="David Sheard" userId="19c0242d34a4d94a" providerId="LiveId" clId="{417E7AE3-E192-44F6-B8E3-4F8A9F4C5136}" dt="2021-02-03T11:32:38.532" v="8409" actId="207"/>
          <ac:spMkLst>
            <pc:docMk/>
            <pc:sldMk cId="2545739229" sldId="286"/>
            <ac:spMk id="27" creationId="{51D7C084-6CD1-4881-B0A8-16DC26083EB4}"/>
          </ac:spMkLst>
        </pc:spChg>
        <pc:grpChg chg="add del mod ord">
          <ac:chgData name="David Sheard" userId="19c0242d34a4d94a" providerId="LiveId" clId="{417E7AE3-E192-44F6-B8E3-4F8A9F4C5136}" dt="2021-02-03T11:24:21.362" v="8361" actId="165"/>
          <ac:grpSpMkLst>
            <pc:docMk/>
            <pc:sldMk cId="2545739229" sldId="286"/>
            <ac:grpSpMk id="4" creationId="{92E5837D-81FC-4BF3-A5CE-8E1B901A9316}"/>
          </ac:grpSpMkLst>
        </pc:grpChg>
        <pc:grpChg chg="add del mod topLvl">
          <ac:chgData name="David Sheard" userId="19c0242d34a4d94a" providerId="LiveId" clId="{417E7AE3-E192-44F6-B8E3-4F8A9F4C5136}" dt="2021-02-03T11:24:21.362" v="8361" actId="165"/>
          <ac:grpSpMkLst>
            <pc:docMk/>
            <pc:sldMk cId="2545739229" sldId="286"/>
            <ac:grpSpMk id="5" creationId="{07DF6A52-3488-4617-8FFD-D1C0F1AA1557}"/>
          </ac:grpSpMkLst>
        </pc:grpChg>
        <pc:cxnChg chg="mod topLvl">
          <ac:chgData name="David Sheard" userId="19c0242d34a4d94a" providerId="LiveId" clId="{417E7AE3-E192-44F6-B8E3-4F8A9F4C5136}" dt="2021-02-03T11:24:21.362" v="8361" actId="165"/>
          <ac:cxnSpMkLst>
            <pc:docMk/>
            <pc:sldMk cId="2545739229" sldId="286"/>
            <ac:cxnSpMk id="13" creationId="{F86246E9-57BD-4DC9-932D-66A2F2D70A98}"/>
          </ac:cxnSpMkLst>
        </pc:cxnChg>
        <pc:cxnChg chg="mod topLvl">
          <ac:chgData name="David Sheard" userId="19c0242d34a4d94a" providerId="LiveId" clId="{417E7AE3-E192-44F6-B8E3-4F8A9F4C5136}" dt="2021-02-03T11:24:21.362" v="8361" actId="165"/>
          <ac:cxnSpMkLst>
            <pc:docMk/>
            <pc:sldMk cId="2545739229" sldId="286"/>
            <ac:cxnSpMk id="14" creationId="{9A8E9D8D-2D36-4014-9C3C-13CF52FD6FBB}"/>
          </ac:cxnSpMkLst>
        </pc:cxnChg>
        <pc:cxnChg chg="mod topLvl">
          <ac:chgData name="David Sheard" userId="19c0242d34a4d94a" providerId="LiveId" clId="{417E7AE3-E192-44F6-B8E3-4F8A9F4C5136}" dt="2021-02-03T11:24:21.362" v="8361" actId="165"/>
          <ac:cxnSpMkLst>
            <pc:docMk/>
            <pc:sldMk cId="2545739229" sldId="286"/>
            <ac:cxnSpMk id="15" creationId="{F60400A0-C541-4FC4-B1DB-C407BC6349C7}"/>
          </ac:cxnSpMkLst>
        </pc:cxnChg>
        <pc:cxnChg chg="mod topLvl">
          <ac:chgData name="David Sheard" userId="19c0242d34a4d94a" providerId="LiveId" clId="{417E7AE3-E192-44F6-B8E3-4F8A9F4C5136}" dt="2021-02-03T11:24:21.362" v="8361" actId="165"/>
          <ac:cxnSpMkLst>
            <pc:docMk/>
            <pc:sldMk cId="2545739229" sldId="286"/>
            <ac:cxnSpMk id="16" creationId="{4623610E-48D8-4AD2-B483-72C3A172FF09}"/>
          </ac:cxnSpMkLst>
        </pc:cxnChg>
        <pc:cxnChg chg="mod topLvl">
          <ac:chgData name="David Sheard" userId="19c0242d34a4d94a" providerId="LiveId" clId="{417E7AE3-E192-44F6-B8E3-4F8A9F4C5136}" dt="2021-02-03T11:24:21.362" v="8361" actId="165"/>
          <ac:cxnSpMkLst>
            <pc:docMk/>
            <pc:sldMk cId="2545739229" sldId="286"/>
            <ac:cxnSpMk id="17" creationId="{3D206E37-4AA1-4641-BFCF-A4345D50B2F9}"/>
          </ac:cxnSpMkLst>
        </pc:cxnChg>
      </pc:sldChg>
      <pc:sldChg chg="modSp new mod modAnim">
        <pc:chgData name="David Sheard" userId="19c0242d34a4d94a" providerId="LiveId" clId="{417E7AE3-E192-44F6-B8E3-4F8A9F4C5136}" dt="2021-02-04T13:03:32.307" v="11809"/>
        <pc:sldMkLst>
          <pc:docMk/>
          <pc:sldMk cId="2957164988" sldId="287"/>
        </pc:sldMkLst>
        <pc:spChg chg="mod">
          <ac:chgData name="David Sheard" userId="19c0242d34a4d94a" providerId="LiveId" clId="{417E7AE3-E192-44F6-B8E3-4F8A9F4C5136}" dt="2021-02-02T00:52:34.980" v="7133" actId="313"/>
          <ac:spMkLst>
            <pc:docMk/>
            <pc:sldMk cId="2957164988" sldId="287"/>
            <ac:spMk id="2" creationId="{D2078110-EE21-47B0-B9E4-2D877E1F440D}"/>
          </ac:spMkLst>
        </pc:spChg>
        <pc:spChg chg="mod">
          <ac:chgData name="David Sheard" userId="19c0242d34a4d94a" providerId="LiveId" clId="{417E7AE3-E192-44F6-B8E3-4F8A9F4C5136}" dt="2021-02-02T00:52:12.422" v="7094" actId="20577"/>
          <ac:spMkLst>
            <pc:docMk/>
            <pc:sldMk cId="2957164988" sldId="287"/>
            <ac:spMk id="3" creationId="{5A65C464-19D1-480F-8C35-C9BF4F1A8066}"/>
          </ac:spMkLst>
        </pc:spChg>
      </pc:sldChg>
      <pc:sldChg chg="addSp delSp modSp new mod modTransition modAnim">
        <pc:chgData name="David Sheard" userId="19c0242d34a4d94a" providerId="LiveId" clId="{417E7AE3-E192-44F6-B8E3-4F8A9F4C5136}" dt="2021-02-04T13:03:38.657" v="11810"/>
        <pc:sldMkLst>
          <pc:docMk/>
          <pc:sldMk cId="1188185542" sldId="288"/>
        </pc:sldMkLst>
        <pc:spChg chg="mod">
          <ac:chgData name="David Sheard" userId="19c0242d34a4d94a" providerId="LiveId" clId="{417E7AE3-E192-44F6-B8E3-4F8A9F4C5136}" dt="2021-02-02T00:52:39.883" v="7139" actId="20577"/>
          <ac:spMkLst>
            <pc:docMk/>
            <pc:sldMk cId="1188185542" sldId="288"/>
            <ac:spMk id="2" creationId="{A6E0D754-0C8B-40F5-B884-227E9BACD891}"/>
          </ac:spMkLst>
        </pc:spChg>
        <pc:spChg chg="mod">
          <ac:chgData name="David Sheard" userId="19c0242d34a4d94a" providerId="LiveId" clId="{417E7AE3-E192-44F6-B8E3-4F8A9F4C5136}" dt="2021-02-02T12:48:12.429" v="7271" actId="6549"/>
          <ac:spMkLst>
            <pc:docMk/>
            <pc:sldMk cId="1188185542" sldId="288"/>
            <ac:spMk id="3" creationId="{CCF165AE-AB5A-4AA0-B913-3C10B8D2F85A}"/>
          </ac:spMkLst>
        </pc:spChg>
        <pc:spChg chg="add mod">
          <ac:chgData name="David Sheard" userId="19c0242d34a4d94a" providerId="LiveId" clId="{417E7AE3-E192-44F6-B8E3-4F8A9F4C5136}" dt="2021-02-03T11:38:55.600" v="8425" actId="164"/>
          <ac:spMkLst>
            <pc:docMk/>
            <pc:sldMk cId="1188185542" sldId="288"/>
            <ac:spMk id="33" creationId="{1E27A0BC-4E99-4253-90B6-CE40B4F3129D}"/>
          </ac:spMkLst>
        </pc:spChg>
        <pc:spChg chg="add mod">
          <ac:chgData name="David Sheard" userId="19c0242d34a4d94a" providerId="LiveId" clId="{417E7AE3-E192-44F6-B8E3-4F8A9F4C5136}" dt="2021-02-02T23:32:34.743" v="7320" actId="14100"/>
          <ac:spMkLst>
            <pc:docMk/>
            <pc:sldMk cId="1188185542" sldId="288"/>
            <ac:spMk id="36" creationId="{5D74305B-A07A-499C-9136-369F45054D37}"/>
          </ac:spMkLst>
        </pc:spChg>
        <pc:spChg chg="add mod">
          <ac:chgData name="David Sheard" userId="19c0242d34a4d94a" providerId="LiveId" clId="{417E7AE3-E192-44F6-B8E3-4F8A9F4C5136}" dt="2021-02-03T00:19:31.330" v="8053" actId="20577"/>
          <ac:spMkLst>
            <pc:docMk/>
            <pc:sldMk cId="1188185542" sldId="288"/>
            <ac:spMk id="37" creationId="{B42CDDF7-034E-4696-ABB7-97B1FB653FC4}"/>
          </ac:spMkLst>
        </pc:spChg>
        <pc:spChg chg="add mod">
          <ac:chgData name="David Sheard" userId="19c0242d34a4d94a" providerId="LiveId" clId="{417E7AE3-E192-44F6-B8E3-4F8A9F4C5136}" dt="2021-02-02T23:55:33.118" v="7653" actId="164"/>
          <ac:spMkLst>
            <pc:docMk/>
            <pc:sldMk cId="1188185542" sldId="288"/>
            <ac:spMk id="41" creationId="{4472CCA6-8E57-4F0F-864B-819AD28357C8}"/>
          </ac:spMkLst>
        </pc:spChg>
        <pc:spChg chg="add mod">
          <ac:chgData name="David Sheard" userId="19c0242d34a4d94a" providerId="LiveId" clId="{417E7AE3-E192-44F6-B8E3-4F8A9F4C5136}" dt="2021-02-02T23:55:39.730" v="7655" actId="164"/>
          <ac:spMkLst>
            <pc:docMk/>
            <pc:sldMk cId="1188185542" sldId="288"/>
            <ac:spMk id="43" creationId="{B82A071D-B381-4EAC-A16A-51E3C13C7EBB}"/>
          </ac:spMkLst>
        </pc:spChg>
        <pc:spChg chg="add mod">
          <ac:chgData name="David Sheard" userId="19c0242d34a4d94a" providerId="LiveId" clId="{417E7AE3-E192-44F6-B8E3-4F8A9F4C5136}" dt="2021-02-02T23:56:37.681" v="7660" actId="164"/>
          <ac:spMkLst>
            <pc:docMk/>
            <pc:sldMk cId="1188185542" sldId="288"/>
            <ac:spMk id="48" creationId="{BC5522C7-6B8D-4832-AF4F-08F79DF32161}"/>
          </ac:spMkLst>
        </pc:spChg>
        <pc:spChg chg="add mod">
          <ac:chgData name="David Sheard" userId="19c0242d34a4d94a" providerId="LiveId" clId="{417E7AE3-E192-44F6-B8E3-4F8A9F4C5136}" dt="2021-02-03T00:19:56.888" v="8084" actId="27636"/>
          <ac:spMkLst>
            <pc:docMk/>
            <pc:sldMk cId="1188185542" sldId="288"/>
            <ac:spMk id="50" creationId="{FB9A7460-C1AB-431B-AA4B-69191B6F2DAE}"/>
          </ac:spMkLst>
        </pc:spChg>
        <pc:grpChg chg="add mod">
          <ac:chgData name="David Sheard" userId="19c0242d34a4d94a" providerId="LiveId" clId="{417E7AE3-E192-44F6-B8E3-4F8A9F4C5136}" dt="2021-02-02T23:56:37.681" v="7660" actId="164"/>
          <ac:grpSpMkLst>
            <pc:docMk/>
            <pc:sldMk cId="1188185542" sldId="288"/>
            <ac:grpSpMk id="45" creationId="{F13691E3-C4E9-45A4-AD9B-45D814A9135C}"/>
          </ac:grpSpMkLst>
        </pc:grpChg>
        <pc:grpChg chg="add mod">
          <ac:chgData name="David Sheard" userId="19c0242d34a4d94a" providerId="LiveId" clId="{417E7AE3-E192-44F6-B8E3-4F8A9F4C5136}" dt="2021-02-02T23:56:37.681" v="7660" actId="164"/>
          <ac:grpSpMkLst>
            <pc:docMk/>
            <pc:sldMk cId="1188185542" sldId="288"/>
            <ac:grpSpMk id="46" creationId="{F153BA20-7397-4DAC-BBC5-A6E304AB535C}"/>
          </ac:grpSpMkLst>
        </pc:grpChg>
        <pc:grpChg chg="add mod">
          <ac:chgData name="David Sheard" userId="19c0242d34a4d94a" providerId="LiveId" clId="{417E7AE3-E192-44F6-B8E3-4F8A9F4C5136}" dt="2021-02-02T23:56:37.681" v="7660" actId="164"/>
          <ac:grpSpMkLst>
            <pc:docMk/>
            <pc:sldMk cId="1188185542" sldId="288"/>
            <ac:grpSpMk id="49" creationId="{89A5AC0A-9CF0-476C-9856-AE70E1C15C04}"/>
          </ac:grpSpMkLst>
        </pc:grpChg>
        <pc:grpChg chg="add mod">
          <ac:chgData name="David Sheard" userId="19c0242d34a4d94a" providerId="LiveId" clId="{417E7AE3-E192-44F6-B8E3-4F8A9F4C5136}" dt="2021-02-03T11:38:55.600" v="8425" actId="164"/>
          <ac:grpSpMkLst>
            <pc:docMk/>
            <pc:sldMk cId="1188185542" sldId="288"/>
            <ac:grpSpMk id="51" creationId="{4641D0AE-AA61-41E0-972F-08BCAA44CE4E}"/>
          </ac:grpSpMkLst>
        </pc:grpChg>
        <pc:picChg chg="add mod">
          <ac:chgData name="David Sheard" userId="19c0242d34a4d94a" providerId="LiveId" clId="{417E7AE3-E192-44F6-B8E3-4F8A9F4C5136}" dt="2021-02-02T23:28:45.632" v="7275" actId="1076"/>
          <ac:picMkLst>
            <pc:docMk/>
            <pc:sldMk cId="1188185542" sldId="288"/>
            <ac:picMk id="5" creationId="{91CA888A-48B3-4759-8F2E-CB515557824D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7" creationId="{555703E8-B1D9-42DF-B4CE-64995FF44568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9" creationId="{41F09D4C-51FF-4148-93FE-4371B8932219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11" creationId="{9F630367-B8E3-46E6-A9AF-4DA19C058BA8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13" creationId="{E5DDC41C-CF84-4175-8205-6756426C3F63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15" creationId="{6B48269B-5198-4A61-97EF-FBC02E9D75E3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17" creationId="{BA8B3081-6004-4CC2-814B-AA83FC517985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19" creationId="{5D8AC5F8-60E0-46E7-B01E-058BDFF8C37B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21" creationId="{9F517C64-A1B3-4B1B-9B17-43A851546F6C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23" creationId="{DB9ABD3D-DD7C-4CFF-A90E-9BBEBA9AEEFD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25" creationId="{9F67AE9B-54D0-40EC-B272-79AD3EC7FAE6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27" creationId="{5D941BE0-A945-41CB-8314-CAA311C65AA0}"/>
          </ac:picMkLst>
        </pc:picChg>
        <pc:picChg chg="add del mod">
          <ac:chgData name="David Sheard" userId="19c0242d34a4d94a" providerId="LiveId" clId="{417E7AE3-E192-44F6-B8E3-4F8A9F4C5136}" dt="2021-02-02T23:29:17.700" v="7302"/>
          <ac:picMkLst>
            <pc:docMk/>
            <pc:sldMk cId="1188185542" sldId="288"/>
            <ac:picMk id="29" creationId="{B26FE7C6-ED38-421F-B68F-64B7711E96F4}"/>
          </ac:picMkLst>
        </pc:picChg>
        <pc:picChg chg="add mod">
          <ac:chgData name="David Sheard" userId="19c0242d34a4d94a" providerId="LiveId" clId="{417E7AE3-E192-44F6-B8E3-4F8A9F4C5136}" dt="2021-02-02T23:29:58.177" v="7306" actId="1076"/>
          <ac:picMkLst>
            <pc:docMk/>
            <pc:sldMk cId="1188185542" sldId="288"/>
            <ac:picMk id="31" creationId="{25E4A266-0696-4034-A555-32C7623462F8}"/>
          </ac:picMkLst>
        </pc:picChg>
        <pc:cxnChg chg="add mod">
          <ac:chgData name="David Sheard" userId="19c0242d34a4d94a" providerId="LiveId" clId="{417E7AE3-E192-44F6-B8E3-4F8A9F4C5136}" dt="2021-02-03T11:38:55.600" v="8425" actId="164"/>
          <ac:cxnSpMkLst>
            <pc:docMk/>
            <pc:sldMk cId="1188185542" sldId="288"/>
            <ac:cxnSpMk id="32" creationId="{298F0DD8-4479-450F-9798-A060CEE5ED2D}"/>
          </ac:cxnSpMkLst>
        </pc:cxnChg>
        <pc:cxnChg chg="add mod">
          <ac:chgData name="David Sheard" userId="19c0242d34a4d94a" providerId="LiveId" clId="{417E7AE3-E192-44F6-B8E3-4F8A9F4C5136}" dt="2021-02-02T23:55:33.118" v="7653" actId="164"/>
          <ac:cxnSpMkLst>
            <pc:docMk/>
            <pc:sldMk cId="1188185542" sldId="288"/>
            <ac:cxnSpMk id="39" creationId="{E2946BBF-4736-4F30-8826-9C8BD4CC22D5}"/>
          </ac:cxnSpMkLst>
        </pc:cxnChg>
        <pc:cxnChg chg="add mod">
          <ac:chgData name="David Sheard" userId="19c0242d34a4d94a" providerId="LiveId" clId="{417E7AE3-E192-44F6-B8E3-4F8A9F4C5136}" dt="2021-02-02T23:55:33.118" v="7653" actId="164"/>
          <ac:cxnSpMkLst>
            <pc:docMk/>
            <pc:sldMk cId="1188185542" sldId="288"/>
            <ac:cxnSpMk id="40" creationId="{2BA4AAA1-1527-4915-BF88-A923D297F381}"/>
          </ac:cxnSpMkLst>
        </pc:cxnChg>
        <pc:cxnChg chg="add mod">
          <ac:chgData name="David Sheard" userId="19c0242d34a4d94a" providerId="LiveId" clId="{417E7AE3-E192-44F6-B8E3-4F8A9F4C5136}" dt="2021-02-02T23:55:39.730" v="7655" actId="164"/>
          <ac:cxnSpMkLst>
            <pc:docMk/>
            <pc:sldMk cId="1188185542" sldId="288"/>
            <ac:cxnSpMk id="42" creationId="{374C6D40-935F-4489-A287-E0D6C1378F63}"/>
          </ac:cxnSpMkLst>
        </pc:cxnChg>
      </pc:sldChg>
      <pc:sldChg chg="addSp delSp modSp add mod modTransition modAnim">
        <pc:chgData name="David Sheard" userId="19c0242d34a4d94a" providerId="LiveId" clId="{417E7AE3-E192-44F6-B8E3-4F8A9F4C5136}" dt="2021-02-03T11:42:10.856" v="8447"/>
        <pc:sldMkLst>
          <pc:docMk/>
          <pc:sldMk cId="2295851990" sldId="289"/>
        </pc:sldMkLst>
        <pc:spChg chg="add mod">
          <ac:chgData name="David Sheard" userId="19c0242d34a4d94a" providerId="LiveId" clId="{417E7AE3-E192-44F6-B8E3-4F8A9F4C5136}" dt="2021-02-02T23:43:59.781" v="7545" actId="14861"/>
          <ac:spMkLst>
            <pc:docMk/>
            <pc:sldMk cId="2295851990" sldId="289"/>
            <ac:spMk id="7" creationId="{7ED7C8E3-D9A5-4FEE-B5FC-FD9BA15D1007}"/>
          </ac:spMkLst>
        </pc:spChg>
        <pc:spChg chg="add mod">
          <ac:chgData name="David Sheard" userId="19c0242d34a4d94a" providerId="LiveId" clId="{417E7AE3-E192-44F6-B8E3-4F8A9F4C5136}" dt="2021-02-02T23:56:59.835" v="7661"/>
          <ac:spMkLst>
            <pc:docMk/>
            <pc:sldMk cId="2295851990" sldId="289"/>
            <ac:spMk id="12" creationId="{1631E1ED-2760-4B66-BE13-38377AFFE540}"/>
          </ac:spMkLst>
        </pc:spChg>
        <pc:spChg chg="mod">
          <ac:chgData name="David Sheard" userId="19c0242d34a4d94a" providerId="LiveId" clId="{417E7AE3-E192-44F6-B8E3-4F8A9F4C5136}" dt="2021-02-02T23:56:59.835" v="7661"/>
          <ac:spMkLst>
            <pc:docMk/>
            <pc:sldMk cId="2295851990" sldId="289"/>
            <ac:spMk id="16" creationId="{9D2A1BEF-CD95-4F43-BB6D-A1A7B1C7E961}"/>
          </ac:spMkLst>
        </pc:spChg>
        <pc:spChg chg="mod">
          <ac:chgData name="David Sheard" userId="19c0242d34a4d94a" providerId="LiveId" clId="{417E7AE3-E192-44F6-B8E3-4F8A9F4C5136}" dt="2021-02-02T23:56:59.835" v="7661"/>
          <ac:spMkLst>
            <pc:docMk/>
            <pc:sldMk cId="2295851990" sldId="289"/>
            <ac:spMk id="18" creationId="{D82E411F-52CD-4CC9-9D19-68A41DF08177}"/>
          </ac:spMkLst>
        </pc:spChg>
        <pc:spChg chg="mod">
          <ac:chgData name="David Sheard" userId="19c0242d34a4d94a" providerId="LiveId" clId="{417E7AE3-E192-44F6-B8E3-4F8A9F4C5136}" dt="2021-02-02T23:56:59.835" v="7661"/>
          <ac:spMkLst>
            <pc:docMk/>
            <pc:sldMk cId="2295851990" sldId="289"/>
            <ac:spMk id="21" creationId="{964D1979-4ED1-402A-849E-C373F8BFBBE5}"/>
          </ac:spMkLst>
        </pc:spChg>
        <pc:spChg chg="add mod">
          <ac:chgData name="David Sheard" userId="19c0242d34a4d94a" providerId="LiveId" clId="{417E7AE3-E192-44F6-B8E3-4F8A9F4C5136}" dt="2021-02-03T00:20:07.257" v="8085"/>
          <ac:spMkLst>
            <pc:docMk/>
            <pc:sldMk cId="2295851990" sldId="289"/>
            <ac:spMk id="22" creationId="{BCED701E-2020-4F23-A08D-474CEE018FF5}"/>
          </ac:spMkLst>
        </pc:spChg>
        <pc:spChg chg="mod">
          <ac:chgData name="David Sheard" userId="19c0242d34a4d94a" providerId="LiveId" clId="{417E7AE3-E192-44F6-B8E3-4F8A9F4C5136}" dt="2021-02-02T23:33:45.932" v="7326" actId="20577"/>
          <ac:spMkLst>
            <pc:docMk/>
            <pc:sldMk cId="2295851990" sldId="289"/>
            <ac:spMk id="33" creationId="{1E27A0BC-4E99-4253-90B6-CE40B4F3129D}"/>
          </ac:spMkLst>
        </pc:spChg>
        <pc:spChg chg="del">
          <ac:chgData name="David Sheard" userId="19c0242d34a4d94a" providerId="LiveId" clId="{417E7AE3-E192-44F6-B8E3-4F8A9F4C5136}" dt="2021-02-02T23:36:45.039" v="7387" actId="478"/>
          <ac:spMkLst>
            <pc:docMk/>
            <pc:sldMk cId="2295851990" sldId="289"/>
            <ac:spMk id="36" creationId="{5D74305B-A07A-499C-9136-369F45054D37}"/>
          </ac:spMkLst>
        </pc:spChg>
        <pc:grpChg chg="add mod">
          <ac:chgData name="David Sheard" userId="19c0242d34a4d94a" providerId="LiveId" clId="{417E7AE3-E192-44F6-B8E3-4F8A9F4C5136}" dt="2021-02-02T23:56:59.835" v="7661"/>
          <ac:grpSpMkLst>
            <pc:docMk/>
            <pc:sldMk cId="2295851990" sldId="289"/>
            <ac:grpSpMk id="13" creationId="{0A414F09-755F-4A9F-9871-689C86CC27D7}"/>
          </ac:grpSpMkLst>
        </pc:grpChg>
        <pc:grpChg chg="mod">
          <ac:chgData name="David Sheard" userId="19c0242d34a4d94a" providerId="LiveId" clId="{417E7AE3-E192-44F6-B8E3-4F8A9F4C5136}" dt="2021-02-02T23:56:59.835" v="7661"/>
          <ac:grpSpMkLst>
            <pc:docMk/>
            <pc:sldMk cId="2295851990" sldId="289"/>
            <ac:grpSpMk id="14" creationId="{F5DAF717-D280-4A00-91E2-12F5DC8ED6A9}"/>
          </ac:grpSpMkLst>
        </pc:grpChg>
        <pc:grpChg chg="mod">
          <ac:chgData name="David Sheard" userId="19c0242d34a4d94a" providerId="LiveId" clId="{417E7AE3-E192-44F6-B8E3-4F8A9F4C5136}" dt="2021-02-02T23:56:59.835" v="7661"/>
          <ac:grpSpMkLst>
            <pc:docMk/>
            <pc:sldMk cId="2295851990" sldId="289"/>
            <ac:grpSpMk id="15" creationId="{E7C4A2E1-21BA-42E6-BD8B-950470BA5C6D}"/>
          </ac:grpSpMkLst>
        </pc:grpChg>
        <pc:picChg chg="add mod ord">
          <ac:chgData name="David Sheard" userId="19c0242d34a4d94a" providerId="LiveId" clId="{417E7AE3-E192-44F6-B8E3-4F8A9F4C5136}" dt="2021-02-02T23:36:37.667" v="7385" actId="167"/>
          <ac:picMkLst>
            <pc:docMk/>
            <pc:sldMk cId="2295851990" sldId="289"/>
            <ac:picMk id="6" creationId="{3CE67F0A-D397-4850-BCCE-F02541AF8B88}"/>
          </ac:picMkLst>
        </pc:picChg>
        <pc:picChg chg="del">
          <ac:chgData name="David Sheard" userId="19c0242d34a4d94a" providerId="LiveId" clId="{417E7AE3-E192-44F6-B8E3-4F8A9F4C5136}" dt="2021-02-02T23:36:39.951" v="7386" actId="478"/>
          <ac:picMkLst>
            <pc:docMk/>
            <pc:sldMk cId="2295851990" sldId="289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2T23:56:59.835" v="7661"/>
          <ac:cxnSpMkLst>
            <pc:docMk/>
            <pc:sldMk cId="2295851990" sldId="289"/>
            <ac:cxnSpMk id="17" creationId="{FEB49481-A00A-4844-BB14-D52FACB6828E}"/>
          </ac:cxnSpMkLst>
        </pc:cxnChg>
        <pc:cxnChg chg="mod">
          <ac:chgData name="David Sheard" userId="19c0242d34a4d94a" providerId="LiveId" clId="{417E7AE3-E192-44F6-B8E3-4F8A9F4C5136}" dt="2021-02-02T23:56:59.835" v="7661"/>
          <ac:cxnSpMkLst>
            <pc:docMk/>
            <pc:sldMk cId="2295851990" sldId="289"/>
            <ac:cxnSpMk id="19" creationId="{C9658056-F305-45E7-A553-9FAD9F9B07E6}"/>
          </ac:cxnSpMkLst>
        </pc:cxnChg>
        <pc:cxnChg chg="mod">
          <ac:chgData name="David Sheard" userId="19c0242d34a4d94a" providerId="LiveId" clId="{417E7AE3-E192-44F6-B8E3-4F8A9F4C5136}" dt="2021-02-02T23:56:59.835" v="7661"/>
          <ac:cxnSpMkLst>
            <pc:docMk/>
            <pc:sldMk cId="2295851990" sldId="289"/>
            <ac:cxnSpMk id="20" creationId="{D9D68B96-6E6C-42CA-BD8B-04003355E064}"/>
          </ac:cxnSpMkLst>
        </pc:cxnChg>
      </pc:sldChg>
      <pc:sldChg chg="addSp delSp modSp add mod modTransition modAnim">
        <pc:chgData name="David Sheard" userId="19c0242d34a4d94a" providerId="LiveId" clId="{417E7AE3-E192-44F6-B8E3-4F8A9F4C5136}" dt="2021-02-03T11:42:10.856" v="8447"/>
        <pc:sldMkLst>
          <pc:docMk/>
          <pc:sldMk cId="1786101617" sldId="290"/>
        </pc:sldMkLst>
        <pc:spChg chg="add mod">
          <ac:chgData name="David Sheard" userId="19c0242d34a4d94a" providerId="LiveId" clId="{417E7AE3-E192-44F6-B8E3-4F8A9F4C5136}" dt="2021-02-02T23:44:53.520" v="7548" actId="14861"/>
          <ac:spMkLst>
            <pc:docMk/>
            <pc:sldMk cId="1786101617" sldId="290"/>
            <ac:spMk id="7" creationId="{B2D63AFD-8FE6-404A-BB28-BE95AEE0F9C2}"/>
          </ac:spMkLst>
        </pc:spChg>
        <pc:spChg chg="add mod">
          <ac:chgData name="David Sheard" userId="19c0242d34a4d94a" providerId="LiveId" clId="{417E7AE3-E192-44F6-B8E3-4F8A9F4C5136}" dt="2021-02-02T23:59:35.397" v="7690" actId="1076"/>
          <ac:spMkLst>
            <pc:docMk/>
            <pc:sldMk cId="1786101617" sldId="290"/>
            <ac:spMk id="8" creationId="{989EBDB3-2A50-4723-BEA6-C9B2E1253EDE}"/>
          </ac:spMkLst>
        </pc:spChg>
        <pc:spChg chg="add mod">
          <ac:chgData name="David Sheard" userId="19c0242d34a4d94a" providerId="LiveId" clId="{417E7AE3-E192-44F6-B8E3-4F8A9F4C5136}" dt="2021-02-02T23:57:02.068" v="7662"/>
          <ac:spMkLst>
            <pc:docMk/>
            <pc:sldMk cId="1786101617" sldId="290"/>
            <ac:spMk id="13" creationId="{32FB3AC9-426E-4CF3-981A-E152F8D32202}"/>
          </ac:spMkLst>
        </pc:spChg>
        <pc:spChg chg="mod">
          <ac:chgData name="David Sheard" userId="19c0242d34a4d94a" providerId="LiveId" clId="{417E7AE3-E192-44F6-B8E3-4F8A9F4C5136}" dt="2021-02-02T23:57:02.068" v="7662"/>
          <ac:spMkLst>
            <pc:docMk/>
            <pc:sldMk cId="1786101617" sldId="290"/>
            <ac:spMk id="17" creationId="{BB75D3AE-BA02-4C6D-B5DB-2B0822405A0E}"/>
          </ac:spMkLst>
        </pc:spChg>
        <pc:spChg chg="mod">
          <ac:chgData name="David Sheard" userId="19c0242d34a4d94a" providerId="LiveId" clId="{417E7AE3-E192-44F6-B8E3-4F8A9F4C5136}" dt="2021-02-02T23:57:02.068" v="7662"/>
          <ac:spMkLst>
            <pc:docMk/>
            <pc:sldMk cId="1786101617" sldId="290"/>
            <ac:spMk id="19" creationId="{3B4653E9-45B0-4FE8-BF8F-703792BC4C45}"/>
          </ac:spMkLst>
        </pc:spChg>
        <pc:spChg chg="mod">
          <ac:chgData name="David Sheard" userId="19c0242d34a4d94a" providerId="LiveId" clId="{417E7AE3-E192-44F6-B8E3-4F8A9F4C5136}" dt="2021-02-02T23:57:02.068" v="7662"/>
          <ac:spMkLst>
            <pc:docMk/>
            <pc:sldMk cId="1786101617" sldId="290"/>
            <ac:spMk id="22" creationId="{0D062A52-825E-4896-95FD-37D6BFD05735}"/>
          </ac:spMkLst>
        </pc:spChg>
        <pc:spChg chg="mod topLvl">
          <ac:chgData name="David Sheard" userId="19c0242d34a4d94a" providerId="LiveId" clId="{417E7AE3-E192-44F6-B8E3-4F8A9F4C5136}" dt="2021-02-03T00:00:09.145" v="7696" actId="164"/>
          <ac:spMkLst>
            <pc:docMk/>
            <pc:sldMk cId="1786101617" sldId="290"/>
            <ac:spMk id="26" creationId="{5A6EB463-3219-4873-A1C7-F90D25E97009}"/>
          </ac:spMkLst>
        </pc:spChg>
        <pc:spChg chg="mod">
          <ac:chgData name="David Sheard" userId="19c0242d34a4d94a" providerId="LiveId" clId="{417E7AE3-E192-44F6-B8E3-4F8A9F4C5136}" dt="2021-02-02T23:57:35.641" v="7665" actId="165"/>
          <ac:spMkLst>
            <pc:docMk/>
            <pc:sldMk cId="1786101617" sldId="290"/>
            <ac:spMk id="28" creationId="{748E440E-337A-46E6-8434-B7CA4DF36B12}"/>
          </ac:spMkLst>
        </pc:spChg>
        <pc:spChg chg="mod">
          <ac:chgData name="David Sheard" userId="19c0242d34a4d94a" providerId="LiveId" clId="{417E7AE3-E192-44F6-B8E3-4F8A9F4C5136}" dt="2021-02-02T23:33:55.533" v="7328" actId="20577"/>
          <ac:spMkLst>
            <pc:docMk/>
            <pc:sldMk cId="1786101617" sldId="290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2T23:57:35.641" v="7665" actId="165"/>
          <ac:spMkLst>
            <pc:docMk/>
            <pc:sldMk cId="1786101617" sldId="290"/>
            <ac:spMk id="34" creationId="{4FED6F5C-1B84-413B-A07B-ABAB1DD46CCA}"/>
          </ac:spMkLst>
        </pc:spChg>
        <pc:spChg chg="del">
          <ac:chgData name="David Sheard" userId="19c0242d34a4d94a" providerId="LiveId" clId="{417E7AE3-E192-44F6-B8E3-4F8A9F4C5136}" dt="2021-02-02T23:35:07.224" v="7345" actId="478"/>
          <ac:spMkLst>
            <pc:docMk/>
            <pc:sldMk cId="1786101617" sldId="290"/>
            <ac:spMk id="36" creationId="{5D74305B-A07A-499C-9136-369F45054D37}"/>
          </ac:spMkLst>
        </pc:spChg>
        <pc:spChg chg="mod">
          <ac:chgData name="David Sheard" userId="19c0242d34a4d94a" providerId="LiveId" clId="{417E7AE3-E192-44F6-B8E3-4F8A9F4C5136}" dt="2021-02-02T23:57:38.936" v="7666"/>
          <ac:spMkLst>
            <pc:docMk/>
            <pc:sldMk cId="1786101617" sldId="290"/>
            <ac:spMk id="38" creationId="{8B2B5C3F-FE68-44A5-B517-F6E7741B3A07}"/>
          </ac:spMkLst>
        </pc:spChg>
        <pc:spChg chg="mod">
          <ac:chgData name="David Sheard" userId="19c0242d34a4d94a" providerId="LiveId" clId="{417E7AE3-E192-44F6-B8E3-4F8A9F4C5136}" dt="2021-02-02T23:57:51.050" v="7669"/>
          <ac:spMkLst>
            <pc:docMk/>
            <pc:sldMk cId="1786101617" sldId="290"/>
            <ac:spMk id="41" creationId="{0CA5E590-75BF-457D-9E2D-9A5DB3689DDE}"/>
          </ac:spMkLst>
        </pc:spChg>
        <pc:spChg chg="mod">
          <ac:chgData name="David Sheard" userId="19c0242d34a4d94a" providerId="LiveId" clId="{417E7AE3-E192-44F6-B8E3-4F8A9F4C5136}" dt="2021-02-02T23:59:44.672" v="7691"/>
          <ac:spMkLst>
            <pc:docMk/>
            <pc:sldMk cId="1786101617" sldId="290"/>
            <ac:spMk id="44" creationId="{21610F8E-7AA1-4307-80B6-85297B3F6966}"/>
          </ac:spMkLst>
        </pc:spChg>
        <pc:spChg chg="mod">
          <ac:chgData name="David Sheard" userId="19c0242d34a4d94a" providerId="LiveId" clId="{417E7AE3-E192-44F6-B8E3-4F8A9F4C5136}" dt="2021-02-02T23:59:44.672" v="7691"/>
          <ac:spMkLst>
            <pc:docMk/>
            <pc:sldMk cId="1786101617" sldId="290"/>
            <ac:spMk id="47" creationId="{CD391930-1909-4822-A10C-F10D5F79BC5B}"/>
          </ac:spMkLst>
        </pc:spChg>
        <pc:spChg chg="add mod">
          <ac:chgData name="David Sheard" userId="19c0242d34a4d94a" providerId="LiveId" clId="{417E7AE3-E192-44F6-B8E3-4F8A9F4C5136}" dt="2021-02-03T00:20:10.967" v="8086"/>
          <ac:spMkLst>
            <pc:docMk/>
            <pc:sldMk cId="1786101617" sldId="290"/>
            <ac:spMk id="48" creationId="{3F2EF57E-EEC4-4EBA-B14E-5AE84A82C1AA}"/>
          </ac:spMkLst>
        </pc:spChg>
        <pc:grpChg chg="add mod">
          <ac:chgData name="David Sheard" userId="19c0242d34a4d94a" providerId="LiveId" clId="{417E7AE3-E192-44F6-B8E3-4F8A9F4C5136}" dt="2021-02-03T00:00:09.145" v="7696" actId="164"/>
          <ac:grpSpMkLst>
            <pc:docMk/>
            <pc:sldMk cId="1786101617" sldId="290"/>
            <ac:grpSpMk id="10" creationId="{13F6F2AE-47C9-49B8-ABF0-0C4FF2F2E624}"/>
          </ac:grpSpMkLst>
        </pc:grpChg>
        <pc:grpChg chg="add mod">
          <ac:chgData name="David Sheard" userId="19c0242d34a4d94a" providerId="LiveId" clId="{417E7AE3-E192-44F6-B8E3-4F8A9F4C5136}" dt="2021-02-03T00:00:29.804" v="7736" actId="1037"/>
          <ac:grpSpMkLst>
            <pc:docMk/>
            <pc:sldMk cId="1786101617" sldId="290"/>
            <ac:grpSpMk id="11" creationId="{4DEE1B51-0C1E-4E27-A96B-C39534926A27}"/>
          </ac:grpSpMkLst>
        </pc:grpChg>
        <pc:grpChg chg="add mod">
          <ac:chgData name="David Sheard" userId="19c0242d34a4d94a" providerId="LiveId" clId="{417E7AE3-E192-44F6-B8E3-4F8A9F4C5136}" dt="2021-02-02T23:57:02.068" v="7662"/>
          <ac:grpSpMkLst>
            <pc:docMk/>
            <pc:sldMk cId="1786101617" sldId="290"/>
            <ac:grpSpMk id="14" creationId="{03329037-083E-4BDA-AC92-532A0C0EAB8A}"/>
          </ac:grpSpMkLst>
        </pc:grpChg>
        <pc:grpChg chg="mod">
          <ac:chgData name="David Sheard" userId="19c0242d34a4d94a" providerId="LiveId" clId="{417E7AE3-E192-44F6-B8E3-4F8A9F4C5136}" dt="2021-02-02T23:57:02.068" v="7662"/>
          <ac:grpSpMkLst>
            <pc:docMk/>
            <pc:sldMk cId="1786101617" sldId="290"/>
            <ac:grpSpMk id="15" creationId="{A0F15B37-7BF8-481F-A200-124A7302E6C1}"/>
          </ac:grpSpMkLst>
        </pc:grpChg>
        <pc:grpChg chg="mod">
          <ac:chgData name="David Sheard" userId="19c0242d34a4d94a" providerId="LiveId" clId="{417E7AE3-E192-44F6-B8E3-4F8A9F4C5136}" dt="2021-02-02T23:57:02.068" v="7662"/>
          <ac:grpSpMkLst>
            <pc:docMk/>
            <pc:sldMk cId="1786101617" sldId="290"/>
            <ac:grpSpMk id="16" creationId="{F89BAD8A-274D-48F6-A0D7-8EDD1A0F1CFA}"/>
          </ac:grpSpMkLst>
        </pc:grpChg>
        <pc:grpChg chg="add del mod">
          <ac:chgData name="David Sheard" userId="19c0242d34a4d94a" providerId="LiveId" clId="{417E7AE3-E192-44F6-B8E3-4F8A9F4C5136}" dt="2021-02-02T23:57:35.641" v="7665" actId="165"/>
          <ac:grpSpMkLst>
            <pc:docMk/>
            <pc:sldMk cId="1786101617" sldId="290"/>
            <ac:grpSpMk id="23" creationId="{2C84597F-5615-47DD-8AB5-D61A880193A1}"/>
          </ac:grpSpMkLst>
        </pc:grpChg>
        <pc:grpChg chg="del mod topLvl">
          <ac:chgData name="David Sheard" userId="19c0242d34a4d94a" providerId="LiveId" clId="{417E7AE3-E192-44F6-B8E3-4F8A9F4C5136}" dt="2021-02-02T23:57:44.915" v="7668" actId="478"/>
          <ac:grpSpMkLst>
            <pc:docMk/>
            <pc:sldMk cId="1786101617" sldId="290"/>
            <ac:grpSpMk id="24" creationId="{8EF50D9E-1CCD-4E31-8C9E-55B9C20329E7}"/>
          </ac:grpSpMkLst>
        </pc:grpChg>
        <pc:grpChg chg="del mod topLvl">
          <ac:chgData name="David Sheard" userId="19c0242d34a4d94a" providerId="LiveId" clId="{417E7AE3-E192-44F6-B8E3-4F8A9F4C5136}" dt="2021-02-02T23:59:54.047" v="7694" actId="478"/>
          <ac:grpSpMkLst>
            <pc:docMk/>
            <pc:sldMk cId="1786101617" sldId="290"/>
            <ac:grpSpMk id="25" creationId="{DDE2078D-1375-4ED5-8555-7BD4F4C6FB4E}"/>
          </ac:grpSpMkLst>
        </pc:grpChg>
        <pc:grpChg chg="add mod ord">
          <ac:chgData name="David Sheard" userId="19c0242d34a4d94a" providerId="LiveId" clId="{417E7AE3-E192-44F6-B8E3-4F8A9F4C5136}" dt="2021-02-02T23:59:19.002" v="7686" actId="164"/>
          <ac:grpSpMkLst>
            <pc:docMk/>
            <pc:sldMk cId="1786101617" sldId="290"/>
            <ac:grpSpMk id="35" creationId="{624C27F9-E106-499C-9AA5-1BE91BEB5B94}"/>
          </ac:grpSpMkLst>
        </pc:grpChg>
        <pc:grpChg chg="add del mod">
          <ac:chgData name="David Sheard" userId="19c0242d34a4d94a" providerId="LiveId" clId="{417E7AE3-E192-44F6-B8E3-4F8A9F4C5136}" dt="2021-02-02T23:57:52.177" v="7670"/>
          <ac:grpSpMkLst>
            <pc:docMk/>
            <pc:sldMk cId="1786101617" sldId="290"/>
            <ac:grpSpMk id="39" creationId="{6BECDBB0-DAB8-46E8-B9AF-FB12B7353306}"/>
          </ac:grpSpMkLst>
        </pc:grpChg>
        <pc:grpChg chg="add mod">
          <ac:chgData name="David Sheard" userId="19c0242d34a4d94a" providerId="LiveId" clId="{417E7AE3-E192-44F6-B8E3-4F8A9F4C5136}" dt="2021-02-03T00:00:09.145" v="7696" actId="164"/>
          <ac:grpSpMkLst>
            <pc:docMk/>
            <pc:sldMk cId="1786101617" sldId="290"/>
            <ac:grpSpMk id="43" creationId="{114A8F34-E035-4A04-BA56-A2A075EEB228}"/>
          </ac:grpSpMkLst>
        </pc:grpChg>
        <pc:grpChg chg="del mod">
          <ac:chgData name="David Sheard" userId="19c0242d34a4d94a" providerId="LiveId" clId="{417E7AE3-E192-44F6-B8E3-4F8A9F4C5136}" dt="2021-02-02T23:59:52.048" v="7693" actId="478"/>
          <ac:grpSpMkLst>
            <pc:docMk/>
            <pc:sldMk cId="1786101617" sldId="290"/>
            <ac:grpSpMk id="45" creationId="{01DFDDD5-7ACF-428A-9E42-21D3F700906D}"/>
          </ac:grpSpMkLst>
        </pc:grpChg>
        <pc:picChg chg="add mod ord">
          <ac:chgData name="David Sheard" userId="19c0242d34a4d94a" providerId="LiveId" clId="{417E7AE3-E192-44F6-B8E3-4F8A9F4C5136}" dt="2021-02-02T23:37:22.515" v="7404" actId="167"/>
          <ac:picMkLst>
            <pc:docMk/>
            <pc:sldMk cId="1786101617" sldId="290"/>
            <ac:picMk id="6" creationId="{CF39214A-DECE-4865-9A87-91FDCCA3AC8E}"/>
          </ac:picMkLst>
        </pc:picChg>
        <pc:picChg chg="add del mod">
          <ac:chgData name="David Sheard" userId="19c0242d34a4d94a" providerId="LiveId" clId="{417E7AE3-E192-44F6-B8E3-4F8A9F4C5136}" dt="2021-02-02T23:37:24.418" v="7405" actId="478"/>
          <ac:picMkLst>
            <pc:docMk/>
            <pc:sldMk cId="1786101617" sldId="290"/>
            <ac:picMk id="9" creationId="{E81DD095-D915-4BA6-84B6-75DB56959753}"/>
          </ac:picMkLst>
        </pc:picChg>
        <pc:picChg chg="del">
          <ac:chgData name="David Sheard" userId="19c0242d34a4d94a" providerId="LiveId" clId="{417E7AE3-E192-44F6-B8E3-4F8A9F4C5136}" dt="2021-02-02T23:35:05.822" v="7344" actId="478"/>
          <ac:picMkLst>
            <pc:docMk/>
            <pc:sldMk cId="1786101617" sldId="290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2T23:57:02.068" v="7662"/>
          <ac:cxnSpMkLst>
            <pc:docMk/>
            <pc:sldMk cId="1786101617" sldId="290"/>
            <ac:cxnSpMk id="18" creationId="{F8F8319C-E515-4C89-A8CF-74C30A65A560}"/>
          </ac:cxnSpMkLst>
        </pc:cxnChg>
        <pc:cxnChg chg="mod">
          <ac:chgData name="David Sheard" userId="19c0242d34a4d94a" providerId="LiveId" clId="{417E7AE3-E192-44F6-B8E3-4F8A9F4C5136}" dt="2021-02-02T23:57:02.068" v="7662"/>
          <ac:cxnSpMkLst>
            <pc:docMk/>
            <pc:sldMk cId="1786101617" sldId="290"/>
            <ac:cxnSpMk id="20" creationId="{39846663-A524-4496-A1F5-9ABB49B93149}"/>
          </ac:cxnSpMkLst>
        </pc:cxnChg>
        <pc:cxnChg chg="mod">
          <ac:chgData name="David Sheard" userId="19c0242d34a4d94a" providerId="LiveId" clId="{417E7AE3-E192-44F6-B8E3-4F8A9F4C5136}" dt="2021-02-02T23:57:02.068" v="7662"/>
          <ac:cxnSpMkLst>
            <pc:docMk/>
            <pc:sldMk cId="1786101617" sldId="290"/>
            <ac:cxnSpMk id="21" creationId="{C35B289F-01BC-4DBB-936B-6FDF13256369}"/>
          </ac:cxnSpMkLst>
        </pc:cxnChg>
        <pc:cxnChg chg="mod">
          <ac:chgData name="David Sheard" userId="19c0242d34a4d94a" providerId="LiveId" clId="{417E7AE3-E192-44F6-B8E3-4F8A9F4C5136}" dt="2021-02-02T23:57:35.641" v="7665" actId="165"/>
          <ac:cxnSpMkLst>
            <pc:docMk/>
            <pc:sldMk cId="1786101617" sldId="290"/>
            <ac:cxnSpMk id="27" creationId="{87A9B91B-735C-4ADE-A25B-0A11416BF823}"/>
          </ac:cxnSpMkLst>
        </pc:cxnChg>
        <pc:cxnChg chg="mod">
          <ac:chgData name="David Sheard" userId="19c0242d34a4d94a" providerId="LiveId" clId="{417E7AE3-E192-44F6-B8E3-4F8A9F4C5136}" dt="2021-02-02T23:57:35.641" v="7665" actId="165"/>
          <ac:cxnSpMkLst>
            <pc:docMk/>
            <pc:sldMk cId="1786101617" sldId="290"/>
            <ac:cxnSpMk id="29" creationId="{15AF92E4-324C-4F99-B2B6-92F7384EFBF5}"/>
          </ac:cxnSpMkLst>
        </pc:cxnChg>
        <pc:cxnChg chg="mod">
          <ac:chgData name="David Sheard" userId="19c0242d34a4d94a" providerId="LiveId" clId="{417E7AE3-E192-44F6-B8E3-4F8A9F4C5136}" dt="2021-02-02T23:57:35.641" v="7665" actId="165"/>
          <ac:cxnSpMkLst>
            <pc:docMk/>
            <pc:sldMk cId="1786101617" sldId="290"/>
            <ac:cxnSpMk id="30" creationId="{64FD9553-A2A0-49DA-BAF3-881CC53A8E3F}"/>
          </ac:cxnSpMkLst>
        </pc:cxnChg>
        <pc:cxnChg chg="mod">
          <ac:chgData name="David Sheard" userId="19c0242d34a4d94a" providerId="LiveId" clId="{417E7AE3-E192-44F6-B8E3-4F8A9F4C5136}" dt="2021-02-02T23:57:38.936" v="7666"/>
          <ac:cxnSpMkLst>
            <pc:docMk/>
            <pc:sldMk cId="1786101617" sldId="290"/>
            <ac:cxnSpMk id="37" creationId="{A4020DB9-F6E3-4537-BDB1-56AFA110A3F6}"/>
          </ac:cxnSpMkLst>
        </pc:cxnChg>
        <pc:cxnChg chg="mod">
          <ac:chgData name="David Sheard" userId="19c0242d34a4d94a" providerId="LiveId" clId="{417E7AE3-E192-44F6-B8E3-4F8A9F4C5136}" dt="2021-02-02T23:57:51.050" v="7669"/>
          <ac:cxnSpMkLst>
            <pc:docMk/>
            <pc:sldMk cId="1786101617" sldId="290"/>
            <ac:cxnSpMk id="40" creationId="{BC748EE4-B429-4CDD-B80A-1EE34EFDE395}"/>
          </ac:cxnSpMkLst>
        </pc:cxnChg>
        <pc:cxnChg chg="add del mod">
          <ac:chgData name="David Sheard" userId="19c0242d34a4d94a" providerId="LiveId" clId="{417E7AE3-E192-44F6-B8E3-4F8A9F4C5136}" dt="2021-02-02T23:57:58.972" v="7672" actId="478"/>
          <ac:cxnSpMkLst>
            <pc:docMk/>
            <pc:sldMk cId="1786101617" sldId="290"/>
            <ac:cxnSpMk id="42" creationId="{34EF86DD-A2B1-400A-98C8-A94E8B32C017}"/>
          </ac:cxnSpMkLst>
        </pc:cxnChg>
        <pc:cxnChg chg="del mod">
          <ac:chgData name="David Sheard" userId="19c0242d34a4d94a" providerId="LiveId" clId="{417E7AE3-E192-44F6-B8E3-4F8A9F4C5136}" dt="2021-02-02T23:59:52.048" v="7693" actId="478"/>
          <ac:cxnSpMkLst>
            <pc:docMk/>
            <pc:sldMk cId="1786101617" sldId="290"/>
            <ac:cxnSpMk id="46" creationId="{743901EA-2D54-4850-889A-4633E9B69FE4}"/>
          </ac:cxnSpMkLst>
        </pc:cxnChg>
      </pc:sldChg>
      <pc:sldChg chg="addSp delSp modSp add mod replId modTransition modAnim">
        <pc:chgData name="David Sheard" userId="19c0242d34a4d94a" providerId="LiveId" clId="{417E7AE3-E192-44F6-B8E3-4F8A9F4C5136}" dt="2021-02-03T11:42:10.856" v="8447"/>
        <pc:sldMkLst>
          <pc:docMk/>
          <pc:sldMk cId="927691158" sldId="291"/>
        </pc:sldMkLst>
        <pc:spChg chg="add mod">
          <ac:chgData name="David Sheard" userId="19c0242d34a4d94a" providerId="LiveId" clId="{417E7AE3-E192-44F6-B8E3-4F8A9F4C5136}" dt="2021-02-02T23:45:41.526" v="7553" actId="206"/>
          <ac:spMkLst>
            <pc:docMk/>
            <pc:sldMk cId="927691158" sldId="291"/>
            <ac:spMk id="14" creationId="{1911A78B-7D1F-44CD-A92C-9137AA1FD292}"/>
          </ac:spMkLst>
        </pc:spChg>
        <pc:spChg chg="add mod">
          <ac:chgData name="David Sheard" userId="19c0242d34a4d94a" providerId="LiveId" clId="{417E7AE3-E192-44F6-B8E3-4F8A9F4C5136}" dt="2021-02-03T00:00:37.773" v="7737"/>
          <ac:spMkLst>
            <pc:docMk/>
            <pc:sldMk cId="927691158" sldId="291"/>
            <ac:spMk id="15" creationId="{D8FF6BDA-6019-497C-8DA1-2980F3970F81}"/>
          </ac:spMkLst>
        </pc:spChg>
        <pc:spChg chg="mod">
          <ac:chgData name="David Sheard" userId="19c0242d34a4d94a" providerId="LiveId" clId="{417E7AE3-E192-44F6-B8E3-4F8A9F4C5136}" dt="2021-02-03T00:00:37.773" v="7737"/>
          <ac:spMkLst>
            <pc:docMk/>
            <pc:sldMk cId="927691158" sldId="291"/>
            <ac:spMk id="19" creationId="{32D12093-CB20-4487-BC5F-D0EE76AB5535}"/>
          </ac:spMkLst>
        </pc:spChg>
        <pc:spChg chg="mod">
          <ac:chgData name="David Sheard" userId="19c0242d34a4d94a" providerId="LiveId" clId="{417E7AE3-E192-44F6-B8E3-4F8A9F4C5136}" dt="2021-02-03T00:00:37.773" v="7737"/>
          <ac:spMkLst>
            <pc:docMk/>
            <pc:sldMk cId="927691158" sldId="291"/>
            <ac:spMk id="21" creationId="{EC2C0F68-3227-4A12-9903-3E456CBE31FB}"/>
          </ac:spMkLst>
        </pc:spChg>
        <pc:spChg chg="mod">
          <ac:chgData name="David Sheard" userId="19c0242d34a4d94a" providerId="LiveId" clId="{417E7AE3-E192-44F6-B8E3-4F8A9F4C5136}" dt="2021-02-03T00:00:37.773" v="7737"/>
          <ac:spMkLst>
            <pc:docMk/>
            <pc:sldMk cId="927691158" sldId="291"/>
            <ac:spMk id="24" creationId="{D203C4C7-E748-4B03-B1B6-8BD02EAC9751}"/>
          </ac:spMkLst>
        </pc:spChg>
        <pc:spChg chg="mod">
          <ac:chgData name="David Sheard" userId="19c0242d34a4d94a" providerId="LiveId" clId="{417E7AE3-E192-44F6-B8E3-4F8A9F4C5136}" dt="2021-02-03T00:00:37.773" v="7737"/>
          <ac:spMkLst>
            <pc:docMk/>
            <pc:sldMk cId="927691158" sldId="291"/>
            <ac:spMk id="26" creationId="{2230FAD9-C80D-4BCC-95B1-A9DB4036B508}"/>
          </ac:spMkLst>
        </pc:spChg>
        <pc:spChg chg="mod">
          <ac:chgData name="David Sheard" userId="19c0242d34a4d94a" providerId="LiveId" clId="{417E7AE3-E192-44F6-B8E3-4F8A9F4C5136}" dt="2021-02-03T00:00:37.773" v="7737"/>
          <ac:spMkLst>
            <pc:docMk/>
            <pc:sldMk cId="927691158" sldId="291"/>
            <ac:spMk id="29" creationId="{667E94BC-83CC-4704-BCF4-454B293775FD}"/>
          </ac:spMkLst>
        </pc:spChg>
        <pc:spChg chg="mod">
          <ac:chgData name="David Sheard" userId="19c0242d34a4d94a" providerId="LiveId" clId="{417E7AE3-E192-44F6-B8E3-4F8A9F4C5136}" dt="2021-02-03T00:00:37.773" v="7737"/>
          <ac:spMkLst>
            <pc:docMk/>
            <pc:sldMk cId="927691158" sldId="291"/>
            <ac:spMk id="30" creationId="{AD90FFD4-576F-42DB-AECE-9822D17446DE}"/>
          </ac:spMkLst>
        </pc:spChg>
        <pc:spChg chg="mod">
          <ac:chgData name="David Sheard" userId="19c0242d34a4d94a" providerId="LiveId" clId="{417E7AE3-E192-44F6-B8E3-4F8A9F4C5136}" dt="2021-02-02T23:33:59.733" v="7330" actId="20577"/>
          <ac:spMkLst>
            <pc:docMk/>
            <pc:sldMk cId="927691158" sldId="291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3T00:00:37.773" v="7737"/>
          <ac:spMkLst>
            <pc:docMk/>
            <pc:sldMk cId="927691158" sldId="291"/>
            <ac:spMk id="34" creationId="{65B0F6CA-672D-4935-A808-EFDF5ABE1240}"/>
          </ac:spMkLst>
        </pc:spChg>
        <pc:spChg chg="del">
          <ac:chgData name="David Sheard" userId="19c0242d34a4d94a" providerId="LiveId" clId="{417E7AE3-E192-44F6-B8E3-4F8A9F4C5136}" dt="2021-02-02T23:35:15.194" v="7347" actId="478"/>
          <ac:spMkLst>
            <pc:docMk/>
            <pc:sldMk cId="927691158" sldId="291"/>
            <ac:spMk id="36" creationId="{5D74305B-A07A-499C-9136-369F45054D37}"/>
          </ac:spMkLst>
        </pc:spChg>
        <pc:spChg chg="mod">
          <ac:chgData name="David Sheard" userId="19c0242d34a4d94a" providerId="LiveId" clId="{417E7AE3-E192-44F6-B8E3-4F8A9F4C5136}" dt="2021-02-03T00:00:37.773" v="7737"/>
          <ac:spMkLst>
            <pc:docMk/>
            <pc:sldMk cId="927691158" sldId="291"/>
            <ac:spMk id="38" creationId="{AA1C2B9F-5B0F-44EF-9E8D-AA6C96B48761}"/>
          </ac:spMkLst>
        </pc:spChg>
        <pc:spChg chg="add mod">
          <ac:chgData name="David Sheard" userId="19c0242d34a4d94a" providerId="LiveId" clId="{417E7AE3-E192-44F6-B8E3-4F8A9F4C5136}" dt="2021-02-03T00:20:12.408" v="8087"/>
          <ac:spMkLst>
            <pc:docMk/>
            <pc:sldMk cId="927691158" sldId="291"/>
            <ac:spMk id="39" creationId="{138D0C0E-6C0C-477C-A050-FF5F4B178971}"/>
          </ac:spMkLst>
        </pc:spChg>
        <pc:grpChg chg="add mod">
          <ac:chgData name="David Sheard" userId="19c0242d34a4d94a" providerId="LiveId" clId="{417E7AE3-E192-44F6-B8E3-4F8A9F4C5136}" dt="2021-02-03T00:00:37.773" v="7737"/>
          <ac:grpSpMkLst>
            <pc:docMk/>
            <pc:sldMk cId="927691158" sldId="291"/>
            <ac:grpSpMk id="16" creationId="{BAE3B918-CC1D-484A-844D-77EF0DEBDF4A}"/>
          </ac:grpSpMkLst>
        </pc:grpChg>
        <pc:grpChg chg="mod">
          <ac:chgData name="David Sheard" userId="19c0242d34a4d94a" providerId="LiveId" clId="{417E7AE3-E192-44F6-B8E3-4F8A9F4C5136}" dt="2021-02-03T00:00:37.773" v="7737"/>
          <ac:grpSpMkLst>
            <pc:docMk/>
            <pc:sldMk cId="927691158" sldId="291"/>
            <ac:grpSpMk id="17" creationId="{C84A91BA-F192-433E-8267-987D049BB886}"/>
          </ac:grpSpMkLst>
        </pc:grpChg>
        <pc:grpChg chg="mod">
          <ac:chgData name="David Sheard" userId="19c0242d34a4d94a" providerId="LiveId" clId="{417E7AE3-E192-44F6-B8E3-4F8A9F4C5136}" dt="2021-02-03T00:00:37.773" v="7737"/>
          <ac:grpSpMkLst>
            <pc:docMk/>
            <pc:sldMk cId="927691158" sldId="291"/>
            <ac:grpSpMk id="18" creationId="{AE289C2F-DDC1-4E77-9DA8-E6D29FB9E5C8}"/>
          </ac:grpSpMkLst>
        </pc:grpChg>
        <pc:grpChg chg="add mod">
          <ac:chgData name="David Sheard" userId="19c0242d34a4d94a" providerId="LiveId" clId="{417E7AE3-E192-44F6-B8E3-4F8A9F4C5136}" dt="2021-02-03T00:00:37.773" v="7737"/>
          <ac:grpSpMkLst>
            <pc:docMk/>
            <pc:sldMk cId="927691158" sldId="291"/>
            <ac:grpSpMk id="25" creationId="{258FC8AB-ADD9-4B4E-BB59-D6E305C50EFA}"/>
          </ac:grpSpMkLst>
        </pc:grpChg>
        <pc:grpChg chg="mod">
          <ac:chgData name="David Sheard" userId="19c0242d34a4d94a" providerId="LiveId" clId="{417E7AE3-E192-44F6-B8E3-4F8A9F4C5136}" dt="2021-02-03T00:00:37.773" v="7737"/>
          <ac:grpSpMkLst>
            <pc:docMk/>
            <pc:sldMk cId="927691158" sldId="291"/>
            <ac:grpSpMk id="27" creationId="{2E6201C1-8FE9-460E-A0FB-11245C3C06F5}"/>
          </ac:grpSpMkLst>
        </pc:grpChg>
        <pc:grpChg chg="mod">
          <ac:chgData name="David Sheard" userId="19c0242d34a4d94a" providerId="LiveId" clId="{417E7AE3-E192-44F6-B8E3-4F8A9F4C5136}" dt="2021-02-03T00:00:37.773" v="7737"/>
          <ac:grpSpMkLst>
            <pc:docMk/>
            <pc:sldMk cId="927691158" sldId="291"/>
            <ac:grpSpMk id="28" creationId="{BA394950-8EC2-4E9A-8BF5-1D9D1D771BDB}"/>
          </ac:grpSpMkLst>
        </pc:grpChg>
        <pc:grpChg chg="mod">
          <ac:chgData name="David Sheard" userId="19c0242d34a4d94a" providerId="LiveId" clId="{417E7AE3-E192-44F6-B8E3-4F8A9F4C5136}" dt="2021-02-03T00:00:37.773" v="7737"/>
          <ac:grpSpMkLst>
            <pc:docMk/>
            <pc:sldMk cId="927691158" sldId="291"/>
            <ac:grpSpMk id="35" creationId="{3896A296-8FA4-4342-A5AD-4FFCD717D0B4}"/>
          </ac:grpSpMkLst>
        </pc:grpChg>
        <pc:picChg chg="add del mod">
          <ac:chgData name="David Sheard" userId="19c0242d34a4d94a" providerId="LiveId" clId="{417E7AE3-E192-44F6-B8E3-4F8A9F4C5136}" dt="2021-02-02T23:37:52.558" v="7412" actId="478"/>
          <ac:picMkLst>
            <pc:docMk/>
            <pc:sldMk cId="927691158" sldId="291"/>
            <ac:picMk id="6" creationId="{1FE7669F-4705-4417-8309-09EC5410F513}"/>
          </ac:picMkLst>
        </pc:picChg>
        <pc:picChg chg="add mod">
          <ac:chgData name="David Sheard" userId="19c0242d34a4d94a" providerId="LiveId" clId="{417E7AE3-E192-44F6-B8E3-4F8A9F4C5136}" dt="2021-02-02T23:38:24.296" v="7421" actId="1036"/>
          <ac:picMkLst>
            <pc:docMk/>
            <pc:sldMk cId="927691158" sldId="291"/>
            <ac:picMk id="8" creationId="{22BA7922-E465-42EF-A9EB-0567F01C7F8C}"/>
          </ac:picMkLst>
        </pc:picChg>
        <pc:picChg chg="add del mod">
          <ac:chgData name="David Sheard" userId="19c0242d34a4d94a" providerId="LiveId" clId="{417E7AE3-E192-44F6-B8E3-4F8A9F4C5136}" dt="2021-02-02T23:38:31.374" v="7422" actId="478"/>
          <ac:picMkLst>
            <pc:docMk/>
            <pc:sldMk cId="927691158" sldId="291"/>
            <ac:picMk id="9" creationId="{209DBE6C-8ACB-45EC-ABE3-05163DF619E6}"/>
          </ac:picMkLst>
        </pc:picChg>
        <pc:picChg chg="del">
          <ac:chgData name="David Sheard" userId="19c0242d34a4d94a" providerId="LiveId" clId="{417E7AE3-E192-44F6-B8E3-4F8A9F4C5136}" dt="2021-02-02T23:35:14.489" v="7346" actId="478"/>
          <ac:picMkLst>
            <pc:docMk/>
            <pc:sldMk cId="927691158" sldId="291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3T00:00:37.773" v="7737"/>
          <ac:cxnSpMkLst>
            <pc:docMk/>
            <pc:sldMk cId="927691158" sldId="291"/>
            <ac:cxnSpMk id="20" creationId="{A0C4D3E0-7261-43D8-9FF9-D11B1EAB4058}"/>
          </ac:cxnSpMkLst>
        </pc:cxnChg>
        <pc:cxnChg chg="mod">
          <ac:chgData name="David Sheard" userId="19c0242d34a4d94a" providerId="LiveId" clId="{417E7AE3-E192-44F6-B8E3-4F8A9F4C5136}" dt="2021-02-03T00:00:37.773" v="7737"/>
          <ac:cxnSpMkLst>
            <pc:docMk/>
            <pc:sldMk cId="927691158" sldId="291"/>
            <ac:cxnSpMk id="22" creationId="{3DE39C37-6528-4BB3-BBC2-82E86ABEF075}"/>
          </ac:cxnSpMkLst>
        </pc:cxnChg>
        <pc:cxnChg chg="mod">
          <ac:chgData name="David Sheard" userId="19c0242d34a4d94a" providerId="LiveId" clId="{417E7AE3-E192-44F6-B8E3-4F8A9F4C5136}" dt="2021-02-03T00:00:37.773" v="7737"/>
          <ac:cxnSpMkLst>
            <pc:docMk/>
            <pc:sldMk cId="927691158" sldId="291"/>
            <ac:cxnSpMk id="23" creationId="{86DA3BE0-A8F9-450E-827F-E9EA9C05FE93}"/>
          </ac:cxnSpMkLst>
        </pc:cxnChg>
        <pc:cxnChg chg="mod">
          <ac:chgData name="David Sheard" userId="19c0242d34a4d94a" providerId="LiveId" clId="{417E7AE3-E192-44F6-B8E3-4F8A9F4C5136}" dt="2021-02-03T00:00:37.773" v="7737"/>
          <ac:cxnSpMkLst>
            <pc:docMk/>
            <pc:sldMk cId="927691158" sldId="291"/>
            <ac:cxnSpMk id="37" creationId="{D6478588-6B86-4AA6-ACB9-4C0804007C13}"/>
          </ac:cxnSpMkLst>
        </pc:cxnChg>
      </pc:sldChg>
      <pc:sldChg chg="addSp delSp modSp add mod modTransition modAnim">
        <pc:chgData name="David Sheard" userId="19c0242d34a4d94a" providerId="LiveId" clId="{417E7AE3-E192-44F6-B8E3-4F8A9F4C5136}" dt="2021-02-03T11:42:10.856" v="8447"/>
        <pc:sldMkLst>
          <pc:docMk/>
          <pc:sldMk cId="2190236670" sldId="292"/>
        </pc:sldMkLst>
        <pc:spChg chg="add mod">
          <ac:chgData name="David Sheard" userId="19c0242d34a4d94a" providerId="LiveId" clId="{417E7AE3-E192-44F6-B8E3-4F8A9F4C5136}" dt="2021-02-02T23:46:17.198" v="7556" actId="14861"/>
          <ac:spMkLst>
            <pc:docMk/>
            <pc:sldMk cId="2190236670" sldId="292"/>
            <ac:spMk id="7" creationId="{D5D877C6-F129-4341-ACB2-6A6BBC865EA7}"/>
          </ac:spMkLst>
        </pc:spChg>
        <pc:spChg chg="add mod">
          <ac:chgData name="David Sheard" userId="19c0242d34a4d94a" providerId="LiveId" clId="{417E7AE3-E192-44F6-B8E3-4F8A9F4C5136}" dt="2021-02-03T00:00:39.603" v="7738"/>
          <ac:spMkLst>
            <pc:docMk/>
            <pc:sldMk cId="2190236670" sldId="292"/>
            <ac:spMk id="13" creationId="{8ECC73B3-2D5C-475C-B2EC-CCCB3E567B63}"/>
          </ac:spMkLst>
        </pc:spChg>
        <pc:spChg chg="mod">
          <ac:chgData name="David Sheard" userId="19c0242d34a4d94a" providerId="LiveId" clId="{417E7AE3-E192-44F6-B8E3-4F8A9F4C5136}" dt="2021-02-03T00:00:39.603" v="7738"/>
          <ac:spMkLst>
            <pc:docMk/>
            <pc:sldMk cId="2190236670" sldId="292"/>
            <ac:spMk id="17" creationId="{2EF11957-0586-4A74-8AA6-DF0077A0D553}"/>
          </ac:spMkLst>
        </pc:spChg>
        <pc:spChg chg="mod">
          <ac:chgData name="David Sheard" userId="19c0242d34a4d94a" providerId="LiveId" clId="{417E7AE3-E192-44F6-B8E3-4F8A9F4C5136}" dt="2021-02-03T00:00:39.603" v="7738"/>
          <ac:spMkLst>
            <pc:docMk/>
            <pc:sldMk cId="2190236670" sldId="292"/>
            <ac:spMk id="19" creationId="{47E72C3E-E64A-4CE7-86B8-8DC4C116C3C7}"/>
          </ac:spMkLst>
        </pc:spChg>
        <pc:spChg chg="mod">
          <ac:chgData name="David Sheard" userId="19c0242d34a4d94a" providerId="LiveId" clId="{417E7AE3-E192-44F6-B8E3-4F8A9F4C5136}" dt="2021-02-03T00:00:39.603" v="7738"/>
          <ac:spMkLst>
            <pc:docMk/>
            <pc:sldMk cId="2190236670" sldId="292"/>
            <ac:spMk id="22" creationId="{3A027CA5-6BB1-4DDB-8060-F79D41FC10DE}"/>
          </ac:spMkLst>
        </pc:spChg>
        <pc:spChg chg="mod">
          <ac:chgData name="David Sheard" userId="19c0242d34a4d94a" providerId="LiveId" clId="{417E7AE3-E192-44F6-B8E3-4F8A9F4C5136}" dt="2021-02-03T00:00:39.603" v="7738"/>
          <ac:spMkLst>
            <pc:docMk/>
            <pc:sldMk cId="2190236670" sldId="292"/>
            <ac:spMk id="24" creationId="{194C9A06-0E6A-45FD-B3B2-8FD59055DE82}"/>
          </ac:spMkLst>
        </pc:spChg>
        <pc:spChg chg="mod">
          <ac:chgData name="David Sheard" userId="19c0242d34a4d94a" providerId="LiveId" clId="{417E7AE3-E192-44F6-B8E3-4F8A9F4C5136}" dt="2021-02-03T00:00:39.603" v="7738"/>
          <ac:spMkLst>
            <pc:docMk/>
            <pc:sldMk cId="2190236670" sldId="292"/>
            <ac:spMk id="27" creationId="{C3705253-4BD7-4EC3-BEFA-C7363F8E45A9}"/>
          </ac:spMkLst>
        </pc:spChg>
        <pc:spChg chg="mod">
          <ac:chgData name="David Sheard" userId="19c0242d34a4d94a" providerId="LiveId" clId="{417E7AE3-E192-44F6-B8E3-4F8A9F4C5136}" dt="2021-02-03T00:00:39.603" v="7738"/>
          <ac:spMkLst>
            <pc:docMk/>
            <pc:sldMk cId="2190236670" sldId="292"/>
            <ac:spMk id="28" creationId="{3F5E2A7C-E2E8-43FF-A06B-613B9767495C}"/>
          </ac:spMkLst>
        </pc:spChg>
        <pc:spChg chg="mod">
          <ac:chgData name="David Sheard" userId="19c0242d34a4d94a" providerId="LiveId" clId="{417E7AE3-E192-44F6-B8E3-4F8A9F4C5136}" dt="2021-02-03T00:00:39.603" v="7738"/>
          <ac:spMkLst>
            <pc:docMk/>
            <pc:sldMk cId="2190236670" sldId="292"/>
            <ac:spMk id="29" creationId="{DDFFDE65-8EAA-453F-B4D4-607BC16795DD}"/>
          </ac:spMkLst>
        </pc:spChg>
        <pc:spChg chg="mod">
          <ac:chgData name="David Sheard" userId="19c0242d34a4d94a" providerId="LiveId" clId="{417E7AE3-E192-44F6-B8E3-4F8A9F4C5136}" dt="2021-02-02T23:34:11.259" v="7332" actId="20577"/>
          <ac:spMkLst>
            <pc:docMk/>
            <pc:sldMk cId="2190236670" sldId="292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3T00:00:39.603" v="7738"/>
          <ac:spMkLst>
            <pc:docMk/>
            <pc:sldMk cId="2190236670" sldId="292"/>
            <ac:spMk id="35" creationId="{25749BAE-7FCD-48B6-822E-020FA4D1699F}"/>
          </ac:spMkLst>
        </pc:spChg>
        <pc:spChg chg="del">
          <ac:chgData name="David Sheard" userId="19c0242d34a4d94a" providerId="LiveId" clId="{417E7AE3-E192-44F6-B8E3-4F8A9F4C5136}" dt="2021-02-02T23:35:19.072" v="7349" actId="478"/>
          <ac:spMkLst>
            <pc:docMk/>
            <pc:sldMk cId="2190236670" sldId="292"/>
            <ac:spMk id="36" creationId="{5D74305B-A07A-499C-9136-369F45054D37}"/>
          </ac:spMkLst>
        </pc:spChg>
        <pc:spChg chg="add mod">
          <ac:chgData name="David Sheard" userId="19c0242d34a4d94a" providerId="LiveId" clId="{417E7AE3-E192-44F6-B8E3-4F8A9F4C5136}" dt="2021-02-03T00:20:13.708" v="8088"/>
          <ac:spMkLst>
            <pc:docMk/>
            <pc:sldMk cId="2190236670" sldId="292"/>
            <ac:spMk id="37" creationId="{3675F236-EE7C-4C29-B863-21B457522B36}"/>
          </ac:spMkLst>
        </pc:spChg>
        <pc:grpChg chg="add mod">
          <ac:chgData name="David Sheard" userId="19c0242d34a4d94a" providerId="LiveId" clId="{417E7AE3-E192-44F6-B8E3-4F8A9F4C5136}" dt="2021-02-03T00:00:39.603" v="7738"/>
          <ac:grpSpMkLst>
            <pc:docMk/>
            <pc:sldMk cId="2190236670" sldId="292"/>
            <ac:grpSpMk id="14" creationId="{F58F97AB-F7A4-4B21-9127-372AE6C3EC48}"/>
          </ac:grpSpMkLst>
        </pc:grpChg>
        <pc:grpChg chg="mod">
          <ac:chgData name="David Sheard" userId="19c0242d34a4d94a" providerId="LiveId" clId="{417E7AE3-E192-44F6-B8E3-4F8A9F4C5136}" dt="2021-02-03T00:00:39.603" v="7738"/>
          <ac:grpSpMkLst>
            <pc:docMk/>
            <pc:sldMk cId="2190236670" sldId="292"/>
            <ac:grpSpMk id="15" creationId="{994AE6EC-CAEF-4F78-831C-A9AF156EB54C}"/>
          </ac:grpSpMkLst>
        </pc:grpChg>
        <pc:grpChg chg="mod">
          <ac:chgData name="David Sheard" userId="19c0242d34a4d94a" providerId="LiveId" clId="{417E7AE3-E192-44F6-B8E3-4F8A9F4C5136}" dt="2021-02-03T00:00:39.603" v="7738"/>
          <ac:grpSpMkLst>
            <pc:docMk/>
            <pc:sldMk cId="2190236670" sldId="292"/>
            <ac:grpSpMk id="16" creationId="{F391E1A0-94C6-4EC4-97B4-F76BB72FDF4B}"/>
          </ac:grpSpMkLst>
        </pc:grpChg>
        <pc:grpChg chg="add mod">
          <ac:chgData name="David Sheard" userId="19c0242d34a4d94a" providerId="LiveId" clId="{417E7AE3-E192-44F6-B8E3-4F8A9F4C5136}" dt="2021-02-03T00:00:39.603" v="7738"/>
          <ac:grpSpMkLst>
            <pc:docMk/>
            <pc:sldMk cId="2190236670" sldId="292"/>
            <ac:grpSpMk id="23" creationId="{0E09D668-164F-429D-BA59-FEB6A79BB05D}"/>
          </ac:grpSpMkLst>
        </pc:grpChg>
        <pc:grpChg chg="mod">
          <ac:chgData name="David Sheard" userId="19c0242d34a4d94a" providerId="LiveId" clId="{417E7AE3-E192-44F6-B8E3-4F8A9F4C5136}" dt="2021-02-03T00:00:39.603" v="7738"/>
          <ac:grpSpMkLst>
            <pc:docMk/>
            <pc:sldMk cId="2190236670" sldId="292"/>
            <ac:grpSpMk id="25" creationId="{00976007-DE89-4BAB-A830-F494B8FF6D8F}"/>
          </ac:grpSpMkLst>
        </pc:grpChg>
        <pc:grpChg chg="mod">
          <ac:chgData name="David Sheard" userId="19c0242d34a4d94a" providerId="LiveId" clId="{417E7AE3-E192-44F6-B8E3-4F8A9F4C5136}" dt="2021-02-03T00:00:39.603" v="7738"/>
          <ac:grpSpMkLst>
            <pc:docMk/>
            <pc:sldMk cId="2190236670" sldId="292"/>
            <ac:grpSpMk id="26" creationId="{0CB7E8FA-22FA-4E92-9F84-E55F9C5A6F8B}"/>
          </ac:grpSpMkLst>
        </pc:grpChg>
        <pc:grpChg chg="mod">
          <ac:chgData name="David Sheard" userId="19c0242d34a4d94a" providerId="LiveId" clId="{417E7AE3-E192-44F6-B8E3-4F8A9F4C5136}" dt="2021-02-03T00:00:39.603" v="7738"/>
          <ac:grpSpMkLst>
            <pc:docMk/>
            <pc:sldMk cId="2190236670" sldId="292"/>
            <ac:grpSpMk id="30" creationId="{7C19B298-00DE-4737-A9D1-BFA3B2A78478}"/>
          </ac:grpSpMkLst>
        </pc:grpChg>
        <pc:picChg chg="add mod">
          <ac:chgData name="David Sheard" userId="19c0242d34a4d94a" providerId="LiveId" clId="{417E7AE3-E192-44F6-B8E3-4F8A9F4C5136}" dt="2021-02-02T23:38:57.217" v="7441" actId="1035"/>
          <ac:picMkLst>
            <pc:docMk/>
            <pc:sldMk cId="2190236670" sldId="292"/>
            <ac:picMk id="6" creationId="{67AB0BC1-A649-44F8-A964-C62EE0E4DE39}"/>
          </ac:picMkLst>
        </pc:picChg>
        <pc:picChg chg="add del mod">
          <ac:chgData name="David Sheard" userId="19c0242d34a4d94a" providerId="LiveId" clId="{417E7AE3-E192-44F6-B8E3-4F8A9F4C5136}" dt="2021-02-02T23:38:59.969" v="7442" actId="478"/>
          <ac:picMkLst>
            <pc:docMk/>
            <pc:sldMk cId="2190236670" sldId="292"/>
            <ac:picMk id="9" creationId="{E00E748E-13B6-49B4-AAB9-436AAF1A1F42}"/>
          </ac:picMkLst>
        </pc:picChg>
        <pc:picChg chg="del">
          <ac:chgData name="David Sheard" userId="19c0242d34a4d94a" providerId="LiveId" clId="{417E7AE3-E192-44F6-B8E3-4F8A9F4C5136}" dt="2021-02-02T23:35:18.493" v="7348" actId="478"/>
          <ac:picMkLst>
            <pc:docMk/>
            <pc:sldMk cId="2190236670" sldId="292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3T00:00:39.603" v="7738"/>
          <ac:cxnSpMkLst>
            <pc:docMk/>
            <pc:sldMk cId="2190236670" sldId="292"/>
            <ac:cxnSpMk id="18" creationId="{CA6C67C4-7FF2-4AF1-A4D1-960EC72B1BFB}"/>
          </ac:cxnSpMkLst>
        </pc:cxnChg>
        <pc:cxnChg chg="mod">
          <ac:chgData name="David Sheard" userId="19c0242d34a4d94a" providerId="LiveId" clId="{417E7AE3-E192-44F6-B8E3-4F8A9F4C5136}" dt="2021-02-03T00:00:39.603" v="7738"/>
          <ac:cxnSpMkLst>
            <pc:docMk/>
            <pc:sldMk cId="2190236670" sldId="292"/>
            <ac:cxnSpMk id="20" creationId="{FECBB783-7BF6-4F95-A85A-9F2DD217CE50}"/>
          </ac:cxnSpMkLst>
        </pc:cxnChg>
        <pc:cxnChg chg="mod">
          <ac:chgData name="David Sheard" userId="19c0242d34a4d94a" providerId="LiveId" clId="{417E7AE3-E192-44F6-B8E3-4F8A9F4C5136}" dt="2021-02-03T00:00:39.603" v="7738"/>
          <ac:cxnSpMkLst>
            <pc:docMk/>
            <pc:sldMk cId="2190236670" sldId="292"/>
            <ac:cxnSpMk id="21" creationId="{BE05350D-9B2D-43DB-97CC-0C8B110A9C50}"/>
          </ac:cxnSpMkLst>
        </pc:cxnChg>
        <pc:cxnChg chg="mod">
          <ac:chgData name="David Sheard" userId="19c0242d34a4d94a" providerId="LiveId" clId="{417E7AE3-E192-44F6-B8E3-4F8A9F4C5136}" dt="2021-02-03T00:00:39.603" v="7738"/>
          <ac:cxnSpMkLst>
            <pc:docMk/>
            <pc:sldMk cId="2190236670" sldId="292"/>
            <ac:cxnSpMk id="34" creationId="{A172A886-E78F-40F5-A9BA-17B84F774C96}"/>
          </ac:cxnSpMkLst>
        </pc:cxnChg>
      </pc:sldChg>
      <pc:sldChg chg="addSp delSp modSp add mod replId modTransition modAnim">
        <pc:chgData name="David Sheard" userId="19c0242d34a4d94a" providerId="LiveId" clId="{417E7AE3-E192-44F6-B8E3-4F8A9F4C5136}" dt="2021-02-03T11:42:10.856" v="8447"/>
        <pc:sldMkLst>
          <pc:docMk/>
          <pc:sldMk cId="1457592535" sldId="293"/>
        </pc:sldMkLst>
        <pc:spChg chg="add mod">
          <ac:chgData name="David Sheard" userId="19c0242d34a4d94a" providerId="LiveId" clId="{417E7AE3-E192-44F6-B8E3-4F8A9F4C5136}" dt="2021-02-02T23:47:04.980" v="7559" actId="14861"/>
          <ac:spMkLst>
            <pc:docMk/>
            <pc:sldMk cId="1457592535" sldId="293"/>
            <ac:spMk id="7" creationId="{331FA201-2BD8-4BDA-B59F-FCCBA72F092D}"/>
          </ac:spMkLst>
        </pc:spChg>
        <pc:spChg chg="add mod">
          <ac:chgData name="David Sheard" userId="19c0242d34a4d94a" providerId="LiveId" clId="{417E7AE3-E192-44F6-B8E3-4F8A9F4C5136}" dt="2021-02-03T00:00:42.797" v="7739"/>
          <ac:spMkLst>
            <pc:docMk/>
            <pc:sldMk cId="1457592535" sldId="293"/>
            <ac:spMk id="13" creationId="{CA7AE99E-A2C8-4147-9258-5A59C2799560}"/>
          </ac:spMkLst>
        </pc:spChg>
        <pc:spChg chg="mod">
          <ac:chgData name="David Sheard" userId="19c0242d34a4d94a" providerId="LiveId" clId="{417E7AE3-E192-44F6-B8E3-4F8A9F4C5136}" dt="2021-02-03T00:00:42.797" v="7739"/>
          <ac:spMkLst>
            <pc:docMk/>
            <pc:sldMk cId="1457592535" sldId="293"/>
            <ac:spMk id="17" creationId="{AB9B582E-3928-4D48-B6F9-854391228F86}"/>
          </ac:spMkLst>
        </pc:spChg>
        <pc:spChg chg="mod">
          <ac:chgData name="David Sheard" userId="19c0242d34a4d94a" providerId="LiveId" clId="{417E7AE3-E192-44F6-B8E3-4F8A9F4C5136}" dt="2021-02-03T00:00:42.797" v="7739"/>
          <ac:spMkLst>
            <pc:docMk/>
            <pc:sldMk cId="1457592535" sldId="293"/>
            <ac:spMk id="19" creationId="{13BEBA99-E80B-4091-AD90-36322A2367B3}"/>
          </ac:spMkLst>
        </pc:spChg>
        <pc:spChg chg="mod">
          <ac:chgData name="David Sheard" userId="19c0242d34a4d94a" providerId="LiveId" clId="{417E7AE3-E192-44F6-B8E3-4F8A9F4C5136}" dt="2021-02-03T00:00:42.797" v="7739"/>
          <ac:spMkLst>
            <pc:docMk/>
            <pc:sldMk cId="1457592535" sldId="293"/>
            <ac:spMk id="22" creationId="{DE8F0D70-036A-43D6-85C3-9FA74A307824}"/>
          </ac:spMkLst>
        </pc:spChg>
        <pc:spChg chg="mod">
          <ac:chgData name="David Sheard" userId="19c0242d34a4d94a" providerId="LiveId" clId="{417E7AE3-E192-44F6-B8E3-4F8A9F4C5136}" dt="2021-02-03T00:00:42.797" v="7739"/>
          <ac:spMkLst>
            <pc:docMk/>
            <pc:sldMk cId="1457592535" sldId="293"/>
            <ac:spMk id="24" creationId="{1C26B15E-BF3D-4F84-AB78-518EB18145C4}"/>
          </ac:spMkLst>
        </pc:spChg>
        <pc:spChg chg="mod">
          <ac:chgData name="David Sheard" userId="19c0242d34a4d94a" providerId="LiveId" clId="{417E7AE3-E192-44F6-B8E3-4F8A9F4C5136}" dt="2021-02-03T00:00:42.797" v="7739"/>
          <ac:spMkLst>
            <pc:docMk/>
            <pc:sldMk cId="1457592535" sldId="293"/>
            <ac:spMk id="27" creationId="{15D2372F-C9BC-48E6-958C-F64FC67D5E8F}"/>
          </ac:spMkLst>
        </pc:spChg>
        <pc:spChg chg="mod">
          <ac:chgData name="David Sheard" userId="19c0242d34a4d94a" providerId="LiveId" clId="{417E7AE3-E192-44F6-B8E3-4F8A9F4C5136}" dt="2021-02-03T00:00:42.797" v="7739"/>
          <ac:spMkLst>
            <pc:docMk/>
            <pc:sldMk cId="1457592535" sldId="293"/>
            <ac:spMk id="28" creationId="{F186FAF5-81CA-40FD-9D12-3BBA8B7C6020}"/>
          </ac:spMkLst>
        </pc:spChg>
        <pc:spChg chg="mod">
          <ac:chgData name="David Sheard" userId="19c0242d34a4d94a" providerId="LiveId" clId="{417E7AE3-E192-44F6-B8E3-4F8A9F4C5136}" dt="2021-02-03T00:00:42.797" v="7739"/>
          <ac:spMkLst>
            <pc:docMk/>
            <pc:sldMk cId="1457592535" sldId="293"/>
            <ac:spMk id="29" creationId="{EE7035AA-F8D3-46EE-A7A9-B6DBABA0EECE}"/>
          </ac:spMkLst>
        </pc:spChg>
        <pc:spChg chg="mod">
          <ac:chgData name="David Sheard" userId="19c0242d34a4d94a" providerId="LiveId" clId="{417E7AE3-E192-44F6-B8E3-4F8A9F4C5136}" dt="2021-02-02T23:34:15.042" v="7334" actId="20577"/>
          <ac:spMkLst>
            <pc:docMk/>
            <pc:sldMk cId="1457592535" sldId="293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3T00:00:42.797" v="7739"/>
          <ac:spMkLst>
            <pc:docMk/>
            <pc:sldMk cId="1457592535" sldId="293"/>
            <ac:spMk id="35" creationId="{D8FD77C2-7F7E-4203-9865-63CB4FC547D9}"/>
          </ac:spMkLst>
        </pc:spChg>
        <pc:spChg chg="del">
          <ac:chgData name="David Sheard" userId="19c0242d34a4d94a" providerId="LiveId" clId="{417E7AE3-E192-44F6-B8E3-4F8A9F4C5136}" dt="2021-02-02T23:35:22.114" v="7351" actId="478"/>
          <ac:spMkLst>
            <pc:docMk/>
            <pc:sldMk cId="1457592535" sldId="293"/>
            <ac:spMk id="36" creationId="{5D74305B-A07A-499C-9136-369F45054D37}"/>
          </ac:spMkLst>
        </pc:spChg>
        <pc:spChg chg="add mod">
          <ac:chgData name="David Sheard" userId="19c0242d34a4d94a" providerId="LiveId" clId="{417E7AE3-E192-44F6-B8E3-4F8A9F4C5136}" dt="2021-02-03T00:20:15.057" v="8089"/>
          <ac:spMkLst>
            <pc:docMk/>
            <pc:sldMk cId="1457592535" sldId="293"/>
            <ac:spMk id="37" creationId="{39689738-6CDD-4959-8EB8-5138E0BBE0A8}"/>
          </ac:spMkLst>
        </pc:spChg>
        <pc:grpChg chg="add mod">
          <ac:chgData name="David Sheard" userId="19c0242d34a4d94a" providerId="LiveId" clId="{417E7AE3-E192-44F6-B8E3-4F8A9F4C5136}" dt="2021-02-03T00:00:42.797" v="7739"/>
          <ac:grpSpMkLst>
            <pc:docMk/>
            <pc:sldMk cId="1457592535" sldId="293"/>
            <ac:grpSpMk id="14" creationId="{1557A407-DF54-4910-AA79-937A03AF444E}"/>
          </ac:grpSpMkLst>
        </pc:grpChg>
        <pc:grpChg chg="mod">
          <ac:chgData name="David Sheard" userId="19c0242d34a4d94a" providerId="LiveId" clId="{417E7AE3-E192-44F6-B8E3-4F8A9F4C5136}" dt="2021-02-03T00:00:42.797" v="7739"/>
          <ac:grpSpMkLst>
            <pc:docMk/>
            <pc:sldMk cId="1457592535" sldId="293"/>
            <ac:grpSpMk id="15" creationId="{DF055FAE-615F-4B82-9D99-51AB418A8A5D}"/>
          </ac:grpSpMkLst>
        </pc:grpChg>
        <pc:grpChg chg="mod">
          <ac:chgData name="David Sheard" userId="19c0242d34a4d94a" providerId="LiveId" clId="{417E7AE3-E192-44F6-B8E3-4F8A9F4C5136}" dt="2021-02-03T00:00:42.797" v="7739"/>
          <ac:grpSpMkLst>
            <pc:docMk/>
            <pc:sldMk cId="1457592535" sldId="293"/>
            <ac:grpSpMk id="16" creationId="{0C5F4EF3-8D47-4D47-A8CB-82361FBA9226}"/>
          </ac:grpSpMkLst>
        </pc:grpChg>
        <pc:grpChg chg="add mod">
          <ac:chgData name="David Sheard" userId="19c0242d34a4d94a" providerId="LiveId" clId="{417E7AE3-E192-44F6-B8E3-4F8A9F4C5136}" dt="2021-02-03T00:00:42.797" v="7739"/>
          <ac:grpSpMkLst>
            <pc:docMk/>
            <pc:sldMk cId="1457592535" sldId="293"/>
            <ac:grpSpMk id="23" creationId="{62BEF6CC-4568-47AC-9DF6-32729666C152}"/>
          </ac:grpSpMkLst>
        </pc:grpChg>
        <pc:grpChg chg="mod">
          <ac:chgData name="David Sheard" userId="19c0242d34a4d94a" providerId="LiveId" clId="{417E7AE3-E192-44F6-B8E3-4F8A9F4C5136}" dt="2021-02-03T00:00:42.797" v="7739"/>
          <ac:grpSpMkLst>
            <pc:docMk/>
            <pc:sldMk cId="1457592535" sldId="293"/>
            <ac:grpSpMk id="25" creationId="{05E73FFA-43CB-4450-BECF-99AFA09E76E4}"/>
          </ac:grpSpMkLst>
        </pc:grpChg>
        <pc:grpChg chg="mod">
          <ac:chgData name="David Sheard" userId="19c0242d34a4d94a" providerId="LiveId" clId="{417E7AE3-E192-44F6-B8E3-4F8A9F4C5136}" dt="2021-02-03T00:00:42.797" v="7739"/>
          <ac:grpSpMkLst>
            <pc:docMk/>
            <pc:sldMk cId="1457592535" sldId="293"/>
            <ac:grpSpMk id="26" creationId="{61B79E9C-197D-4C64-983F-0374FD607BB2}"/>
          </ac:grpSpMkLst>
        </pc:grpChg>
        <pc:grpChg chg="mod">
          <ac:chgData name="David Sheard" userId="19c0242d34a4d94a" providerId="LiveId" clId="{417E7AE3-E192-44F6-B8E3-4F8A9F4C5136}" dt="2021-02-03T00:00:42.797" v="7739"/>
          <ac:grpSpMkLst>
            <pc:docMk/>
            <pc:sldMk cId="1457592535" sldId="293"/>
            <ac:grpSpMk id="30" creationId="{7740D8E5-437A-4491-B9E4-7431C91A6003}"/>
          </ac:grpSpMkLst>
        </pc:grpChg>
        <pc:picChg chg="add mod">
          <ac:chgData name="David Sheard" userId="19c0242d34a4d94a" providerId="LiveId" clId="{417E7AE3-E192-44F6-B8E3-4F8A9F4C5136}" dt="2021-02-02T23:39:24.152" v="7451" actId="1036"/>
          <ac:picMkLst>
            <pc:docMk/>
            <pc:sldMk cId="1457592535" sldId="293"/>
            <ac:picMk id="6" creationId="{6B11217E-4DCE-458D-BDED-DC8D6CEDD7EC}"/>
          </ac:picMkLst>
        </pc:picChg>
        <pc:picChg chg="add del mod">
          <ac:chgData name="David Sheard" userId="19c0242d34a4d94a" providerId="LiveId" clId="{417E7AE3-E192-44F6-B8E3-4F8A9F4C5136}" dt="2021-02-02T23:39:27.631" v="7452" actId="478"/>
          <ac:picMkLst>
            <pc:docMk/>
            <pc:sldMk cId="1457592535" sldId="293"/>
            <ac:picMk id="9" creationId="{37FAD9E6-14E3-4BEC-A7B4-CE6C2E82E677}"/>
          </ac:picMkLst>
        </pc:picChg>
        <pc:picChg chg="del">
          <ac:chgData name="David Sheard" userId="19c0242d34a4d94a" providerId="LiveId" clId="{417E7AE3-E192-44F6-B8E3-4F8A9F4C5136}" dt="2021-02-02T23:35:21.497" v="7350" actId="478"/>
          <ac:picMkLst>
            <pc:docMk/>
            <pc:sldMk cId="1457592535" sldId="293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3T00:00:42.797" v="7739"/>
          <ac:cxnSpMkLst>
            <pc:docMk/>
            <pc:sldMk cId="1457592535" sldId="293"/>
            <ac:cxnSpMk id="18" creationId="{D0324A59-C7FE-4472-AAA7-EFB607E9D92E}"/>
          </ac:cxnSpMkLst>
        </pc:cxnChg>
        <pc:cxnChg chg="mod">
          <ac:chgData name="David Sheard" userId="19c0242d34a4d94a" providerId="LiveId" clId="{417E7AE3-E192-44F6-B8E3-4F8A9F4C5136}" dt="2021-02-03T00:00:42.797" v="7739"/>
          <ac:cxnSpMkLst>
            <pc:docMk/>
            <pc:sldMk cId="1457592535" sldId="293"/>
            <ac:cxnSpMk id="20" creationId="{D5273543-4B1C-47CF-A1C0-07E9822B0508}"/>
          </ac:cxnSpMkLst>
        </pc:cxnChg>
        <pc:cxnChg chg="mod">
          <ac:chgData name="David Sheard" userId="19c0242d34a4d94a" providerId="LiveId" clId="{417E7AE3-E192-44F6-B8E3-4F8A9F4C5136}" dt="2021-02-03T00:00:42.797" v="7739"/>
          <ac:cxnSpMkLst>
            <pc:docMk/>
            <pc:sldMk cId="1457592535" sldId="293"/>
            <ac:cxnSpMk id="21" creationId="{A2A25C30-BF41-4BC5-AF29-9BBCE6621EAA}"/>
          </ac:cxnSpMkLst>
        </pc:cxnChg>
        <pc:cxnChg chg="mod">
          <ac:chgData name="David Sheard" userId="19c0242d34a4d94a" providerId="LiveId" clId="{417E7AE3-E192-44F6-B8E3-4F8A9F4C5136}" dt="2021-02-03T00:00:42.797" v="7739"/>
          <ac:cxnSpMkLst>
            <pc:docMk/>
            <pc:sldMk cId="1457592535" sldId="293"/>
            <ac:cxnSpMk id="34" creationId="{591C2BA8-19C2-44A4-B7C7-61C57C618DDD}"/>
          </ac:cxnSpMkLst>
        </pc:cxnChg>
      </pc:sldChg>
      <pc:sldChg chg="addSp delSp modSp add mod replId modTransition modAnim">
        <pc:chgData name="David Sheard" userId="19c0242d34a4d94a" providerId="LiveId" clId="{417E7AE3-E192-44F6-B8E3-4F8A9F4C5136}" dt="2021-02-03T11:42:10.856" v="8447"/>
        <pc:sldMkLst>
          <pc:docMk/>
          <pc:sldMk cId="3611491386" sldId="294"/>
        </pc:sldMkLst>
        <pc:spChg chg="add mod">
          <ac:chgData name="David Sheard" userId="19c0242d34a4d94a" providerId="LiveId" clId="{417E7AE3-E192-44F6-B8E3-4F8A9F4C5136}" dt="2021-02-02T23:48:16.630" v="7562" actId="14861"/>
          <ac:spMkLst>
            <pc:docMk/>
            <pc:sldMk cId="3611491386" sldId="294"/>
            <ac:spMk id="7" creationId="{54F36D67-BB27-494F-93AD-7B8111EEC41B}"/>
          </ac:spMkLst>
        </pc:spChg>
        <pc:spChg chg="add mod">
          <ac:chgData name="David Sheard" userId="19c0242d34a4d94a" providerId="LiveId" clId="{417E7AE3-E192-44F6-B8E3-4F8A9F4C5136}" dt="2021-02-03T00:00:44.112" v="7740"/>
          <ac:spMkLst>
            <pc:docMk/>
            <pc:sldMk cId="3611491386" sldId="294"/>
            <ac:spMk id="13" creationId="{E73FC67C-DE56-4A5C-BF4C-17B6FB9F04DD}"/>
          </ac:spMkLst>
        </pc:spChg>
        <pc:spChg chg="mod">
          <ac:chgData name="David Sheard" userId="19c0242d34a4d94a" providerId="LiveId" clId="{417E7AE3-E192-44F6-B8E3-4F8A9F4C5136}" dt="2021-02-03T00:00:44.112" v="7740"/>
          <ac:spMkLst>
            <pc:docMk/>
            <pc:sldMk cId="3611491386" sldId="294"/>
            <ac:spMk id="17" creationId="{D7702236-57EB-4764-B388-62308FDF507F}"/>
          </ac:spMkLst>
        </pc:spChg>
        <pc:spChg chg="mod">
          <ac:chgData name="David Sheard" userId="19c0242d34a4d94a" providerId="LiveId" clId="{417E7AE3-E192-44F6-B8E3-4F8A9F4C5136}" dt="2021-02-03T00:00:44.112" v="7740"/>
          <ac:spMkLst>
            <pc:docMk/>
            <pc:sldMk cId="3611491386" sldId="294"/>
            <ac:spMk id="19" creationId="{23D6E0B5-E7D2-49A8-A57A-928ABE84CAD7}"/>
          </ac:spMkLst>
        </pc:spChg>
        <pc:spChg chg="mod">
          <ac:chgData name="David Sheard" userId="19c0242d34a4d94a" providerId="LiveId" clId="{417E7AE3-E192-44F6-B8E3-4F8A9F4C5136}" dt="2021-02-03T00:00:44.112" v="7740"/>
          <ac:spMkLst>
            <pc:docMk/>
            <pc:sldMk cId="3611491386" sldId="294"/>
            <ac:spMk id="22" creationId="{174779C6-9543-4E4C-9F3F-74BA2E933999}"/>
          </ac:spMkLst>
        </pc:spChg>
        <pc:spChg chg="mod">
          <ac:chgData name="David Sheard" userId="19c0242d34a4d94a" providerId="LiveId" clId="{417E7AE3-E192-44F6-B8E3-4F8A9F4C5136}" dt="2021-02-03T00:00:44.112" v="7740"/>
          <ac:spMkLst>
            <pc:docMk/>
            <pc:sldMk cId="3611491386" sldId="294"/>
            <ac:spMk id="24" creationId="{D78A5840-F9A5-4D87-945D-31702722F55D}"/>
          </ac:spMkLst>
        </pc:spChg>
        <pc:spChg chg="mod">
          <ac:chgData name="David Sheard" userId="19c0242d34a4d94a" providerId="LiveId" clId="{417E7AE3-E192-44F6-B8E3-4F8A9F4C5136}" dt="2021-02-03T00:00:44.112" v="7740"/>
          <ac:spMkLst>
            <pc:docMk/>
            <pc:sldMk cId="3611491386" sldId="294"/>
            <ac:spMk id="27" creationId="{C70643CF-8184-47F8-8244-BA40FF732CF2}"/>
          </ac:spMkLst>
        </pc:spChg>
        <pc:spChg chg="mod">
          <ac:chgData name="David Sheard" userId="19c0242d34a4d94a" providerId="LiveId" clId="{417E7AE3-E192-44F6-B8E3-4F8A9F4C5136}" dt="2021-02-03T00:00:44.112" v="7740"/>
          <ac:spMkLst>
            <pc:docMk/>
            <pc:sldMk cId="3611491386" sldId="294"/>
            <ac:spMk id="28" creationId="{E50BF2E2-542F-4B61-8457-45E9768324A3}"/>
          </ac:spMkLst>
        </pc:spChg>
        <pc:spChg chg="mod">
          <ac:chgData name="David Sheard" userId="19c0242d34a4d94a" providerId="LiveId" clId="{417E7AE3-E192-44F6-B8E3-4F8A9F4C5136}" dt="2021-02-03T00:00:44.112" v="7740"/>
          <ac:spMkLst>
            <pc:docMk/>
            <pc:sldMk cId="3611491386" sldId="294"/>
            <ac:spMk id="29" creationId="{7C1F1CC9-7B1C-45D4-BFC4-4B9E5B8BE317}"/>
          </ac:spMkLst>
        </pc:spChg>
        <pc:spChg chg="mod">
          <ac:chgData name="David Sheard" userId="19c0242d34a4d94a" providerId="LiveId" clId="{417E7AE3-E192-44F6-B8E3-4F8A9F4C5136}" dt="2021-02-02T23:34:20.136" v="7336" actId="20577"/>
          <ac:spMkLst>
            <pc:docMk/>
            <pc:sldMk cId="3611491386" sldId="294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3T00:00:44.112" v="7740"/>
          <ac:spMkLst>
            <pc:docMk/>
            <pc:sldMk cId="3611491386" sldId="294"/>
            <ac:spMk id="35" creationId="{7E04E59A-8AE1-4D75-B3FE-2356B83E0701}"/>
          </ac:spMkLst>
        </pc:spChg>
        <pc:spChg chg="del">
          <ac:chgData name="David Sheard" userId="19c0242d34a4d94a" providerId="LiveId" clId="{417E7AE3-E192-44F6-B8E3-4F8A9F4C5136}" dt="2021-02-02T23:35:28.602" v="7353" actId="478"/>
          <ac:spMkLst>
            <pc:docMk/>
            <pc:sldMk cId="3611491386" sldId="294"/>
            <ac:spMk id="36" creationId="{5D74305B-A07A-499C-9136-369F45054D37}"/>
          </ac:spMkLst>
        </pc:spChg>
        <pc:spChg chg="add mod">
          <ac:chgData name="David Sheard" userId="19c0242d34a4d94a" providerId="LiveId" clId="{417E7AE3-E192-44F6-B8E3-4F8A9F4C5136}" dt="2021-02-03T00:20:16.570" v="8090"/>
          <ac:spMkLst>
            <pc:docMk/>
            <pc:sldMk cId="3611491386" sldId="294"/>
            <ac:spMk id="37" creationId="{B2CCF583-5CC4-4337-ABD4-5BF73B5FDFA7}"/>
          </ac:spMkLst>
        </pc:spChg>
        <pc:grpChg chg="add mod">
          <ac:chgData name="David Sheard" userId="19c0242d34a4d94a" providerId="LiveId" clId="{417E7AE3-E192-44F6-B8E3-4F8A9F4C5136}" dt="2021-02-03T00:00:44.112" v="7740"/>
          <ac:grpSpMkLst>
            <pc:docMk/>
            <pc:sldMk cId="3611491386" sldId="294"/>
            <ac:grpSpMk id="14" creationId="{568733C2-2FDB-4900-A302-AA00A13525BB}"/>
          </ac:grpSpMkLst>
        </pc:grpChg>
        <pc:grpChg chg="mod">
          <ac:chgData name="David Sheard" userId="19c0242d34a4d94a" providerId="LiveId" clId="{417E7AE3-E192-44F6-B8E3-4F8A9F4C5136}" dt="2021-02-03T00:00:44.112" v="7740"/>
          <ac:grpSpMkLst>
            <pc:docMk/>
            <pc:sldMk cId="3611491386" sldId="294"/>
            <ac:grpSpMk id="15" creationId="{D60164EF-C5E3-4CF5-A3A9-272332F8D709}"/>
          </ac:grpSpMkLst>
        </pc:grpChg>
        <pc:grpChg chg="mod">
          <ac:chgData name="David Sheard" userId="19c0242d34a4d94a" providerId="LiveId" clId="{417E7AE3-E192-44F6-B8E3-4F8A9F4C5136}" dt="2021-02-03T00:00:44.112" v="7740"/>
          <ac:grpSpMkLst>
            <pc:docMk/>
            <pc:sldMk cId="3611491386" sldId="294"/>
            <ac:grpSpMk id="16" creationId="{8F0EB552-98F0-4FE2-87B9-CA914301B63E}"/>
          </ac:grpSpMkLst>
        </pc:grpChg>
        <pc:grpChg chg="add mod">
          <ac:chgData name="David Sheard" userId="19c0242d34a4d94a" providerId="LiveId" clId="{417E7AE3-E192-44F6-B8E3-4F8A9F4C5136}" dt="2021-02-03T00:00:44.112" v="7740"/>
          <ac:grpSpMkLst>
            <pc:docMk/>
            <pc:sldMk cId="3611491386" sldId="294"/>
            <ac:grpSpMk id="23" creationId="{4E8A357A-0D8E-4CA8-8109-30DDDAEF9726}"/>
          </ac:grpSpMkLst>
        </pc:grpChg>
        <pc:grpChg chg="mod">
          <ac:chgData name="David Sheard" userId="19c0242d34a4d94a" providerId="LiveId" clId="{417E7AE3-E192-44F6-B8E3-4F8A9F4C5136}" dt="2021-02-03T00:00:44.112" v="7740"/>
          <ac:grpSpMkLst>
            <pc:docMk/>
            <pc:sldMk cId="3611491386" sldId="294"/>
            <ac:grpSpMk id="25" creationId="{AE63FD8C-70F0-4C33-9EDB-3F8D9C6D1290}"/>
          </ac:grpSpMkLst>
        </pc:grpChg>
        <pc:grpChg chg="mod">
          <ac:chgData name="David Sheard" userId="19c0242d34a4d94a" providerId="LiveId" clId="{417E7AE3-E192-44F6-B8E3-4F8A9F4C5136}" dt="2021-02-03T00:00:44.112" v="7740"/>
          <ac:grpSpMkLst>
            <pc:docMk/>
            <pc:sldMk cId="3611491386" sldId="294"/>
            <ac:grpSpMk id="26" creationId="{4F761010-F06E-4DD0-B3D0-3C6C62575C1C}"/>
          </ac:grpSpMkLst>
        </pc:grpChg>
        <pc:grpChg chg="mod">
          <ac:chgData name="David Sheard" userId="19c0242d34a4d94a" providerId="LiveId" clId="{417E7AE3-E192-44F6-B8E3-4F8A9F4C5136}" dt="2021-02-03T00:00:44.112" v="7740"/>
          <ac:grpSpMkLst>
            <pc:docMk/>
            <pc:sldMk cId="3611491386" sldId="294"/>
            <ac:grpSpMk id="30" creationId="{6742CBAE-1782-4914-806C-13B7C8160656}"/>
          </ac:grpSpMkLst>
        </pc:grpChg>
        <pc:picChg chg="add mod">
          <ac:chgData name="David Sheard" userId="19c0242d34a4d94a" providerId="LiveId" clId="{417E7AE3-E192-44F6-B8E3-4F8A9F4C5136}" dt="2021-02-02T23:40:01.447" v="7466" actId="1035"/>
          <ac:picMkLst>
            <pc:docMk/>
            <pc:sldMk cId="3611491386" sldId="294"/>
            <ac:picMk id="6" creationId="{4EA9BC83-65FA-407A-97D2-4515A577D1B2}"/>
          </ac:picMkLst>
        </pc:picChg>
        <pc:picChg chg="add del mod">
          <ac:chgData name="David Sheard" userId="19c0242d34a4d94a" providerId="LiveId" clId="{417E7AE3-E192-44F6-B8E3-4F8A9F4C5136}" dt="2021-02-02T23:40:04.678" v="7467" actId="478"/>
          <ac:picMkLst>
            <pc:docMk/>
            <pc:sldMk cId="3611491386" sldId="294"/>
            <ac:picMk id="9" creationId="{30C2AD4E-FF2A-4CC1-A6C9-9D23AC864182}"/>
          </ac:picMkLst>
        </pc:picChg>
        <pc:picChg chg="del">
          <ac:chgData name="David Sheard" userId="19c0242d34a4d94a" providerId="LiveId" clId="{417E7AE3-E192-44F6-B8E3-4F8A9F4C5136}" dt="2021-02-02T23:35:27.642" v="7352" actId="478"/>
          <ac:picMkLst>
            <pc:docMk/>
            <pc:sldMk cId="3611491386" sldId="294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3T00:00:44.112" v="7740"/>
          <ac:cxnSpMkLst>
            <pc:docMk/>
            <pc:sldMk cId="3611491386" sldId="294"/>
            <ac:cxnSpMk id="18" creationId="{1C7A5FFB-FD64-4E39-A329-204CD7DD262B}"/>
          </ac:cxnSpMkLst>
        </pc:cxnChg>
        <pc:cxnChg chg="mod">
          <ac:chgData name="David Sheard" userId="19c0242d34a4d94a" providerId="LiveId" clId="{417E7AE3-E192-44F6-B8E3-4F8A9F4C5136}" dt="2021-02-03T00:00:44.112" v="7740"/>
          <ac:cxnSpMkLst>
            <pc:docMk/>
            <pc:sldMk cId="3611491386" sldId="294"/>
            <ac:cxnSpMk id="20" creationId="{CDCA6084-E864-4DE1-8A95-55B453CF1695}"/>
          </ac:cxnSpMkLst>
        </pc:cxnChg>
        <pc:cxnChg chg="mod">
          <ac:chgData name="David Sheard" userId="19c0242d34a4d94a" providerId="LiveId" clId="{417E7AE3-E192-44F6-B8E3-4F8A9F4C5136}" dt="2021-02-03T00:00:44.112" v="7740"/>
          <ac:cxnSpMkLst>
            <pc:docMk/>
            <pc:sldMk cId="3611491386" sldId="294"/>
            <ac:cxnSpMk id="21" creationId="{4C1B9ED9-D855-44C4-9236-D47BCD4AE1E4}"/>
          </ac:cxnSpMkLst>
        </pc:cxnChg>
        <pc:cxnChg chg="mod">
          <ac:chgData name="David Sheard" userId="19c0242d34a4d94a" providerId="LiveId" clId="{417E7AE3-E192-44F6-B8E3-4F8A9F4C5136}" dt="2021-02-03T00:00:44.112" v="7740"/>
          <ac:cxnSpMkLst>
            <pc:docMk/>
            <pc:sldMk cId="3611491386" sldId="294"/>
            <ac:cxnSpMk id="34" creationId="{A4C94B9A-7286-46C7-87EA-FD33B906E6AF}"/>
          </ac:cxnSpMkLst>
        </pc:cxnChg>
      </pc:sldChg>
      <pc:sldChg chg="addSp delSp modSp add mod replId modTransition modAnim">
        <pc:chgData name="David Sheard" userId="19c0242d34a4d94a" providerId="LiveId" clId="{417E7AE3-E192-44F6-B8E3-4F8A9F4C5136}" dt="2021-02-03T11:42:10.856" v="8447"/>
        <pc:sldMkLst>
          <pc:docMk/>
          <pc:sldMk cId="314108613" sldId="295"/>
        </pc:sldMkLst>
        <pc:spChg chg="add mod">
          <ac:chgData name="David Sheard" userId="19c0242d34a4d94a" providerId="LiveId" clId="{417E7AE3-E192-44F6-B8E3-4F8A9F4C5136}" dt="2021-02-02T23:48:54.119" v="7565" actId="14861"/>
          <ac:spMkLst>
            <pc:docMk/>
            <pc:sldMk cId="314108613" sldId="295"/>
            <ac:spMk id="7" creationId="{4A29B280-578A-4747-B8CE-C089911CABA7}"/>
          </ac:spMkLst>
        </pc:spChg>
        <pc:spChg chg="add mod">
          <ac:chgData name="David Sheard" userId="19c0242d34a4d94a" providerId="LiveId" clId="{417E7AE3-E192-44F6-B8E3-4F8A9F4C5136}" dt="2021-02-03T00:00:45.504" v="7741"/>
          <ac:spMkLst>
            <pc:docMk/>
            <pc:sldMk cId="314108613" sldId="295"/>
            <ac:spMk id="13" creationId="{7E00DB24-896A-4CBA-B78B-6376FF6C6494}"/>
          </ac:spMkLst>
        </pc:spChg>
        <pc:spChg chg="mod">
          <ac:chgData name="David Sheard" userId="19c0242d34a4d94a" providerId="LiveId" clId="{417E7AE3-E192-44F6-B8E3-4F8A9F4C5136}" dt="2021-02-03T00:00:45.504" v="7741"/>
          <ac:spMkLst>
            <pc:docMk/>
            <pc:sldMk cId="314108613" sldId="295"/>
            <ac:spMk id="17" creationId="{61A8FE73-BD38-4782-8158-D719B02EC4BD}"/>
          </ac:spMkLst>
        </pc:spChg>
        <pc:spChg chg="mod">
          <ac:chgData name="David Sheard" userId="19c0242d34a4d94a" providerId="LiveId" clId="{417E7AE3-E192-44F6-B8E3-4F8A9F4C5136}" dt="2021-02-03T00:00:45.504" v="7741"/>
          <ac:spMkLst>
            <pc:docMk/>
            <pc:sldMk cId="314108613" sldId="295"/>
            <ac:spMk id="19" creationId="{A8253D54-CC80-4150-A67A-42493EA87D1D}"/>
          </ac:spMkLst>
        </pc:spChg>
        <pc:spChg chg="mod">
          <ac:chgData name="David Sheard" userId="19c0242d34a4d94a" providerId="LiveId" clId="{417E7AE3-E192-44F6-B8E3-4F8A9F4C5136}" dt="2021-02-03T00:00:45.504" v="7741"/>
          <ac:spMkLst>
            <pc:docMk/>
            <pc:sldMk cId="314108613" sldId="295"/>
            <ac:spMk id="22" creationId="{26A120BC-8762-4284-9FF4-FFA098DB907B}"/>
          </ac:spMkLst>
        </pc:spChg>
        <pc:spChg chg="mod">
          <ac:chgData name="David Sheard" userId="19c0242d34a4d94a" providerId="LiveId" clId="{417E7AE3-E192-44F6-B8E3-4F8A9F4C5136}" dt="2021-02-03T00:00:45.504" v="7741"/>
          <ac:spMkLst>
            <pc:docMk/>
            <pc:sldMk cId="314108613" sldId="295"/>
            <ac:spMk id="24" creationId="{2F5BD032-7874-4E7D-A0AC-BBA90E3F9422}"/>
          </ac:spMkLst>
        </pc:spChg>
        <pc:spChg chg="mod">
          <ac:chgData name="David Sheard" userId="19c0242d34a4d94a" providerId="LiveId" clId="{417E7AE3-E192-44F6-B8E3-4F8A9F4C5136}" dt="2021-02-03T00:00:45.504" v="7741"/>
          <ac:spMkLst>
            <pc:docMk/>
            <pc:sldMk cId="314108613" sldId="295"/>
            <ac:spMk id="27" creationId="{AFDB971D-22C9-460E-A5F5-31FD161BB303}"/>
          </ac:spMkLst>
        </pc:spChg>
        <pc:spChg chg="mod">
          <ac:chgData name="David Sheard" userId="19c0242d34a4d94a" providerId="LiveId" clId="{417E7AE3-E192-44F6-B8E3-4F8A9F4C5136}" dt="2021-02-03T00:00:45.504" v="7741"/>
          <ac:spMkLst>
            <pc:docMk/>
            <pc:sldMk cId="314108613" sldId="295"/>
            <ac:spMk id="28" creationId="{02D43B45-26D4-40EF-899B-EDE24EEDBD65}"/>
          </ac:spMkLst>
        </pc:spChg>
        <pc:spChg chg="mod">
          <ac:chgData name="David Sheard" userId="19c0242d34a4d94a" providerId="LiveId" clId="{417E7AE3-E192-44F6-B8E3-4F8A9F4C5136}" dt="2021-02-03T00:00:45.504" v="7741"/>
          <ac:spMkLst>
            <pc:docMk/>
            <pc:sldMk cId="314108613" sldId="295"/>
            <ac:spMk id="29" creationId="{B11220C6-9CF7-4C4E-9B22-122686D8457D}"/>
          </ac:spMkLst>
        </pc:spChg>
        <pc:spChg chg="mod">
          <ac:chgData name="David Sheard" userId="19c0242d34a4d94a" providerId="LiveId" clId="{417E7AE3-E192-44F6-B8E3-4F8A9F4C5136}" dt="2021-02-02T23:34:25.319" v="7338" actId="20577"/>
          <ac:spMkLst>
            <pc:docMk/>
            <pc:sldMk cId="314108613" sldId="295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3T00:00:45.504" v="7741"/>
          <ac:spMkLst>
            <pc:docMk/>
            <pc:sldMk cId="314108613" sldId="295"/>
            <ac:spMk id="35" creationId="{8547301B-FDF5-4C47-BCE1-4CCF8F464B87}"/>
          </ac:spMkLst>
        </pc:spChg>
        <pc:spChg chg="del">
          <ac:chgData name="David Sheard" userId="19c0242d34a4d94a" providerId="LiveId" clId="{417E7AE3-E192-44F6-B8E3-4F8A9F4C5136}" dt="2021-02-02T23:35:31.672" v="7355" actId="478"/>
          <ac:spMkLst>
            <pc:docMk/>
            <pc:sldMk cId="314108613" sldId="295"/>
            <ac:spMk id="36" creationId="{5D74305B-A07A-499C-9136-369F45054D37}"/>
          </ac:spMkLst>
        </pc:spChg>
        <pc:spChg chg="add mod">
          <ac:chgData name="David Sheard" userId="19c0242d34a4d94a" providerId="LiveId" clId="{417E7AE3-E192-44F6-B8E3-4F8A9F4C5136}" dt="2021-02-03T00:20:18.696" v="8091"/>
          <ac:spMkLst>
            <pc:docMk/>
            <pc:sldMk cId="314108613" sldId="295"/>
            <ac:spMk id="37" creationId="{79BA49B3-74D1-4218-AC4C-DC42EEAD0C1E}"/>
          </ac:spMkLst>
        </pc:spChg>
        <pc:grpChg chg="add mod">
          <ac:chgData name="David Sheard" userId="19c0242d34a4d94a" providerId="LiveId" clId="{417E7AE3-E192-44F6-B8E3-4F8A9F4C5136}" dt="2021-02-03T00:00:45.504" v="7741"/>
          <ac:grpSpMkLst>
            <pc:docMk/>
            <pc:sldMk cId="314108613" sldId="295"/>
            <ac:grpSpMk id="14" creationId="{5BF4AB57-1D1E-46F1-B85A-F0A37517503F}"/>
          </ac:grpSpMkLst>
        </pc:grpChg>
        <pc:grpChg chg="mod">
          <ac:chgData name="David Sheard" userId="19c0242d34a4d94a" providerId="LiveId" clId="{417E7AE3-E192-44F6-B8E3-4F8A9F4C5136}" dt="2021-02-03T00:00:45.504" v="7741"/>
          <ac:grpSpMkLst>
            <pc:docMk/>
            <pc:sldMk cId="314108613" sldId="295"/>
            <ac:grpSpMk id="15" creationId="{3957D37A-64AC-4AAF-B137-D8C90B58114A}"/>
          </ac:grpSpMkLst>
        </pc:grpChg>
        <pc:grpChg chg="mod">
          <ac:chgData name="David Sheard" userId="19c0242d34a4d94a" providerId="LiveId" clId="{417E7AE3-E192-44F6-B8E3-4F8A9F4C5136}" dt="2021-02-03T00:00:45.504" v="7741"/>
          <ac:grpSpMkLst>
            <pc:docMk/>
            <pc:sldMk cId="314108613" sldId="295"/>
            <ac:grpSpMk id="16" creationId="{48AD3017-472D-4700-BCC0-BD36048771C6}"/>
          </ac:grpSpMkLst>
        </pc:grpChg>
        <pc:grpChg chg="add mod">
          <ac:chgData name="David Sheard" userId="19c0242d34a4d94a" providerId="LiveId" clId="{417E7AE3-E192-44F6-B8E3-4F8A9F4C5136}" dt="2021-02-03T00:00:45.504" v="7741"/>
          <ac:grpSpMkLst>
            <pc:docMk/>
            <pc:sldMk cId="314108613" sldId="295"/>
            <ac:grpSpMk id="23" creationId="{A50AFA41-1CAA-40D0-BD04-F470C58FD7A0}"/>
          </ac:grpSpMkLst>
        </pc:grpChg>
        <pc:grpChg chg="mod">
          <ac:chgData name="David Sheard" userId="19c0242d34a4d94a" providerId="LiveId" clId="{417E7AE3-E192-44F6-B8E3-4F8A9F4C5136}" dt="2021-02-03T00:00:45.504" v="7741"/>
          <ac:grpSpMkLst>
            <pc:docMk/>
            <pc:sldMk cId="314108613" sldId="295"/>
            <ac:grpSpMk id="25" creationId="{FA2C915A-CD83-4461-95D8-52A8C6AEB6F5}"/>
          </ac:grpSpMkLst>
        </pc:grpChg>
        <pc:grpChg chg="mod">
          <ac:chgData name="David Sheard" userId="19c0242d34a4d94a" providerId="LiveId" clId="{417E7AE3-E192-44F6-B8E3-4F8A9F4C5136}" dt="2021-02-03T00:00:45.504" v="7741"/>
          <ac:grpSpMkLst>
            <pc:docMk/>
            <pc:sldMk cId="314108613" sldId="295"/>
            <ac:grpSpMk id="26" creationId="{519217D6-2764-47AF-BA63-890D8EDC0877}"/>
          </ac:grpSpMkLst>
        </pc:grpChg>
        <pc:grpChg chg="mod">
          <ac:chgData name="David Sheard" userId="19c0242d34a4d94a" providerId="LiveId" clId="{417E7AE3-E192-44F6-B8E3-4F8A9F4C5136}" dt="2021-02-03T00:00:45.504" v="7741"/>
          <ac:grpSpMkLst>
            <pc:docMk/>
            <pc:sldMk cId="314108613" sldId="295"/>
            <ac:grpSpMk id="30" creationId="{A8A6401E-018B-43FE-81E9-941F4CE150A3}"/>
          </ac:grpSpMkLst>
        </pc:grpChg>
        <pc:picChg chg="add mod">
          <ac:chgData name="David Sheard" userId="19c0242d34a4d94a" providerId="LiveId" clId="{417E7AE3-E192-44F6-B8E3-4F8A9F4C5136}" dt="2021-02-02T23:40:49.236" v="7486" actId="1037"/>
          <ac:picMkLst>
            <pc:docMk/>
            <pc:sldMk cId="314108613" sldId="295"/>
            <ac:picMk id="6" creationId="{1D7CCF15-8323-4E24-B381-122A618435FA}"/>
          </ac:picMkLst>
        </pc:picChg>
        <pc:picChg chg="add del mod">
          <ac:chgData name="David Sheard" userId="19c0242d34a4d94a" providerId="LiveId" clId="{417E7AE3-E192-44F6-B8E3-4F8A9F4C5136}" dt="2021-02-02T23:40:54.734" v="7487" actId="478"/>
          <ac:picMkLst>
            <pc:docMk/>
            <pc:sldMk cId="314108613" sldId="295"/>
            <ac:picMk id="9" creationId="{C48F2AB3-0485-41F8-BCE6-334ABB26993E}"/>
          </ac:picMkLst>
        </pc:picChg>
        <pc:picChg chg="del">
          <ac:chgData name="David Sheard" userId="19c0242d34a4d94a" providerId="LiveId" clId="{417E7AE3-E192-44F6-B8E3-4F8A9F4C5136}" dt="2021-02-02T23:35:31.041" v="7354" actId="478"/>
          <ac:picMkLst>
            <pc:docMk/>
            <pc:sldMk cId="314108613" sldId="295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3T00:00:45.504" v="7741"/>
          <ac:cxnSpMkLst>
            <pc:docMk/>
            <pc:sldMk cId="314108613" sldId="295"/>
            <ac:cxnSpMk id="18" creationId="{AD27361D-55A6-480C-BF7D-D59F2D98498A}"/>
          </ac:cxnSpMkLst>
        </pc:cxnChg>
        <pc:cxnChg chg="mod">
          <ac:chgData name="David Sheard" userId="19c0242d34a4d94a" providerId="LiveId" clId="{417E7AE3-E192-44F6-B8E3-4F8A9F4C5136}" dt="2021-02-03T00:00:45.504" v="7741"/>
          <ac:cxnSpMkLst>
            <pc:docMk/>
            <pc:sldMk cId="314108613" sldId="295"/>
            <ac:cxnSpMk id="20" creationId="{7827A31A-CE4A-438F-A396-F78F1E20E5CC}"/>
          </ac:cxnSpMkLst>
        </pc:cxnChg>
        <pc:cxnChg chg="mod">
          <ac:chgData name="David Sheard" userId="19c0242d34a4d94a" providerId="LiveId" clId="{417E7AE3-E192-44F6-B8E3-4F8A9F4C5136}" dt="2021-02-03T00:00:45.504" v="7741"/>
          <ac:cxnSpMkLst>
            <pc:docMk/>
            <pc:sldMk cId="314108613" sldId="295"/>
            <ac:cxnSpMk id="21" creationId="{9B2D4A94-D914-4548-921D-33C95695AC91}"/>
          </ac:cxnSpMkLst>
        </pc:cxnChg>
        <pc:cxnChg chg="mod">
          <ac:chgData name="David Sheard" userId="19c0242d34a4d94a" providerId="LiveId" clId="{417E7AE3-E192-44F6-B8E3-4F8A9F4C5136}" dt="2021-02-03T00:00:45.504" v="7741"/>
          <ac:cxnSpMkLst>
            <pc:docMk/>
            <pc:sldMk cId="314108613" sldId="295"/>
            <ac:cxnSpMk id="34" creationId="{6619B80A-2649-4BB5-8106-A1D2F0F64BB5}"/>
          </ac:cxnSpMkLst>
        </pc:cxnChg>
      </pc:sldChg>
      <pc:sldChg chg="addSp delSp modSp add mod modTransition modAnim">
        <pc:chgData name="David Sheard" userId="19c0242d34a4d94a" providerId="LiveId" clId="{417E7AE3-E192-44F6-B8E3-4F8A9F4C5136}" dt="2021-02-03T11:42:10.856" v="8447"/>
        <pc:sldMkLst>
          <pc:docMk/>
          <pc:sldMk cId="3341853308" sldId="296"/>
        </pc:sldMkLst>
        <pc:spChg chg="add mod">
          <ac:chgData name="David Sheard" userId="19c0242d34a4d94a" providerId="LiveId" clId="{417E7AE3-E192-44F6-B8E3-4F8A9F4C5136}" dt="2021-02-02T23:49:40.008" v="7568" actId="14861"/>
          <ac:spMkLst>
            <pc:docMk/>
            <pc:sldMk cId="3341853308" sldId="296"/>
            <ac:spMk id="7" creationId="{7869DA51-38FA-4BB1-B793-B0CB9F5F825D}"/>
          </ac:spMkLst>
        </pc:spChg>
        <pc:spChg chg="add mod">
          <ac:chgData name="David Sheard" userId="19c0242d34a4d94a" providerId="LiveId" clId="{417E7AE3-E192-44F6-B8E3-4F8A9F4C5136}" dt="2021-02-03T00:00:48.073" v="7742"/>
          <ac:spMkLst>
            <pc:docMk/>
            <pc:sldMk cId="3341853308" sldId="296"/>
            <ac:spMk id="13" creationId="{E4161E2F-030D-44AC-A1CD-D0219105996E}"/>
          </ac:spMkLst>
        </pc:spChg>
        <pc:spChg chg="mod">
          <ac:chgData name="David Sheard" userId="19c0242d34a4d94a" providerId="LiveId" clId="{417E7AE3-E192-44F6-B8E3-4F8A9F4C5136}" dt="2021-02-03T00:00:48.073" v="7742"/>
          <ac:spMkLst>
            <pc:docMk/>
            <pc:sldMk cId="3341853308" sldId="296"/>
            <ac:spMk id="17" creationId="{5A94C3F6-E2E2-4153-BB7F-58D8B6E1F77D}"/>
          </ac:spMkLst>
        </pc:spChg>
        <pc:spChg chg="mod">
          <ac:chgData name="David Sheard" userId="19c0242d34a4d94a" providerId="LiveId" clId="{417E7AE3-E192-44F6-B8E3-4F8A9F4C5136}" dt="2021-02-03T00:00:48.073" v="7742"/>
          <ac:spMkLst>
            <pc:docMk/>
            <pc:sldMk cId="3341853308" sldId="296"/>
            <ac:spMk id="19" creationId="{4DA0257A-0532-49D2-9F5D-BBFAEDD02C57}"/>
          </ac:spMkLst>
        </pc:spChg>
        <pc:spChg chg="mod">
          <ac:chgData name="David Sheard" userId="19c0242d34a4d94a" providerId="LiveId" clId="{417E7AE3-E192-44F6-B8E3-4F8A9F4C5136}" dt="2021-02-03T00:00:48.073" v="7742"/>
          <ac:spMkLst>
            <pc:docMk/>
            <pc:sldMk cId="3341853308" sldId="296"/>
            <ac:spMk id="22" creationId="{365CB8A3-575C-41A3-846B-586EBD4C6EFB}"/>
          </ac:spMkLst>
        </pc:spChg>
        <pc:spChg chg="mod">
          <ac:chgData name="David Sheard" userId="19c0242d34a4d94a" providerId="LiveId" clId="{417E7AE3-E192-44F6-B8E3-4F8A9F4C5136}" dt="2021-02-03T00:00:48.073" v="7742"/>
          <ac:spMkLst>
            <pc:docMk/>
            <pc:sldMk cId="3341853308" sldId="296"/>
            <ac:spMk id="24" creationId="{10B5C696-9EB4-4C47-8E26-C42C300E8BE2}"/>
          </ac:spMkLst>
        </pc:spChg>
        <pc:spChg chg="mod">
          <ac:chgData name="David Sheard" userId="19c0242d34a4d94a" providerId="LiveId" clId="{417E7AE3-E192-44F6-B8E3-4F8A9F4C5136}" dt="2021-02-03T00:00:48.073" v="7742"/>
          <ac:spMkLst>
            <pc:docMk/>
            <pc:sldMk cId="3341853308" sldId="296"/>
            <ac:spMk id="27" creationId="{B83D734E-40A1-4DCA-91CF-0316AFE7BD17}"/>
          </ac:spMkLst>
        </pc:spChg>
        <pc:spChg chg="mod">
          <ac:chgData name="David Sheard" userId="19c0242d34a4d94a" providerId="LiveId" clId="{417E7AE3-E192-44F6-B8E3-4F8A9F4C5136}" dt="2021-02-03T00:00:48.073" v="7742"/>
          <ac:spMkLst>
            <pc:docMk/>
            <pc:sldMk cId="3341853308" sldId="296"/>
            <ac:spMk id="28" creationId="{2DF8F107-AD26-455C-B1EF-971461908CA8}"/>
          </ac:spMkLst>
        </pc:spChg>
        <pc:spChg chg="mod">
          <ac:chgData name="David Sheard" userId="19c0242d34a4d94a" providerId="LiveId" clId="{417E7AE3-E192-44F6-B8E3-4F8A9F4C5136}" dt="2021-02-03T00:00:48.073" v="7742"/>
          <ac:spMkLst>
            <pc:docMk/>
            <pc:sldMk cId="3341853308" sldId="296"/>
            <ac:spMk id="29" creationId="{C7F897E5-D92F-4189-9F30-EFBB1F94ABF9}"/>
          </ac:spMkLst>
        </pc:spChg>
        <pc:spChg chg="mod">
          <ac:chgData name="David Sheard" userId="19c0242d34a4d94a" providerId="LiveId" clId="{417E7AE3-E192-44F6-B8E3-4F8A9F4C5136}" dt="2021-02-02T23:34:29.012" v="7340" actId="20577"/>
          <ac:spMkLst>
            <pc:docMk/>
            <pc:sldMk cId="3341853308" sldId="296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3T00:00:48.073" v="7742"/>
          <ac:spMkLst>
            <pc:docMk/>
            <pc:sldMk cId="3341853308" sldId="296"/>
            <ac:spMk id="35" creationId="{7A07FB21-EAF4-47D9-AE35-03812876AF61}"/>
          </ac:spMkLst>
        </pc:spChg>
        <pc:spChg chg="del">
          <ac:chgData name="David Sheard" userId="19c0242d34a4d94a" providerId="LiveId" clId="{417E7AE3-E192-44F6-B8E3-4F8A9F4C5136}" dt="2021-02-02T23:35:34.562" v="7356" actId="478"/>
          <ac:spMkLst>
            <pc:docMk/>
            <pc:sldMk cId="3341853308" sldId="296"/>
            <ac:spMk id="36" creationId="{5D74305B-A07A-499C-9136-369F45054D37}"/>
          </ac:spMkLst>
        </pc:spChg>
        <pc:spChg chg="add mod">
          <ac:chgData name="David Sheard" userId="19c0242d34a4d94a" providerId="LiveId" clId="{417E7AE3-E192-44F6-B8E3-4F8A9F4C5136}" dt="2021-02-03T00:20:20.702" v="8092"/>
          <ac:spMkLst>
            <pc:docMk/>
            <pc:sldMk cId="3341853308" sldId="296"/>
            <ac:spMk id="37" creationId="{8DE8130C-FBAA-4D16-9177-6582C64D42C2}"/>
          </ac:spMkLst>
        </pc:spChg>
        <pc:grpChg chg="add mod">
          <ac:chgData name="David Sheard" userId="19c0242d34a4d94a" providerId="LiveId" clId="{417E7AE3-E192-44F6-B8E3-4F8A9F4C5136}" dt="2021-02-03T00:00:48.073" v="7742"/>
          <ac:grpSpMkLst>
            <pc:docMk/>
            <pc:sldMk cId="3341853308" sldId="296"/>
            <ac:grpSpMk id="14" creationId="{0CE7D215-1CC0-4E9D-A1FF-E79B0DF98D1B}"/>
          </ac:grpSpMkLst>
        </pc:grpChg>
        <pc:grpChg chg="mod">
          <ac:chgData name="David Sheard" userId="19c0242d34a4d94a" providerId="LiveId" clId="{417E7AE3-E192-44F6-B8E3-4F8A9F4C5136}" dt="2021-02-03T00:00:48.073" v="7742"/>
          <ac:grpSpMkLst>
            <pc:docMk/>
            <pc:sldMk cId="3341853308" sldId="296"/>
            <ac:grpSpMk id="15" creationId="{E0DF9C6D-2731-49C8-912F-8EBE000A153C}"/>
          </ac:grpSpMkLst>
        </pc:grpChg>
        <pc:grpChg chg="mod">
          <ac:chgData name="David Sheard" userId="19c0242d34a4d94a" providerId="LiveId" clId="{417E7AE3-E192-44F6-B8E3-4F8A9F4C5136}" dt="2021-02-03T00:00:48.073" v="7742"/>
          <ac:grpSpMkLst>
            <pc:docMk/>
            <pc:sldMk cId="3341853308" sldId="296"/>
            <ac:grpSpMk id="16" creationId="{4BD3DACD-ABEF-437E-A79B-4E3A23043A62}"/>
          </ac:grpSpMkLst>
        </pc:grpChg>
        <pc:grpChg chg="add mod">
          <ac:chgData name="David Sheard" userId="19c0242d34a4d94a" providerId="LiveId" clId="{417E7AE3-E192-44F6-B8E3-4F8A9F4C5136}" dt="2021-02-03T00:00:48.073" v="7742"/>
          <ac:grpSpMkLst>
            <pc:docMk/>
            <pc:sldMk cId="3341853308" sldId="296"/>
            <ac:grpSpMk id="23" creationId="{56900FD7-16EF-4DDA-99E3-E0272DD5D571}"/>
          </ac:grpSpMkLst>
        </pc:grpChg>
        <pc:grpChg chg="mod">
          <ac:chgData name="David Sheard" userId="19c0242d34a4d94a" providerId="LiveId" clId="{417E7AE3-E192-44F6-B8E3-4F8A9F4C5136}" dt="2021-02-03T00:00:48.073" v="7742"/>
          <ac:grpSpMkLst>
            <pc:docMk/>
            <pc:sldMk cId="3341853308" sldId="296"/>
            <ac:grpSpMk id="25" creationId="{29BCB6CD-A7EA-48DE-9CC0-0D6047817B00}"/>
          </ac:grpSpMkLst>
        </pc:grpChg>
        <pc:grpChg chg="mod">
          <ac:chgData name="David Sheard" userId="19c0242d34a4d94a" providerId="LiveId" clId="{417E7AE3-E192-44F6-B8E3-4F8A9F4C5136}" dt="2021-02-03T00:00:48.073" v="7742"/>
          <ac:grpSpMkLst>
            <pc:docMk/>
            <pc:sldMk cId="3341853308" sldId="296"/>
            <ac:grpSpMk id="26" creationId="{AA3E10CF-911A-4EB4-9829-106F9E16139D}"/>
          </ac:grpSpMkLst>
        </pc:grpChg>
        <pc:grpChg chg="mod">
          <ac:chgData name="David Sheard" userId="19c0242d34a4d94a" providerId="LiveId" clId="{417E7AE3-E192-44F6-B8E3-4F8A9F4C5136}" dt="2021-02-03T00:00:48.073" v="7742"/>
          <ac:grpSpMkLst>
            <pc:docMk/>
            <pc:sldMk cId="3341853308" sldId="296"/>
            <ac:grpSpMk id="30" creationId="{991F4106-FF84-44DF-93D1-6DCDE11DB324}"/>
          </ac:grpSpMkLst>
        </pc:grpChg>
        <pc:picChg chg="add mod">
          <ac:chgData name="David Sheard" userId="19c0242d34a4d94a" providerId="LiveId" clId="{417E7AE3-E192-44F6-B8E3-4F8A9F4C5136}" dt="2021-02-02T23:41:26.369" v="7497" actId="1035"/>
          <ac:picMkLst>
            <pc:docMk/>
            <pc:sldMk cId="3341853308" sldId="296"/>
            <ac:picMk id="6" creationId="{7582CBDD-B942-4C8E-9D54-7E2DF04F39D8}"/>
          </ac:picMkLst>
        </pc:picChg>
        <pc:picChg chg="add del mod">
          <ac:chgData name="David Sheard" userId="19c0242d34a4d94a" providerId="LiveId" clId="{417E7AE3-E192-44F6-B8E3-4F8A9F4C5136}" dt="2021-02-02T23:41:30.087" v="7498" actId="478"/>
          <ac:picMkLst>
            <pc:docMk/>
            <pc:sldMk cId="3341853308" sldId="296"/>
            <ac:picMk id="9" creationId="{ECADC9BA-22CB-4243-95F4-ED2C4EA7BE2F}"/>
          </ac:picMkLst>
        </pc:picChg>
        <pc:picChg chg="del">
          <ac:chgData name="David Sheard" userId="19c0242d34a4d94a" providerId="LiveId" clId="{417E7AE3-E192-44F6-B8E3-4F8A9F4C5136}" dt="2021-02-02T23:35:35.291" v="7357" actId="478"/>
          <ac:picMkLst>
            <pc:docMk/>
            <pc:sldMk cId="3341853308" sldId="296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3T00:00:48.073" v="7742"/>
          <ac:cxnSpMkLst>
            <pc:docMk/>
            <pc:sldMk cId="3341853308" sldId="296"/>
            <ac:cxnSpMk id="18" creationId="{08155BB3-2FD5-4FBC-8A4A-BD59B5F72A91}"/>
          </ac:cxnSpMkLst>
        </pc:cxnChg>
        <pc:cxnChg chg="mod">
          <ac:chgData name="David Sheard" userId="19c0242d34a4d94a" providerId="LiveId" clId="{417E7AE3-E192-44F6-B8E3-4F8A9F4C5136}" dt="2021-02-03T00:00:48.073" v="7742"/>
          <ac:cxnSpMkLst>
            <pc:docMk/>
            <pc:sldMk cId="3341853308" sldId="296"/>
            <ac:cxnSpMk id="20" creationId="{17A4E941-7146-4E7F-9C3F-C2BD501346A5}"/>
          </ac:cxnSpMkLst>
        </pc:cxnChg>
        <pc:cxnChg chg="mod">
          <ac:chgData name="David Sheard" userId="19c0242d34a4d94a" providerId="LiveId" clId="{417E7AE3-E192-44F6-B8E3-4F8A9F4C5136}" dt="2021-02-03T00:00:48.073" v="7742"/>
          <ac:cxnSpMkLst>
            <pc:docMk/>
            <pc:sldMk cId="3341853308" sldId="296"/>
            <ac:cxnSpMk id="21" creationId="{B9520B45-FB45-4839-9ACB-D16C0A60FA3F}"/>
          </ac:cxnSpMkLst>
        </pc:cxnChg>
        <pc:cxnChg chg="mod">
          <ac:chgData name="David Sheard" userId="19c0242d34a4d94a" providerId="LiveId" clId="{417E7AE3-E192-44F6-B8E3-4F8A9F4C5136}" dt="2021-02-03T00:00:48.073" v="7742"/>
          <ac:cxnSpMkLst>
            <pc:docMk/>
            <pc:sldMk cId="3341853308" sldId="296"/>
            <ac:cxnSpMk id="34" creationId="{D1CEEFB5-B309-4DFA-B49D-D0BA82DAECF6}"/>
          </ac:cxnSpMkLst>
        </pc:cxnChg>
      </pc:sldChg>
      <pc:sldChg chg="addSp delSp modSp add mod replId modTransition modAnim">
        <pc:chgData name="David Sheard" userId="19c0242d34a4d94a" providerId="LiveId" clId="{417E7AE3-E192-44F6-B8E3-4F8A9F4C5136}" dt="2021-02-03T11:42:10.856" v="8447"/>
        <pc:sldMkLst>
          <pc:docMk/>
          <pc:sldMk cId="3190609433" sldId="297"/>
        </pc:sldMkLst>
        <pc:spChg chg="add mod">
          <ac:chgData name="David Sheard" userId="19c0242d34a4d94a" providerId="LiveId" clId="{417E7AE3-E192-44F6-B8E3-4F8A9F4C5136}" dt="2021-02-02T23:50:33.358" v="7571" actId="14861"/>
          <ac:spMkLst>
            <pc:docMk/>
            <pc:sldMk cId="3190609433" sldId="297"/>
            <ac:spMk id="7" creationId="{C7EDDCB2-37B1-4286-AA14-F736750AF9D2}"/>
          </ac:spMkLst>
        </pc:spChg>
        <pc:spChg chg="add mod">
          <ac:chgData name="David Sheard" userId="19c0242d34a4d94a" providerId="LiveId" clId="{417E7AE3-E192-44F6-B8E3-4F8A9F4C5136}" dt="2021-02-03T00:00:49.476" v="7743"/>
          <ac:spMkLst>
            <pc:docMk/>
            <pc:sldMk cId="3190609433" sldId="297"/>
            <ac:spMk id="13" creationId="{5FE9CF4E-6EE9-4608-BEE8-E85B5A5CEB9E}"/>
          </ac:spMkLst>
        </pc:spChg>
        <pc:spChg chg="mod">
          <ac:chgData name="David Sheard" userId="19c0242d34a4d94a" providerId="LiveId" clId="{417E7AE3-E192-44F6-B8E3-4F8A9F4C5136}" dt="2021-02-03T00:00:49.476" v="7743"/>
          <ac:spMkLst>
            <pc:docMk/>
            <pc:sldMk cId="3190609433" sldId="297"/>
            <ac:spMk id="17" creationId="{9E36C7FB-B894-4090-B3A2-268EF06A3BD4}"/>
          </ac:spMkLst>
        </pc:spChg>
        <pc:spChg chg="mod">
          <ac:chgData name="David Sheard" userId="19c0242d34a4d94a" providerId="LiveId" clId="{417E7AE3-E192-44F6-B8E3-4F8A9F4C5136}" dt="2021-02-03T00:00:49.476" v="7743"/>
          <ac:spMkLst>
            <pc:docMk/>
            <pc:sldMk cId="3190609433" sldId="297"/>
            <ac:spMk id="19" creationId="{AF69FD18-3A94-4DE5-B9A6-B59104641283}"/>
          </ac:spMkLst>
        </pc:spChg>
        <pc:spChg chg="mod">
          <ac:chgData name="David Sheard" userId="19c0242d34a4d94a" providerId="LiveId" clId="{417E7AE3-E192-44F6-B8E3-4F8A9F4C5136}" dt="2021-02-03T00:00:49.476" v="7743"/>
          <ac:spMkLst>
            <pc:docMk/>
            <pc:sldMk cId="3190609433" sldId="297"/>
            <ac:spMk id="22" creationId="{5D499747-5D86-4816-B51D-4629BC681B5E}"/>
          </ac:spMkLst>
        </pc:spChg>
        <pc:spChg chg="mod">
          <ac:chgData name="David Sheard" userId="19c0242d34a4d94a" providerId="LiveId" clId="{417E7AE3-E192-44F6-B8E3-4F8A9F4C5136}" dt="2021-02-03T00:00:49.476" v="7743"/>
          <ac:spMkLst>
            <pc:docMk/>
            <pc:sldMk cId="3190609433" sldId="297"/>
            <ac:spMk id="24" creationId="{143B7E95-A96D-49D3-A9B5-61CF95A1400F}"/>
          </ac:spMkLst>
        </pc:spChg>
        <pc:spChg chg="mod">
          <ac:chgData name="David Sheard" userId="19c0242d34a4d94a" providerId="LiveId" clId="{417E7AE3-E192-44F6-B8E3-4F8A9F4C5136}" dt="2021-02-03T00:00:49.476" v="7743"/>
          <ac:spMkLst>
            <pc:docMk/>
            <pc:sldMk cId="3190609433" sldId="297"/>
            <ac:spMk id="27" creationId="{03FF1EAC-7906-4EB9-9B04-56A4642EEA36}"/>
          </ac:spMkLst>
        </pc:spChg>
        <pc:spChg chg="mod">
          <ac:chgData name="David Sheard" userId="19c0242d34a4d94a" providerId="LiveId" clId="{417E7AE3-E192-44F6-B8E3-4F8A9F4C5136}" dt="2021-02-03T00:00:49.476" v="7743"/>
          <ac:spMkLst>
            <pc:docMk/>
            <pc:sldMk cId="3190609433" sldId="297"/>
            <ac:spMk id="28" creationId="{8A426177-E2D9-4767-81D0-A98370B427D2}"/>
          </ac:spMkLst>
        </pc:spChg>
        <pc:spChg chg="mod">
          <ac:chgData name="David Sheard" userId="19c0242d34a4d94a" providerId="LiveId" clId="{417E7AE3-E192-44F6-B8E3-4F8A9F4C5136}" dt="2021-02-03T00:00:49.476" v="7743"/>
          <ac:spMkLst>
            <pc:docMk/>
            <pc:sldMk cId="3190609433" sldId="297"/>
            <ac:spMk id="29" creationId="{08B35D81-59D5-4DA4-993F-9509FDAC898F}"/>
          </ac:spMkLst>
        </pc:spChg>
        <pc:spChg chg="mod">
          <ac:chgData name="David Sheard" userId="19c0242d34a4d94a" providerId="LiveId" clId="{417E7AE3-E192-44F6-B8E3-4F8A9F4C5136}" dt="2021-02-02T23:34:31.974" v="7341" actId="20577"/>
          <ac:spMkLst>
            <pc:docMk/>
            <pc:sldMk cId="3190609433" sldId="297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3T00:00:49.476" v="7743"/>
          <ac:spMkLst>
            <pc:docMk/>
            <pc:sldMk cId="3190609433" sldId="297"/>
            <ac:spMk id="35" creationId="{DFBE21D3-EF29-4FEF-A2DF-6FBF42BAA9D0}"/>
          </ac:spMkLst>
        </pc:spChg>
        <pc:spChg chg="del">
          <ac:chgData name="David Sheard" userId="19c0242d34a4d94a" providerId="LiveId" clId="{417E7AE3-E192-44F6-B8E3-4F8A9F4C5136}" dt="2021-02-02T23:35:39.974" v="7359" actId="478"/>
          <ac:spMkLst>
            <pc:docMk/>
            <pc:sldMk cId="3190609433" sldId="297"/>
            <ac:spMk id="36" creationId="{5D74305B-A07A-499C-9136-369F45054D37}"/>
          </ac:spMkLst>
        </pc:spChg>
        <pc:spChg chg="add mod">
          <ac:chgData name="David Sheard" userId="19c0242d34a4d94a" providerId="LiveId" clId="{417E7AE3-E192-44F6-B8E3-4F8A9F4C5136}" dt="2021-02-03T00:20:23.432" v="8093"/>
          <ac:spMkLst>
            <pc:docMk/>
            <pc:sldMk cId="3190609433" sldId="297"/>
            <ac:spMk id="37" creationId="{DF8CC3EF-0379-4C00-B64B-99C9C02F491A}"/>
          </ac:spMkLst>
        </pc:spChg>
        <pc:grpChg chg="add mod">
          <ac:chgData name="David Sheard" userId="19c0242d34a4d94a" providerId="LiveId" clId="{417E7AE3-E192-44F6-B8E3-4F8A9F4C5136}" dt="2021-02-03T00:00:49.476" v="7743"/>
          <ac:grpSpMkLst>
            <pc:docMk/>
            <pc:sldMk cId="3190609433" sldId="297"/>
            <ac:grpSpMk id="14" creationId="{45E41D23-ADEA-481A-AF81-1B230C5B5451}"/>
          </ac:grpSpMkLst>
        </pc:grpChg>
        <pc:grpChg chg="mod">
          <ac:chgData name="David Sheard" userId="19c0242d34a4d94a" providerId="LiveId" clId="{417E7AE3-E192-44F6-B8E3-4F8A9F4C5136}" dt="2021-02-03T00:00:49.476" v="7743"/>
          <ac:grpSpMkLst>
            <pc:docMk/>
            <pc:sldMk cId="3190609433" sldId="297"/>
            <ac:grpSpMk id="15" creationId="{0742C79A-7CF9-4E5F-8289-3C097BF37F48}"/>
          </ac:grpSpMkLst>
        </pc:grpChg>
        <pc:grpChg chg="mod">
          <ac:chgData name="David Sheard" userId="19c0242d34a4d94a" providerId="LiveId" clId="{417E7AE3-E192-44F6-B8E3-4F8A9F4C5136}" dt="2021-02-03T00:00:49.476" v="7743"/>
          <ac:grpSpMkLst>
            <pc:docMk/>
            <pc:sldMk cId="3190609433" sldId="297"/>
            <ac:grpSpMk id="16" creationId="{0B2A120B-CB79-460D-8FF6-F71772BE5DE4}"/>
          </ac:grpSpMkLst>
        </pc:grpChg>
        <pc:grpChg chg="add mod">
          <ac:chgData name="David Sheard" userId="19c0242d34a4d94a" providerId="LiveId" clId="{417E7AE3-E192-44F6-B8E3-4F8A9F4C5136}" dt="2021-02-03T00:00:49.476" v="7743"/>
          <ac:grpSpMkLst>
            <pc:docMk/>
            <pc:sldMk cId="3190609433" sldId="297"/>
            <ac:grpSpMk id="23" creationId="{7E29212C-B389-4A34-A23E-09A2F8351C9D}"/>
          </ac:grpSpMkLst>
        </pc:grpChg>
        <pc:grpChg chg="mod">
          <ac:chgData name="David Sheard" userId="19c0242d34a4d94a" providerId="LiveId" clId="{417E7AE3-E192-44F6-B8E3-4F8A9F4C5136}" dt="2021-02-03T00:00:49.476" v="7743"/>
          <ac:grpSpMkLst>
            <pc:docMk/>
            <pc:sldMk cId="3190609433" sldId="297"/>
            <ac:grpSpMk id="25" creationId="{E8A19219-5404-49B1-B86B-76A1196B83C8}"/>
          </ac:grpSpMkLst>
        </pc:grpChg>
        <pc:grpChg chg="mod">
          <ac:chgData name="David Sheard" userId="19c0242d34a4d94a" providerId="LiveId" clId="{417E7AE3-E192-44F6-B8E3-4F8A9F4C5136}" dt="2021-02-03T00:00:49.476" v="7743"/>
          <ac:grpSpMkLst>
            <pc:docMk/>
            <pc:sldMk cId="3190609433" sldId="297"/>
            <ac:grpSpMk id="26" creationId="{792D2EF2-2885-4C54-90F9-ECD01DC5580F}"/>
          </ac:grpSpMkLst>
        </pc:grpChg>
        <pc:grpChg chg="mod">
          <ac:chgData name="David Sheard" userId="19c0242d34a4d94a" providerId="LiveId" clId="{417E7AE3-E192-44F6-B8E3-4F8A9F4C5136}" dt="2021-02-03T00:00:49.476" v="7743"/>
          <ac:grpSpMkLst>
            <pc:docMk/>
            <pc:sldMk cId="3190609433" sldId="297"/>
            <ac:grpSpMk id="30" creationId="{17E6821F-E74B-4643-A7CC-6967061557D0}"/>
          </ac:grpSpMkLst>
        </pc:grpChg>
        <pc:picChg chg="add mod">
          <ac:chgData name="David Sheard" userId="19c0242d34a4d94a" providerId="LiveId" clId="{417E7AE3-E192-44F6-B8E3-4F8A9F4C5136}" dt="2021-02-02T23:42:06.608" v="7506" actId="1038"/>
          <ac:picMkLst>
            <pc:docMk/>
            <pc:sldMk cId="3190609433" sldId="297"/>
            <ac:picMk id="6" creationId="{C397D19D-99F5-474F-84CF-3B885772AD93}"/>
          </ac:picMkLst>
        </pc:picChg>
        <pc:picChg chg="add del mod">
          <ac:chgData name="David Sheard" userId="19c0242d34a4d94a" providerId="LiveId" clId="{417E7AE3-E192-44F6-B8E3-4F8A9F4C5136}" dt="2021-02-02T23:42:09.775" v="7507" actId="478"/>
          <ac:picMkLst>
            <pc:docMk/>
            <pc:sldMk cId="3190609433" sldId="297"/>
            <ac:picMk id="9" creationId="{FCCDFB8F-029D-47F2-A8AE-E579BE1B8E78}"/>
          </ac:picMkLst>
        </pc:picChg>
        <pc:picChg chg="del">
          <ac:chgData name="David Sheard" userId="19c0242d34a4d94a" providerId="LiveId" clId="{417E7AE3-E192-44F6-B8E3-4F8A9F4C5136}" dt="2021-02-02T23:35:37.669" v="7358" actId="478"/>
          <ac:picMkLst>
            <pc:docMk/>
            <pc:sldMk cId="3190609433" sldId="297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3T00:00:49.476" v="7743"/>
          <ac:cxnSpMkLst>
            <pc:docMk/>
            <pc:sldMk cId="3190609433" sldId="297"/>
            <ac:cxnSpMk id="18" creationId="{A6ECE48C-C3E3-4CF5-AF0F-DD0C05A118E2}"/>
          </ac:cxnSpMkLst>
        </pc:cxnChg>
        <pc:cxnChg chg="mod">
          <ac:chgData name="David Sheard" userId="19c0242d34a4d94a" providerId="LiveId" clId="{417E7AE3-E192-44F6-B8E3-4F8A9F4C5136}" dt="2021-02-03T00:00:49.476" v="7743"/>
          <ac:cxnSpMkLst>
            <pc:docMk/>
            <pc:sldMk cId="3190609433" sldId="297"/>
            <ac:cxnSpMk id="20" creationId="{B05A7826-87D3-403D-B54E-3812728ECA94}"/>
          </ac:cxnSpMkLst>
        </pc:cxnChg>
        <pc:cxnChg chg="mod">
          <ac:chgData name="David Sheard" userId="19c0242d34a4d94a" providerId="LiveId" clId="{417E7AE3-E192-44F6-B8E3-4F8A9F4C5136}" dt="2021-02-03T00:00:49.476" v="7743"/>
          <ac:cxnSpMkLst>
            <pc:docMk/>
            <pc:sldMk cId="3190609433" sldId="297"/>
            <ac:cxnSpMk id="21" creationId="{EDB7E6F8-C61B-486C-8AE7-BA37DBBF61DF}"/>
          </ac:cxnSpMkLst>
        </pc:cxnChg>
        <pc:cxnChg chg="mod">
          <ac:chgData name="David Sheard" userId="19c0242d34a4d94a" providerId="LiveId" clId="{417E7AE3-E192-44F6-B8E3-4F8A9F4C5136}" dt="2021-02-03T00:00:49.476" v="7743"/>
          <ac:cxnSpMkLst>
            <pc:docMk/>
            <pc:sldMk cId="3190609433" sldId="297"/>
            <ac:cxnSpMk id="34" creationId="{54B3FBE8-2497-4190-A5C8-B6707A9A3FD1}"/>
          </ac:cxnSpMkLst>
        </pc:cxnChg>
      </pc:sldChg>
      <pc:sldChg chg="addSp delSp modSp add mod replId modTransition modAnim">
        <pc:chgData name="David Sheard" userId="19c0242d34a4d94a" providerId="LiveId" clId="{417E7AE3-E192-44F6-B8E3-4F8A9F4C5136}" dt="2021-02-03T11:42:10.856" v="8447"/>
        <pc:sldMkLst>
          <pc:docMk/>
          <pc:sldMk cId="1953154109" sldId="298"/>
        </pc:sldMkLst>
        <pc:spChg chg="add mod">
          <ac:chgData name="David Sheard" userId="19c0242d34a4d94a" providerId="LiveId" clId="{417E7AE3-E192-44F6-B8E3-4F8A9F4C5136}" dt="2021-02-02T23:51:57.264" v="7575" actId="206"/>
          <ac:spMkLst>
            <pc:docMk/>
            <pc:sldMk cId="1953154109" sldId="298"/>
            <ac:spMk id="7" creationId="{C22C71E5-E786-4F7E-BD38-564FBAADFB20}"/>
          </ac:spMkLst>
        </pc:spChg>
        <pc:spChg chg="add mod">
          <ac:chgData name="David Sheard" userId="19c0242d34a4d94a" providerId="LiveId" clId="{417E7AE3-E192-44F6-B8E3-4F8A9F4C5136}" dt="2021-02-03T00:04:58.015" v="7835" actId="164"/>
          <ac:spMkLst>
            <pc:docMk/>
            <pc:sldMk cId="1953154109" sldId="298"/>
            <ac:spMk id="10" creationId="{511202BE-C126-4A5B-A51F-A99E231970F8}"/>
          </ac:spMkLst>
        </pc:spChg>
        <pc:spChg chg="add mod">
          <ac:chgData name="David Sheard" userId="19c0242d34a4d94a" providerId="LiveId" clId="{417E7AE3-E192-44F6-B8E3-4F8A9F4C5136}" dt="2021-02-03T00:05:00.217" v="7837" actId="1076"/>
          <ac:spMkLst>
            <pc:docMk/>
            <pc:sldMk cId="1953154109" sldId="298"/>
            <ac:spMk id="13" creationId="{FEA5EB18-8D9A-4958-A366-7617A50226EA}"/>
          </ac:spMkLst>
        </pc:spChg>
        <pc:spChg chg="mod">
          <ac:chgData name="David Sheard" userId="19c0242d34a4d94a" providerId="LiveId" clId="{417E7AE3-E192-44F6-B8E3-4F8A9F4C5136}" dt="2021-02-03T00:00:51.691" v="7744"/>
          <ac:spMkLst>
            <pc:docMk/>
            <pc:sldMk cId="1953154109" sldId="298"/>
            <ac:spMk id="17" creationId="{42FD4049-5B76-48BD-8D61-16CCF45F1F1A}"/>
          </ac:spMkLst>
        </pc:spChg>
        <pc:spChg chg="mod">
          <ac:chgData name="David Sheard" userId="19c0242d34a4d94a" providerId="LiveId" clId="{417E7AE3-E192-44F6-B8E3-4F8A9F4C5136}" dt="2021-02-03T00:00:51.691" v="7744"/>
          <ac:spMkLst>
            <pc:docMk/>
            <pc:sldMk cId="1953154109" sldId="298"/>
            <ac:spMk id="19" creationId="{7C7C5405-DCCA-4869-8879-3AB781BA9E4E}"/>
          </ac:spMkLst>
        </pc:spChg>
        <pc:spChg chg="mod">
          <ac:chgData name="David Sheard" userId="19c0242d34a4d94a" providerId="LiveId" clId="{417E7AE3-E192-44F6-B8E3-4F8A9F4C5136}" dt="2021-02-03T00:00:51.691" v="7744"/>
          <ac:spMkLst>
            <pc:docMk/>
            <pc:sldMk cId="1953154109" sldId="298"/>
            <ac:spMk id="22" creationId="{9022FA13-A40F-4E89-A655-DB8FAAACB320}"/>
          </ac:spMkLst>
        </pc:spChg>
        <pc:spChg chg="mod topLvl">
          <ac:chgData name="David Sheard" userId="19c0242d34a4d94a" providerId="LiveId" clId="{417E7AE3-E192-44F6-B8E3-4F8A9F4C5136}" dt="2021-02-03T00:02:58.405" v="7765" actId="164"/>
          <ac:spMkLst>
            <pc:docMk/>
            <pc:sldMk cId="1953154109" sldId="298"/>
            <ac:spMk id="24" creationId="{4AE347D4-2477-4B41-A935-F3EE9A0A8F30}"/>
          </ac:spMkLst>
        </pc:spChg>
        <pc:spChg chg="mod">
          <ac:chgData name="David Sheard" userId="19c0242d34a4d94a" providerId="LiveId" clId="{417E7AE3-E192-44F6-B8E3-4F8A9F4C5136}" dt="2021-02-03T00:03:19.525" v="7815" actId="1037"/>
          <ac:spMkLst>
            <pc:docMk/>
            <pc:sldMk cId="1953154109" sldId="298"/>
            <ac:spMk id="27" creationId="{59CF41C4-4753-4240-95C0-639756986D40}"/>
          </ac:spMkLst>
        </pc:spChg>
        <pc:spChg chg="mod">
          <ac:chgData name="David Sheard" userId="19c0242d34a4d94a" providerId="LiveId" clId="{417E7AE3-E192-44F6-B8E3-4F8A9F4C5136}" dt="2021-02-03T00:03:19.525" v="7815" actId="1037"/>
          <ac:spMkLst>
            <pc:docMk/>
            <pc:sldMk cId="1953154109" sldId="298"/>
            <ac:spMk id="28" creationId="{DC9B9DD5-2D0F-4521-8A72-C8A2C456F3D3}"/>
          </ac:spMkLst>
        </pc:spChg>
        <pc:spChg chg="mod">
          <ac:chgData name="David Sheard" userId="19c0242d34a4d94a" providerId="LiveId" clId="{417E7AE3-E192-44F6-B8E3-4F8A9F4C5136}" dt="2021-02-03T00:02:14.839" v="7746" actId="165"/>
          <ac:spMkLst>
            <pc:docMk/>
            <pc:sldMk cId="1953154109" sldId="298"/>
            <ac:spMk id="29" creationId="{15B0E3A5-436A-421A-B4F1-87645F4F1B04}"/>
          </ac:spMkLst>
        </pc:spChg>
        <pc:spChg chg="mod">
          <ac:chgData name="David Sheard" userId="19c0242d34a4d94a" providerId="LiveId" clId="{417E7AE3-E192-44F6-B8E3-4F8A9F4C5136}" dt="2021-02-02T23:34:37.632" v="7342" actId="20577"/>
          <ac:spMkLst>
            <pc:docMk/>
            <pc:sldMk cId="1953154109" sldId="298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3T00:02:14.839" v="7746" actId="165"/>
          <ac:spMkLst>
            <pc:docMk/>
            <pc:sldMk cId="1953154109" sldId="298"/>
            <ac:spMk id="35" creationId="{38574070-5664-4D9F-8132-E2E688F4FE08}"/>
          </ac:spMkLst>
        </pc:spChg>
        <pc:spChg chg="del">
          <ac:chgData name="David Sheard" userId="19c0242d34a4d94a" providerId="LiveId" clId="{417E7AE3-E192-44F6-B8E3-4F8A9F4C5136}" dt="2021-02-02T23:35:43.123" v="7361" actId="478"/>
          <ac:spMkLst>
            <pc:docMk/>
            <pc:sldMk cId="1953154109" sldId="298"/>
            <ac:spMk id="36" creationId="{5D74305B-A07A-499C-9136-369F45054D37}"/>
          </ac:spMkLst>
        </pc:spChg>
        <pc:spChg chg="mod">
          <ac:chgData name="David Sheard" userId="19c0242d34a4d94a" providerId="LiveId" clId="{417E7AE3-E192-44F6-B8E3-4F8A9F4C5136}" dt="2021-02-03T00:02:19.083" v="7748"/>
          <ac:spMkLst>
            <pc:docMk/>
            <pc:sldMk cId="1953154109" sldId="298"/>
            <ac:spMk id="38" creationId="{07FEA0C0-0DB2-42F7-924F-55EEDDCF9F69}"/>
          </ac:spMkLst>
        </pc:spChg>
        <pc:spChg chg="mod">
          <ac:chgData name="David Sheard" userId="19c0242d34a4d94a" providerId="LiveId" clId="{417E7AE3-E192-44F6-B8E3-4F8A9F4C5136}" dt="2021-02-03T00:02:19.083" v="7748"/>
          <ac:spMkLst>
            <pc:docMk/>
            <pc:sldMk cId="1953154109" sldId="298"/>
            <ac:spMk id="39" creationId="{E6CE605B-4EC6-4B00-8CCA-6CF12FE4FBB7}"/>
          </ac:spMkLst>
        </pc:spChg>
        <pc:spChg chg="mod">
          <ac:chgData name="David Sheard" userId="19c0242d34a4d94a" providerId="LiveId" clId="{417E7AE3-E192-44F6-B8E3-4F8A9F4C5136}" dt="2021-02-03T00:02:26.813" v="7750"/>
          <ac:spMkLst>
            <pc:docMk/>
            <pc:sldMk cId="1953154109" sldId="298"/>
            <ac:spMk id="41" creationId="{65A97416-D2B1-472F-B03A-523B756F7398}"/>
          </ac:spMkLst>
        </pc:spChg>
        <pc:spChg chg="mod">
          <ac:chgData name="David Sheard" userId="19c0242d34a4d94a" providerId="LiveId" clId="{417E7AE3-E192-44F6-B8E3-4F8A9F4C5136}" dt="2021-02-03T00:02:26.813" v="7750"/>
          <ac:spMkLst>
            <pc:docMk/>
            <pc:sldMk cId="1953154109" sldId="298"/>
            <ac:spMk id="42" creationId="{F67DB5A9-B067-435E-91F6-CF4529DAD961}"/>
          </ac:spMkLst>
        </pc:spChg>
        <pc:spChg chg="mod topLvl">
          <ac:chgData name="David Sheard" userId="19c0242d34a4d94a" providerId="LiveId" clId="{417E7AE3-E192-44F6-B8E3-4F8A9F4C5136}" dt="2021-02-03T00:05:07.461" v="7838" actId="164"/>
          <ac:spMkLst>
            <pc:docMk/>
            <pc:sldMk cId="1953154109" sldId="298"/>
            <ac:spMk id="46" creationId="{5C1D168C-0038-4C77-B189-54AC5CD8A90A}"/>
          </ac:spMkLst>
        </pc:spChg>
        <pc:spChg chg="mod">
          <ac:chgData name="David Sheard" userId="19c0242d34a4d94a" providerId="LiveId" clId="{417E7AE3-E192-44F6-B8E3-4F8A9F4C5136}" dt="2021-02-03T00:03:35.794" v="7816" actId="165"/>
          <ac:spMkLst>
            <pc:docMk/>
            <pc:sldMk cId="1953154109" sldId="298"/>
            <ac:spMk id="48" creationId="{9F48C60A-673F-4FAE-B285-BAF9896D78B4}"/>
          </ac:spMkLst>
        </pc:spChg>
        <pc:spChg chg="mod ord topLvl">
          <ac:chgData name="David Sheard" userId="19c0242d34a4d94a" providerId="LiveId" clId="{417E7AE3-E192-44F6-B8E3-4F8A9F4C5136}" dt="2021-02-03T00:04:58.015" v="7835" actId="164"/>
          <ac:spMkLst>
            <pc:docMk/>
            <pc:sldMk cId="1953154109" sldId="298"/>
            <ac:spMk id="51" creationId="{809919A6-B436-4028-843D-4B84C734E0FC}"/>
          </ac:spMkLst>
        </pc:spChg>
        <pc:spChg chg="add mod ord">
          <ac:chgData name="David Sheard" userId="19c0242d34a4d94a" providerId="LiveId" clId="{417E7AE3-E192-44F6-B8E3-4F8A9F4C5136}" dt="2021-02-03T00:04:58.015" v="7835" actId="164"/>
          <ac:spMkLst>
            <pc:docMk/>
            <pc:sldMk cId="1953154109" sldId="298"/>
            <ac:spMk id="52" creationId="{AB88963E-38C0-4480-B37F-0BCFDFAA1D8D}"/>
          </ac:spMkLst>
        </pc:spChg>
        <pc:spChg chg="add mod">
          <ac:chgData name="David Sheard" userId="19c0242d34a4d94a" providerId="LiveId" clId="{417E7AE3-E192-44F6-B8E3-4F8A9F4C5136}" dt="2021-02-03T00:04:58.015" v="7835" actId="164"/>
          <ac:spMkLst>
            <pc:docMk/>
            <pc:sldMk cId="1953154109" sldId="298"/>
            <ac:spMk id="53" creationId="{DD07AEC9-D4FB-45B4-8C50-3571E7112ED5}"/>
          </ac:spMkLst>
        </pc:spChg>
        <pc:spChg chg="mod">
          <ac:chgData name="David Sheard" userId="19c0242d34a4d94a" providerId="LiveId" clId="{417E7AE3-E192-44F6-B8E3-4F8A9F4C5136}" dt="2021-02-03T00:06:09.518" v="7849"/>
          <ac:spMkLst>
            <pc:docMk/>
            <pc:sldMk cId="1953154109" sldId="298"/>
            <ac:spMk id="56" creationId="{B0426938-BF57-4745-B16E-73CAB3408D87}"/>
          </ac:spMkLst>
        </pc:spChg>
        <pc:spChg chg="mod">
          <ac:chgData name="David Sheard" userId="19c0242d34a4d94a" providerId="LiveId" clId="{417E7AE3-E192-44F6-B8E3-4F8A9F4C5136}" dt="2021-02-03T00:06:09.518" v="7849"/>
          <ac:spMkLst>
            <pc:docMk/>
            <pc:sldMk cId="1953154109" sldId="298"/>
            <ac:spMk id="58" creationId="{7D1E5CFA-08B7-4785-BD29-3C30DD8CC5AD}"/>
          </ac:spMkLst>
        </pc:spChg>
        <pc:spChg chg="mod">
          <ac:chgData name="David Sheard" userId="19c0242d34a4d94a" providerId="LiveId" clId="{417E7AE3-E192-44F6-B8E3-4F8A9F4C5136}" dt="2021-02-03T00:06:09.518" v="7849"/>
          <ac:spMkLst>
            <pc:docMk/>
            <pc:sldMk cId="1953154109" sldId="298"/>
            <ac:spMk id="60" creationId="{296F7FC1-47E0-4E14-8CB6-28E43CAB68BB}"/>
          </ac:spMkLst>
        </pc:spChg>
        <pc:spChg chg="mod">
          <ac:chgData name="David Sheard" userId="19c0242d34a4d94a" providerId="LiveId" clId="{417E7AE3-E192-44F6-B8E3-4F8A9F4C5136}" dt="2021-02-03T00:06:09.518" v="7849"/>
          <ac:spMkLst>
            <pc:docMk/>
            <pc:sldMk cId="1953154109" sldId="298"/>
            <ac:spMk id="61" creationId="{2D506626-5A18-4A42-938A-0E90603460DC}"/>
          </ac:spMkLst>
        </pc:spChg>
        <pc:spChg chg="mod">
          <ac:chgData name="David Sheard" userId="19c0242d34a4d94a" providerId="LiveId" clId="{417E7AE3-E192-44F6-B8E3-4F8A9F4C5136}" dt="2021-02-03T00:06:09.518" v="7849"/>
          <ac:spMkLst>
            <pc:docMk/>
            <pc:sldMk cId="1953154109" sldId="298"/>
            <ac:spMk id="62" creationId="{F8AAFD5B-8D76-4B8D-8B63-40698B1FCE15}"/>
          </ac:spMkLst>
        </pc:spChg>
        <pc:spChg chg="mod">
          <ac:chgData name="David Sheard" userId="19c0242d34a4d94a" providerId="LiveId" clId="{417E7AE3-E192-44F6-B8E3-4F8A9F4C5136}" dt="2021-02-03T00:06:09.518" v="7849"/>
          <ac:spMkLst>
            <pc:docMk/>
            <pc:sldMk cId="1953154109" sldId="298"/>
            <ac:spMk id="63" creationId="{D07B1E1F-A6B0-4486-9D2A-F3CF7C712D37}"/>
          </ac:spMkLst>
        </pc:spChg>
        <pc:spChg chg="mod">
          <ac:chgData name="David Sheard" userId="19c0242d34a4d94a" providerId="LiveId" clId="{417E7AE3-E192-44F6-B8E3-4F8A9F4C5136}" dt="2021-02-03T00:06:09.518" v="7849"/>
          <ac:spMkLst>
            <pc:docMk/>
            <pc:sldMk cId="1953154109" sldId="298"/>
            <ac:spMk id="65" creationId="{14E6B311-725E-49CE-A42A-60510641CDEC}"/>
          </ac:spMkLst>
        </pc:spChg>
        <pc:spChg chg="add mod">
          <ac:chgData name="David Sheard" userId="19c0242d34a4d94a" providerId="LiveId" clId="{417E7AE3-E192-44F6-B8E3-4F8A9F4C5136}" dt="2021-02-03T00:20:33.093" v="8104" actId="20577"/>
          <ac:spMkLst>
            <pc:docMk/>
            <pc:sldMk cId="1953154109" sldId="298"/>
            <ac:spMk id="66" creationId="{E96624A4-D748-4989-ACC5-94FBFDD886E4}"/>
          </ac:spMkLst>
        </pc:spChg>
        <pc:grpChg chg="add mod">
          <ac:chgData name="David Sheard" userId="19c0242d34a4d94a" providerId="LiveId" clId="{417E7AE3-E192-44F6-B8E3-4F8A9F4C5136}" dt="2021-02-03T00:03:13.703" v="7793" actId="1038"/>
          <ac:grpSpMkLst>
            <pc:docMk/>
            <pc:sldMk cId="1953154109" sldId="298"/>
            <ac:grpSpMk id="8" creationId="{3333BE6D-FFC7-41A4-9C08-2DC056F7194C}"/>
          </ac:grpSpMkLst>
        </pc:grpChg>
        <pc:grpChg chg="add mod">
          <ac:chgData name="David Sheard" userId="19c0242d34a4d94a" providerId="LiveId" clId="{417E7AE3-E192-44F6-B8E3-4F8A9F4C5136}" dt="2021-02-03T00:05:07.461" v="7838" actId="164"/>
          <ac:grpSpMkLst>
            <pc:docMk/>
            <pc:sldMk cId="1953154109" sldId="298"/>
            <ac:grpSpMk id="11" creationId="{6C3D7083-C513-432E-9255-C33609A548BA}"/>
          </ac:grpSpMkLst>
        </pc:grpChg>
        <pc:grpChg chg="add del mod">
          <ac:chgData name="David Sheard" userId="19c0242d34a4d94a" providerId="LiveId" clId="{417E7AE3-E192-44F6-B8E3-4F8A9F4C5136}" dt="2021-02-03T00:06:09.257" v="7848" actId="478"/>
          <ac:grpSpMkLst>
            <pc:docMk/>
            <pc:sldMk cId="1953154109" sldId="298"/>
            <ac:grpSpMk id="12" creationId="{53D9BC1A-0E8E-48B7-9C56-FFE78C59CB32}"/>
          </ac:grpSpMkLst>
        </pc:grpChg>
        <pc:grpChg chg="add del mod">
          <ac:chgData name="David Sheard" userId="19c0242d34a4d94a" providerId="LiveId" clId="{417E7AE3-E192-44F6-B8E3-4F8A9F4C5136}" dt="2021-02-03T00:02:06.603" v="7745" actId="478"/>
          <ac:grpSpMkLst>
            <pc:docMk/>
            <pc:sldMk cId="1953154109" sldId="298"/>
            <ac:grpSpMk id="14" creationId="{179F2B28-5A7C-401D-9BAD-8B25C8B3CBA5}"/>
          </ac:grpSpMkLst>
        </pc:grpChg>
        <pc:grpChg chg="mod">
          <ac:chgData name="David Sheard" userId="19c0242d34a4d94a" providerId="LiveId" clId="{417E7AE3-E192-44F6-B8E3-4F8A9F4C5136}" dt="2021-02-03T00:00:51.691" v="7744"/>
          <ac:grpSpMkLst>
            <pc:docMk/>
            <pc:sldMk cId="1953154109" sldId="298"/>
            <ac:grpSpMk id="15" creationId="{9A45CCFE-EB3F-4A9C-B737-D9C7B7099017}"/>
          </ac:grpSpMkLst>
        </pc:grpChg>
        <pc:grpChg chg="mod">
          <ac:chgData name="David Sheard" userId="19c0242d34a4d94a" providerId="LiveId" clId="{417E7AE3-E192-44F6-B8E3-4F8A9F4C5136}" dt="2021-02-03T00:00:51.691" v="7744"/>
          <ac:grpSpMkLst>
            <pc:docMk/>
            <pc:sldMk cId="1953154109" sldId="298"/>
            <ac:grpSpMk id="16" creationId="{4C4127F8-0600-4760-98EA-2EF8040DD422}"/>
          </ac:grpSpMkLst>
        </pc:grpChg>
        <pc:grpChg chg="add del mod">
          <ac:chgData name="David Sheard" userId="19c0242d34a4d94a" providerId="LiveId" clId="{417E7AE3-E192-44F6-B8E3-4F8A9F4C5136}" dt="2021-02-03T00:02:14.839" v="7746" actId="165"/>
          <ac:grpSpMkLst>
            <pc:docMk/>
            <pc:sldMk cId="1953154109" sldId="298"/>
            <ac:grpSpMk id="23" creationId="{CE3D6F19-4F23-4AED-A6CC-910702906217}"/>
          </ac:grpSpMkLst>
        </pc:grpChg>
        <pc:grpChg chg="del mod topLvl">
          <ac:chgData name="David Sheard" userId="19c0242d34a4d94a" providerId="LiveId" clId="{417E7AE3-E192-44F6-B8E3-4F8A9F4C5136}" dt="2021-02-03T00:02:16.883" v="7747" actId="478"/>
          <ac:grpSpMkLst>
            <pc:docMk/>
            <pc:sldMk cId="1953154109" sldId="298"/>
            <ac:grpSpMk id="25" creationId="{C67A4927-EE5E-4181-A576-46B5D9732263}"/>
          </ac:grpSpMkLst>
        </pc:grpChg>
        <pc:grpChg chg="mod topLvl">
          <ac:chgData name="David Sheard" userId="19c0242d34a4d94a" providerId="LiveId" clId="{417E7AE3-E192-44F6-B8E3-4F8A9F4C5136}" dt="2021-02-03T00:02:58.405" v="7765" actId="164"/>
          <ac:grpSpMkLst>
            <pc:docMk/>
            <pc:sldMk cId="1953154109" sldId="298"/>
            <ac:grpSpMk id="26" creationId="{2122D1E1-A7AB-44DB-B8F7-76711BBE75D7}"/>
          </ac:grpSpMkLst>
        </pc:grpChg>
        <pc:grpChg chg="mod">
          <ac:chgData name="David Sheard" userId="19c0242d34a4d94a" providerId="LiveId" clId="{417E7AE3-E192-44F6-B8E3-4F8A9F4C5136}" dt="2021-02-03T00:02:14.839" v="7746" actId="165"/>
          <ac:grpSpMkLst>
            <pc:docMk/>
            <pc:sldMk cId="1953154109" sldId="298"/>
            <ac:grpSpMk id="30" creationId="{90C8A7E7-31B8-4FCF-87CE-5E667BB22998}"/>
          </ac:grpSpMkLst>
        </pc:grpChg>
        <pc:grpChg chg="add mod">
          <ac:chgData name="David Sheard" userId="19c0242d34a4d94a" providerId="LiveId" clId="{417E7AE3-E192-44F6-B8E3-4F8A9F4C5136}" dt="2021-02-03T00:02:58.405" v="7765" actId="164"/>
          <ac:grpSpMkLst>
            <pc:docMk/>
            <pc:sldMk cId="1953154109" sldId="298"/>
            <ac:grpSpMk id="37" creationId="{56351982-E057-4186-843C-49E89308C733}"/>
          </ac:grpSpMkLst>
        </pc:grpChg>
        <pc:grpChg chg="add mod">
          <ac:chgData name="David Sheard" userId="19c0242d34a4d94a" providerId="LiveId" clId="{417E7AE3-E192-44F6-B8E3-4F8A9F4C5136}" dt="2021-02-03T00:02:58.405" v="7765" actId="164"/>
          <ac:grpSpMkLst>
            <pc:docMk/>
            <pc:sldMk cId="1953154109" sldId="298"/>
            <ac:grpSpMk id="40" creationId="{7C95430B-F3E1-40A4-B4E4-91E4CD500A82}"/>
          </ac:grpSpMkLst>
        </pc:grpChg>
        <pc:grpChg chg="add del mod">
          <ac:chgData name="David Sheard" userId="19c0242d34a4d94a" providerId="LiveId" clId="{417E7AE3-E192-44F6-B8E3-4F8A9F4C5136}" dt="2021-02-03T00:03:35.794" v="7816" actId="165"/>
          <ac:grpSpMkLst>
            <pc:docMk/>
            <pc:sldMk cId="1953154109" sldId="298"/>
            <ac:grpSpMk id="43" creationId="{E32E750A-8F4F-4FC0-A319-A071351DBF81}"/>
          </ac:grpSpMkLst>
        </pc:grpChg>
        <pc:grpChg chg="del mod topLvl">
          <ac:chgData name="David Sheard" userId="19c0242d34a4d94a" providerId="LiveId" clId="{417E7AE3-E192-44F6-B8E3-4F8A9F4C5136}" dt="2021-02-03T00:03:40.062" v="7817" actId="165"/>
          <ac:grpSpMkLst>
            <pc:docMk/>
            <pc:sldMk cId="1953154109" sldId="298"/>
            <ac:grpSpMk id="44" creationId="{B8C4741E-B32F-4C91-91B5-ABE4B537F70E}"/>
          </ac:grpSpMkLst>
        </pc:grpChg>
        <pc:grpChg chg="mod topLvl">
          <ac:chgData name="David Sheard" userId="19c0242d34a4d94a" providerId="LiveId" clId="{417E7AE3-E192-44F6-B8E3-4F8A9F4C5136}" dt="2021-02-03T00:05:07.461" v="7838" actId="164"/>
          <ac:grpSpMkLst>
            <pc:docMk/>
            <pc:sldMk cId="1953154109" sldId="298"/>
            <ac:grpSpMk id="45" creationId="{5FCE1A31-9C6F-4411-ABD4-3E269CA417C6}"/>
          </ac:grpSpMkLst>
        </pc:grpChg>
        <pc:grpChg chg="add mod">
          <ac:chgData name="David Sheard" userId="19c0242d34a4d94a" providerId="LiveId" clId="{417E7AE3-E192-44F6-B8E3-4F8A9F4C5136}" dt="2021-02-03T00:06:09.518" v="7849"/>
          <ac:grpSpMkLst>
            <pc:docMk/>
            <pc:sldMk cId="1953154109" sldId="298"/>
            <ac:grpSpMk id="54" creationId="{24316410-260E-4C37-8B7D-9305E8E94B01}"/>
          </ac:grpSpMkLst>
        </pc:grpChg>
        <pc:grpChg chg="mod">
          <ac:chgData name="David Sheard" userId="19c0242d34a4d94a" providerId="LiveId" clId="{417E7AE3-E192-44F6-B8E3-4F8A9F4C5136}" dt="2021-02-03T00:06:09.518" v="7849"/>
          <ac:grpSpMkLst>
            <pc:docMk/>
            <pc:sldMk cId="1953154109" sldId="298"/>
            <ac:grpSpMk id="55" creationId="{785CEB13-C253-4595-8733-7B23B5DC8C74}"/>
          </ac:grpSpMkLst>
        </pc:grpChg>
        <pc:grpChg chg="mod">
          <ac:chgData name="David Sheard" userId="19c0242d34a4d94a" providerId="LiveId" clId="{417E7AE3-E192-44F6-B8E3-4F8A9F4C5136}" dt="2021-02-03T00:06:09.518" v="7849"/>
          <ac:grpSpMkLst>
            <pc:docMk/>
            <pc:sldMk cId="1953154109" sldId="298"/>
            <ac:grpSpMk id="57" creationId="{286F06A7-88DC-4AFB-8911-55219767CE98}"/>
          </ac:grpSpMkLst>
        </pc:grpChg>
        <pc:grpChg chg="mod">
          <ac:chgData name="David Sheard" userId="19c0242d34a4d94a" providerId="LiveId" clId="{417E7AE3-E192-44F6-B8E3-4F8A9F4C5136}" dt="2021-02-03T00:06:09.518" v="7849"/>
          <ac:grpSpMkLst>
            <pc:docMk/>
            <pc:sldMk cId="1953154109" sldId="298"/>
            <ac:grpSpMk id="59" creationId="{4B73B70D-4A08-4423-B8CD-C5E84D90EA4E}"/>
          </ac:grpSpMkLst>
        </pc:grpChg>
        <pc:picChg chg="add mod">
          <ac:chgData name="David Sheard" userId="19c0242d34a4d94a" providerId="LiveId" clId="{417E7AE3-E192-44F6-B8E3-4F8A9F4C5136}" dt="2021-02-02T23:42:34.962" v="7521" actId="1036"/>
          <ac:picMkLst>
            <pc:docMk/>
            <pc:sldMk cId="1953154109" sldId="298"/>
            <ac:picMk id="6" creationId="{81252631-CCCE-440F-8124-7B39275E4FC7}"/>
          </ac:picMkLst>
        </pc:picChg>
        <pc:picChg chg="add del mod">
          <ac:chgData name="David Sheard" userId="19c0242d34a4d94a" providerId="LiveId" clId="{417E7AE3-E192-44F6-B8E3-4F8A9F4C5136}" dt="2021-02-02T23:42:38.137" v="7522" actId="478"/>
          <ac:picMkLst>
            <pc:docMk/>
            <pc:sldMk cId="1953154109" sldId="298"/>
            <ac:picMk id="9" creationId="{0B6E0D11-1D74-451A-83E6-8E2EA4A2BD6D}"/>
          </ac:picMkLst>
        </pc:picChg>
        <pc:picChg chg="del">
          <ac:chgData name="David Sheard" userId="19c0242d34a4d94a" providerId="LiveId" clId="{417E7AE3-E192-44F6-B8E3-4F8A9F4C5136}" dt="2021-02-02T23:35:42.435" v="7360" actId="478"/>
          <ac:picMkLst>
            <pc:docMk/>
            <pc:sldMk cId="1953154109" sldId="298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3T00:00:51.691" v="7744"/>
          <ac:cxnSpMkLst>
            <pc:docMk/>
            <pc:sldMk cId="1953154109" sldId="298"/>
            <ac:cxnSpMk id="18" creationId="{709E642F-3ABF-4692-897F-941B24E0DA75}"/>
          </ac:cxnSpMkLst>
        </pc:cxnChg>
        <pc:cxnChg chg="mod">
          <ac:chgData name="David Sheard" userId="19c0242d34a4d94a" providerId="LiveId" clId="{417E7AE3-E192-44F6-B8E3-4F8A9F4C5136}" dt="2021-02-03T00:00:51.691" v="7744"/>
          <ac:cxnSpMkLst>
            <pc:docMk/>
            <pc:sldMk cId="1953154109" sldId="298"/>
            <ac:cxnSpMk id="20" creationId="{65D78F4C-80F0-4943-AFA2-65E571D07E1B}"/>
          </ac:cxnSpMkLst>
        </pc:cxnChg>
        <pc:cxnChg chg="mod">
          <ac:chgData name="David Sheard" userId="19c0242d34a4d94a" providerId="LiveId" clId="{417E7AE3-E192-44F6-B8E3-4F8A9F4C5136}" dt="2021-02-03T00:00:51.691" v="7744"/>
          <ac:cxnSpMkLst>
            <pc:docMk/>
            <pc:sldMk cId="1953154109" sldId="298"/>
            <ac:cxnSpMk id="21" creationId="{F61F3995-E3DC-4BFF-AED1-934CD0D8B89A}"/>
          </ac:cxnSpMkLst>
        </pc:cxnChg>
        <pc:cxnChg chg="mod">
          <ac:chgData name="David Sheard" userId="19c0242d34a4d94a" providerId="LiveId" clId="{417E7AE3-E192-44F6-B8E3-4F8A9F4C5136}" dt="2021-02-03T00:02:14.839" v="7746" actId="165"/>
          <ac:cxnSpMkLst>
            <pc:docMk/>
            <pc:sldMk cId="1953154109" sldId="298"/>
            <ac:cxnSpMk id="34" creationId="{43F0D44D-A84F-4933-B11A-BDC524743643}"/>
          </ac:cxnSpMkLst>
        </pc:cxnChg>
        <pc:cxnChg chg="mod">
          <ac:chgData name="David Sheard" userId="19c0242d34a4d94a" providerId="LiveId" clId="{417E7AE3-E192-44F6-B8E3-4F8A9F4C5136}" dt="2021-02-03T00:03:35.794" v="7816" actId="165"/>
          <ac:cxnSpMkLst>
            <pc:docMk/>
            <pc:sldMk cId="1953154109" sldId="298"/>
            <ac:cxnSpMk id="47" creationId="{F6F24F5A-310A-475B-953D-224515EBC597}"/>
          </ac:cxnSpMkLst>
        </pc:cxnChg>
        <pc:cxnChg chg="del mod topLvl">
          <ac:chgData name="David Sheard" userId="19c0242d34a4d94a" providerId="LiveId" clId="{417E7AE3-E192-44F6-B8E3-4F8A9F4C5136}" dt="2021-02-03T00:04:47.957" v="7833" actId="478"/>
          <ac:cxnSpMkLst>
            <pc:docMk/>
            <pc:sldMk cId="1953154109" sldId="298"/>
            <ac:cxnSpMk id="49" creationId="{6B75D4DF-8AEB-43A9-B47A-8BBD6F5F0944}"/>
          </ac:cxnSpMkLst>
        </pc:cxnChg>
        <pc:cxnChg chg="del mod topLvl">
          <ac:chgData name="David Sheard" userId="19c0242d34a4d94a" providerId="LiveId" clId="{417E7AE3-E192-44F6-B8E3-4F8A9F4C5136}" dt="2021-02-03T00:04:45.912" v="7832" actId="478"/>
          <ac:cxnSpMkLst>
            <pc:docMk/>
            <pc:sldMk cId="1953154109" sldId="298"/>
            <ac:cxnSpMk id="50" creationId="{B62C6B70-BD6D-40C8-AE39-866AEB080D9C}"/>
          </ac:cxnSpMkLst>
        </pc:cxnChg>
        <pc:cxnChg chg="mod">
          <ac:chgData name="David Sheard" userId="19c0242d34a4d94a" providerId="LiveId" clId="{417E7AE3-E192-44F6-B8E3-4F8A9F4C5136}" dt="2021-02-03T00:06:09.518" v="7849"/>
          <ac:cxnSpMkLst>
            <pc:docMk/>
            <pc:sldMk cId="1953154109" sldId="298"/>
            <ac:cxnSpMk id="64" creationId="{56D09554-C22B-49FE-89C0-50ED1CAA04A9}"/>
          </ac:cxnSpMkLst>
        </pc:cxnChg>
      </pc:sldChg>
      <pc:sldChg chg="addSp delSp modSp add mod replId modTransition">
        <pc:chgData name="David Sheard" userId="19c0242d34a4d94a" providerId="LiveId" clId="{417E7AE3-E192-44F6-B8E3-4F8A9F4C5136}" dt="2021-02-03T11:42:10.856" v="8447"/>
        <pc:sldMkLst>
          <pc:docMk/>
          <pc:sldMk cId="1180136106" sldId="299"/>
        </pc:sldMkLst>
        <pc:spChg chg="add 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12" creationId="{30161442-2A30-430C-8AEC-D31654083547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14" creationId="{37BCADCE-0ED4-4132-A909-906FA18E46C8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18" creationId="{1563FC9A-562C-4481-8744-18FE00802CB3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19" creationId="{370922BC-CB44-4B4D-8C9E-C3E5A11F2D0B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20" creationId="{DB593BAE-297C-40F2-B9A5-B34B5E3617E2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21" creationId="{A7B8724D-17B2-4F72-8D4A-190F116E8A5C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22" creationId="{77F144BC-267A-460F-95EE-0CD8A8F28C2D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23" creationId="{C7CE64DE-1B54-4C24-AB1B-E0DB5A6FEF6C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26" creationId="{295303ED-83E7-42B0-9FAE-98440E484DB7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28" creationId="{09BD94F1-D7A0-4003-ACEC-29D737D6F6F9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29" creationId="{ADD0ACFE-70EF-4A19-964C-37ECBF5E4021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30" creationId="{1B5195BA-5913-4C71-8BD7-908D2268B181}"/>
          </ac:spMkLst>
        </pc:spChg>
        <pc:spChg chg="mod">
          <ac:chgData name="David Sheard" userId="19c0242d34a4d94a" providerId="LiveId" clId="{417E7AE3-E192-44F6-B8E3-4F8A9F4C5136}" dt="2021-02-02T23:34:42.185" v="7343" actId="20577"/>
          <ac:spMkLst>
            <pc:docMk/>
            <pc:sldMk cId="1180136106" sldId="299"/>
            <ac:spMk id="33" creationId="{1E27A0BC-4E99-4253-90B6-CE40B4F3129D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34" creationId="{4423653C-BBD2-4BA4-AB2B-741D46FD7E6E}"/>
          </ac:spMkLst>
        </pc:spChg>
        <pc:spChg chg="del">
          <ac:chgData name="David Sheard" userId="19c0242d34a4d94a" providerId="LiveId" clId="{417E7AE3-E192-44F6-B8E3-4F8A9F4C5136}" dt="2021-02-02T23:35:48.809" v="7363" actId="478"/>
          <ac:spMkLst>
            <pc:docMk/>
            <pc:sldMk cId="1180136106" sldId="299"/>
            <ac:spMk id="36" creationId="{5D74305B-A07A-499C-9136-369F45054D37}"/>
          </ac:spMkLst>
        </pc:spChg>
        <pc:spChg chg="mod">
          <ac:chgData name="David Sheard" userId="19c0242d34a4d94a" providerId="LiveId" clId="{417E7AE3-E192-44F6-B8E3-4F8A9F4C5136}" dt="2021-02-03T00:05:16.678" v="7839"/>
          <ac:spMkLst>
            <pc:docMk/>
            <pc:sldMk cId="1180136106" sldId="299"/>
            <ac:spMk id="37" creationId="{CEA5AAB0-E004-43AD-852B-8E277645B5CC}"/>
          </ac:spMkLst>
        </pc:spChg>
        <pc:spChg chg="add mod">
          <ac:chgData name="David Sheard" userId="19c0242d34a4d94a" providerId="LiveId" clId="{417E7AE3-E192-44F6-B8E3-4F8A9F4C5136}" dt="2021-02-03T00:06:03.375" v="7847" actId="164"/>
          <ac:spMkLst>
            <pc:docMk/>
            <pc:sldMk cId="1180136106" sldId="299"/>
            <ac:spMk id="38" creationId="{6D1C60E8-33E7-4751-B9EB-29310C1975A2}"/>
          </ac:spMkLst>
        </pc:spChg>
        <pc:spChg chg="add mod">
          <ac:chgData name="David Sheard" userId="19c0242d34a4d94a" providerId="LiveId" clId="{417E7AE3-E192-44F6-B8E3-4F8A9F4C5136}" dt="2021-02-03T00:20:41.453" v="8115" actId="20577"/>
          <ac:spMkLst>
            <pc:docMk/>
            <pc:sldMk cId="1180136106" sldId="299"/>
            <ac:spMk id="39" creationId="{B37E97E5-13B0-4A65-A982-48B9F54B73FD}"/>
          </ac:spMkLst>
        </pc:spChg>
        <pc:grpChg chg="add mod">
          <ac:chgData name="David Sheard" userId="19c0242d34a4d94a" providerId="LiveId" clId="{417E7AE3-E192-44F6-B8E3-4F8A9F4C5136}" dt="2021-02-03T00:06:03.375" v="7847" actId="164"/>
          <ac:grpSpMkLst>
            <pc:docMk/>
            <pc:sldMk cId="1180136106" sldId="299"/>
            <ac:grpSpMk id="10" creationId="{AC706AB6-4FAC-4FE3-8802-21636C739A6B}"/>
          </ac:grpSpMkLst>
        </pc:grpChg>
        <pc:grpChg chg="add mod">
          <ac:chgData name="David Sheard" userId="19c0242d34a4d94a" providerId="LiveId" clId="{417E7AE3-E192-44F6-B8E3-4F8A9F4C5136}" dt="2021-02-03T00:05:16.678" v="7839"/>
          <ac:grpSpMkLst>
            <pc:docMk/>
            <pc:sldMk cId="1180136106" sldId="299"/>
            <ac:grpSpMk id="13" creationId="{6CC6B647-A29A-4DB0-A2FF-C4CB46A193D1}"/>
          </ac:grpSpMkLst>
        </pc:grpChg>
        <pc:grpChg chg="mod">
          <ac:chgData name="David Sheard" userId="19c0242d34a4d94a" providerId="LiveId" clId="{417E7AE3-E192-44F6-B8E3-4F8A9F4C5136}" dt="2021-02-03T00:05:16.678" v="7839"/>
          <ac:grpSpMkLst>
            <pc:docMk/>
            <pc:sldMk cId="1180136106" sldId="299"/>
            <ac:grpSpMk id="15" creationId="{E6242F55-B2E2-445F-A816-DB968818D457}"/>
          </ac:grpSpMkLst>
        </pc:grpChg>
        <pc:grpChg chg="mod">
          <ac:chgData name="David Sheard" userId="19c0242d34a4d94a" providerId="LiveId" clId="{417E7AE3-E192-44F6-B8E3-4F8A9F4C5136}" dt="2021-02-03T00:05:16.678" v="7839"/>
          <ac:grpSpMkLst>
            <pc:docMk/>
            <pc:sldMk cId="1180136106" sldId="299"/>
            <ac:grpSpMk id="16" creationId="{9D9013D6-8A00-4BAB-84A5-36D6F2705C8A}"/>
          </ac:grpSpMkLst>
        </pc:grpChg>
        <pc:grpChg chg="mod">
          <ac:chgData name="David Sheard" userId="19c0242d34a4d94a" providerId="LiveId" clId="{417E7AE3-E192-44F6-B8E3-4F8A9F4C5136}" dt="2021-02-03T00:05:16.678" v="7839"/>
          <ac:grpSpMkLst>
            <pc:docMk/>
            <pc:sldMk cId="1180136106" sldId="299"/>
            <ac:grpSpMk id="17" creationId="{834813E0-B962-41E4-814C-86D8D4ECF612}"/>
          </ac:grpSpMkLst>
        </pc:grpChg>
        <pc:grpChg chg="add mod">
          <ac:chgData name="David Sheard" userId="19c0242d34a4d94a" providerId="LiveId" clId="{417E7AE3-E192-44F6-B8E3-4F8A9F4C5136}" dt="2021-02-03T00:06:03.375" v="7847" actId="164"/>
          <ac:grpSpMkLst>
            <pc:docMk/>
            <pc:sldMk cId="1180136106" sldId="299"/>
            <ac:grpSpMk id="24" creationId="{4ABB52C5-6DFC-4590-B1A3-2D783F02BE81}"/>
          </ac:grpSpMkLst>
        </pc:grpChg>
        <pc:grpChg chg="mod">
          <ac:chgData name="David Sheard" userId="19c0242d34a4d94a" providerId="LiveId" clId="{417E7AE3-E192-44F6-B8E3-4F8A9F4C5136}" dt="2021-02-03T00:05:16.678" v="7839"/>
          <ac:grpSpMkLst>
            <pc:docMk/>
            <pc:sldMk cId="1180136106" sldId="299"/>
            <ac:grpSpMk id="25" creationId="{C018162B-7886-46D7-B682-14051AB08D96}"/>
          </ac:grpSpMkLst>
        </pc:grpChg>
        <pc:grpChg chg="mod">
          <ac:chgData name="David Sheard" userId="19c0242d34a4d94a" providerId="LiveId" clId="{417E7AE3-E192-44F6-B8E3-4F8A9F4C5136}" dt="2021-02-03T00:05:16.678" v="7839"/>
          <ac:grpSpMkLst>
            <pc:docMk/>
            <pc:sldMk cId="1180136106" sldId="299"/>
            <ac:grpSpMk id="27" creationId="{0B0FC1DB-ECF7-4E84-A91C-86AF8BA08AA0}"/>
          </ac:grpSpMkLst>
        </pc:grpChg>
        <pc:picChg chg="add mod ord">
          <ac:chgData name="David Sheard" userId="19c0242d34a4d94a" providerId="LiveId" clId="{417E7AE3-E192-44F6-B8E3-4F8A9F4C5136}" dt="2021-02-02T23:43:16.388" v="7541" actId="167"/>
          <ac:picMkLst>
            <pc:docMk/>
            <pc:sldMk cId="1180136106" sldId="299"/>
            <ac:picMk id="6" creationId="{2F246716-2608-4CD0-B2A7-EAD38D3762C1}"/>
          </ac:picMkLst>
        </pc:picChg>
        <pc:picChg chg="add del mod">
          <ac:chgData name="David Sheard" userId="19c0242d34a4d94a" providerId="LiveId" clId="{417E7AE3-E192-44F6-B8E3-4F8A9F4C5136}" dt="2021-02-02T23:43:18.267" v="7542" actId="478"/>
          <ac:picMkLst>
            <pc:docMk/>
            <pc:sldMk cId="1180136106" sldId="299"/>
            <ac:picMk id="9" creationId="{33E819FD-32F8-4AFB-A906-4C1710F384FC}"/>
          </ac:picMkLst>
        </pc:picChg>
        <pc:picChg chg="del">
          <ac:chgData name="David Sheard" userId="19c0242d34a4d94a" providerId="LiveId" clId="{417E7AE3-E192-44F6-B8E3-4F8A9F4C5136}" dt="2021-02-02T23:35:48.183" v="7362" actId="478"/>
          <ac:picMkLst>
            <pc:docMk/>
            <pc:sldMk cId="1180136106" sldId="299"/>
            <ac:picMk id="31" creationId="{25E4A266-0696-4034-A555-32C7623462F8}"/>
          </ac:picMkLst>
        </pc:picChg>
        <pc:cxnChg chg="mod">
          <ac:chgData name="David Sheard" userId="19c0242d34a4d94a" providerId="LiveId" clId="{417E7AE3-E192-44F6-B8E3-4F8A9F4C5136}" dt="2021-02-03T00:05:53.537" v="7845" actId="14100"/>
          <ac:cxnSpMkLst>
            <pc:docMk/>
            <pc:sldMk cId="1180136106" sldId="299"/>
            <ac:cxnSpMk id="35" creationId="{BEBC5896-41DA-43F0-BCAF-7C6D9215B945}"/>
          </ac:cxnSpMkLst>
        </pc:cxnChg>
      </pc:sldChg>
      <pc:sldChg chg="modSp new mod modAnim">
        <pc:chgData name="David Sheard" userId="19c0242d34a4d94a" providerId="LiveId" clId="{417E7AE3-E192-44F6-B8E3-4F8A9F4C5136}" dt="2021-02-04T13:03:55.343" v="11813" actId="1076"/>
        <pc:sldMkLst>
          <pc:docMk/>
          <pc:sldMk cId="1350102820" sldId="300"/>
        </pc:sldMkLst>
        <pc:spChg chg="mod">
          <ac:chgData name="David Sheard" userId="19c0242d34a4d94a" providerId="LiveId" clId="{417E7AE3-E192-44F6-B8E3-4F8A9F4C5136}" dt="2021-02-03T00:09:13.446" v="7873" actId="6549"/>
          <ac:spMkLst>
            <pc:docMk/>
            <pc:sldMk cId="1350102820" sldId="300"/>
            <ac:spMk id="2" creationId="{DF98E463-BA1C-4E17-8309-39EB653ECAFD}"/>
          </ac:spMkLst>
        </pc:spChg>
        <pc:spChg chg="mod">
          <ac:chgData name="David Sheard" userId="19c0242d34a4d94a" providerId="LiveId" clId="{417E7AE3-E192-44F6-B8E3-4F8A9F4C5136}" dt="2021-02-04T13:03:55.343" v="11813" actId="1076"/>
          <ac:spMkLst>
            <pc:docMk/>
            <pc:sldMk cId="1350102820" sldId="300"/>
            <ac:spMk id="3" creationId="{B5B87796-DCC7-4542-8645-BE21650A82C4}"/>
          </ac:spMkLst>
        </pc:spChg>
      </pc:sldChg>
      <pc:sldChg chg="modSp new mod modAnim">
        <pc:chgData name="David Sheard" userId="19c0242d34a4d94a" providerId="LiveId" clId="{417E7AE3-E192-44F6-B8E3-4F8A9F4C5136}" dt="2021-02-04T13:04:01.204" v="11814"/>
        <pc:sldMkLst>
          <pc:docMk/>
          <pc:sldMk cId="3737036203" sldId="301"/>
        </pc:sldMkLst>
        <pc:spChg chg="mod">
          <ac:chgData name="David Sheard" userId="19c0242d34a4d94a" providerId="LiveId" clId="{417E7AE3-E192-44F6-B8E3-4F8A9F4C5136}" dt="2021-02-03T10:53:13.689" v="8153" actId="20577"/>
          <ac:spMkLst>
            <pc:docMk/>
            <pc:sldMk cId="3737036203" sldId="301"/>
            <ac:spMk id="2" creationId="{DEC7C371-64DE-472D-9967-C184BB53D821}"/>
          </ac:spMkLst>
        </pc:spChg>
        <pc:spChg chg="mod">
          <ac:chgData name="David Sheard" userId="19c0242d34a4d94a" providerId="LiveId" clId="{417E7AE3-E192-44F6-B8E3-4F8A9F4C5136}" dt="2021-02-03T18:27:24.416" v="8592" actId="20577"/>
          <ac:spMkLst>
            <pc:docMk/>
            <pc:sldMk cId="3737036203" sldId="301"/>
            <ac:spMk id="3" creationId="{74204168-3874-4635-A7D8-079748762A14}"/>
          </ac:spMkLst>
        </pc:spChg>
      </pc:sldChg>
      <pc:sldChg chg="addSp delSp modSp add mod modTransition modAnim">
        <pc:chgData name="David Sheard" userId="19c0242d34a4d94a" providerId="LiveId" clId="{417E7AE3-E192-44F6-B8E3-4F8A9F4C5136}" dt="2021-02-03T20:13:16.411" v="9026"/>
        <pc:sldMkLst>
          <pc:docMk/>
          <pc:sldMk cId="3879740966" sldId="302"/>
        </pc:sldMkLst>
        <pc:spChg chg="mod">
          <ac:chgData name="David Sheard" userId="19c0242d34a4d94a" providerId="LiveId" clId="{417E7AE3-E192-44F6-B8E3-4F8A9F4C5136}" dt="2021-02-03T18:28:51.863" v="8666" actId="20577"/>
          <ac:spMkLst>
            <pc:docMk/>
            <pc:sldMk cId="3879740966" sldId="302"/>
            <ac:spMk id="3" creationId="{74204168-3874-4635-A7D8-079748762A14}"/>
          </ac:spMkLst>
        </pc:spChg>
        <pc:spChg chg="add mod">
          <ac:chgData name="David Sheard" userId="19c0242d34a4d94a" providerId="LiveId" clId="{417E7AE3-E192-44F6-B8E3-4F8A9F4C5136}" dt="2021-02-03T18:43:32.802" v="8853" actId="20577"/>
          <ac:spMkLst>
            <pc:docMk/>
            <pc:sldMk cId="3879740966" sldId="302"/>
            <ac:spMk id="7" creationId="{B7E4B821-CEEE-4237-99B8-B4B953A4F92A}"/>
          </ac:spMkLst>
        </pc:spChg>
        <pc:spChg chg="add mod">
          <ac:chgData name="David Sheard" userId="19c0242d34a4d94a" providerId="LiveId" clId="{417E7AE3-E192-44F6-B8E3-4F8A9F4C5136}" dt="2021-02-03T18:50:51.221" v="8924" actId="14861"/>
          <ac:spMkLst>
            <pc:docMk/>
            <pc:sldMk cId="3879740966" sldId="302"/>
            <ac:spMk id="45" creationId="{91169B1E-2547-46EC-822A-19E3E36AFD32}"/>
          </ac:spMkLst>
        </pc:spChg>
        <pc:spChg chg="add mod">
          <ac:chgData name="David Sheard" userId="19c0242d34a4d94a" providerId="LiveId" clId="{417E7AE3-E192-44F6-B8E3-4F8A9F4C5136}" dt="2021-02-03T18:51:15.790" v="8934" actId="27636"/>
          <ac:spMkLst>
            <pc:docMk/>
            <pc:sldMk cId="3879740966" sldId="302"/>
            <ac:spMk id="46" creationId="{F8A0CD42-2B81-4406-BED4-D8945D610F7D}"/>
          </ac:spMkLst>
        </pc:spChg>
        <pc:picChg chg="add mod">
          <ac:chgData name="David Sheard" userId="19c0242d34a4d94a" providerId="LiveId" clId="{417E7AE3-E192-44F6-B8E3-4F8A9F4C5136}" dt="2021-02-03T18:36:24.489" v="8713" actId="1076"/>
          <ac:picMkLst>
            <pc:docMk/>
            <pc:sldMk cId="3879740966" sldId="302"/>
            <ac:picMk id="5" creationId="{8D6F7AE2-58BE-4DB1-9D75-0E6FE1AFD1DC}"/>
          </ac:picMkLst>
        </pc:picChg>
        <pc:picChg chg="add del mod">
          <ac:chgData name="David Sheard" userId="19c0242d34a4d94a" providerId="LiveId" clId="{417E7AE3-E192-44F6-B8E3-4F8A9F4C5136}" dt="2021-02-03T18:35:38.853" v="8693"/>
          <ac:picMkLst>
            <pc:docMk/>
            <pc:sldMk cId="3879740966" sldId="302"/>
            <ac:picMk id="9" creationId="{C1BA6ED6-B979-4A92-B18F-1FDCD954F5D6}"/>
          </ac:picMkLst>
        </pc:picChg>
        <pc:picChg chg="add del mod">
          <ac:chgData name="David Sheard" userId="19c0242d34a4d94a" providerId="LiveId" clId="{417E7AE3-E192-44F6-B8E3-4F8A9F4C5136}" dt="2021-02-03T18:35:38.853" v="8693"/>
          <ac:picMkLst>
            <pc:docMk/>
            <pc:sldMk cId="3879740966" sldId="302"/>
            <ac:picMk id="11" creationId="{9D27AF82-C576-4B29-ACCC-DDA75FC0D9A2}"/>
          </ac:picMkLst>
        </pc:picChg>
        <pc:picChg chg="add del mod">
          <ac:chgData name="David Sheard" userId="19c0242d34a4d94a" providerId="LiveId" clId="{417E7AE3-E192-44F6-B8E3-4F8A9F4C5136}" dt="2021-02-03T18:35:38.853" v="8693"/>
          <ac:picMkLst>
            <pc:docMk/>
            <pc:sldMk cId="3879740966" sldId="302"/>
            <ac:picMk id="13" creationId="{3565EF34-4ED3-4341-A5C9-C40B8248A123}"/>
          </ac:picMkLst>
        </pc:picChg>
        <pc:picChg chg="add del mod">
          <ac:chgData name="David Sheard" userId="19c0242d34a4d94a" providerId="LiveId" clId="{417E7AE3-E192-44F6-B8E3-4F8A9F4C5136}" dt="2021-02-03T18:35:38.853" v="8693"/>
          <ac:picMkLst>
            <pc:docMk/>
            <pc:sldMk cId="3879740966" sldId="302"/>
            <ac:picMk id="15" creationId="{091CD3B5-351B-4CCA-9D6C-81D4DC70E80F}"/>
          </ac:picMkLst>
        </pc:picChg>
        <pc:picChg chg="add del mod">
          <ac:chgData name="David Sheard" userId="19c0242d34a4d94a" providerId="LiveId" clId="{417E7AE3-E192-44F6-B8E3-4F8A9F4C5136}" dt="2021-02-03T18:35:38.853" v="8693"/>
          <ac:picMkLst>
            <pc:docMk/>
            <pc:sldMk cId="3879740966" sldId="302"/>
            <ac:picMk id="17" creationId="{5D048D0C-B81D-434B-8861-249FB834F250}"/>
          </ac:picMkLst>
        </pc:picChg>
        <pc:picChg chg="add del mod">
          <ac:chgData name="David Sheard" userId="19c0242d34a4d94a" providerId="LiveId" clId="{417E7AE3-E192-44F6-B8E3-4F8A9F4C5136}" dt="2021-02-03T18:35:38.853" v="8693"/>
          <ac:picMkLst>
            <pc:docMk/>
            <pc:sldMk cId="3879740966" sldId="302"/>
            <ac:picMk id="19" creationId="{449966FF-211E-46E5-901B-2F09860E944F}"/>
          </ac:picMkLst>
        </pc:picChg>
        <pc:picChg chg="add del mod">
          <ac:chgData name="David Sheard" userId="19c0242d34a4d94a" providerId="LiveId" clId="{417E7AE3-E192-44F6-B8E3-4F8A9F4C5136}" dt="2021-02-03T18:35:38.853" v="8693"/>
          <ac:picMkLst>
            <pc:docMk/>
            <pc:sldMk cId="3879740966" sldId="302"/>
            <ac:picMk id="21" creationId="{A825AF1C-EAD2-4F54-8499-9AF228611F59}"/>
          </ac:picMkLst>
        </pc:picChg>
        <pc:picChg chg="add del mod">
          <ac:chgData name="David Sheard" userId="19c0242d34a4d94a" providerId="LiveId" clId="{417E7AE3-E192-44F6-B8E3-4F8A9F4C5136}" dt="2021-02-03T18:35:38.853" v="8693"/>
          <ac:picMkLst>
            <pc:docMk/>
            <pc:sldMk cId="3879740966" sldId="302"/>
            <ac:picMk id="23" creationId="{22127B42-C18A-4D16-B527-4AA595657B28}"/>
          </ac:picMkLst>
        </pc:picChg>
        <pc:picChg chg="add del mod">
          <ac:chgData name="David Sheard" userId="19c0242d34a4d94a" providerId="LiveId" clId="{417E7AE3-E192-44F6-B8E3-4F8A9F4C5136}" dt="2021-02-03T18:35:38.853" v="8693"/>
          <ac:picMkLst>
            <pc:docMk/>
            <pc:sldMk cId="3879740966" sldId="302"/>
            <ac:picMk id="25" creationId="{2167F056-FDEB-4435-8DCA-7F041F41F13D}"/>
          </ac:picMkLst>
        </pc:picChg>
        <pc:picChg chg="add del mod">
          <ac:chgData name="David Sheard" userId="19c0242d34a4d94a" providerId="LiveId" clId="{417E7AE3-E192-44F6-B8E3-4F8A9F4C5136}" dt="2021-02-03T18:39:16.463" v="8747" actId="478"/>
          <ac:picMkLst>
            <pc:docMk/>
            <pc:sldMk cId="3879740966" sldId="302"/>
            <ac:picMk id="27" creationId="{239837A2-C224-4D59-8A0A-950547C2B472}"/>
          </ac:picMkLst>
        </pc:picChg>
        <pc:picChg chg="add del mod">
          <ac:chgData name="David Sheard" userId="19c0242d34a4d94a" providerId="LiveId" clId="{417E7AE3-E192-44F6-B8E3-4F8A9F4C5136}" dt="2021-02-03T18:38:29.766" v="8733" actId="478"/>
          <ac:picMkLst>
            <pc:docMk/>
            <pc:sldMk cId="3879740966" sldId="302"/>
            <ac:picMk id="29" creationId="{818A8FB3-419D-463A-B4DE-3C58A4D0302C}"/>
          </ac:picMkLst>
        </pc:picChg>
        <pc:picChg chg="add del mod">
          <ac:chgData name="David Sheard" userId="19c0242d34a4d94a" providerId="LiveId" clId="{417E7AE3-E192-44F6-B8E3-4F8A9F4C5136}" dt="2021-02-03T18:38:29.766" v="8733" actId="478"/>
          <ac:picMkLst>
            <pc:docMk/>
            <pc:sldMk cId="3879740966" sldId="302"/>
            <ac:picMk id="31" creationId="{12C13C5F-2D4C-4E7B-8CE4-4F83D209F1D9}"/>
          </ac:picMkLst>
        </pc:picChg>
        <pc:picChg chg="add del mod">
          <ac:chgData name="David Sheard" userId="19c0242d34a4d94a" providerId="LiveId" clId="{417E7AE3-E192-44F6-B8E3-4F8A9F4C5136}" dt="2021-02-03T18:38:32.571" v="8734" actId="478"/>
          <ac:picMkLst>
            <pc:docMk/>
            <pc:sldMk cId="3879740966" sldId="302"/>
            <ac:picMk id="33" creationId="{E4FA701A-34C3-4C6B-958B-FF46BCC42D39}"/>
          </ac:picMkLst>
        </pc:picChg>
        <pc:picChg chg="add del mod">
          <ac:chgData name="David Sheard" userId="19c0242d34a4d94a" providerId="LiveId" clId="{417E7AE3-E192-44F6-B8E3-4F8A9F4C5136}" dt="2021-02-03T18:38:52.095" v="8738" actId="478"/>
          <ac:picMkLst>
            <pc:docMk/>
            <pc:sldMk cId="3879740966" sldId="302"/>
            <ac:picMk id="35" creationId="{2D1D81ED-54DD-4195-BFEE-16920B98D069}"/>
          </ac:picMkLst>
        </pc:picChg>
        <pc:picChg chg="add del mod">
          <ac:chgData name="David Sheard" userId="19c0242d34a4d94a" providerId="LiveId" clId="{417E7AE3-E192-44F6-B8E3-4F8A9F4C5136}" dt="2021-02-03T18:38:29.766" v="8733" actId="478"/>
          <ac:picMkLst>
            <pc:docMk/>
            <pc:sldMk cId="3879740966" sldId="302"/>
            <ac:picMk id="37" creationId="{6FA535CF-AF76-494F-AC2B-27C84AFB1F9D}"/>
          </ac:picMkLst>
        </pc:picChg>
        <pc:picChg chg="add del mod">
          <ac:chgData name="David Sheard" userId="19c0242d34a4d94a" providerId="LiveId" clId="{417E7AE3-E192-44F6-B8E3-4F8A9F4C5136}" dt="2021-02-03T18:38:32.571" v="8734" actId="478"/>
          <ac:picMkLst>
            <pc:docMk/>
            <pc:sldMk cId="3879740966" sldId="302"/>
            <ac:picMk id="39" creationId="{3A98D68C-F241-4CFA-853B-E99AB6FAD99C}"/>
          </ac:picMkLst>
        </pc:picChg>
        <pc:picChg chg="add del mod">
          <ac:chgData name="David Sheard" userId="19c0242d34a4d94a" providerId="LiveId" clId="{417E7AE3-E192-44F6-B8E3-4F8A9F4C5136}" dt="2021-02-03T18:38:29.766" v="8733" actId="478"/>
          <ac:picMkLst>
            <pc:docMk/>
            <pc:sldMk cId="3879740966" sldId="302"/>
            <ac:picMk id="41" creationId="{B5A6D9BD-3E70-4603-956F-975698190462}"/>
          </ac:picMkLst>
        </pc:picChg>
        <pc:picChg chg="add del mod">
          <ac:chgData name="David Sheard" userId="19c0242d34a4d94a" providerId="LiveId" clId="{417E7AE3-E192-44F6-B8E3-4F8A9F4C5136}" dt="2021-02-03T18:38:29.766" v="8733" actId="478"/>
          <ac:picMkLst>
            <pc:docMk/>
            <pc:sldMk cId="3879740966" sldId="302"/>
            <ac:picMk id="43" creationId="{3C34779F-17ED-460C-B9FB-9F9D1BD727B7}"/>
          </ac:picMkLst>
        </pc:picChg>
        <pc:picChg chg="add mod ord">
          <ac:chgData name="David Sheard" userId="19c0242d34a4d94a" providerId="LiveId" clId="{417E7AE3-E192-44F6-B8E3-4F8A9F4C5136}" dt="2021-02-03T18:39:14.589" v="8746" actId="167"/>
          <ac:picMkLst>
            <pc:docMk/>
            <pc:sldMk cId="3879740966" sldId="302"/>
            <ac:picMk id="44" creationId="{CF7B4ACE-DA0D-4A75-B825-B8B2283A4967}"/>
          </ac:picMkLst>
        </pc:picChg>
        <pc:cxnChg chg="add mod">
          <ac:chgData name="David Sheard" userId="19c0242d34a4d94a" providerId="LiveId" clId="{417E7AE3-E192-44F6-B8E3-4F8A9F4C5136}" dt="2021-02-03T18:36:24.489" v="8713" actId="1076"/>
          <ac:cxnSpMkLst>
            <pc:docMk/>
            <pc:sldMk cId="3879740966" sldId="302"/>
            <ac:cxnSpMk id="6" creationId="{4FAE8326-CC45-4333-B17B-A1E489D7B9D8}"/>
          </ac:cxnSpMkLst>
        </pc:cxnChg>
      </pc:sldChg>
      <pc:sldChg chg="addSp delSp modSp add mod modTransition modAnim">
        <pc:chgData name="David Sheard" userId="19c0242d34a4d94a" providerId="LiveId" clId="{417E7AE3-E192-44F6-B8E3-4F8A9F4C5136}" dt="2021-02-03T20:13:25.334" v="9027"/>
        <pc:sldMkLst>
          <pc:docMk/>
          <pc:sldMk cId="2791720918" sldId="303"/>
        </pc:sldMkLst>
        <pc:spChg chg="add mod">
          <ac:chgData name="David Sheard" userId="19c0242d34a4d94a" providerId="LiveId" clId="{417E7AE3-E192-44F6-B8E3-4F8A9F4C5136}" dt="2021-02-03T18:52:18.058" v="8937" actId="14861"/>
          <ac:spMkLst>
            <pc:docMk/>
            <pc:sldMk cId="2791720918" sldId="303"/>
            <ac:spMk id="4" creationId="{1EB37A95-4F37-4763-AFB8-3D801C6609FE}"/>
          </ac:spMkLst>
        </pc:spChg>
        <pc:spChg chg="mod">
          <ac:chgData name="David Sheard" userId="19c0242d34a4d94a" providerId="LiveId" clId="{417E7AE3-E192-44F6-B8E3-4F8A9F4C5136}" dt="2021-02-03T18:43:40.920" v="8855" actId="20577"/>
          <ac:spMkLst>
            <pc:docMk/>
            <pc:sldMk cId="2791720918" sldId="303"/>
            <ac:spMk id="7" creationId="{B7E4B821-CEEE-4237-99B8-B4B953A4F92A}"/>
          </ac:spMkLst>
        </pc:spChg>
        <pc:picChg chg="add del mod">
          <ac:chgData name="David Sheard" userId="19c0242d34a4d94a" providerId="LiveId" clId="{417E7AE3-E192-44F6-B8E3-4F8A9F4C5136}" dt="2021-02-03T18:39:43.723" v="8760" actId="478"/>
          <ac:picMkLst>
            <pc:docMk/>
            <pc:sldMk cId="2791720918" sldId="303"/>
            <ac:picMk id="16" creationId="{09D7D5AB-FFFA-4DAD-A8B8-31F9758DC199}"/>
          </ac:picMkLst>
        </pc:picChg>
        <pc:picChg chg="del">
          <ac:chgData name="David Sheard" userId="19c0242d34a4d94a" providerId="LiveId" clId="{417E7AE3-E192-44F6-B8E3-4F8A9F4C5136}" dt="2021-02-03T18:39:21.819" v="8748" actId="478"/>
          <ac:picMkLst>
            <pc:docMk/>
            <pc:sldMk cId="2791720918" sldId="303"/>
            <ac:picMk id="27" creationId="{239837A2-C224-4D59-8A0A-950547C2B472}"/>
          </ac:picMkLst>
        </pc:picChg>
        <pc:picChg chg="del">
          <ac:chgData name="David Sheard" userId="19c0242d34a4d94a" providerId="LiveId" clId="{417E7AE3-E192-44F6-B8E3-4F8A9F4C5136}" dt="2021-02-03T18:42:59.820" v="8845" actId="478"/>
          <ac:picMkLst>
            <pc:docMk/>
            <pc:sldMk cId="2791720918" sldId="303"/>
            <ac:picMk id="29" creationId="{818A8FB3-419D-463A-B4DE-3C58A4D0302C}"/>
          </ac:picMkLst>
        </pc:picChg>
        <pc:picChg chg="del">
          <ac:chgData name="David Sheard" userId="19c0242d34a4d94a" providerId="LiveId" clId="{417E7AE3-E192-44F6-B8E3-4F8A9F4C5136}" dt="2021-02-03T18:42:59.820" v="8845" actId="478"/>
          <ac:picMkLst>
            <pc:docMk/>
            <pc:sldMk cId="2791720918" sldId="303"/>
            <ac:picMk id="31" creationId="{12C13C5F-2D4C-4E7B-8CE4-4F83D209F1D9}"/>
          </ac:picMkLst>
        </pc:picChg>
        <pc:picChg chg="del">
          <ac:chgData name="David Sheard" userId="19c0242d34a4d94a" providerId="LiveId" clId="{417E7AE3-E192-44F6-B8E3-4F8A9F4C5136}" dt="2021-02-03T18:42:59.820" v="8845" actId="478"/>
          <ac:picMkLst>
            <pc:docMk/>
            <pc:sldMk cId="2791720918" sldId="303"/>
            <ac:picMk id="33" creationId="{E4FA701A-34C3-4C6B-958B-FF46BCC42D39}"/>
          </ac:picMkLst>
        </pc:picChg>
        <pc:picChg chg="del">
          <ac:chgData name="David Sheard" userId="19c0242d34a4d94a" providerId="LiveId" clId="{417E7AE3-E192-44F6-B8E3-4F8A9F4C5136}" dt="2021-02-03T18:42:59.820" v="8845" actId="478"/>
          <ac:picMkLst>
            <pc:docMk/>
            <pc:sldMk cId="2791720918" sldId="303"/>
            <ac:picMk id="35" creationId="{2D1D81ED-54DD-4195-BFEE-16920B98D069}"/>
          </ac:picMkLst>
        </pc:picChg>
        <pc:picChg chg="del">
          <ac:chgData name="David Sheard" userId="19c0242d34a4d94a" providerId="LiveId" clId="{417E7AE3-E192-44F6-B8E3-4F8A9F4C5136}" dt="2021-02-03T18:42:59.820" v="8845" actId="478"/>
          <ac:picMkLst>
            <pc:docMk/>
            <pc:sldMk cId="2791720918" sldId="303"/>
            <ac:picMk id="37" creationId="{6FA535CF-AF76-494F-AC2B-27C84AFB1F9D}"/>
          </ac:picMkLst>
        </pc:picChg>
        <pc:picChg chg="del">
          <ac:chgData name="David Sheard" userId="19c0242d34a4d94a" providerId="LiveId" clId="{417E7AE3-E192-44F6-B8E3-4F8A9F4C5136}" dt="2021-02-03T18:42:59.820" v="8845" actId="478"/>
          <ac:picMkLst>
            <pc:docMk/>
            <pc:sldMk cId="2791720918" sldId="303"/>
            <ac:picMk id="39" creationId="{3A98D68C-F241-4CFA-853B-E99AB6FAD99C}"/>
          </ac:picMkLst>
        </pc:picChg>
        <pc:picChg chg="mod">
          <ac:chgData name="David Sheard" userId="19c0242d34a4d94a" providerId="LiveId" clId="{417E7AE3-E192-44F6-B8E3-4F8A9F4C5136}" dt="2021-02-03T18:39:39.806" v="8759" actId="1038"/>
          <ac:picMkLst>
            <pc:docMk/>
            <pc:sldMk cId="2791720918" sldId="303"/>
            <ac:picMk id="41" creationId="{B5A6D9BD-3E70-4603-956F-975698190462}"/>
          </ac:picMkLst>
        </pc:picChg>
        <pc:picChg chg="del">
          <ac:chgData name="David Sheard" userId="19c0242d34a4d94a" providerId="LiveId" clId="{417E7AE3-E192-44F6-B8E3-4F8A9F4C5136}" dt="2021-02-03T18:39:01.973" v="8739" actId="21"/>
          <ac:picMkLst>
            <pc:docMk/>
            <pc:sldMk cId="2791720918" sldId="303"/>
            <ac:picMk id="43" creationId="{3C34779F-17ED-460C-B9FB-9F9D1BD727B7}"/>
          </ac:picMkLst>
        </pc:picChg>
      </pc:sldChg>
      <pc:sldChg chg="addSp delSp modSp add mod ord modAnim">
        <pc:chgData name="David Sheard" userId="19c0242d34a4d94a" providerId="LiveId" clId="{417E7AE3-E192-44F6-B8E3-4F8A9F4C5136}" dt="2021-02-03T20:15:01.942" v="9041"/>
        <pc:sldMkLst>
          <pc:docMk/>
          <pc:sldMk cId="3232962845" sldId="304"/>
        </pc:sldMkLst>
        <pc:spChg chg="add del">
          <ac:chgData name="David Sheard" userId="19c0242d34a4d94a" providerId="LiveId" clId="{417E7AE3-E192-44F6-B8E3-4F8A9F4C5136}" dt="2021-02-03T18:45:55.117" v="8894" actId="478"/>
          <ac:spMkLst>
            <pc:docMk/>
            <pc:sldMk cId="3232962845" sldId="304"/>
            <ac:spMk id="4" creationId="{87F3647C-A3CE-4DE8-ACE0-268A330E5767}"/>
          </ac:spMkLst>
        </pc:spChg>
        <pc:spChg chg="mod">
          <ac:chgData name="David Sheard" userId="19c0242d34a4d94a" providerId="LiveId" clId="{417E7AE3-E192-44F6-B8E3-4F8A9F4C5136}" dt="2021-02-03T20:12:45.266" v="9021" actId="164"/>
          <ac:spMkLst>
            <pc:docMk/>
            <pc:sldMk cId="3232962845" sldId="304"/>
            <ac:spMk id="7" creationId="{B7E4B821-CEEE-4237-99B8-B4B953A4F92A}"/>
          </ac:spMkLst>
        </pc:spChg>
        <pc:spChg chg="add mod">
          <ac:chgData name="David Sheard" userId="19c0242d34a4d94a" providerId="LiveId" clId="{417E7AE3-E192-44F6-B8E3-4F8A9F4C5136}" dt="2021-02-03T18:49:54.722" v="8921" actId="164"/>
          <ac:spMkLst>
            <pc:docMk/>
            <pc:sldMk cId="3232962845" sldId="304"/>
            <ac:spMk id="8" creationId="{6360E5EE-78DC-4777-818D-A4A72B840A22}"/>
          </ac:spMkLst>
        </pc:spChg>
        <pc:spChg chg="add mod">
          <ac:chgData name="David Sheard" userId="19c0242d34a4d94a" providerId="LiveId" clId="{417E7AE3-E192-44F6-B8E3-4F8A9F4C5136}" dt="2021-02-03T18:49:41.850" v="8920" actId="164"/>
          <ac:spMkLst>
            <pc:docMk/>
            <pc:sldMk cId="3232962845" sldId="304"/>
            <ac:spMk id="9" creationId="{577F5666-0396-4F2C-9A08-28D6DBC59A60}"/>
          </ac:spMkLst>
        </pc:spChg>
        <pc:spChg chg="add mod">
          <ac:chgData name="David Sheard" userId="19c0242d34a4d94a" providerId="LiveId" clId="{417E7AE3-E192-44F6-B8E3-4F8A9F4C5136}" dt="2021-02-03T18:45:25.914" v="8892" actId="27636"/>
          <ac:spMkLst>
            <pc:docMk/>
            <pc:sldMk cId="3232962845" sldId="304"/>
            <ac:spMk id="16" creationId="{85926B0F-1FDC-4031-BB2C-C660D9F5F4E7}"/>
          </ac:spMkLst>
        </pc:spChg>
        <pc:grpChg chg="add mod">
          <ac:chgData name="David Sheard" userId="19c0242d34a4d94a" providerId="LiveId" clId="{417E7AE3-E192-44F6-B8E3-4F8A9F4C5136}" dt="2021-02-03T18:49:54.722" v="8921" actId="164"/>
          <ac:grpSpMkLst>
            <pc:docMk/>
            <pc:sldMk cId="3232962845" sldId="304"/>
            <ac:grpSpMk id="10" creationId="{A51F07E0-459C-405C-AB52-1B5654B36DAA}"/>
          </ac:grpSpMkLst>
        </pc:grpChg>
        <pc:grpChg chg="add mod">
          <ac:chgData name="David Sheard" userId="19c0242d34a4d94a" providerId="LiveId" clId="{417E7AE3-E192-44F6-B8E3-4F8A9F4C5136}" dt="2021-02-03T18:49:54.722" v="8921" actId="164"/>
          <ac:grpSpMkLst>
            <pc:docMk/>
            <pc:sldMk cId="3232962845" sldId="304"/>
            <ac:grpSpMk id="11" creationId="{2D990B8A-75BB-48F3-ADD2-7EB56385477C}"/>
          </ac:grpSpMkLst>
        </pc:grpChg>
        <pc:grpChg chg="add mod">
          <ac:chgData name="David Sheard" userId="19c0242d34a4d94a" providerId="LiveId" clId="{417E7AE3-E192-44F6-B8E3-4F8A9F4C5136}" dt="2021-02-03T20:12:45.266" v="9021" actId="164"/>
          <ac:grpSpMkLst>
            <pc:docMk/>
            <pc:sldMk cId="3232962845" sldId="304"/>
            <ac:grpSpMk id="12" creationId="{05B30729-3F1C-46AA-B2AA-FE13BE5B7683}"/>
          </ac:grpSpMkLst>
        </pc:grpChg>
        <pc:picChg chg="mod">
          <ac:chgData name="David Sheard" userId="19c0242d34a4d94a" providerId="LiveId" clId="{417E7AE3-E192-44F6-B8E3-4F8A9F4C5136}" dt="2021-02-03T18:45:10.793" v="8870" actId="1076"/>
          <ac:picMkLst>
            <pc:docMk/>
            <pc:sldMk cId="3232962845" sldId="304"/>
            <ac:picMk id="5" creationId="{8D6F7AE2-58BE-4DB1-9D75-0E6FE1AFD1DC}"/>
          </ac:picMkLst>
        </pc:picChg>
        <pc:picChg chg="add mod modCrop">
          <ac:chgData name="David Sheard" userId="19c0242d34a4d94a" providerId="LiveId" clId="{417E7AE3-E192-44F6-B8E3-4F8A9F4C5136}" dt="2021-02-03T18:49:41.850" v="8920" actId="164"/>
          <ac:picMkLst>
            <pc:docMk/>
            <pc:sldMk cId="3232962845" sldId="304"/>
            <ac:picMk id="20" creationId="{13A677F7-2A19-4DA7-A7D2-71E0763E8BEF}"/>
          </ac:picMkLst>
        </pc:picChg>
        <pc:picChg chg="add mod modCrop">
          <ac:chgData name="David Sheard" userId="19c0242d34a4d94a" providerId="LiveId" clId="{417E7AE3-E192-44F6-B8E3-4F8A9F4C5136}" dt="2021-02-03T18:49:41.850" v="8920" actId="164"/>
          <ac:picMkLst>
            <pc:docMk/>
            <pc:sldMk cId="3232962845" sldId="304"/>
            <ac:picMk id="21" creationId="{A68BBBE5-FDFE-4E9C-B745-A669CE3443A9}"/>
          </ac:picMkLst>
        </pc:picChg>
        <pc:picChg chg="del">
          <ac:chgData name="David Sheard" userId="19c0242d34a4d94a" providerId="LiveId" clId="{417E7AE3-E192-44F6-B8E3-4F8A9F4C5136}" dt="2021-02-03T18:38:12.585" v="8730" actId="478"/>
          <ac:picMkLst>
            <pc:docMk/>
            <pc:sldMk cId="3232962845" sldId="304"/>
            <ac:picMk id="29" creationId="{818A8FB3-419D-463A-B4DE-3C58A4D0302C}"/>
          </ac:picMkLst>
        </pc:picChg>
        <pc:picChg chg="del">
          <ac:chgData name="David Sheard" userId="19c0242d34a4d94a" providerId="LiveId" clId="{417E7AE3-E192-44F6-B8E3-4F8A9F4C5136}" dt="2021-02-03T18:38:12.585" v="8730" actId="478"/>
          <ac:picMkLst>
            <pc:docMk/>
            <pc:sldMk cId="3232962845" sldId="304"/>
            <ac:picMk id="31" creationId="{12C13C5F-2D4C-4E7B-8CE4-4F83D209F1D9}"/>
          </ac:picMkLst>
        </pc:picChg>
        <pc:picChg chg="del">
          <ac:chgData name="David Sheard" userId="19c0242d34a4d94a" providerId="LiveId" clId="{417E7AE3-E192-44F6-B8E3-4F8A9F4C5136}" dt="2021-02-03T18:38:12.585" v="8730" actId="478"/>
          <ac:picMkLst>
            <pc:docMk/>
            <pc:sldMk cId="3232962845" sldId="304"/>
            <ac:picMk id="33" creationId="{E4FA701A-34C3-4C6B-958B-FF46BCC42D39}"/>
          </ac:picMkLst>
        </pc:picChg>
        <pc:picChg chg="del">
          <ac:chgData name="David Sheard" userId="19c0242d34a4d94a" providerId="LiveId" clId="{417E7AE3-E192-44F6-B8E3-4F8A9F4C5136}" dt="2021-02-03T18:38:02.703" v="8729" actId="478"/>
          <ac:picMkLst>
            <pc:docMk/>
            <pc:sldMk cId="3232962845" sldId="304"/>
            <ac:picMk id="35" creationId="{2D1D81ED-54DD-4195-BFEE-16920B98D069}"/>
          </ac:picMkLst>
        </pc:picChg>
        <pc:picChg chg="del">
          <ac:chgData name="David Sheard" userId="19c0242d34a4d94a" providerId="LiveId" clId="{417E7AE3-E192-44F6-B8E3-4F8A9F4C5136}" dt="2021-02-03T18:38:12.585" v="8730" actId="478"/>
          <ac:picMkLst>
            <pc:docMk/>
            <pc:sldMk cId="3232962845" sldId="304"/>
            <ac:picMk id="37" creationId="{6FA535CF-AF76-494F-AC2B-27C84AFB1F9D}"/>
          </ac:picMkLst>
        </pc:picChg>
        <pc:picChg chg="del">
          <ac:chgData name="David Sheard" userId="19c0242d34a4d94a" providerId="LiveId" clId="{417E7AE3-E192-44F6-B8E3-4F8A9F4C5136}" dt="2021-02-03T18:38:12.585" v="8730" actId="478"/>
          <ac:picMkLst>
            <pc:docMk/>
            <pc:sldMk cId="3232962845" sldId="304"/>
            <ac:picMk id="39" creationId="{3A98D68C-F241-4CFA-853B-E99AB6FAD99C}"/>
          </ac:picMkLst>
        </pc:picChg>
        <pc:picChg chg="del">
          <ac:chgData name="David Sheard" userId="19c0242d34a4d94a" providerId="LiveId" clId="{417E7AE3-E192-44F6-B8E3-4F8A9F4C5136}" dt="2021-02-03T18:38:12.585" v="8730" actId="478"/>
          <ac:picMkLst>
            <pc:docMk/>
            <pc:sldMk cId="3232962845" sldId="304"/>
            <ac:picMk id="41" creationId="{B5A6D9BD-3E70-4603-956F-975698190462}"/>
          </ac:picMkLst>
        </pc:picChg>
        <pc:picChg chg="del">
          <ac:chgData name="David Sheard" userId="19c0242d34a4d94a" providerId="LiveId" clId="{417E7AE3-E192-44F6-B8E3-4F8A9F4C5136}" dt="2021-02-03T18:38:12.585" v="8730" actId="478"/>
          <ac:picMkLst>
            <pc:docMk/>
            <pc:sldMk cId="3232962845" sldId="304"/>
            <ac:picMk id="43" creationId="{3C34779F-17ED-460C-B9FB-9F9D1BD727B7}"/>
          </ac:picMkLst>
        </pc:picChg>
        <pc:cxnChg chg="mod">
          <ac:chgData name="David Sheard" userId="19c0242d34a4d94a" providerId="LiveId" clId="{417E7AE3-E192-44F6-B8E3-4F8A9F4C5136}" dt="2021-02-03T20:12:45.266" v="9021" actId="164"/>
          <ac:cxnSpMkLst>
            <pc:docMk/>
            <pc:sldMk cId="3232962845" sldId="304"/>
            <ac:cxnSpMk id="6" creationId="{4FAE8326-CC45-4333-B17B-A1E489D7B9D8}"/>
          </ac:cxnSpMkLst>
        </pc:cxnChg>
      </pc:sldChg>
      <pc:sldChg chg="addSp delSp modSp add mod replId modTransition modAnim">
        <pc:chgData name="David Sheard" userId="19c0242d34a4d94a" providerId="LiveId" clId="{417E7AE3-E192-44F6-B8E3-4F8A9F4C5136}" dt="2021-02-03T20:13:33.897" v="9028"/>
        <pc:sldMkLst>
          <pc:docMk/>
          <pc:sldMk cId="1908174782" sldId="305"/>
        </pc:sldMkLst>
        <pc:spChg chg="add mod">
          <ac:chgData name="David Sheard" userId="19c0242d34a4d94a" providerId="LiveId" clId="{417E7AE3-E192-44F6-B8E3-4F8A9F4C5136}" dt="2021-02-03T18:53:02.384" v="8940" actId="14861"/>
          <ac:spMkLst>
            <pc:docMk/>
            <pc:sldMk cId="1908174782" sldId="305"/>
            <ac:spMk id="4" creationId="{636BBE25-EFB4-40C6-A18B-C407410E9685}"/>
          </ac:spMkLst>
        </pc:spChg>
        <pc:spChg chg="mod">
          <ac:chgData name="David Sheard" userId="19c0242d34a4d94a" providerId="LiveId" clId="{417E7AE3-E192-44F6-B8E3-4F8A9F4C5136}" dt="2021-02-03T18:43:45.039" v="8857" actId="20577"/>
          <ac:spMkLst>
            <pc:docMk/>
            <pc:sldMk cId="1908174782" sldId="305"/>
            <ac:spMk id="7" creationId="{B7E4B821-CEEE-4237-99B8-B4B953A4F92A}"/>
          </ac:spMkLst>
        </pc:spChg>
        <pc:picChg chg="add del mod">
          <ac:chgData name="David Sheard" userId="19c0242d34a4d94a" providerId="LiveId" clId="{417E7AE3-E192-44F6-B8E3-4F8A9F4C5136}" dt="2021-02-03T18:40:25.334" v="8777" actId="478"/>
          <ac:picMkLst>
            <pc:docMk/>
            <pc:sldMk cId="1908174782" sldId="305"/>
            <ac:picMk id="16" creationId="{7B887254-6424-48A4-8E02-933CB7BE349B}"/>
          </ac:picMkLst>
        </pc:picChg>
        <pc:picChg chg="del">
          <ac:chgData name="David Sheard" userId="19c0242d34a4d94a" providerId="LiveId" clId="{417E7AE3-E192-44F6-B8E3-4F8A9F4C5136}" dt="2021-02-03T18:39:51.789" v="8761" actId="478"/>
          <ac:picMkLst>
            <pc:docMk/>
            <pc:sldMk cId="1908174782" sldId="305"/>
            <ac:picMk id="27" creationId="{239837A2-C224-4D59-8A0A-950547C2B472}"/>
          </ac:picMkLst>
        </pc:picChg>
        <pc:picChg chg="del">
          <ac:chgData name="David Sheard" userId="19c0242d34a4d94a" providerId="LiveId" clId="{417E7AE3-E192-44F6-B8E3-4F8A9F4C5136}" dt="2021-02-03T18:42:55.755" v="8844" actId="478"/>
          <ac:picMkLst>
            <pc:docMk/>
            <pc:sldMk cId="1908174782" sldId="305"/>
            <ac:picMk id="29" creationId="{818A8FB3-419D-463A-B4DE-3C58A4D0302C}"/>
          </ac:picMkLst>
        </pc:picChg>
        <pc:picChg chg="del">
          <ac:chgData name="David Sheard" userId="19c0242d34a4d94a" providerId="LiveId" clId="{417E7AE3-E192-44F6-B8E3-4F8A9F4C5136}" dt="2021-02-03T18:42:55.755" v="8844" actId="478"/>
          <ac:picMkLst>
            <pc:docMk/>
            <pc:sldMk cId="1908174782" sldId="305"/>
            <ac:picMk id="31" creationId="{12C13C5F-2D4C-4E7B-8CE4-4F83D209F1D9}"/>
          </ac:picMkLst>
        </pc:picChg>
        <pc:picChg chg="del">
          <ac:chgData name="David Sheard" userId="19c0242d34a4d94a" providerId="LiveId" clId="{417E7AE3-E192-44F6-B8E3-4F8A9F4C5136}" dt="2021-02-03T18:42:55.755" v="8844" actId="478"/>
          <ac:picMkLst>
            <pc:docMk/>
            <pc:sldMk cId="1908174782" sldId="305"/>
            <ac:picMk id="33" creationId="{E4FA701A-34C3-4C6B-958B-FF46BCC42D39}"/>
          </ac:picMkLst>
        </pc:picChg>
        <pc:picChg chg="del">
          <ac:chgData name="David Sheard" userId="19c0242d34a4d94a" providerId="LiveId" clId="{417E7AE3-E192-44F6-B8E3-4F8A9F4C5136}" dt="2021-02-03T18:42:55.755" v="8844" actId="478"/>
          <ac:picMkLst>
            <pc:docMk/>
            <pc:sldMk cId="1908174782" sldId="305"/>
            <ac:picMk id="35" creationId="{2D1D81ED-54DD-4195-BFEE-16920B98D069}"/>
          </ac:picMkLst>
        </pc:picChg>
        <pc:picChg chg="del">
          <ac:chgData name="David Sheard" userId="19c0242d34a4d94a" providerId="LiveId" clId="{417E7AE3-E192-44F6-B8E3-4F8A9F4C5136}" dt="2021-02-03T18:42:55.755" v="8844" actId="478"/>
          <ac:picMkLst>
            <pc:docMk/>
            <pc:sldMk cId="1908174782" sldId="305"/>
            <ac:picMk id="37" creationId="{6FA535CF-AF76-494F-AC2B-27C84AFB1F9D}"/>
          </ac:picMkLst>
        </pc:picChg>
        <pc:picChg chg="mod">
          <ac:chgData name="David Sheard" userId="19c0242d34a4d94a" providerId="LiveId" clId="{417E7AE3-E192-44F6-B8E3-4F8A9F4C5136}" dt="2021-02-03T18:40:22.809" v="8776" actId="1038"/>
          <ac:picMkLst>
            <pc:docMk/>
            <pc:sldMk cId="1908174782" sldId="305"/>
            <ac:picMk id="39" creationId="{3A98D68C-F241-4CFA-853B-E99AB6FAD99C}"/>
          </ac:picMkLst>
        </pc:picChg>
        <pc:picChg chg="del">
          <ac:chgData name="David Sheard" userId="19c0242d34a4d94a" providerId="LiveId" clId="{417E7AE3-E192-44F6-B8E3-4F8A9F4C5136}" dt="2021-02-03T18:40:14.749" v="8764" actId="478"/>
          <ac:picMkLst>
            <pc:docMk/>
            <pc:sldMk cId="1908174782" sldId="305"/>
            <ac:picMk id="41" creationId="{B5A6D9BD-3E70-4603-956F-975698190462}"/>
          </ac:picMkLst>
        </pc:picChg>
        <pc:picChg chg="del">
          <ac:chgData name="David Sheard" userId="19c0242d34a4d94a" providerId="LiveId" clId="{417E7AE3-E192-44F6-B8E3-4F8A9F4C5136}" dt="2021-02-03T18:40:13.590" v="8763" actId="478"/>
          <ac:picMkLst>
            <pc:docMk/>
            <pc:sldMk cId="1908174782" sldId="305"/>
            <ac:picMk id="43" creationId="{3C34779F-17ED-460C-B9FB-9F9D1BD727B7}"/>
          </ac:picMkLst>
        </pc:picChg>
      </pc:sldChg>
      <pc:sldChg chg="addSp delSp modSp add mod modTransition modAnim">
        <pc:chgData name="David Sheard" userId="19c0242d34a4d94a" providerId="LiveId" clId="{417E7AE3-E192-44F6-B8E3-4F8A9F4C5136}" dt="2021-02-03T20:13:38.942" v="9029"/>
        <pc:sldMkLst>
          <pc:docMk/>
          <pc:sldMk cId="1801433637" sldId="306"/>
        </pc:sldMkLst>
        <pc:spChg chg="add mod">
          <ac:chgData name="David Sheard" userId="19c0242d34a4d94a" providerId="LiveId" clId="{417E7AE3-E192-44F6-B8E3-4F8A9F4C5136}" dt="2021-02-03T18:53:50.734" v="8943" actId="14861"/>
          <ac:spMkLst>
            <pc:docMk/>
            <pc:sldMk cId="1801433637" sldId="306"/>
            <ac:spMk id="4" creationId="{101CEE50-A9AB-420D-AFBC-0F46C27927C6}"/>
          </ac:spMkLst>
        </pc:spChg>
        <pc:spChg chg="mod">
          <ac:chgData name="David Sheard" userId="19c0242d34a4d94a" providerId="LiveId" clId="{417E7AE3-E192-44F6-B8E3-4F8A9F4C5136}" dt="2021-02-03T18:43:49.059" v="8859" actId="20577"/>
          <ac:spMkLst>
            <pc:docMk/>
            <pc:sldMk cId="1801433637" sldId="306"/>
            <ac:spMk id="7" creationId="{B7E4B821-CEEE-4237-99B8-B4B953A4F92A}"/>
          </ac:spMkLst>
        </pc:spChg>
        <pc:picChg chg="add del mod">
          <ac:chgData name="David Sheard" userId="19c0242d34a4d94a" providerId="LiveId" clId="{417E7AE3-E192-44F6-B8E3-4F8A9F4C5136}" dt="2021-02-03T18:40:39.292" v="8785" actId="478"/>
          <ac:picMkLst>
            <pc:docMk/>
            <pc:sldMk cId="1801433637" sldId="306"/>
            <ac:picMk id="16" creationId="{4A1DFB9D-E7F2-4058-BAD1-D35BEB9DDAE6}"/>
          </ac:picMkLst>
        </pc:picChg>
        <pc:picChg chg="del">
          <ac:chgData name="David Sheard" userId="19c0242d34a4d94a" providerId="LiveId" clId="{417E7AE3-E192-44F6-B8E3-4F8A9F4C5136}" dt="2021-02-03T18:40:29.496" v="8778" actId="478"/>
          <ac:picMkLst>
            <pc:docMk/>
            <pc:sldMk cId="1801433637" sldId="306"/>
            <ac:picMk id="27" creationId="{239837A2-C224-4D59-8A0A-950547C2B472}"/>
          </ac:picMkLst>
        </pc:picChg>
        <pc:picChg chg="del">
          <ac:chgData name="David Sheard" userId="19c0242d34a4d94a" providerId="LiveId" clId="{417E7AE3-E192-44F6-B8E3-4F8A9F4C5136}" dt="2021-02-03T18:42:51.233" v="8843" actId="478"/>
          <ac:picMkLst>
            <pc:docMk/>
            <pc:sldMk cId="1801433637" sldId="306"/>
            <ac:picMk id="29" creationId="{818A8FB3-419D-463A-B4DE-3C58A4D0302C}"/>
          </ac:picMkLst>
        </pc:picChg>
        <pc:picChg chg="del">
          <ac:chgData name="David Sheard" userId="19c0242d34a4d94a" providerId="LiveId" clId="{417E7AE3-E192-44F6-B8E3-4F8A9F4C5136}" dt="2021-02-03T18:43:05.113" v="8847" actId="478"/>
          <ac:picMkLst>
            <pc:docMk/>
            <pc:sldMk cId="1801433637" sldId="306"/>
            <ac:picMk id="31" creationId="{12C13C5F-2D4C-4E7B-8CE4-4F83D209F1D9}"/>
          </ac:picMkLst>
        </pc:picChg>
        <pc:picChg chg="del">
          <ac:chgData name="David Sheard" userId="19c0242d34a4d94a" providerId="LiveId" clId="{417E7AE3-E192-44F6-B8E3-4F8A9F4C5136}" dt="2021-02-03T18:43:04.050" v="8846" actId="478"/>
          <ac:picMkLst>
            <pc:docMk/>
            <pc:sldMk cId="1801433637" sldId="306"/>
            <ac:picMk id="33" creationId="{E4FA701A-34C3-4C6B-958B-FF46BCC42D39}"/>
          </ac:picMkLst>
        </pc:picChg>
        <pc:picChg chg="del">
          <ac:chgData name="David Sheard" userId="19c0242d34a4d94a" providerId="LiveId" clId="{417E7AE3-E192-44F6-B8E3-4F8A9F4C5136}" dt="2021-02-03T18:42:51.233" v="8843" actId="478"/>
          <ac:picMkLst>
            <pc:docMk/>
            <pc:sldMk cId="1801433637" sldId="306"/>
            <ac:picMk id="35" creationId="{2D1D81ED-54DD-4195-BFEE-16920B98D069}"/>
          </ac:picMkLst>
        </pc:picChg>
        <pc:picChg chg="mod">
          <ac:chgData name="David Sheard" userId="19c0242d34a4d94a" providerId="LiveId" clId="{417E7AE3-E192-44F6-B8E3-4F8A9F4C5136}" dt="2021-02-03T18:40:37.327" v="8784" actId="1036"/>
          <ac:picMkLst>
            <pc:docMk/>
            <pc:sldMk cId="1801433637" sldId="306"/>
            <ac:picMk id="37" creationId="{6FA535CF-AF76-494F-AC2B-27C84AFB1F9D}"/>
          </ac:picMkLst>
        </pc:picChg>
        <pc:picChg chg="del">
          <ac:chgData name="David Sheard" userId="19c0242d34a4d94a" providerId="LiveId" clId="{417E7AE3-E192-44F6-B8E3-4F8A9F4C5136}" dt="2021-02-03T18:42:51.233" v="8843" actId="478"/>
          <ac:picMkLst>
            <pc:docMk/>
            <pc:sldMk cId="1801433637" sldId="306"/>
            <ac:picMk id="39" creationId="{3A98D68C-F241-4CFA-853B-E99AB6FAD99C}"/>
          </ac:picMkLst>
        </pc:picChg>
        <pc:picChg chg="del">
          <ac:chgData name="David Sheard" userId="19c0242d34a4d94a" providerId="LiveId" clId="{417E7AE3-E192-44F6-B8E3-4F8A9F4C5136}" dt="2021-02-03T18:42:51.233" v="8843" actId="478"/>
          <ac:picMkLst>
            <pc:docMk/>
            <pc:sldMk cId="1801433637" sldId="306"/>
            <ac:picMk id="41" creationId="{B5A6D9BD-3E70-4603-956F-975698190462}"/>
          </ac:picMkLst>
        </pc:picChg>
        <pc:picChg chg="del">
          <ac:chgData name="David Sheard" userId="19c0242d34a4d94a" providerId="LiveId" clId="{417E7AE3-E192-44F6-B8E3-4F8A9F4C5136}" dt="2021-02-03T18:42:51.233" v="8843" actId="478"/>
          <ac:picMkLst>
            <pc:docMk/>
            <pc:sldMk cId="1801433637" sldId="306"/>
            <ac:picMk id="43" creationId="{3C34779F-17ED-460C-B9FB-9F9D1BD727B7}"/>
          </ac:picMkLst>
        </pc:picChg>
      </pc:sldChg>
      <pc:sldChg chg="addSp delSp modSp add mod replId modTransition modAnim">
        <pc:chgData name="David Sheard" userId="19c0242d34a4d94a" providerId="LiveId" clId="{417E7AE3-E192-44F6-B8E3-4F8A9F4C5136}" dt="2021-02-03T20:13:44.058" v="9030"/>
        <pc:sldMkLst>
          <pc:docMk/>
          <pc:sldMk cId="2258121880" sldId="307"/>
        </pc:sldMkLst>
        <pc:spChg chg="add mod">
          <ac:chgData name="David Sheard" userId="19c0242d34a4d94a" providerId="LiveId" clId="{417E7AE3-E192-44F6-B8E3-4F8A9F4C5136}" dt="2021-02-03T18:54:25.513" v="8946" actId="14861"/>
          <ac:spMkLst>
            <pc:docMk/>
            <pc:sldMk cId="2258121880" sldId="307"/>
            <ac:spMk id="4" creationId="{FC008E90-412F-4D76-A37D-0CFA3D3B44DC}"/>
          </ac:spMkLst>
        </pc:spChg>
        <pc:spChg chg="mod">
          <ac:chgData name="David Sheard" userId="19c0242d34a4d94a" providerId="LiveId" clId="{417E7AE3-E192-44F6-B8E3-4F8A9F4C5136}" dt="2021-02-03T18:43:52.623" v="8861" actId="20577"/>
          <ac:spMkLst>
            <pc:docMk/>
            <pc:sldMk cId="2258121880" sldId="307"/>
            <ac:spMk id="7" creationId="{B7E4B821-CEEE-4237-99B8-B4B953A4F92A}"/>
          </ac:spMkLst>
        </pc:spChg>
        <pc:picChg chg="add del mod">
          <ac:chgData name="David Sheard" userId="19c0242d34a4d94a" providerId="LiveId" clId="{417E7AE3-E192-44F6-B8E3-4F8A9F4C5136}" dt="2021-02-03T18:41:08.676" v="8799" actId="478"/>
          <ac:picMkLst>
            <pc:docMk/>
            <pc:sldMk cId="2258121880" sldId="307"/>
            <ac:picMk id="16" creationId="{2407290A-51A3-40E1-A821-C0F6AFE70F0C}"/>
          </ac:picMkLst>
        </pc:picChg>
        <pc:picChg chg="del">
          <ac:chgData name="David Sheard" userId="19c0242d34a4d94a" providerId="LiveId" clId="{417E7AE3-E192-44F6-B8E3-4F8A9F4C5136}" dt="2021-02-03T18:40:43.464" v="8786" actId="478"/>
          <ac:picMkLst>
            <pc:docMk/>
            <pc:sldMk cId="2258121880" sldId="307"/>
            <ac:picMk id="27" creationId="{239837A2-C224-4D59-8A0A-950547C2B472}"/>
          </ac:picMkLst>
        </pc:picChg>
        <pc:picChg chg="del">
          <ac:chgData name="David Sheard" userId="19c0242d34a4d94a" providerId="LiveId" clId="{417E7AE3-E192-44F6-B8E3-4F8A9F4C5136}" dt="2021-02-03T18:42:47.749" v="8842" actId="478"/>
          <ac:picMkLst>
            <pc:docMk/>
            <pc:sldMk cId="2258121880" sldId="307"/>
            <ac:picMk id="29" creationId="{818A8FB3-419D-463A-B4DE-3C58A4D0302C}"/>
          </ac:picMkLst>
        </pc:picChg>
        <pc:picChg chg="del">
          <ac:chgData name="David Sheard" userId="19c0242d34a4d94a" providerId="LiveId" clId="{417E7AE3-E192-44F6-B8E3-4F8A9F4C5136}" dt="2021-02-03T18:42:47.749" v="8842" actId="478"/>
          <ac:picMkLst>
            <pc:docMk/>
            <pc:sldMk cId="2258121880" sldId="307"/>
            <ac:picMk id="31" creationId="{12C13C5F-2D4C-4E7B-8CE4-4F83D209F1D9}"/>
          </ac:picMkLst>
        </pc:picChg>
        <pc:picChg chg="del">
          <ac:chgData name="David Sheard" userId="19c0242d34a4d94a" providerId="LiveId" clId="{417E7AE3-E192-44F6-B8E3-4F8A9F4C5136}" dt="2021-02-03T18:42:47.749" v="8842" actId="478"/>
          <ac:picMkLst>
            <pc:docMk/>
            <pc:sldMk cId="2258121880" sldId="307"/>
            <ac:picMk id="33" creationId="{E4FA701A-34C3-4C6B-958B-FF46BCC42D39}"/>
          </ac:picMkLst>
        </pc:picChg>
        <pc:picChg chg="mod">
          <ac:chgData name="David Sheard" userId="19c0242d34a4d94a" providerId="LiveId" clId="{417E7AE3-E192-44F6-B8E3-4F8A9F4C5136}" dt="2021-02-03T18:41:06.218" v="8798" actId="1036"/>
          <ac:picMkLst>
            <pc:docMk/>
            <pc:sldMk cId="2258121880" sldId="307"/>
            <ac:picMk id="35" creationId="{2D1D81ED-54DD-4195-BFEE-16920B98D069}"/>
          </ac:picMkLst>
        </pc:picChg>
        <pc:picChg chg="del">
          <ac:chgData name="David Sheard" userId="19c0242d34a4d94a" providerId="LiveId" clId="{417E7AE3-E192-44F6-B8E3-4F8A9F4C5136}" dt="2021-02-03T18:42:47.749" v="8842" actId="478"/>
          <ac:picMkLst>
            <pc:docMk/>
            <pc:sldMk cId="2258121880" sldId="307"/>
            <ac:picMk id="37" creationId="{6FA535CF-AF76-494F-AC2B-27C84AFB1F9D}"/>
          </ac:picMkLst>
        </pc:picChg>
        <pc:picChg chg="del">
          <ac:chgData name="David Sheard" userId="19c0242d34a4d94a" providerId="LiveId" clId="{417E7AE3-E192-44F6-B8E3-4F8A9F4C5136}" dt="2021-02-03T18:42:47.749" v="8842" actId="478"/>
          <ac:picMkLst>
            <pc:docMk/>
            <pc:sldMk cId="2258121880" sldId="307"/>
            <ac:picMk id="39" creationId="{3A98D68C-F241-4CFA-853B-E99AB6FAD99C}"/>
          </ac:picMkLst>
        </pc:picChg>
        <pc:picChg chg="del">
          <ac:chgData name="David Sheard" userId="19c0242d34a4d94a" providerId="LiveId" clId="{417E7AE3-E192-44F6-B8E3-4F8A9F4C5136}" dt="2021-02-03T18:42:47.749" v="8842" actId="478"/>
          <ac:picMkLst>
            <pc:docMk/>
            <pc:sldMk cId="2258121880" sldId="307"/>
            <ac:picMk id="41" creationId="{B5A6D9BD-3E70-4603-956F-975698190462}"/>
          </ac:picMkLst>
        </pc:picChg>
        <pc:picChg chg="del">
          <ac:chgData name="David Sheard" userId="19c0242d34a4d94a" providerId="LiveId" clId="{417E7AE3-E192-44F6-B8E3-4F8A9F4C5136}" dt="2021-02-03T18:42:47.749" v="8842" actId="478"/>
          <ac:picMkLst>
            <pc:docMk/>
            <pc:sldMk cId="2258121880" sldId="307"/>
            <ac:picMk id="43" creationId="{3C34779F-17ED-460C-B9FB-9F9D1BD727B7}"/>
          </ac:picMkLst>
        </pc:picChg>
      </pc:sldChg>
      <pc:sldChg chg="addSp delSp modSp add mod replId modTransition modAnim">
        <pc:chgData name="David Sheard" userId="19c0242d34a4d94a" providerId="LiveId" clId="{417E7AE3-E192-44F6-B8E3-4F8A9F4C5136}" dt="2021-02-03T20:13:49.106" v="9031"/>
        <pc:sldMkLst>
          <pc:docMk/>
          <pc:sldMk cId="475081101" sldId="308"/>
        </pc:sldMkLst>
        <pc:spChg chg="add del">
          <ac:chgData name="David Sheard" userId="19c0242d34a4d94a" providerId="LiveId" clId="{417E7AE3-E192-44F6-B8E3-4F8A9F4C5136}" dt="2021-02-03T18:56:57.016" v="8948" actId="11529"/>
          <ac:spMkLst>
            <pc:docMk/>
            <pc:sldMk cId="475081101" sldId="308"/>
            <ac:spMk id="4" creationId="{AE2F35B1-6601-4747-ABF9-657ED46723A3}"/>
          </ac:spMkLst>
        </pc:spChg>
        <pc:spChg chg="mod">
          <ac:chgData name="David Sheard" userId="19c0242d34a4d94a" providerId="LiveId" clId="{417E7AE3-E192-44F6-B8E3-4F8A9F4C5136}" dt="2021-02-03T18:43:59.243" v="8863" actId="20577"/>
          <ac:spMkLst>
            <pc:docMk/>
            <pc:sldMk cId="475081101" sldId="308"/>
            <ac:spMk id="7" creationId="{B7E4B821-CEEE-4237-99B8-B4B953A4F92A}"/>
          </ac:spMkLst>
        </pc:spChg>
        <pc:spChg chg="add mod">
          <ac:chgData name="David Sheard" userId="19c0242d34a4d94a" providerId="LiveId" clId="{417E7AE3-E192-44F6-B8E3-4F8A9F4C5136}" dt="2021-02-03T18:57:26.989" v="8951" actId="14861"/>
          <ac:spMkLst>
            <pc:docMk/>
            <pc:sldMk cId="475081101" sldId="308"/>
            <ac:spMk id="8" creationId="{14DC6CEA-71B0-4F0A-9D13-FB84E5209B1B}"/>
          </ac:spMkLst>
        </pc:spChg>
        <pc:picChg chg="add del mod">
          <ac:chgData name="David Sheard" userId="19c0242d34a4d94a" providerId="LiveId" clId="{417E7AE3-E192-44F6-B8E3-4F8A9F4C5136}" dt="2021-02-03T18:41:37.270" v="8817" actId="478"/>
          <ac:picMkLst>
            <pc:docMk/>
            <pc:sldMk cId="475081101" sldId="308"/>
            <ac:picMk id="16" creationId="{2C8555B1-1A28-46DE-8CF9-FA61A6A14172}"/>
          </ac:picMkLst>
        </pc:picChg>
        <pc:picChg chg="del">
          <ac:chgData name="David Sheard" userId="19c0242d34a4d94a" providerId="LiveId" clId="{417E7AE3-E192-44F6-B8E3-4F8A9F4C5136}" dt="2021-02-03T18:41:14.613" v="8800" actId="478"/>
          <ac:picMkLst>
            <pc:docMk/>
            <pc:sldMk cId="475081101" sldId="308"/>
            <ac:picMk id="27" creationId="{239837A2-C224-4D59-8A0A-950547C2B472}"/>
          </ac:picMkLst>
        </pc:picChg>
        <pc:picChg chg="del">
          <ac:chgData name="David Sheard" userId="19c0242d34a4d94a" providerId="LiveId" clId="{417E7AE3-E192-44F6-B8E3-4F8A9F4C5136}" dt="2021-02-03T18:42:42.235" v="8840" actId="478"/>
          <ac:picMkLst>
            <pc:docMk/>
            <pc:sldMk cId="475081101" sldId="308"/>
            <ac:picMk id="29" creationId="{818A8FB3-419D-463A-B4DE-3C58A4D0302C}"/>
          </ac:picMkLst>
        </pc:picChg>
        <pc:picChg chg="del">
          <ac:chgData name="David Sheard" userId="19c0242d34a4d94a" providerId="LiveId" clId="{417E7AE3-E192-44F6-B8E3-4F8A9F4C5136}" dt="2021-02-03T18:42:43.693" v="8841" actId="478"/>
          <ac:picMkLst>
            <pc:docMk/>
            <pc:sldMk cId="475081101" sldId="308"/>
            <ac:picMk id="31" creationId="{12C13C5F-2D4C-4E7B-8CE4-4F83D209F1D9}"/>
          </ac:picMkLst>
        </pc:picChg>
        <pc:picChg chg="mod">
          <ac:chgData name="David Sheard" userId="19c0242d34a4d94a" providerId="LiveId" clId="{417E7AE3-E192-44F6-B8E3-4F8A9F4C5136}" dt="2021-02-03T18:41:35.265" v="8816" actId="1035"/>
          <ac:picMkLst>
            <pc:docMk/>
            <pc:sldMk cId="475081101" sldId="308"/>
            <ac:picMk id="33" creationId="{E4FA701A-34C3-4C6B-958B-FF46BCC42D39}"/>
          </ac:picMkLst>
        </pc:picChg>
        <pc:picChg chg="del">
          <ac:chgData name="David Sheard" userId="19c0242d34a4d94a" providerId="LiveId" clId="{417E7AE3-E192-44F6-B8E3-4F8A9F4C5136}" dt="2021-02-03T18:42:42.235" v="8840" actId="478"/>
          <ac:picMkLst>
            <pc:docMk/>
            <pc:sldMk cId="475081101" sldId="308"/>
            <ac:picMk id="35" creationId="{2D1D81ED-54DD-4195-BFEE-16920B98D069}"/>
          </ac:picMkLst>
        </pc:picChg>
        <pc:picChg chg="del">
          <ac:chgData name="David Sheard" userId="19c0242d34a4d94a" providerId="LiveId" clId="{417E7AE3-E192-44F6-B8E3-4F8A9F4C5136}" dt="2021-02-03T18:41:39.558" v="8818" actId="478"/>
          <ac:picMkLst>
            <pc:docMk/>
            <pc:sldMk cId="475081101" sldId="308"/>
            <ac:picMk id="37" creationId="{6FA535CF-AF76-494F-AC2B-27C84AFB1F9D}"/>
          </ac:picMkLst>
        </pc:picChg>
        <pc:picChg chg="del">
          <ac:chgData name="David Sheard" userId="19c0242d34a4d94a" providerId="LiveId" clId="{417E7AE3-E192-44F6-B8E3-4F8A9F4C5136}" dt="2021-02-03T18:42:42.235" v="8840" actId="478"/>
          <ac:picMkLst>
            <pc:docMk/>
            <pc:sldMk cId="475081101" sldId="308"/>
            <ac:picMk id="39" creationId="{3A98D68C-F241-4CFA-853B-E99AB6FAD99C}"/>
          </ac:picMkLst>
        </pc:picChg>
        <pc:picChg chg="del">
          <ac:chgData name="David Sheard" userId="19c0242d34a4d94a" providerId="LiveId" clId="{417E7AE3-E192-44F6-B8E3-4F8A9F4C5136}" dt="2021-02-03T18:42:42.235" v="8840" actId="478"/>
          <ac:picMkLst>
            <pc:docMk/>
            <pc:sldMk cId="475081101" sldId="308"/>
            <ac:picMk id="41" creationId="{B5A6D9BD-3E70-4603-956F-975698190462}"/>
          </ac:picMkLst>
        </pc:picChg>
        <pc:picChg chg="del mod">
          <ac:chgData name="David Sheard" userId="19c0242d34a4d94a" providerId="LiveId" clId="{417E7AE3-E192-44F6-B8E3-4F8A9F4C5136}" dt="2021-02-03T18:41:22.253" v="8803" actId="478"/>
          <ac:picMkLst>
            <pc:docMk/>
            <pc:sldMk cId="475081101" sldId="308"/>
            <ac:picMk id="43" creationId="{3C34779F-17ED-460C-B9FB-9F9D1BD727B7}"/>
          </ac:picMkLst>
        </pc:picChg>
      </pc:sldChg>
      <pc:sldChg chg="addSp delSp modSp add mod replId modTransition modAnim">
        <pc:chgData name="David Sheard" userId="19c0242d34a4d94a" providerId="LiveId" clId="{417E7AE3-E192-44F6-B8E3-4F8A9F4C5136}" dt="2021-02-03T20:44:52.277" v="9297" actId="164"/>
        <pc:sldMkLst>
          <pc:docMk/>
          <pc:sldMk cId="3330035969" sldId="309"/>
        </pc:sldMkLst>
        <pc:spChg chg="add mod">
          <ac:chgData name="David Sheard" userId="19c0242d34a4d94a" providerId="LiveId" clId="{417E7AE3-E192-44F6-B8E3-4F8A9F4C5136}" dt="2021-02-03T18:58:13" v="8954" actId="14861"/>
          <ac:spMkLst>
            <pc:docMk/>
            <pc:sldMk cId="3330035969" sldId="309"/>
            <ac:spMk id="4" creationId="{20757B33-FABF-4A6B-BDBE-E36DAE151D02}"/>
          </ac:spMkLst>
        </pc:spChg>
        <pc:spChg chg="mod">
          <ac:chgData name="David Sheard" userId="19c0242d34a4d94a" providerId="LiveId" clId="{417E7AE3-E192-44F6-B8E3-4F8A9F4C5136}" dt="2021-02-03T20:44:52.277" v="9297" actId="164"/>
          <ac:spMkLst>
            <pc:docMk/>
            <pc:sldMk cId="3330035969" sldId="309"/>
            <ac:spMk id="7" creationId="{B7E4B821-CEEE-4237-99B8-B4B953A4F92A}"/>
          </ac:spMkLst>
        </pc:spChg>
        <pc:grpChg chg="add mod">
          <ac:chgData name="David Sheard" userId="19c0242d34a4d94a" providerId="LiveId" clId="{417E7AE3-E192-44F6-B8E3-4F8A9F4C5136}" dt="2021-02-03T20:44:52.277" v="9297" actId="164"/>
          <ac:grpSpMkLst>
            <pc:docMk/>
            <pc:sldMk cId="3330035969" sldId="309"/>
            <ac:grpSpMk id="8" creationId="{743B9ACE-F8B2-44D9-8A14-0FF01546E8B3}"/>
          </ac:grpSpMkLst>
        </pc:grpChg>
        <pc:picChg chg="add del mod">
          <ac:chgData name="David Sheard" userId="19c0242d34a4d94a" providerId="LiveId" clId="{417E7AE3-E192-44F6-B8E3-4F8A9F4C5136}" dt="2021-02-03T18:41:55.835" v="8830" actId="478"/>
          <ac:picMkLst>
            <pc:docMk/>
            <pc:sldMk cId="3330035969" sldId="309"/>
            <ac:picMk id="16" creationId="{1BEBCB6A-0CB8-4432-99B5-E54F5CA32F50}"/>
          </ac:picMkLst>
        </pc:picChg>
        <pc:picChg chg="del">
          <ac:chgData name="David Sheard" userId="19c0242d34a4d94a" providerId="LiveId" clId="{417E7AE3-E192-44F6-B8E3-4F8A9F4C5136}" dt="2021-02-03T18:41:42.990" v="8819" actId="478"/>
          <ac:picMkLst>
            <pc:docMk/>
            <pc:sldMk cId="3330035969" sldId="309"/>
            <ac:picMk id="27" creationId="{239837A2-C224-4D59-8A0A-950547C2B472}"/>
          </ac:picMkLst>
        </pc:picChg>
        <pc:picChg chg="del">
          <ac:chgData name="David Sheard" userId="19c0242d34a4d94a" providerId="LiveId" clId="{417E7AE3-E192-44F6-B8E3-4F8A9F4C5136}" dt="2021-02-03T18:42:37.412" v="8839" actId="478"/>
          <ac:picMkLst>
            <pc:docMk/>
            <pc:sldMk cId="3330035969" sldId="309"/>
            <ac:picMk id="29" creationId="{818A8FB3-419D-463A-B4DE-3C58A4D0302C}"/>
          </ac:picMkLst>
        </pc:picChg>
        <pc:picChg chg="mod">
          <ac:chgData name="David Sheard" userId="19c0242d34a4d94a" providerId="LiveId" clId="{417E7AE3-E192-44F6-B8E3-4F8A9F4C5136}" dt="2021-02-03T18:41:54.160" v="8829" actId="1035"/>
          <ac:picMkLst>
            <pc:docMk/>
            <pc:sldMk cId="3330035969" sldId="309"/>
            <ac:picMk id="31" creationId="{12C13C5F-2D4C-4E7B-8CE4-4F83D209F1D9}"/>
          </ac:picMkLst>
        </pc:picChg>
        <pc:picChg chg="del">
          <ac:chgData name="David Sheard" userId="19c0242d34a4d94a" providerId="LiveId" clId="{417E7AE3-E192-44F6-B8E3-4F8A9F4C5136}" dt="2021-02-03T18:42:36.029" v="8838" actId="478"/>
          <ac:picMkLst>
            <pc:docMk/>
            <pc:sldMk cId="3330035969" sldId="309"/>
            <ac:picMk id="33" creationId="{E4FA701A-34C3-4C6B-958B-FF46BCC42D39}"/>
          </ac:picMkLst>
        </pc:picChg>
        <pc:picChg chg="del">
          <ac:chgData name="David Sheard" userId="19c0242d34a4d94a" providerId="LiveId" clId="{417E7AE3-E192-44F6-B8E3-4F8A9F4C5136}" dt="2021-02-03T18:42:36.029" v="8838" actId="478"/>
          <ac:picMkLst>
            <pc:docMk/>
            <pc:sldMk cId="3330035969" sldId="309"/>
            <ac:picMk id="35" creationId="{2D1D81ED-54DD-4195-BFEE-16920B98D069}"/>
          </ac:picMkLst>
        </pc:picChg>
        <pc:picChg chg="del">
          <ac:chgData name="David Sheard" userId="19c0242d34a4d94a" providerId="LiveId" clId="{417E7AE3-E192-44F6-B8E3-4F8A9F4C5136}" dt="2021-02-03T18:42:36.029" v="8838" actId="478"/>
          <ac:picMkLst>
            <pc:docMk/>
            <pc:sldMk cId="3330035969" sldId="309"/>
            <ac:picMk id="37" creationId="{6FA535CF-AF76-494F-AC2B-27C84AFB1F9D}"/>
          </ac:picMkLst>
        </pc:picChg>
        <pc:picChg chg="del">
          <ac:chgData name="David Sheard" userId="19c0242d34a4d94a" providerId="LiveId" clId="{417E7AE3-E192-44F6-B8E3-4F8A9F4C5136}" dt="2021-02-03T18:42:36.029" v="8838" actId="478"/>
          <ac:picMkLst>
            <pc:docMk/>
            <pc:sldMk cId="3330035969" sldId="309"/>
            <ac:picMk id="39" creationId="{3A98D68C-F241-4CFA-853B-E99AB6FAD99C}"/>
          </ac:picMkLst>
        </pc:picChg>
        <pc:picChg chg="del">
          <ac:chgData name="David Sheard" userId="19c0242d34a4d94a" providerId="LiveId" clId="{417E7AE3-E192-44F6-B8E3-4F8A9F4C5136}" dt="2021-02-03T18:42:36.029" v="8838" actId="478"/>
          <ac:picMkLst>
            <pc:docMk/>
            <pc:sldMk cId="3330035969" sldId="309"/>
            <ac:picMk id="41" creationId="{B5A6D9BD-3E70-4603-956F-975698190462}"/>
          </ac:picMkLst>
        </pc:picChg>
        <pc:picChg chg="del">
          <ac:chgData name="David Sheard" userId="19c0242d34a4d94a" providerId="LiveId" clId="{417E7AE3-E192-44F6-B8E3-4F8A9F4C5136}" dt="2021-02-03T18:42:36.029" v="8838" actId="478"/>
          <ac:picMkLst>
            <pc:docMk/>
            <pc:sldMk cId="3330035969" sldId="309"/>
            <ac:picMk id="43" creationId="{3C34779F-17ED-460C-B9FB-9F9D1BD727B7}"/>
          </ac:picMkLst>
        </pc:picChg>
        <pc:cxnChg chg="mod">
          <ac:chgData name="David Sheard" userId="19c0242d34a4d94a" providerId="LiveId" clId="{417E7AE3-E192-44F6-B8E3-4F8A9F4C5136}" dt="2021-02-03T20:44:52.277" v="9297" actId="164"/>
          <ac:cxnSpMkLst>
            <pc:docMk/>
            <pc:sldMk cId="3330035969" sldId="309"/>
            <ac:cxnSpMk id="6" creationId="{4FAE8326-CC45-4333-B17B-A1E489D7B9D8}"/>
          </ac:cxnSpMkLst>
        </pc:cxnChg>
      </pc:sldChg>
      <pc:sldChg chg="addSp delSp modSp add mod modTransition modAnim">
        <pc:chgData name="David Sheard" userId="19c0242d34a4d94a" providerId="LiveId" clId="{417E7AE3-E192-44F6-B8E3-4F8A9F4C5136}" dt="2021-02-03T20:14:24.274" v="9040"/>
        <pc:sldMkLst>
          <pc:docMk/>
          <pc:sldMk cId="3951977926" sldId="310"/>
        </pc:sldMkLst>
        <pc:spChg chg="mod">
          <ac:chgData name="David Sheard" userId="19c0242d34a4d94a" providerId="LiveId" clId="{417E7AE3-E192-44F6-B8E3-4F8A9F4C5136}" dt="2021-02-03T18:44:07.651" v="8867" actId="20577"/>
          <ac:spMkLst>
            <pc:docMk/>
            <pc:sldMk cId="3951977926" sldId="310"/>
            <ac:spMk id="7" creationId="{B7E4B821-CEEE-4237-99B8-B4B953A4F92A}"/>
          </ac:spMkLst>
        </pc:spChg>
        <pc:spChg chg="add mod">
          <ac:chgData name="David Sheard" userId="19c0242d34a4d94a" providerId="LiveId" clId="{417E7AE3-E192-44F6-B8E3-4F8A9F4C5136}" dt="2021-02-03T20:14:03.271" v="9033" actId="1076"/>
          <ac:spMkLst>
            <pc:docMk/>
            <pc:sldMk cId="3951977926" sldId="310"/>
            <ac:spMk id="23" creationId="{BC056E85-1C38-4D1F-A194-AC68E0C63AD8}"/>
          </ac:spMkLst>
        </pc:spChg>
        <pc:spChg chg="add mod">
          <ac:chgData name="David Sheard" userId="19c0242d34a4d94a" providerId="LiveId" clId="{417E7AE3-E192-44F6-B8E3-4F8A9F4C5136}" dt="2021-02-03T19:04:23.943" v="9014" actId="164"/>
          <ac:spMkLst>
            <pc:docMk/>
            <pc:sldMk cId="3951977926" sldId="310"/>
            <ac:spMk id="24" creationId="{27A4D35B-9CF3-4A49-A031-5081EAE7170F}"/>
          </ac:spMkLst>
        </pc:spChg>
        <pc:grpChg chg="add mod">
          <ac:chgData name="David Sheard" userId="19c0242d34a4d94a" providerId="LiveId" clId="{417E7AE3-E192-44F6-B8E3-4F8A9F4C5136}" dt="2021-02-03T19:04:21.030" v="9013" actId="164"/>
          <ac:grpSpMkLst>
            <pc:docMk/>
            <pc:sldMk cId="3951977926" sldId="310"/>
            <ac:grpSpMk id="11" creationId="{099DC34C-D305-4562-9BC5-C14EEBCB7433}"/>
          </ac:grpSpMkLst>
        </pc:grpChg>
        <pc:grpChg chg="add mod">
          <ac:chgData name="David Sheard" userId="19c0242d34a4d94a" providerId="LiveId" clId="{417E7AE3-E192-44F6-B8E3-4F8A9F4C5136}" dt="2021-02-03T19:04:23.943" v="9014" actId="164"/>
          <ac:grpSpMkLst>
            <pc:docMk/>
            <pc:sldMk cId="3951977926" sldId="310"/>
            <ac:grpSpMk id="12" creationId="{BFA10101-6027-4D83-BF38-EE7B9C14E238}"/>
          </ac:grpSpMkLst>
        </pc:grpChg>
        <pc:picChg chg="add mod">
          <ac:chgData name="David Sheard" userId="19c0242d34a4d94a" providerId="LiveId" clId="{417E7AE3-E192-44F6-B8E3-4F8A9F4C5136}" dt="2021-02-03T19:02:48.504" v="8964" actId="1076"/>
          <ac:picMkLst>
            <pc:docMk/>
            <pc:sldMk cId="3951977926" sldId="310"/>
            <ac:picMk id="8" creationId="{63E51D05-0A85-442F-A3C6-768FFFF401FC}"/>
          </ac:picMkLst>
        </pc:picChg>
        <pc:picChg chg="add del mod">
          <ac:chgData name="David Sheard" userId="19c0242d34a4d94a" providerId="LiveId" clId="{417E7AE3-E192-44F6-B8E3-4F8A9F4C5136}" dt="2021-02-03T18:42:21.616" v="8836" actId="478"/>
          <ac:picMkLst>
            <pc:docMk/>
            <pc:sldMk cId="3951977926" sldId="310"/>
            <ac:picMk id="16" creationId="{972D2463-3EB9-4E7C-B806-85CDC40F7201}"/>
          </ac:picMkLst>
        </pc:picChg>
        <pc:picChg chg="del">
          <ac:chgData name="David Sheard" userId="19c0242d34a4d94a" providerId="LiveId" clId="{417E7AE3-E192-44F6-B8E3-4F8A9F4C5136}" dt="2021-02-03T18:41:59.774" v="8831" actId="478"/>
          <ac:picMkLst>
            <pc:docMk/>
            <pc:sldMk cId="3951977926" sldId="310"/>
            <ac:picMk id="27" creationId="{239837A2-C224-4D59-8A0A-950547C2B472}"/>
          </ac:picMkLst>
        </pc:picChg>
        <pc:picChg chg="mod">
          <ac:chgData name="David Sheard" userId="19c0242d34a4d94a" providerId="LiveId" clId="{417E7AE3-E192-44F6-B8E3-4F8A9F4C5136}" dt="2021-02-03T18:42:19.118" v="8835" actId="1076"/>
          <ac:picMkLst>
            <pc:docMk/>
            <pc:sldMk cId="3951977926" sldId="310"/>
            <ac:picMk id="29" creationId="{818A8FB3-419D-463A-B4DE-3C58A4D0302C}"/>
          </ac:picMkLst>
        </pc:picChg>
        <pc:picChg chg="del">
          <ac:chgData name="David Sheard" userId="19c0242d34a4d94a" providerId="LiveId" clId="{417E7AE3-E192-44F6-B8E3-4F8A9F4C5136}" dt="2021-02-03T18:42:27.186" v="8837" actId="478"/>
          <ac:picMkLst>
            <pc:docMk/>
            <pc:sldMk cId="3951977926" sldId="310"/>
            <ac:picMk id="31" creationId="{12C13C5F-2D4C-4E7B-8CE4-4F83D209F1D9}"/>
          </ac:picMkLst>
        </pc:picChg>
        <pc:picChg chg="del">
          <ac:chgData name="David Sheard" userId="19c0242d34a4d94a" providerId="LiveId" clId="{417E7AE3-E192-44F6-B8E3-4F8A9F4C5136}" dt="2021-02-03T18:42:27.186" v="8837" actId="478"/>
          <ac:picMkLst>
            <pc:docMk/>
            <pc:sldMk cId="3951977926" sldId="310"/>
            <ac:picMk id="33" creationId="{E4FA701A-34C3-4C6B-958B-FF46BCC42D39}"/>
          </ac:picMkLst>
        </pc:picChg>
        <pc:picChg chg="del">
          <ac:chgData name="David Sheard" userId="19c0242d34a4d94a" providerId="LiveId" clId="{417E7AE3-E192-44F6-B8E3-4F8A9F4C5136}" dt="2021-02-03T18:42:27.186" v="8837" actId="478"/>
          <ac:picMkLst>
            <pc:docMk/>
            <pc:sldMk cId="3951977926" sldId="310"/>
            <ac:picMk id="35" creationId="{2D1D81ED-54DD-4195-BFEE-16920B98D069}"/>
          </ac:picMkLst>
        </pc:picChg>
        <pc:picChg chg="del">
          <ac:chgData name="David Sheard" userId="19c0242d34a4d94a" providerId="LiveId" clId="{417E7AE3-E192-44F6-B8E3-4F8A9F4C5136}" dt="2021-02-03T18:42:27.186" v="8837" actId="478"/>
          <ac:picMkLst>
            <pc:docMk/>
            <pc:sldMk cId="3951977926" sldId="310"/>
            <ac:picMk id="37" creationId="{6FA535CF-AF76-494F-AC2B-27C84AFB1F9D}"/>
          </ac:picMkLst>
        </pc:picChg>
        <pc:picChg chg="del">
          <ac:chgData name="David Sheard" userId="19c0242d34a4d94a" providerId="LiveId" clId="{417E7AE3-E192-44F6-B8E3-4F8A9F4C5136}" dt="2021-02-03T18:42:27.186" v="8837" actId="478"/>
          <ac:picMkLst>
            <pc:docMk/>
            <pc:sldMk cId="3951977926" sldId="310"/>
            <ac:picMk id="39" creationId="{3A98D68C-F241-4CFA-853B-E99AB6FAD99C}"/>
          </ac:picMkLst>
        </pc:picChg>
        <pc:picChg chg="del">
          <ac:chgData name="David Sheard" userId="19c0242d34a4d94a" providerId="LiveId" clId="{417E7AE3-E192-44F6-B8E3-4F8A9F4C5136}" dt="2021-02-03T18:42:27.186" v="8837" actId="478"/>
          <ac:picMkLst>
            <pc:docMk/>
            <pc:sldMk cId="3951977926" sldId="310"/>
            <ac:picMk id="41" creationId="{B5A6D9BD-3E70-4603-956F-975698190462}"/>
          </ac:picMkLst>
        </pc:picChg>
        <pc:picChg chg="del">
          <ac:chgData name="David Sheard" userId="19c0242d34a4d94a" providerId="LiveId" clId="{417E7AE3-E192-44F6-B8E3-4F8A9F4C5136}" dt="2021-02-03T18:42:27.186" v="8837" actId="478"/>
          <ac:picMkLst>
            <pc:docMk/>
            <pc:sldMk cId="3951977926" sldId="310"/>
            <ac:picMk id="43" creationId="{3C34779F-17ED-460C-B9FB-9F9D1BD727B7}"/>
          </ac:picMkLst>
        </pc:picChg>
        <pc:cxnChg chg="add mod">
          <ac:chgData name="David Sheard" userId="19c0242d34a4d94a" providerId="LiveId" clId="{417E7AE3-E192-44F6-B8E3-4F8A9F4C5136}" dt="2021-02-03T19:04:21.030" v="9013" actId="164"/>
          <ac:cxnSpMkLst>
            <pc:docMk/>
            <pc:sldMk cId="3951977926" sldId="310"/>
            <ac:cxnSpMk id="19" creationId="{F4D6F35F-AFB7-4C4B-BA07-7EF4F8933CA3}"/>
          </ac:cxnSpMkLst>
        </pc:cxnChg>
        <pc:cxnChg chg="add mod">
          <ac:chgData name="David Sheard" userId="19c0242d34a4d94a" providerId="LiveId" clId="{417E7AE3-E192-44F6-B8E3-4F8A9F4C5136}" dt="2021-02-03T19:04:23.943" v="9014" actId="164"/>
          <ac:cxnSpMkLst>
            <pc:docMk/>
            <pc:sldMk cId="3951977926" sldId="310"/>
            <ac:cxnSpMk id="21" creationId="{78C62E6D-D549-4966-A83B-BFDC6926FD2B}"/>
          </ac:cxnSpMkLst>
        </pc:cxnChg>
      </pc:sldChg>
      <pc:sldChg chg="addSp delSp modSp new mod modClrScheme chgLayout">
        <pc:chgData name="David Sheard" userId="19c0242d34a4d94a" providerId="LiveId" clId="{417E7AE3-E192-44F6-B8E3-4F8A9F4C5136}" dt="2021-02-03T20:17:01.064" v="9061" actId="20577"/>
        <pc:sldMkLst>
          <pc:docMk/>
          <pc:sldMk cId="344691102" sldId="311"/>
        </pc:sldMkLst>
        <pc:spChg chg="del mod ord">
          <ac:chgData name="David Sheard" userId="19c0242d34a4d94a" providerId="LiveId" clId="{417E7AE3-E192-44F6-B8E3-4F8A9F4C5136}" dt="2021-02-03T20:16:52.159" v="9043" actId="700"/>
          <ac:spMkLst>
            <pc:docMk/>
            <pc:sldMk cId="344691102" sldId="311"/>
            <ac:spMk id="2" creationId="{0562E317-390C-4616-B27B-F34047049AD6}"/>
          </ac:spMkLst>
        </pc:spChg>
        <pc:spChg chg="del mod ord">
          <ac:chgData name="David Sheard" userId="19c0242d34a4d94a" providerId="LiveId" clId="{417E7AE3-E192-44F6-B8E3-4F8A9F4C5136}" dt="2021-02-03T20:16:52.159" v="9043" actId="700"/>
          <ac:spMkLst>
            <pc:docMk/>
            <pc:sldMk cId="344691102" sldId="311"/>
            <ac:spMk id="3" creationId="{D71FD06F-05D4-4441-8F0B-679B53E3A643}"/>
          </ac:spMkLst>
        </pc:spChg>
        <pc:spChg chg="add mod ord">
          <ac:chgData name="David Sheard" userId="19c0242d34a4d94a" providerId="LiveId" clId="{417E7AE3-E192-44F6-B8E3-4F8A9F4C5136}" dt="2021-02-03T20:17:01.064" v="9061" actId="20577"/>
          <ac:spMkLst>
            <pc:docMk/>
            <pc:sldMk cId="344691102" sldId="311"/>
            <ac:spMk id="4" creationId="{625AF11D-E9E8-458E-9212-D996EC6DA23F}"/>
          </ac:spMkLst>
        </pc:spChg>
        <pc:spChg chg="add mod ord">
          <ac:chgData name="David Sheard" userId="19c0242d34a4d94a" providerId="LiveId" clId="{417E7AE3-E192-44F6-B8E3-4F8A9F4C5136}" dt="2021-02-03T20:16:52.159" v="9043" actId="700"/>
          <ac:spMkLst>
            <pc:docMk/>
            <pc:sldMk cId="344691102" sldId="311"/>
            <ac:spMk id="5" creationId="{A2AFE34C-EF46-4FB6-B013-FBF116B673A6}"/>
          </ac:spMkLst>
        </pc:spChg>
      </pc:sldChg>
      <pc:sldChg chg="addSp delSp modSp new mod modClrScheme modAnim chgLayout">
        <pc:chgData name="David Sheard" userId="19c0242d34a4d94a" providerId="LiveId" clId="{417E7AE3-E192-44F6-B8E3-4F8A9F4C5136}" dt="2021-02-04T00:33:35.091" v="11289"/>
        <pc:sldMkLst>
          <pc:docMk/>
          <pc:sldMk cId="1915162269" sldId="312"/>
        </pc:sldMkLst>
        <pc:spChg chg="del mod ord">
          <ac:chgData name="David Sheard" userId="19c0242d34a4d94a" providerId="LiveId" clId="{417E7AE3-E192-44F6-B8E3-4F8A9F4C5136}" dt="2021-02-03T20:17:45.038" v="9063" actId="700"/>
          <ac:spMkLst>
            <pc:docMk/>
            <pc:sldMk cId="1915162269" sldId="312"/>
            <ac:spMk id="2" creationId="{4789C58C-43AB-4308-A28E-09933E96B180}"/>
          </ac:spMkLst>
        </pc:spChg>
        <pc:spChg chg="del mod ord">
          <ac:chgData name="David Sheard" userId="19c0242d34a4d94a" providerId="LiveId" clId="{417E7AE3-E192-44F6-B8E3-4F8A9F4C5136}" dt="2021-02-03T20:17:45.038" v="9063" actId="700"/>
          <ac:spMkLst>
            <pc:docMk/>
            <pc:sldMk cId="1915162269" sldId="312"/>
            <ac:spMk id="3" creationId="{363F1378-7EAD-498F-BF8A-51749ACAB6ED}"/>
          </ac:spMkLst>
        </pc:spChg>
        <pc:spChg chg="add mod ord">
          <ac:chgData name="David Sheard" userId="19c0242d34a4d94a" providerId="LiveId" clId="{417E7AE3-E192-44F6-B8E3-4F8A9F4C5136}" dt="2021-02-03T20:17:51.784" v="9081" actId="20577"/>
          <ac:spMkLst>
            <pc:docMk/>
            <pc:sldMk cId="1915162269" sldId="312"/>
            <ac:spMk id="4" creationId="{6857E4BB-071E-4CE5-A363-CFFAA4BFCBC0}"/>
          </ac:spMkLst>
        </pc:spChg>
        <pc:spChg chg="add mod ord">
          <ac:chgData name="David Sheard" userId="19c0242d34a4d94a" providerId="LiveId" clId="{417E7AE3-E192-44F6-B8E3-4F8A9F4C5136}" dt="2021-02-03T20:24:12.751" v="9229" actId="20577"/>
          <ac:spMkLst>
            <pc:docMk/>
            <pc:sldMk cId="1915162269" sldId="312"/>
            <ac:spMk id="5" creationId="{4A78D49A-9089-4487-9681-97658681871A}"/>
          </ac:spMkLst>
        </pc:spChg>
      </pc:sldChg>
      <pc:sldChg chg="addSp modSp add mod modAnim">
        <pc:chgData name="David Sheard" userId="19c0242d34a4d94a" providerId="LiveId" clId="{417E7AE3-E192-44F6-B8E3-4F8A9F4C5136}" dt="2021-02-04T00:34:03.609" v="11290"/>
        <pc:sldMkLst>
          <pc:docMk/>
          <pc:sldMk cId="786480860" sldId="313"/>
        </pc:sldMkLst>
        <pc:spChg chg="mod">
          <ac:chgData name="David Sheard" userId="19c0242d34a4d94a" providerId="LiveId" clId="{417E7AE3-E192-44F6-B8E3-4F8A9F4C5136}" dt="2021-02-03T20:26:47.453" v="9233" actId="14100"/>
          <ac:spMkLst>
            <pc:docMk/>
            <pc:sldMk cId="786480860" sldId="313"/>
            <ac:spMk id="5" creationId="{4A78D49A-9089-4487-9681-97658681871A}"/>
          </ac:spMkLst>
        </pc:spChg>
        <pc:spChg chg="add mod">
          <ac:chgData name="David Sheard" userId="19c0242d34a4d94a" providerId="LiveId" clId="{417E7AE3-E192-44F6-B8E3-4F8A9F4C5136}" dt="2021-02-03T20:50:10.031" v="9367" actId="164"/>
          <ac:spMkLst>
            <pc:docMk/>
            <pc:sldMk cId="786480860" sldId="313"/>
            <ac:spMk id="10" creationId="{C0D52CAC-FBE3-4DFD-807E-476FE18D2281}"/>
          </ac:spMkLst>
        </pc:spChg>
        <pc:spChg chg="add mod">
          <ac:chgData name="David Sheard" userId="19c0242d34a4d94a" providerId="LiveId" clId="{417E7AE3-E192-44F6-B8E3-4F8A9F4C5136}" dt="2021-02-03T20:50:10.031" v="9367" actId="164"/>
          <ac:spMkLst>
            <pc:docMk/>
            <pc:sldMk cId="786480860" sldId="313"/>
            <ac:spMk id="11" creationId="{89E50489-02FD-4004-BA15-666ACF7D5EBC}"/>
          </ac:spMkLst>
        </pc:spChg>
        <pc:spChg chg="add mod">
          <ac:chgData name="David Sheard" userId="19c0242d34a4d94a" providerId="LiveId" clId="{417E7AE3-E192-44F6-B8E3-4F8A9F4C5136}" dt="2021-02-03T20:50:10.031" v="9367" actId="164"/>
          <ac:spMkLst>
            <pc:docMk/>
            <pc:sldMk cId="786480860" sldId="313"/>
            <ac:spMk id="12" creationId="{74D30A17-9A21-45FF-9DDF-D0B2978A86BE}"/>
          </ac:spMkLst>
        </pc:spChg>
        <pc:spChg chg="add mod">
          <ac:chgData name="David Sheard" userId="19c0242d34a4d94a" providerId="LiveId" clId="{417E7AE3-E192-44F6-B8E3-4F8A9F4C5136}" dt="2021-02-03T20:44:32.528" v="9296" actId="164"/>
          <ac:spMkLst>
            <pc:docMk/>
            <pc:sldMk cId="786480860" sldId="313"/>
            <ac:spMk id="13" creationId="{3D5F0AEF-366A-4A1D-A360-4E6372CE34A7}"/>
          </ac:spMkLst>
        </pc:spChg>
        <pc:spChg chg="mod">
          <ac:chgData name="David Sheard" userId="19c0242d34a4d94a" providerId="LiveId" clId="{417E7AE3-E192-44F6-B8E3-4F8A9F4C5136}" dt="2021-02-03T20:48:10.799" v="9335" actId="20577"/>
          <ac:spMkLst>
            <pc:docMk/>
            <pc:sldMk cId="786480860" sldId="313"/>
            <ac:spMk id="17" creationId="{80FBCC97-BA8B-4C60-A2E2-1069DB772FDF}"/>
          </ac:spMkLst>
        </pc:spChg>
        <pc:spChg chg="add mod">
          <ac:chgData name="David Sheard" userId="19c0242d34a4d94a" providerId="LiveId" clId="{417E7AE3-E192-44F6-B8E3-4F8A9F4C5136}" dt="2021-02-03T20:45:47.509" v="9333" actId="20577"/>
          <ac:spMkLst>
            <pc:docMk/>
            <pc:sldMk cId="786480860" sldId="313"/>
            <ac:spMk id="19" creationId="{A6FB2FEF-CFCF-4132-B626-EDCACB370FE5}"/>
          </ac:spMkLst>
        </pc:spChg>
        <pc:spChg chg="add mod">
          <ac:chgData name="David Sheard" userId="19c0242d34a4d94a" providerId="LiveId" clId="{417E7AE3-E192-44F6-B8E3-4F8A9F4C5136}" dt="2021-02-03T22:45:36.692" v="9625" actId="20577"/>
          <ac:spMkLst>
            <pc:docMk/>
            <pc:sldMk cId="786480860" sldId="313"/>
            <ac:spMk id="21" creationId="{D7F503DD-6030-4293-B9BB-1A672CD0D336}"/>
          </ac:spMkLst>
        </pc:spChg>
        <pc:spChg chg="add mod">
          <ac:chgData name="David Sheard" userId="19c0242d34a4d94a" providerId="LiveId" clId="{417E7AE3-E192-44F6-B8E3-4F8A9F4C5136}" dt="2021-02-03T21:18:50.688" v="9616" actId="20577"/>
          <ac:spMkLst>
            <pc:docMk/>
            <pc:sldMk cId="786480860" sldId="313"/>
            <ac:spMk id="22" creationId="{05E15BDB-369B-4304-B090-1D425B0E1E9A}"/>
          </ac:spMkLst>
        </pc:spChg>
        <pc:spChg chg="add mod">
          <ac:chgData name="David Sheard" userId="19c0242d34a4d94a" providerId="LiveId" clId="{417E7AE3-E192-44F6-B8E3-4F8A9F4C5136}" dt="2021-02-03T21:18:53.230" v="9618" actId="20577"/>
          <ac:spMkLst>
            <pc:docMk/>
            <pc:sldMk cId="786480860" sldId="313"/>
            <ac:spMk id="23" creationId="{8C2B7A84-A4A1-42A3-B9D8-A50AFF2C38F6}"/>
          </ac:spMkLst>
        </pc:spChg>
        <pc:grpChg chg="add mod ord">
          <ac:chgData name="David Sheard" userId="19c0242d34a4d94a" providerId="LiveId" clId="{417E7AE3-E192-44F6-B8E3-4F8A9F4C5136}" dt="2021-02-03T23:33:31.568" v="10112" actId="167"/>
          <ac:grpSpMkLst>
            <pc:docMk/>
            <pc:sldMk cId="786480860" sldId="313"/>
            <ac:grpSpMk id="14" creationId="{22C3AC10-87DE-4C52-816C-A90A01BE37E4}"/>
          </ac:grpSpMkLst>
        </pc:grpChg>
        <pc:grpChg chg="add mod">
          <ac:chgData name="David Sheard" userId="19c0242d34a4d94a" providerId="LiveId" clId="{417E7AE3-E192-44F6-B8E3-4F8A9F4C5136}" dt="2021-02-03T20:44:58.264" v="9299" actId="1076"/>
          <ac:grpSpMkLst>
            <pc:docMk/>
            <pc:sldMk cId="786480860" sldId="313"/>
            <ac:grpSpMk id="15" creationId="{425BBD79-849F-4BDC-A02E-26C8EBFB0381}"/>
          </ac:grpSpMkLst>
        </pc:grpChg>
        <pc:grpChg chg="add mod">
          <ac:chgData name="David Sheard" userId="19c0242d34a4d94a" providerId="LiveId" clId="{417E7AE3-E192-44F6-B8E3-4F8A9F4C5136}" dt="2021-02-03T20:50:10.031" v="9367" actId="164"/>
          <ac:grpSpMkLst>
            <pc:docMk/>
            <pc:sldMk cId="786480860" sldId="313"/>
            <ac:grpSpMk id="20" creationId="{A730A329-5BBE-4EED-8AA4-83B92A6CF0B3}"/>
          </ac:grpSpMkLst>
        </pc:grpChg>
        <pc:grpChg chg="add mod">
          <ac:chgData name="David Sheard" userId="19c0242d34a4d94a" providerId="LiveId" clId="{417E7AE3-E192-44F6-B8E3-4F8A9F4C5136}" dt="2021-02-03T21:17:16.906" v="9605" actId="164"/>
          <ac:grpSpMkLst>
            <pc:docMk/>
            <pc:sldMk cId="786480860" sldId="313"/>
            <ac:grpSpMk id="38" creationId="{250CBF85-7393-4D8F-8D19-3FD63E0726B7}"/>
          </ac:grpSpMkLst>
        </pc:grpChg>
        <pc:grpChg chg="add mod">
          <ac:chgData name="David Sheard" userId="19c0242d34a4d94a" providerId="LiveId" clId="{417E7AE3-E192-44F6-B8E3-4F8A9F4C5136}" dt="2021-02-03T21:18:16.177" v="9614" actId="164"/>
          <ac:grpSpMkLst>
            <pc:docMk/>
            <pc:sldMk cId="786480860" sldId="313"/>
            <ac:grpSpMk id="46" creationId="{D3B8CF07-0BE3-408E-9644-E4E10045CD3A}"/>
          </ac:grpSpMkLst>
        </pc:grpChg>
        <pc:grpChg chg="add mod">
          <ac:chgData name="David Sheard" userId="19c0242d34a4d94a" providerId="LiveId" clId="{417E7AE3-E192-44F6-B8E3-4F8A9F4C5136}" dt="2021-02-03T21:18:16.177" v="9614" actId="164"/>
          <ac:grpSpMkLst>
            <pc:docMk/>
            <pc:sldMk cId="786480860" sldId="313"/>
            <ac:grpSpMk id="47" creationId="{B89C1C9F-6FCF-4C3E-A5D5-E6E963A12824}"/>
          </ac:grpSpMkLst>
        </pc:grpChg>
        <pc:picChg chg="add mod">
          <ac:chgData name="David Sheard" userId="19c0242d34a4d94a" providerId="LiveId" clId="{417E7AE3-E192-44F6-B8E3-4F8A9F4C5136}" dt="2021-02-03T20:50:10.031" v="9367" actId="164"/>
          <ac:picMkLst>
            <pc:docMk/>
            <pc:sldMk cId="786480860" sldId="313"/>
            <ac:picMk id="3" creationId="{FD473ABF-7713-45CF-9871-C9FDA64F8955}"/>
          </ac:picMkLst>
        </pc:picChg>
        <pc:picChg chg="add mod ord">
          <ac:chgData name="David Sheard" userId="19c0242d34a4d94a" providerId="LiveId" clId="{417E7AE3-E192-44F6-B8E3-4F8A9F4C5136}" dt="2021-02-03T23:33:22.301" v="10111" actId="167"/>
          <ac:picMkLst>
            <pc:docMk/>
            <pc:sldMk cId="786480860" sldId="313"/>
            <ac:picMk id="7" creationId="{547DD3D8-3AD2-4899-8376-D787C615F7B5}"/>
          </ac:picMkLst>
        </pc:picChg>
        <pc:picChg chg="add mod">
          <ac:chgData name="David Sheard" userId="19c0242d34a4d94a" providerId="LiveId" clId="{417E7AE3-E192-44F6-B8E3-4F8A9F4C5136}" dt="2021-02-03T20:44:32.528" v="9296" actId="164"/>
          <ac:picMkLst>
            <pc:docMk/>
            <pc:sldMk cId="786480860" sldId="313"/>
            <ac:picMk id="9" creationId="{CBCBB6B4-53E7-453E-9340-18C4E53D3005}"/>
          </ac:picMkLst>
        </pc:picChg>
        <pc:cxnChg chg="mod">
          <ac:chgData name="David Sheard" userId="19c0242d34a4d94a" providerId="LiveId" clId="{417E7AE3-E192-44F6-B8E3-4F8A9F4C5136}" dt="2021-02-03T20:45:02.796" v="9300" actId="14100"/>
          <ac:cxnSpMkLst>
            <pc:docMk/>
            <pc:sldMk cId="786480860" sldId="313"/>
            <ac:cxnSpMk id="16" creationId="{452B9529-12CE-4F6D-A76A-2DA4819D9206}"/>
          </ac:cxnSpMkLst>
        </pc:cxnChg>
        <pc:cxnChg chg="add mod">
          <ac:chgData name="David Sheard" userId="19c0242d34a4d94a" providerId="LiveId" clId="{417E7AE3-E192-44F6-B8E3-4F8A9F4C5136}" dt="2021-02-03T21:17:21.808" v="9606" actId="208"/>
          <ac:cxnSpMkLst>
            <pc:docMk/>
            <pc:sldMk cId="786480860" sldId="313"/>
            <ac:cxnSpMk id="25" creationId="{01984592-EF5C-4DF2-8FA4-030F16CF6463}"/>
          </ac:cxnSpMkLst>
        </pc:cxnChg>
        <pc:cxnChg chg="add mod">
          <ac:chgData name="David Sheard" userId="19c0242d34a4d94a" providerId="LiveId" clId="{417E7AE3-E192-44F6-B8E3-4F8A9F4C5136}" dt="2021-02-03T21:17:21.808" v="9606" actId="208"/>
          <ac:cxnSpMkLst>
            <pc:docMk/>
            <pc:sldMk cId="786480860" sldId="313"/>
            <ac:cxnSpMk id="27" creationId="{D2E0EF9B-CBC6-48C7-BAD2-B8664ACA4389}"/>
          </ac:cxnSpMkLst>
        </pc:cxnChg>
        <pc:cxnChg chg="add mod">
          <ac:chgData name="David Sheard" userId="19c0242d34a4d94a" providerId="LiveId" clId="{417E7AE3-E192-44F6-B8E3-4F8A9F4C5136}" dt="2021-02-03T21:17:21.808" v="9606" actId="208"/>
          <ac:cxnSpMkLst>
            <pc:docMk/>
            <pc:sldMk cId="786480860" sldId="313"/>
            <ac:cxnSpMk id="29" creationId="{2992F71B-9776-4BC4-8C78-9D4FDB1A56D1}"/>
          </ac:cxnSpMkLst>
        </pc:cxnChg>
        <pc:cxnChg chg="add mod">
          <ac:chgData name="David Sheard" userId="19c0242d34a4d94a" providerId="LiveId" clId="{417E7AE3-E192-44F6-B8E3-4F8A9F4C5136}" dt="2021-02-03T21:17:21.808" v="9606" actId="208"/>
          <ac:cxnSpMkLst>
            <pc:docMk/>
            <pc:sldMk cId="786480860" sldId="313"/>
            <ac:cxnSpMk id="31" creationId="{6BE84DD9-E8F9-41C6-B985-C16E1DCCE554}"/>
          </ac:cxnSpMkLst>
        </pc:cxnChg>
        <pc:cxnChg chg="add mod">
          <ac:chgData name="David Sheard" userId="19c0242d34a4d94a" providerId="LiveId" clId="{417E7AE3-E192-44F6-B8E3-4F8A9F4C5136}" dt="2021-02-03T21:17:11.509" v="9604" actId="571"/>
          <ac:cxnSpMkLst>
            <pc:docMk/>
            <pc:sldMk cId="786480860" sldId="313"/>
            <ac:cxnSpMk id="35" creationId="{8B3CCF87-F5C5-4457-8FDE-DC4D51A7C188}"/>
          </ac:cxnSpMkLst>
        </pc:cxnChg>
        <pc:cxnChg chg="add mod">
          <ac:chgData name="David Sheard" userId="19c0242d34a4d94a" providerId="LiveId" clId="{417E7AE3-E192-44F6-B8E3-4F8A9F4C5136}" dt="2021-02-03T21:17:11.509" v="9604" actId="571"/>
          <ac:cxnSpMkLst>
            <pc:docMk/>
            <pc:sldMk cId="786480860" sldId="313"/>
            <ac:cxnSpMk id="36" creationId="{9D1943EF-36A6-4CCB-B320-79324A592EDC}"/>
          </ac:cxnSpMkLst>
        </pc:cxnChg>
        <pc:cxnChg chg="add mod">
          <ac:chgData name="David Sheard" userId="19c0242d34a4d94a" providerId="LiveId" clId="{417E7AE3-E192-44F6-B8E3-4F8A9F4C5136}" dt="2021-02-03T21:17:11.509" v="9604" actId="571"/>
          <ac:cxnSpMkLst>
            <pc:docMk/>
            <pc:sldMk cId="786480860" sldId="313"/>
            <ac:cxnSpMk id="37" creationId="{5368E67D-794F-4FC6-9141-C17B20340650}"/>
          </ac:cxnSpMkLst>
        </pc:cxnChg>
        <pc:cxnChg chg="add mod">
          <ac:chgData name="David Sheard" userId="19c0242d34a4d94a" providerId="LiveId" clId="{417E7AE3-E192-44F6-B8E3-4F8A9F4C5136}" dt="2021-02-03T21:18:14.079" v="9613" actId="208"/>
          <ac:cxnSpMkLst>
            <pc:docMk/>
            <pc:sldMk cId="786480860" sldId="313"/>
            <ac:cxnSpMk id="40" creationId="{EC30B5D1-D836-4BDC-983F-44697329FA95}"/>
          </ac:cxnSpMkLst>
        </pc:cxnChg>
        <pc:cxnChg chg="add mod">
          <ac:chgData name="David Sheard" userId="19c0242d34a4d94a" providerId="LiveId" clId="{417E7AE3-E192-44F6-B8E3-4F8A9F4C5136}" dt="2021-02-03T21:18:14.079" v="9613" actId="208"/>
          <ac:cxnSpMkLst>
            <pc:docMk/>
            <pc:sldMk cId="786480860" sldId="313"/>
            <ac:cxnSpMk id="42" creationId="{632D96CD-A9F0-405D-8A67-FFC530A791A3}"/>
          </ac:cxnSpMkLst>
        </pc:cxnChg>
        <pc:cxnChg chg="add mod">
          <ac:chgData name="David Sheard" userId="19c0242d34a4d94a" providerId="LiveId" clId="{417E7AE3-E192-44F6-B8E3-4F8A9F4C5136}" dt="2021-02-03T21:18:14.079" v="9613" actId="208"/>
          <ac:cxnSpMkLst>
            <pc:docMk/>
            <pc:sldMk cId="786480860" sldId="313"/>
            <ac:cxnSpMk id="45" creationId="{86DDED42-9FA1-4D93-B072-3D2BEF78A898}"/>
          </ac:cxnSpMkLst>
        </pc:cxnChg>
      </pc:sldChg>
      <pc:sldChg chg="modSp new mod modAnim">
        <pc:chgData name="David Sheard" userId="19c0242d34a4d94a" providerId="LiveId" clId="{417E7AE3-E192-44F6-B8E3-4F8A9F4C5136}" dt="2021-02-04T13:04:32.254" v="11815"/>
        <pc:sldMkLst>
          <pc:docMk/>
          <pc:sldMk cId="3429664277" sldId="314"/>
        </pc:sldMkLst>
        <pc:spChg chg="mod">
          <ac:chgData name="David Sheard" userId="19c0242d34a4d94a" providerId="LiveId" clId="{417E7AE3-E192-44F6-B8E3-4F8A9F4C5136}" dt="2021-02-03T23:23:01.814" v="9657" actId="20577"/>
          <ac:spMkLst>
            <pc:docMk/>
            <pc:sldMk cId="3429664277" sldId="314"/>
            <ac:spMk id="2" creationId="{25D105B5-CEA4-45C0-B69F-9C69E6202607}"/>
          </ac:spMkLst>
        </pc:spChg>
        <pc:spChg chg="mod">
          <ac:chgData name="David Sheard" userId="19c0242d34a4d94a" providerId="LiveId" clId="{417E7AE3-E192-44F6-B8E3-4F8A9F4C5136}" dt="2021-02-04T00:06:04.698" v="10881" actId="20577"/>
          <ac:spMkLst>
            <pc:docMk/>
            <pc:sldMk cId="3429664277" sldId="314"/>
            <ac:spMk id="3" creationId="{8F8776E2-57CF-4348-9150-3F8DA69450A0}"/>
          </ac:spMkLst>
        </pc:spChg>
      </pc:sldChg>
      <pc:sldChg chg="addSp delSp modSp new mod addAnim delAnim modAnim">
        <pc:chgData name="David Sheard" userId="19c0242d34a4d94a" providerId="LiveId" clId="{417E7AE3-E192-44F6-B8E3-4F8A9F4C5136}" dt="2021-02-04T15:31:54.909" v="13209"/>
        <pc:sldMkLst>
          <pc:docMk/>
          <pc:sldMk cId="3253093235" sldId="315"/>
        </pc:sldMkLst>
        <pc:spChg chg="mod">
          <ac:chgData name="David Sheard" userId="19c0242d34a4d94a" providerId="LiveId" clId="{417E7AE3-E192-44F6-B8E3-4F8A9F4C5136}" dt="2021-02-03T23:28:52.572" v="9940" actId="20577"/>
          <ac:spMkLst>
            <pc:docMk/>
            <pc:sldMk cId="3253093235" sldId="315"/>
            <ac:spMk id="2" creationId="{407DE6E3-32C5-483C-AACC-3A3087DD3FE0}"/>
          </ac:spMkLst>
        </pc:spChg>
        <pc:spChg chg="mod">
          <ac:chgData name="David Sheard" userId="19c0242d34a4d94a" providerId="LiveId" clId="{417E7AE3-E192-44F6-B8E3-4F8A9F4C5136}" dt="2021-02-04T00:29:59.426" v="11261" actId="20577"/>
          <ac:spMkLst>
            <pc:docMk/>
            <pc:sldMk cId="3253093235" sldId="315"/>
            <ac:spMk id="3" creationId="{745379F9-83A5-4076-832B-5BCC80690F35}"/>
          </ac:spMkLst>
        </pc:spChg>
        <pc:spChg chg="del mod">
          <ac:chgData name="David Sheard" userId="19c0242d34a4d94a" providerId="LiveId" clId="{417E7AE3-E192-44F6-B8E3-4F8A9F4C5136}" dt="2021-02-03T23:29:22.848" v="9947" actId="478"/>
          <ac:spMkLst>
            <pc:docMk/>
            <pc:sldMk cId="3253093235" sldId="315"/>
            <ac:spMk id="7" creationId="{472E45A0-E68F-4BEC-8F80-598D056F5417}"/>
          </ac:spMkLst>
        </pc:spChg>
        <pc:spChg chg="mod">
          <ac:chgData name="David Sheard" userId="19c0242d34a4d94a" providerId="LiveId" clId="{417E7AE3-E192-44F6-B8E3-4F8A9F4C5136}" dt="2021-02-03T23:29:06.051" v="9942"/>
          <ac:spMkLst>
            <pc:docMk/>
            <pc:sldMk cId="3253093235" sldId="315"/>
            <ac:spMk id="8" creationId="{A0C6A0C3-69CD-46DC-93F2-F5B1625790FA}"/>
          </ac:spMkLst>
        </pc:spChg>
        <pc:spChg chg="mod">
          <ac:chgData name="David Sheard" userId="19c0242d34a4d94a" providerId="LiveId" clId="{417E7AE3-E192-44F6-B8E3-4F8A9F4C5136}" dt="2021-02-03T23:29:06.051" v="9942"/>
          <ac:spMkLst>
            <pc:docMk/>
            <pc:sldMk cId="3253093235" sldId="315"/>
            <ac:spMk id="9" creationId="{918629EE-7E7F-4556-B2CB-A75EFC6D20D9}"/>
          </ac:spMkLst>
        </pc:spChg>
        <pc:spChg chg="mod">
          <ac:chgData name="David Sheard" userId="19c0242d34a4d94a" providerId="LiveId" clId="{417E7AE3-E192-44F6-B8E3-4F8A9F4C5136}" dt="2021-02-03T23:31:09.315" v="10048" actId="20577"/>
          <ac:spMkLst>
            <pc:docMk/>
            <pc:sldMk cId="3253093235" sldId="315"/>
            <ac:spMk id="12" creationId="{4FF29D9B-A4AD-4A4B-80CF-7722B14A97A4}"/>
          </ac:spMkLst>
        </pc:spChg>
        <pc:spChg chg="add mod">
          <ac:chgData name="David Sheard" userId="19c0242d34a4d94a" providerId="LiveId" clId="{417E7AE3-E192-44F6-B8E3-4F8A9F4C5136}" dt="2021-02-03T23:29:06.051" v="9942"/>
          <ac:spMkLst>
            <pc:docMk/>
            <pc:sldMk cId="3253093235" sldId="315"/>
            <ac:spMk id="13" creationId="{0CBEDE2A-C770-4B6B-8B5B-1AF0C5C9B73B}"/>
          </ac:spMkLst>
        </pc:spChg>
        <pc:spChg chg="add mod">
          <ac:chgData name="David Sheard" userId="19c0242d34a4d94a" providerId="LiveId" clId="{417E7AE3-E192-44F6-B8E3-4F8A9F4C5136}" dt="2021-02-03T23:33:38.617" v="10114" actId="164"/>
          <ac:spMkLst>
            <pc:docMk/>
            <pc:sldMk cId="3253093235" sldId="315"/>
            <ac:spMk id="14" creationId="{E918AA9A-FB7B-45D1-92D1-7A3F804E3745}"/>
          </ac:spMkLst>
        </pc:spChg>
        <pc:spChg chg="add del mod">
          <ac:chgData name="David Sheard" userId="19c0242d34a4d94a" providerId="LiveId" clId="{417E7AE3-E192-44F6-B8E3-4F8A9F4C5136}" dt="2021-02-03T23:35:46.400" v="10199"/>
          <ac:spMkLst>
            <pc:docMk/>
            <pc:sldMk cId="3253093235" sldId="315"/>
            <ac:spMk id="16" creationId="{764141F5-262E-4711-90FB-AE8CE05953DA}"/>
          </ac:spMkLst>
        </pc:spChg>
        <pc:spChg chg="add mod">
          <ac:chgData name="David Sheard" userId="19c0242d34a4d94a" providerId="LiveId" clId="{417E7AE3-E192-44F6-B8E3-4F8A9F4C5136}" dt="2021-02-03T23:37:17.165" v="10244" actId="164"/>
          <ac:spMkLst>
            <pc:docMk/>
            <pc:sldMk cId="3253093235" sldId="315"/>
            <ac:spMk id="17" creationId="{64752D8E-EBED-4DA6-B8A0-1839E65C5506}"/>
          </ac:spMkLst>
        </pc:spChg>
        <pc:spChg chg="add mod">
          <ac:chgData name="David Sheard" userId="19c0242d34a4d94a" providerId="LiveId" clId="{417E7AE3-E192-44F6-B8E3-4F8A9F4C5136}" dt="2021-02-03T23:37:17.165" v="10244" actId="164"/>
          <ac:spMkLst>
            <pc:docMk/>
            <pc:sldMk cId="3253093235" sldId="315"/>
            <ac:spMk id="18" creationId="{6C67BC22-B933-40E4-B6BE-BA1D96BC9BA5}"/>
          </ac:spMkLst>
        </pc:spChg>
        <pc:spChg chg="add mod">
          <ac:chgData name="David Sheard" userId="19c0242d34a4d94a" providerId="LiveId" clId="{417E7AE3-E192-44F6-B8E3-4F8A9F4C5136}" dt="2021-02-03T23:39:26.827" v="10255" actId="164"/>
          <ac:spMkLst>
            <pc:docMk/>
            <pc:sldMk cId="3253093235" sldId="315"/>
            <ac:spMk id="20" creationId="{A7A18CC4-A5F8-4F8F-8CFB-52F74CA53AD1}"/>
          </ac:spMkLst>
        </pc:spChg>
        <pc:spChg chg="add mod">
          <ac:chgData name="David Sheard" userId="19c0242d34a4d94a" providerId="LiveId" clId="{417E7AE3-E192-44F6-B8E3-4F8A9F4C5136}" dt="2021-02-03T23:39:26.827" v="10255" actId="164"/>
          <ac:spMkLst>
            <pc:docMk/>
            <pc:sldMk cId="3253093235" sldId="315"/>
            <ac:spMk id="21" creationId="{6113BF01-9D49-49FD-9798-32DAE82C5253}"/>
          </ac:spMkLst>
        </pc:spChg>
        <pc:spChg chg="add del">
          <ac:chgData name="David Sheard" userId="19c0242d34a4d94a" providerId="LiveId" clId="{417E7AE3-E192-44F6-B8E3-4F8A9F4C5136}" dt="2021-02-03T23:38:21.198" v="10248" actId="478"/>
          <ac:spMkLst>
            <pc:docMk/>
            <pc:sldMk cId="3253093235" sldId="315"/>
            <ac:spMk id="22" creationId="{2492D993-3FF5-4AB8-AF70-D26FEB3B08D1}"/>
          </ac:spMkLst>
        </pc:spChg>
        <pc:spChg chg="add mod">
          <ac:chgData name="David Sheard" userId="19c0242d34a4d94a" providerId="LiveId" clId="{417E7AE3-E192-44F6-B8E3-4F8A9F4C5136}" dt="2021-02-03T23:39:26.827" v="10255" actId="164"/>
          <ac:spMkLst>
            <pc:docMk/>
            <pc:sldMk cId="3253093235" sldId="315"/>
            <ac:spMk id="23" creationId="{6C21C7FD-1DA2-4FA4-AF52-01B90DC85470}"/>
          </ac:spMkLst>
        </pc:spChg>
        <pc:spChg chg="add mod">
          <ac:chgData name="David Sheard" userId="19c0242d34a4d94a" providerId="LiveId" clId="{417E7AE3-E192-44F6-B8E3-4F8A9F4C5136}" dt="2021-02-03T23:39:26.827" v="10255" actId="164"/>
          <ac:spMkLst>
            <pc:docMk/>
            <pc:sldMk cId="3253093235" sldId="315"/>
            <ac:spMk id="24" creationId="{D9A0D9B0-27B6-41C4-8304-B4A00E7C3061}"/>
          </ac:spMkLst>
        </pc:spChg>
        <pc:spChg chg="add mod">
          <ac:chgData name="David Sheard" userId="19c0242d34a4d94a" providerId="LiveId" clId="{417E7AE3-E192-44F6-B8E3-4F8A9F4C5136}" dt="2021-02-03T23:39:26.827" v="10255" actId="164"/>
          <ac:spMkLst>
            <pc:docMk/>
            <pc:sldMk cId="3253093235" sldId="315"/>
            <ac:spMk id="25" creationId="{3F07BA6F-6E93-46D0-A366-06C8047CBAA2}"/>
          </ac:spMkLst>
        </pc:spChg>
        <pc:spChg chg="add mod">
          <ac:chgData name="David Sheard" userId="19c0242d34a4d94a" providerId="LiveId" clId="{417E7AE3-E192-44F6-B8E3-4F8A9F4C5136}" dt="2021-02-03T23:42:02.824" v="10263" actId="164"/>
          <ac:spMkLst>
            <pc:docMk/>
            <pc:sldMk cId="3253093235" sldId="315"/>
            <ac:spMk id="27" creationId="{55DA23DF-4096-451E-8B9A-1B66D27557DD}"/>
          </ac:spMkLst>
        </pc:spChg>
        <pc:spChg chg="add mod">
          <ac:chgData name="David Sheard" userId="19c0242d34a4d94a" providerId="LiveId" clId="{417E7AE3-E192-44F6-B8E3-4F8A9F4C5136}" dt="2021-02-03T23:42:02.824" v="10263" actId="164"/>
          <ac:spMkLst>
            <pc:docMk/>
            <pc:sldMk cId="3253093235" sldId="315"/>
            <ac:spMk id="28" creationId="{C8C52916-9C3F-4CA6-89D4-DD713435DDF9}"/>
          </ac:spMkLst>
        </pc:spChg>
        <pc:spChg chg="add mod">
          <ac:chgData name="David Sheard" userId="19c0242d34a4d94a" providerId="LiveId" clId="{417E7AE3-E192-44F6-B8E3-4F8A9F4C5136}" dt="2021-02-03T23:49:24" v="10400" actId="1076"/>
          <ac:spMkLst>
            <pc:docMk/>
            <pc:sldMk cId="3253093235" sldId="315"/>
            <ac:spMk id="30" creationId="{8D4421E3-82A1-4BE2-B47F-F052313E7520}"/>
          </ac:spMkLst>
        </pc:spChg>
        <pc:spChg chg="add mod">
          <ac:chgData name="David Sheard" userId="19c0242d34a4d94a" providerId="LiveId" clId="{417E7AE3-E192-44F6-B8E3-4F8A9F4C5136}" dt="2021-02-03T23:49:45.735" v="10405" actId="164"/>
          <ac:spMkLst>
            <pc:docMk/>
            <pc:sldMk cId="3253093235" sldId="315"/>
            <ac:spMk id="31" creationId="{6072BD74-BC7C-40A3-B0F8-AD45AA48C05F}"/>
          </ac:spMkLst>
        </pc:spChg>
        <pc:spChg chg="add del mod">
          <ac:chgData name="David Sheard" userId="19c0242d34a4d94a" providerId="LiveId" clId="{417E7AE3-E192-44F6-B8E3-4F8A9F4C5136}" dt="2021-02-03T23:44:29.142" v="10353" actId="478"/>
          <ac:spMkLst>
            <pc:docMk/>
            <pc:sldMk cId="3253093235" sldId="315"/>
            <ac:spMk id="32" creationId="{73518713-4EAC-4F2A-A796-936C96974E4D}"/>
          </ac:spMkLst>
        </pc:spChg>
        <pc:spChg chg="add del">
          <ac:chgData name="David Sheard" userId="19c0242d34a4d94a" providerId="LiveId" clId="{417E7AE3-E192-44F6-B8E3-4F8A9F4C5136}" dt="2021-02-03T23:44:26.318" v="10352" actId="478"/>
          <ac:spMkLst>
            <pc:docMk/>
            <pc:sldMk cId="3253093235" sldId="315"/>
            <ac:spMk id="33" creationId="{8CD72588-CF68-4B6B-A3B8-DE9B296CA78C}"/>
          </ac:spMkLst>
        </pc:spChg>
        <pc:spChg chg="add mod">
          <ac:chgData name="David Sheard" userId="19c0242d34a4d94a" providerId="LiveId" clId="{417E7AE3-E192-44F6-B8E3-4F8A9F4C5136}" dt="2021-02-03T23:49:45.735" v="10405" actId="164"/>
          <ac:spMkLst>
            <pc:docMk/>
            <pc:sldMk cId="3253093235" sldId="315"/>
            <ac:spMk id="34" creationId="{61FD6F86-D414-4EF1-A45E-1DC575071D47}"/>
          </ac:spMkLst>
        </pc:spChg>
        <pc:spChg chg="add del">
          <ac:chgData name="David Sheard" userId="19c0242d34a4d94a" providerId="LiveId" clId="{417E7AE3-E192-44F6-B8E3-4F8A9F4C5136}" dt="2021-02-03T23:45:20.535" v="10358" actId="478"/>
          <ac:spMkLst>
            <pc:docMk/>
            <pc:sldMk cId="3253093235" sldId="315"/>
            <ac:spMk id="35" creationId="{C35335C6-1C34-4BC5-BB75-7043DDCC4EAD}"/>
          </ac:spMkLst>
        </pc:spChg>
        <pc:spChg chg="add mod">
          <ac:chgData name="David Sheard" userId="19c0242d34a4d94a" providerId="LiveId" clId="{417E7AE3-E192-44F6-B8E3-4F8A9F4C5136}" dt="2021-02-03T23:49:45.735" v="10405" actId="164"/>
          <ac:spMkLst>
            <pc:docMk/>
            <pc:sldMk cId="3253093235" sldId="315"/>
            <ac:spMk id="36" creationId="{DED73B23-3125-484A-B880-BB283C8C9350}"/>
          </ac:spMkLst>
        </pc:spChg>
        <pc:spChg chg="add mod">
          <ac:chgData name="David Sheard" userId="19c0242d34a4d94a" providerId="LiveId" clId="{417E7AE3-E192-44F6-B8E3-4F8A9F4C5136}" dt="2021-02-03T23:49:45.735" v="10405" actId="164"/>
          <ac:spMkLst>
            <pc:docMk/>
            <pc:sldMk cId="3253093235" sldId="315"/>
            <ac:spMk id="37" creationId="{163B1E59-D266-4099-BB95-75CF5C4B8C03}"/>
          </ac:spMkLst>
        </pc:spChg>
        <pc:spChg chg="add mod">
          <ac:chgData name="David Sheard" userId="19c0242d34a4d94a" providerId="LiveId" clId="{417E7AE3-E192-44F6-B8E3-4F8A9F4C5136}" dt="2021-02-03T23:49:45.735" v="10405" actId="164"/>
          <ac:spMkLst>
            <pc:docMk/>
            <pc:sldMk cId="3253093235" sldId="315"/>
            <ac:spMk id="39" creationId="{41A12F8C-70A7-49A9-A543-C4E8F33363BF}"/>
          </ac:spMkLst>
        </pc:spChg>
        <pc:spChg chg="add mod">
          <ac:chgData name="David Sheard" userId="19c0242d34a4d94a" providerId="LiveId" clId="{417E7AE3-E192-44F6-B8E3-4F8A9F4C5136}" dt="2021-02-03T23:54:59.319" v="10423" actId="164"/>
          <ac:spMkLst>
            <pc:docMk/>
            <pc:sldMk cId="3253093235" sldId="315"/>
            <ac:spMk id="41" creationId="{6D39CAD1-D05C-45AB-9FFD-05B7EBEFD604}"/>
          </ac:spMkLst>
        </pc:spChg>
        <pc:grpChg chg="add del mod">
          <ac:chgData name="David Sheard" userId="19c0242d34a4d94a" providerId="LiveId" clId="{417E7AE3-E192-44F6-B8E3-4F8A9F4C5136}" dt="2021-02-03T23:49:28.498" v="10402" actId="1076"/>
          <ac:grpSpMkLst>
            <pc:docMk/>
            <pc:sldMk cId="3253093235" sldId="315"/>
            <ac:grpSpMk id="5" creationId="{7A60C04E-F856-4092-B7BE-9FB5E0F9EB45}"/>
          </ac:grpSpMkLst>
        </pc:grpChg>
        <pc:grpChg chg="add mod">
          <ac:chgData name="David Sheard" userId="19c0242d34a4d94a" providerId="LiveId" clId="{417E7AE3-E192-44F6-B8E3-4F8A9F4C5136}" dt="2021-02-03T23:31:09.315" v="10048" actId="20577"/>
          <ac:grpSpMkLst>
            <pc:docMk/>
            <pc:sldMk cId="3253093235" sldId="315"/>
            <ac:grpSpMk id="10" creationId="{03F07DC0-620F-4D67-A572-3D18DFC04E7D}"/>
          </ac:grpSpMkLst>
        </pc:grpChg>
        <pc:grpChg chg="add mod ord">
          <ac:chgData name="David Sheard" userId="19c0242d34a4d94a" providerId="LiveId" clId="{417E7AE3-E192-44F6-B8E3-4F8A9F4C5136}" dt="2021-02-04T11:42:19.370" v="11338" actId="166"/>
          <ac:grpSpMkLst>
            <pc:docMk/>
            <pc:sldMk cId="3253093235" sldId="315"/>
            <ac:grpSpMk id="15" creationId="{3DFADC8F-3CE0-45C5-B5B5-B4C3173385C2}"/>
          </ac:grpSpMkLst>
        </pc:grpChg>
        <pc:grpChg chg="add mod">
          <ac:chgData name="David Sheard" userId="19c0242d34a4d94a" providerId="LiveId" clId="{417E7AE3-E192-44F6-B8E3-4F8A9F4C5136}" dt="2021-02-03T23:37:17.165" v="10244" actId="164"/>
          <ac:grpSpMkLst>
            <pc:docMk/>
            <pc:sldMk cId="3253093235" sldId="315"/>
            <ac:grpSpMk id="19" creationId="{E34338BC-4B1F-4E1D-BCC7-173106304FAC}"/>
          </ac:grpSpMkLst>
        </pc:grpChg>
        <pc:grpChg chg="add mod ord">
          <ac:chgData name="David Sheard" userId="19c0242d34a4d94a" providerId="LiveId" clId="{417E7AE3-E192-44F6-B8E3-4F8A9F4C5136}" dt="2021-02-03T23:48:55.850" v="10394" actId="164"/>
          <ac:grpSpMkLst>
            <pc:docMk/>
            <pc:sldMk cId="3253093235" sldId="315"/>
            <ac:grpSpMk id="26" creationId="{3330BDFA-2947-486C-8DF7-781FDCABEE50}"/>
          </ac:grpSpMkLst>
        </pc:grpChg>
        <pc:grpChg chg="add mod">
          <ac:chgData name="David Sheard" userId="19c0242d34a4d94a" providerId="LiveId" clId="{417E7AE3-E192-44F6-B8E3-4F8A9F4C5136}" dt="2021-02-03T23:42:02.824" v="10263" actId="164"/>
          <ac:grpSpMkLst>
            <pc:docMk/>
            <pc:sldMk cId="3253093235" sldId="315"/>
            <ac:grpSpMk id="29" creationId="{2B63BC03-7C68-4DF8-AE98-21EE6F90CD1A}"/>
          </ac:grpSpMkLst>
        </pc:grpChg>
        <pc:grpChg chg="add mod ord">
          <ac:chgData name="David Sheard" userId="19c0242d34a4d94a" providerId="LiveId" clId="{417E7AE3-E192-44F6-B8E3-4F8A9F4C5136}" dt="2021-02-03T23:55:03.370" v="10424" actId="166"/>
          <ac:grpSpMkLst>
            <pc:docMk/>
            <pc:sldMk cId="3253093235" sldId="315"/>
            <ac:grpSpMk id="38" creationId="{A26AC78E-888C-4D34-A1DA-32212B661ABB}"/>
          </ac:grpSpMkLst>
        </pc:grpChg>
        <pc:grpChg chg="add mod ord">
          <ac:chgData name="David Sheard" userId="19c0242d34a4d94a" providerId="LiveId" clId="{417E7AE3-E192-44F6-B8E3-4F8A9F4C5136}" dt="2021-02-03T23:54:59.319" v="10423" actId="164"/>
          <ac:grpSpMkLst>
            <pc:docMk/>
            <pc:sldMk cId="3253093235" sldId="315"/>
            <ac:grpSpMk id="40" creationId="{286251DE-B1F3-4500-AE1C-2DA7D7BD8453}"/>
          </ac:grpSpMkLst>
        </pc:grpChg>
        <pc:grpChg chg="add mod">
          <ac:chgData name="David Sheard" userId="19c0242d34a4d94a" providerId="LiveId" clId="{417E7AE3-E192-44F6-B8E3-4F8A9F4C5136}" dt="2021-02-03T23:54:59.319" v="10423" actId="164"/>
          <ac:grpSpMkLst>
            <pc:docMk/>
            <pc:sldMk cId="3253093235" sldId="315"/>
            <ac:grpSpMk id="42" creationId="{12063BFE-B396-44A7-9718-C41097D217F7}"/>
          </ac:grpSpMkLst>
        </pc:grpChg>
        <pc:picChg chg="add mod">
          <ac:chgData name="David Sheard" userId="19c0242d34a4d94a" providerId="LiveId" clId="{417E7AE3-E192-44F6-B8E3-4F8A9F4C5136}" dt="2021-02-03T23:33:38.617" v="10114" actId="164"/>
          <ac:picMkLst>
            <pc:docMk/>
            <pc:sldMk cId="3253093235" sldId="315"/>
            <ac:picMk id="4" creationId="{BC20436A-79E8-4BC4-A1AF-F292DC6F30E6}"/>
          </ac:picMkLst>
        </pc:picChg>
        <pc:picChg chg="mod">
          <ac:chgData name="David Sheard" userId="19c0242d34a4d94a" providerId="LiveId" clId="{417E7AE3-E192-44F6-B8E3-4F8A9F4C5136}" dt="2021-02-03T23:29:06.051" v="9942"/>
          <ac:picMkLst>
            <pc:docMk/>
            <pc:sldMk cId="3253093235" sldId="315"/>
            <ac:picMk id="6" creationId="{FEEEB2DC-5C85-464B-ABE3-4D9C61EF8EB7}"/>
          </ac:picMkLst>
        </pc:picChg>
        <pc:cxnChg chg="mod">
          <ac:chgData name="David Sheard" userId="19c0242d34a4d94a" providerId="LiveId" clId="{417E7AE3-E192-44F6-B8E3-4F8A9F4C5136}" dt="2021-02-03T23:31:09.315" v="10048" actId="20577"/>
          <ac:cxnSpMkLst>
            <pc:docMk/>
            <pc:sldMk cId="3253093235" sldId="315"/>
            <ac:cxnSpMk id="11" creationId="{0A6551DC-4C8C-4A68-88DF-076DA6480CFD}"/>
          </ac:cxnSpMkLst>
        </pc:cxnChg>
      </pc:sldChg>
      <pc:sldChg chg="modSp add mod modAnim">
        <pc:chgData name="David Sheard" userId="19c0242d34a4d94a" providerId="LiveId" clId="{417E7AE3-E192-44F6-B8E3-4F8A9F4C5136}" dt="2021-02-04T11:42:04.335" v="11336" actId="166"/>
        <pc:sldMkLst>
          <pc:docMk/>
          <pc:sldMk cId="1271445594" sldId="316"/>
        </pc:sldMkLst>
        <pc:spChg chg="mod">
          <ac:chgData name="David Sheard" userId="19c0242d34a4d94a" providerId="LiveId" clId="{417E7AE3-E192-44F6-B8E3-4F8A9F4C5136}" dt="2021-02-04T11:41:38.296" v="11335" actId="20577"/>
          <ac:spMkLst>
            <pc:docMk/>
            <pc:sldMk cId="1271445594" sldId="316"/>
            <ac:spMk id="3" creationId="{745379F9-83A5-4076-832B-5BCC80690F35}"/>
          </ac:spMkLst>
        </pc:spChg>
        <pc:grpChg chg="ord">
          <ac:chgData name="David Sheard" userId="19c0242d34a4d94a" providerId="LiveId" clId="{417E7AE3-E192-44F6-B8E3-4F8A9F4C5136}" dt="2021-02-04T11:42:04.335" v="11336" actId="166"/>
          <ac:grpSpMkLst>
            <pc:docMk/>
            <pc:sldMk cId="1271445594" sldId="316"/>
            <ac:grpSpMk id="15" creationId="{3DFADC8F-3CE0-45C5-B5B5-B4C3173385C2}"/>
          </ac:grpSpMkLst>
        </pc:grpChg>
      </pc:sldChg>
      <pc:sldChg chg="add del">
        <pc:chgData name="David Sheard" userId="19c0242d34a4d94a" providerId="LiveId" clId="{417E7AE3-E192-44F6-B8E3-4F8A9F4C5136}" dt="2021-02-03T23:55:20.685" v="10425" actId="47"/>
        <pc:sldMkLst>
          <pc:docMk/>
          <pc:sldMk cId="3133477798" sldId="316"/>
        </pc:sldMkLst>
      </pc:sldChg>
      <pc:sldChg chg="addSp modSp add mod modAnim">
        <pc:chgData name="David Sheard" userId="19c0242d34a4d94a" providerId="LiveId" clId="{417E7AE3-E192-44F6-B8E3-4F8A9F4C5136}" dt="2021-02-04T11:42:14.594" v="11337" actId="166"/>
        <pc:sldMkLst>
          <pc:docMk/>
          <pc:sldMk cId="2333766503" sldId="317"/>
        </pc:sldMkLst>
        <pc:spChg chg="mod">
          <ac:chgData name="David Sheard" userId="19c0242d34a4d94a" providerId="LiveId" clId="{417E7AE3-E192-44F6-B8E3-4F8A9F4C5136}" dt="2021-02-04T00:31:14.529" v="11271" actId="20577"/>
          <ac:spMkLst>
            <pc:docMk/>
            <pc:sldMk cId="2333766503" sldId="317"/>
            <ac:spMk id="3" creationId="{745379F9-83A5-4076-832B-5BCC80690F35}"/>
          </ac:spMkLst>
        </pc:spChg>
        <pc:spChg chg="add mod">
          <ac:chgData name="David Sheard" userId="19c0242d34a4d94a" providerId="LiveId" clId="{417E7AE3-E192-44F6-B8E3-4F8A9F4C5136}" dt="2021-02-04T00:07:44.390" v="10956" actId="164"/>
          <ac:spMkLst>
            <pc:docMk/>
            <pc:sldMk cId="2333766503" sldId="317"/>
            <ac:spMk id="7" creationId="{2D04BC14-5A98-4D29-8614-DFA354C927D5}"/>
          </ac:spMkLst>
        </pc:spChg>
        <pc:spChg chg="add mod ord">
          <ac:chgData name="David Sheard" userId="19c0242d34a4d94a" providerId="LiveId" clId="{417E7AE3-E192-44F6-B8E3-4F8A9F4C5136}" dt="2021-02-04T00:08:14.667" v="10965" actId="164"/>
          <ac:spMkLst>
            <pc:docMk/>
            <pc:sldMk cId="2333766503" sldId="317"/>
            <ac:spMk id="43" creationId="{7D0B6773-365B-43CD-AF99-699C00D4A27E}"/>
          </ac:spMkLst>
        </pc:spChg>
        <pc:spChg chg="add mod">
          <ac:chgData name="David Sheard" userId="19c0242d34a4d94a" providerId="LiveId" clId="{417E7AE3-E192-44F6-B8E3-4F8A9F4C5136}" dt="2021-02-04T00:07:44.390" v="10956" actId="164"/>
          <ac:spMkLst>
            <pc:docMk/>
            <pc:sldMk cId="2333766503" sldId="317"/>
            <ac:spMk id="44" creationId="{50192954-A1E9-4242-8485-64487625E0C0}"/>
          </ac:spMkLst>
        </pc:spChg>
        <pc:spChg chg="add mod">
          <ac:chgData name="David Sheard" userId="19c0242d34a4d94a" providerId="LiveId" clId="{417E7AE3-E192-44F6-B8E3-4F8A9F4C5136}" dt="2021-02-04T00:08:14.667" v="10965" actId="164"/>
          <ac:spMkLst>
            <pc:docMk/>
            <pc:sldMk cId="2333766503" sldId="317"/>
            <ac:spMk id="45" creationId="{8DA0749F-A82C-4A1D-851E-B0DA3098D3FB}"/>
          </ac:spMkLst>
        </pc:spChg>
        <pc:grpChg chg="mod ord">
          <ac:chgData name="David Sheard" userId="19c0242d34a4d94a" providerId="LiveId" clId="{417E7AE3-E192-44F6-B8E3-4F8A9F4C5136}" dt="2021-02-04T00:08:19.895" v="10967" actId="167"/>
          <ac:grpSpMkLst>
            <pc:docMk/>
            <pc:sldMk cId="2333766503" sldId="317"/>
            <ac:grpSpMk id="5" creationId="{7A60C04E-F856-4092-B7BE-9FB5E0F9EB45}"/>
          </ac:grpSpMkLst>
        </pc:grpChg>
        <pc:grpChg chg="mod ord">
          <ac:chgData name="David Sheard" userId="19c0242d34a4d94a" providerId="LiveId" clId="{417E7AE3-E192-44F6-B8E3-4F8A9F4C5136}" dt="2021-02-04T11:42:14.594" v="11337" actId="166"/>
          <ac:grpSpMkLst>
            <pc:docMk/>
            <pc:sldMk cId="2333766503" sldId="317"/>
            <ac:grpSpMk id="15" creationId="{3DFADC8F-3CE0-45C5-B5B5-B4C3173385C2}"/>
          </ac:grpSpMkLst>
        </pc:grpChg>
        <pc:grpChg chg="add mod">
          <ac:chgData name="David Sheard" userId="19c0242d34a4d94a" providerId="LiveId" clId="{417E7AE3-E192-44F6-B8E3-4F8A9F4C5136}" dt="2021-02-04T00:07:44.390" v="10956" actId="164"/>
          <ac:grpSpMkLst>
            <pc:docMk/>
            <pc:sldMk cId="2333766503" sldId="317"/>
            <ac:grpSpMk id="16" creationId="{86EA52C2-F2A4-4EF9-BF83-77C45E312128}"/>
          </ac:grpSpMkLst>
        </pc:grpChg>
        <pc:grpChg chg="add mod ord">
          <ac:chgData name="David Sheard" userId="19c0242d34a4d94a" providerId="LiveId" clId="{417E7AE3-E192-44F6-B8E3-4F8A9F4C5136}" dt="2021-02-04T00:08:17.484" v="10966" actId="167"/>
          <ac:grpSpMkLst>
            <pc:docMk/>
            <pc:sldMk cId="2333766503" sldId="317"/>
            <ac:grpSpMk id="22" creationId="{2FE771C1-9051-4715-80BD-BC983393D2DC}"/>
          </ac:grpSpMkLst>
        </pc:grpChg>
      </pc:sldChg>
      <pc:sldChg chg="delSp add del mod">
        <pc:chgData name="David Sheard" userId="19c0242d34a4d94a" providerId="LiveId" clId="{417E7AE3-E192-44F6-B8E3-4F8A9F4C5136}" dt="2021-02-04T00:08:23.082" v="10968" actId="47"/>
        <pc:sldMkLst>
          <pc:docMk/>
          <pc:sldMk cId="956370140" sldId="318"/>
        </pc:sldMkLst>
        <pc:grpChg chg="del">
          <ac:chgData name="David Sheard" userId="19c0242d34a4d94a" providerId="LiveId" clId="{417E7AE3-E192-44F6-B8E3-4F8A9F4C5136}" dt="2021-02-04T00:06:49.037" v="10925" actId="478"/>
          <ac:grpSpMkLst>
            <pc:docMk/>
            <pc:sldMk cId="956370140" sldId="318"/>
            <ac:grpSpMk id="19" creationId="{E34338BC-4B1F-4E1D-BCC7-173106304FAC}"/>
          </ac:grpSpMkLst>
        </pc:grpChg>
        <pc:grpChg chg="del">
          <ac:chgData name="David Sheard" userId="19c0242d34a4d94a" providerId="LiveId" clId="{417E7AE3-E192-44F6-B8E3-4F8A9F4C5136}" dt="2021-02-04T00:06:52.019" v="10926" actId="478"/>
          <ac:grpSpMkLst>
            <pc:docMk/>
            <pc:sldMk cId="956370140" sldId="318"/>
            <ac:grpSpMk id="29" creationId="{2B63BC03-7C68-4DF8-AE98-21EE6F90CD1A}"/>
          </ac:grpSpMkLst>
        </pc:grpChg>
      </pc:sldChg>
      <pc:sldChg chg="addSp delSp modSp add mod modAnim">
        <pc:chgData name="David Sheard" userId="19c0242d34a4d94a" providerId="LiveId" clId="{417E7AE3-E192-44F6-B8E3-4F8A9F4C5136}" dt="2021-02-04T11:49:18.062" v="11374"/>
        <pc:sldMkLst>
          <pc:docMk/>
          <pc:sldMk cId="2263426204" sldId="318"/>
        </pc:sldMkLst>
        <pc:spChg chg="mod">
          <ac:chgData name="David Sheard" userId="19c0242d34a4d94a" providerId="LiveId" clId="{417E7AE3-E192-44F6-B8E3-4F8A9F4C5136}" dt="2021-02-04T11:48:29.741" v="11365" actId="1076"/>
          <ac:spMkLst>
            <pc:docMk/>
            <pc:sldMk cId="2263426204" sldId="318"/>
            <ac:spMk id="2" creationId="{407DE6E3-32C5-483C-AACC-3A3087DD3FE0}"/>
          </ac:spMkLst>
        </pc:spChg>
        <pc:spChg chg="mod">
          <ac:chgData name="David Sheard" userId="19c0242d34a4d94a" providerId="LiveId" clId="{417E7AE3-E192-44F6-B8E3-4F8A9F4C5136}" dt="2021-02-04T00:33:05.561" v="11286" actId="20577"/>
          <ac:spMkLst>
            <pc:docMk/>
            <pc:sldMk cId="2263426204" sldId="318"/>
            <ac:spMk id="3" creationId="{745379F9-83A5-4076-832B-5BCC80690F35}"/>
          </ac:spMkLst>
        </pc:spChg>
        <pc:spChg chg="add del mod">
          <ac:chgData name="David Sheard" userId="19c0242d34a4d94a" providerId="LiveId" clId="{417E7AE3-E192-44F6-B8E3-4F8A9F4C5136}" dt="2021-02-04T00:11:54.003" v="11039" actId="478"/>
          <ac:spMkLst>
            <pc:docMk/>
            <pc:sldMk cId="2263426204" sldId="318"/>
            <ac:spMk id="32" creationId="{998F5E6F-6B4B-4A8C-8D9D-4F15211ED450}"/>
          </ac:spMkLst>
        </pc:spChg>
        <pc:spChg chg="add mod ord">
          <ac:chgData name="David Sheard" userId="19c0242d34a4d94a" providerId="LiveId" clId="{417E7AE3-E192-44F6-B8E3-4F8A9F4C5136}" dt="2021-02-04T11:48:49.221" v="11370" actId="164"/>
          <ac:spMkLst>
            <pc:docMk/>
            <pc:sldMk cId="2263426204" sldId="318"/>
            <ac:spMk id="33" creationId="{8B14E0E6-CD4D-4B03-957D-C4F1CC5AB893}"/>
          </ac:spMkLst>
        </pc:spChg>
        <pc:spChg chg="add mod ord">
          <ac:chgData name="David Sheard" userId="19c0242d34a4d94a" providerId="LiveId" clId="{417E7AE3-E192-44F6-B8E3-4F8A9F4C5136}" dt="2021-02-04T11:48:37.706" v="11367" actId="164"/>
          <ac:spMkLst>
            <pc:docMk/>
            <pc:sldMk cId="2263426204" sldId="318"/>
            <ac:spMk id="46" creationId="{1B4F0BF8-1C2B-4314-993F-D20E1C1FB302}"/>
          </ac:spMkLst>
        </pc:spChg>
        <pc:spChg chg="add mod ord">
          <ac:chgData name="David Sheard" userId="19c0242d34a4d94a" providerId="LiveId" clId="{417E7AE3-E192-44F6-B8E3-4F8A9F4C5136}" dt="2021-02-04T11:48:37.706" v="11367" actId="164"/>
          <ac:spMkLst>
            <pc:docMk/>
            <pc:sldMk cId="2263426204" sldId="318"/>
            <ac:spMk id="49" creationId="{AFA4BF42-F27E-4CB5-BD0A-D8C257C5695E}"/>
          </ac:spMkLst>
        </pc:spChg>
        <pc:spChg chg="mod">
          <ac:chgData name="David Sheard" userId="19c0242d34a4d94a" providerId="LiveId" clId="{417E7AE3-E192-44F6-B8E3-4F8A9F4C5136}" dt="2021-02-04T11:44:30.282" v="11351" actId="14861"/>
          <ac:spMkLst>
            <pc:docMk/>
            <pc:sldMk cId="2263426204" sldId="318"/>
            <ac:spMk id="54" creationId="{F8AF8CF6-138E-48BD-A413-112A2303D9C4}"/>
          </ac:spMkLst>
        </pc:spChg>
        <pc:spChg chg="mod">
          <ac:chgData name="David Sheard" userId="19c0242d34a4d94a" providerId="LiveId" clId="{417E7AE3-E192-44F6-B8E3-4F8A9F4C5136}" dt="2021-02-04T11:44:41.134" v="11356" actId="20577"/>
          <ac:spMkLst>
            <pc:docMk/>
            <pc:sldMk cId="2263426204" sldId="318"/>
            <ac:spMk id="55" creationId="{B84BBF02-CFED-4DA5-8904-DA92ABBC6F89}"/>
          </ac:spMkLst>
        </pc:spChg>
        <pc:spChg chg="add mod">
          <ac:chgData name="David Sheard" userId="19c0242d34a4d94a" providerId="LiveId" clId="{417E7AE3-E192-44F6-B8E3-4F8A9F4C5136}" dt="2021-02-04T11:44:35.478" v="11352" actId="164"/>
          <ac:spMkLst>
            <pc:docMk/>
            <pc:sldMk cId="2263426204" sldId="318"/>
            <ac:spMk id="56" creationId="{CA77106F-BCF2-4B34-BD95-9C19F5E8E9A0}"/>
          </ac:spMkLst>
        </pc:spChg>
        <pc:grpChg chg="ord">
          <ac:chgData name="David Sheard" userId="19c0242d34a4d94a" providerId="LiveId" clId="{417E7AE3-E192-44F6-B8E3-4F8A9F4C5136}" dt="2021-02-04T00:32:46.691" v="11281" actId="167"/>
          <ac:grpSpMkLst>
            <pc:docMk/>
            <pc:sldMk cId="2263426204" sldId="318"/>
            <ac:grpSpMk id="15" creationId="{3DFADC8F-3CE0-45C5-B5B5-B4C3173385C2}"/>
          </ac:grpSpMkLst>
        </pc:grpChg>
        <pc:grpChg chg="ord">
          <ac:chgData name="David Sheard" userId="19c0242d34a4d94a" providerId="LiveId" clId="{417E7AE3-E192-44F6-B8E3-4F8A9F4C5136}" dt="2021-02-04T11:42:31.917" v="11339" actId="167"/>
          <ac:grpSpMkLst>
            <pc:docMk/>
            <pc:sldMk cId="2263426204" sldId="318"/>
            <ac:grpSpMk id="16" creationId="{86EA52C2-F2A4-4EF9-BF83-77C45E312128}"/>
          </ac:grpSpMkLst>
        </pc:grpChg>
        <pc:grpChg chg="del">
          <ac:chgData name="David Sheard" userId="19c0242d34a4d94a" providerId="LiveId" clId="{417E7AE3-E192-44F6-B8E3-4F8A9F4C5136}" dt="2021-02-04T00:08:36.785" v="10971" actId="478"/>
          <ac:grpSpMkLst>
            <pc:docMk/>
            <pc:sldMk cId="2263426204" sldId="318"/>
            <ac:grpSpMk id="19" creationId="{E34338BC-4B1F-4E1D-BCC7-173106304FAC}"/>
          </ac:grpSpMkLst>
        </pc:grpChg>
        <pc:grpChg chg="del">
          <ac:chgData name="David Sheard" userId="19c0242d34a4d94a" providerId="LiveId" clId="{417E7AE3-E192-44F6-B8E3-4F8A9F4C5136}" dt="2021-02-04T00:08:33.709" v="10970" actId="478"/>
          <ac:grpSpMkLst>
            <pc:docMk/>
            <pc:sldMk cId="2263426204" sldId="318"/>
            <ac:grpSpMk id="29" creationId="{2B63BC03-7C68-4DF8-AE98-21EE6F90CD1A}"/>
          </ac:grpSpMkLst>
        </pc:grpChg>
        <pc:grpChg chg="del">
          <ac:chgData name="David Sheard" userId="19c0242d34a4d94a" providerId="LiveId" clId="{417E7AE3-E192-44F6-B8E3-4F8A9F4C5136}" dt="2021-02-04T00:08:41.245" v="10972" actId="478"/>
          <ac:grpSpMkLst>
            <pc:docMk/>
            <pc:sldMk cId="2263426204" sldId="318"/>
            <ac:grpSpMk id="38" creationId="{A26AC78E-888C-4D34-A1DA-32212B661ABB}"/>
          </ac:grpSpMkLst>
        </pc:grpChg>
        <pc:grpChg chg="del">
          <ac:chgData name="David Sheard" userId="19c0242d34a4d94a" providerId="LiveId" clId="{417E7AE3-E192-44F6-B8E3-4F8A9F4C5136}" dt="2021-02-04T00:08:45.221" v="10973" actId="478"/>
          <ac:grpSpMkLst>
            <pc:docMk/>
            <pc:sldMk cId="2263426204" sldId="318"/>
            <ac:grpSpMk id="42" creationId="{12063BFE-B396-44A7-9718-C41097D217F7}"/>
          </ac:grpSpMkLst>
        </pc:grpChg>
        <pc:grpChg chg="add mod">
          <ac:chgData name="David Sheard" userId="19c0242d34a4d94a" providerId="LiveId" clId="{417E7AE3-E192-44F6-B8E3-4F8A9F4C5136}" dt="2021-02-04T00:16:43.837" v="11078" actId="164"/>
          <ac:grpSpMkLst>
            <pc:docMk/>
            <pc:sldMk cId="2263426204" sldId="318"/>
            <ac:grpSpMk id="50" creationId="{85044380-A630-4397-A0B6-054D40C8C6C2}"/>
          </ac:grpSpMkLst>
        </pc:grpChg>
        <pc:grpChg chg="add mod">
          <ac:chgData name="David Sheard" userId="19c0242d34a4d94a" providerId="LiveId" clId="{417E7AE3-E192-44F6-B8E3-4F8A9F4C5136}" dt="2021-02-04T11:44:35.478" v="11352" actId="164"/>
          <ac:grpSpMkLst>
            <pc:docMk/>
            <pc:sldMk cId="2263426204" sldId="318"/>
            <ac:grpSpMk id="53" creationId="{3B1325E5-C468-4001-8403-7B8733186140}"/>
          </ac:grpSpMkLst>
        </pc:grpChg>
        <pc:grpChg chg="add mod">
          <ac:chgData name="David Sheard" userId="19c0242d34a4d94a" providerId="LiveId" clId="{417E7AE3-E192-44F6-B8E3-4F8A9F4C5136}" dt="2021-02-04T11:45:17.039" v="11360" actId="1038"/>
          <ac:grpSpMkLst>
            <pc:docMk/>
            <pc:sldMk cId="2263426204" sldId="318"/>
            <ac:grpSpMk id="57" creationId="{195E80CD-B846-4E78-A699-EB021375B109}"/>
          </ac:grpSpMkLst>
        </pc:grpChg>
        <pc:grpChg chg="add mod">
          <ac:chgData name="David Sheard" userId="19c0242d34a4d94a" providerId="LiveId" clId="{417E7AE3-E192-44F6-B8E3-4F8A9F4C5136}" dt="2021-02-04T11:48:49.221" v="11370" actId="164"/>
          <ac:grpSpMkLst>
            <pc:docMk/>
            <pc:sldMk cId="2263426204" sldId="318"/>
            <ac:grpSpMk id="59" creationId="{A108E7BA-805B-4DD2-9EB8-22E9AD70581A}"/>
          </ac:grpSpMkLst>
        </pc:grpChg>
        <pc:grpChg chg="add mod">
          <ac:chgData name="David Sheard" userId="19c0242d34a4d94a" providerId="LiveId" clId="{417E7AE3-E192-44F6-B8E3-4F8A9F4C5136}" dt="2021-02-04T11:49:02.904" v="11372" actId="1076"/>
          <ac:grpSpMkLst>
            <pc:docMk/>
            <pc:sldMk cId="2263426204" sldId="318"/>
            <ac:grpSpMk id="60" creationId="{2E7AC859-08E1-4591-81D2-6966ABD6A3F5}"/>
          </ac:grpSpMkLst>
        </pc:grpChg>
        <pc:picChg chg="add mod ord">
          <ac:chgData name="David Sheard" userId="19c0242d34a4d94a" providerId="LiveId" clId="{417E7AE3-E192-44F6-B8E3-4F8A9F4C5136}" dt="2021-02-04T00:32:49.244" v="11283" actId="1076"/>
          <ac:picMkLst>
            <pc:docMk/>
            <pc:sldMk cId="2263426204" sldId="318"/>
            <ac:picMk id="52" creationId="{539341F2-75F5-4312-9C5B-3ECB57DFA5AE}"/>
          </ac:picMkLst>
        </pc:picChg>
        <pc:cxnChg chg="add mod">
          <ac:chgData name="David Sheard" userId="19c0242d34a4d94a" providerId="LiveId" clId="{417E7AE3-E192-44F6-B8E3-4F8A9F4C5136}" dt="2021-02-04T11:48:37.706" v="11367" actId="164"/>
          <ac:cxnSpMkLst>
            <pc:docMk/>
            <pc:sldMk cId="2263426204" sldId="318"/>
            <ac:cxnSpMk id="47" creationId="{3981F454-80AC-472A-B3FB-ADE46ADB9EB3}"/>
          </ac:cxnSpMkLst>
        </pc:cxnChg>
      </pc:sldChg>
      <pc:sldChg chg="addSp delSp modSp new mod modAnim">
        <pc:chgData name="David Sheard" userId="19c0242d34a4d94a" providerId="LiveId" clId="{417E7AE3-E192-44F6-B8E3-4F8A9F4C5136}" dt="2021-02-04T13:00:38.774" v="11733"/>
        <pc:sldMkLst>
          <pc:docMk/>
          <pc:sldMk cId="3114765794" sldId="319"/>
        </pc:sldMkLst>
        <pc:spChg chg="mod">
          <ac:chgData name="David Sheard" userId="19c0242d34a4d94a" providerId="LiveId" clId="{417E7AE3-E192-44F6-B8E3-4F8A9F4C5136}" dt="2021-02-04T12:56:29.066" v="11600" actId="20577"/>
          <ac:spMkLst>
            <pc:docMk/>
            <pc:sldMk cId="3114765794" sldId="319"/>
            <ac:spMk id="2" creationId="{6FF33FDA-BBAF-466D-81D0-03A50970AD9A}"/>
          </ac:spMkLst>
        </pc:spChg>
        <pc:spChg chg="mod">
          <ac:chgData name="David Sheard" userId="19c0242d34a4d94a" providerId="LiveId" clId="{417E7AE3-E192-44F6-B8E3-4F8A9F4C5136}" dt="2021-02-04T13:00:07.776" v="11726" actId="14100"/>
          <ac:spMkLst>
            <pc:docMk/>
            <pc:sldMk cId="3114765794" sldId="319"/>
            <ac:spMk id="3" creationId="{D4736E4A-E35B-4546-9B59-3D1544319DA8}"/>
          </ac:spMkLst>
        </pc:spChg>
        <pc:spChg chg="add del mod">
          <ac:chgData name="David Sheard" userId="19c0242d34a4d94a" providerId="LiveId" clId="{417E7AE3-E192-44F6-B8E3-4F8A9F4C5136}" dt="2021-02-04T13:00:11.941" v="11727" actId="478"/>
          <ac:spMkLst>
            <pc:docMk/>
            <pc:sldMk cId="3114765794" sldId="319"/>
            <ac:spMk id="4" creationId="{5FD4258E-04A8-45D4-8137-7CE8C2A9EB31}"/>
          </ac:spMkLst>
        </pc:spChg>
      </pc:sldChg>
      <pc:sldChg chg="modSp new mod">
        <pc:chgData name="David Sheard" userId="19c0242d34a4d94a" providerId="LiveId" clId="{417E7AE3-E192-44F6-B8E3-4F8A9F4C5136}" dt="2021-02-04T13:11:40.998" v="11863" actId="20577"/>
        <pc:sldMkLst>
          <pc:docMk/>
          <pc:sldMk cId="2558855781" sldId="320"/>
        </pc:sldMkLst>
        <pc:spChg chg="mod">
          <ac:chgData name="David Sheard" userId="19c0242d34a4d94a" providerId="LiveId" clId="{417E7AE3-E192-44F6-B8E3-4F8A9F4C5136}" dt="2021-02-04T13:11:40.998" v="11863" actId="20577"/>
          <ac:spMkLst>
            <pc:docMk/>
            <pc:sldMk cId="2558855781" sldId="320"/>
            <ac:spMk id="2" creationId="{04BD48AF-3C62-4DDA-B935-8C9297C8DBD1}"/>
          </ac:spMkLst>
        </pc:spChg>
      </pc:sldChg>
      <pc:sldChg chg="modSp new mod modAnim">
        <pc:chgData name="David Sheard" userId="19c0242d34a4d94a" providerId="LiveId" clId="{417E7AE3-E192-44F6-B8E3-4F8A9F4C5136}" dt="2021-02-04T14:26:04.221" v="13076"/>
        <pc:sldMkLst>
          <pc:docMk/>
          <pc:sldMk cId="4053753891" sldId="321"/>
        </pc:sldMkLst>
        <pc:spChg chg="mod">
          <ac:chgData name="David Sheard" userId="19c0242d34a4d94a" providerId="LiveId" clId="{417E7AE3-E192-44F6-B8E3-4F8A9F4C5136}" dt="2021-02-04T13:12:07.034" v="11903" actId="20577"/>
          <ac:spMkLst>
            <pc:docMk/>
            <pc:sldMk cId="4053753891" sldId="321"/>
            <ac:spMk id="2" creationId="{33DB3C9B-5400-49EE-87C7-60365D1767BB}"/>
          </ac:spMkLst>
        </pc:spChg>
        <pc:spChg chg="mod">
          <ac:chgData name="David Sheard" userId="19c0242d34a4d94a" providerId="LiveId" clId="{417E7AE3-E192-44F6-B8E3-4F8A9F4C5136}" dt="2021-02-04T13:50:19.561" v="12039" actId="20577"/>
          <ac:spMkLst>
            <pc:docMk/>
            <pc:sldMk cId="4053753891" sldId="321"/>
            <ac:spMk id="3" creationId="{A2E86127-CAD3-433D-9F1F-4E8D09220CF7}"/>
          </ac:spMkLst>
        </pc:spChg>
      </pc:sldChg>
      <pc:sldChg chg="modSp new mod modAnim">
        <pc:chgData name="David Sheard" userId="19c0242d34a4d94a" providerId="LiveId" clId="{417E7AE3-E192-44F6-B8E3-4F8A9F4C5136}" dt="2021-02-04T14:26:15.646" v="13079"/>
        <pc:sldMkLst>
          <pc:docMk/>
          <pc:sldMk cId="2449434593" sldId="322"/>
        </pc:sldMkLst>
        <pc:spChg chg="mod">
          <ac:chgData name="David Sheard" userId="19c0242d34a4d94a" providerId="LiveId" clId="{417E7AE3-E192-44F6-B8E3-4F8A9F4C5136}" dt="2021-02-04T13:51:35.910" v="12074" actId="20577"/>
          <ac:spMkLst>
            <pc:docMk/>
            <pc:sldMk cId="2449434593" sldId="322"/>
            <ac:spMk id="2" creationId="{BF398BB7-FBF5-48A4-A6DA-573198C38646}"/>
          </ac:spMkLst>
        </pc:spChg>
        <pc:spChg chg="mod">
          <ac:chgData name="David Sheard" userId="19c0242d34a4d94a" providerId="LiveId" clId="{417E7AE3-E192-44F6-B8E3-4F8A9F4C5136}" dt="2021-02-04T14:26:12.188" v="13078" actId="20577"/>
          <ac:spMkLst>
            <pc:docMk/>
            <pc:sldMk cId="2449434593" sldId="322"/>
            <ac:spMk id="3" creationId="{2A495DEE-1C36-4B4F-8CD4-C83D55DBAA48}"/>
          </ac:spMkLst>
        </pc:spChg>
      </pc:sldChg>
      <pc:sldChg chg="addSp modSp new mod modAnim">
        <pc:chgData name="David Sheard" userId="19c0242d34a4d94a" providerId="LiveId" clId="{417E7AE3-E192-44F6-B8E3-4F8A9F4C5136}" dt="2021-02-04T15:52:53.407" v="13212" actId="1076"/>
        <pc:sldMkLst>
          <pc:docMk/>
          <pc:sldMk cId="758561443" sldId="323"/>
        </pc:sldMkLst>
        <pc:spChg chg="mod">
          <ac:chgData name="David Sheard" userId="19c0242d34a4d94a" providerId="LiveId" clId="{417E7AE3-E192-44F6-B8E3-4F8A9F4C5136}" dt="2021-02-04T13:56:37.087" v="12271" actId="20577"/>
          <ac:spMkLst>
            <pc:docMk/>
            <pc:sldMk cId="758561443" sldId="323"/>
            <ac:spMk id="2" creationId="{AA5D53BC-40D1-4A55-8A8E-CB0258AC6971}"/>
          </ac:spMkLst>
        </pc:spChg>
        <pc:spChg chg="mod">
          <ac:chgData name="David Sheard" userId="19c0242d34a4d94a" providerId="LiveId" clId="{417E7AE3-E192-44F6-B8E3-4F8A9F4C5136}" dt="2021-02-04T14:26:53.751" v="13088" actId="114"/>
          <ac:spMkLst>
            <pc:docMk/>
            <pc:sldMk cId="758561443" sldId="323"/>
            <ac:spMk id="3" creationId="{79730C37-EE18-4B5F-AEF9-46024CA6D1DB}"/>
          </ac:spMkLst>
        </pc:spChg>
        <pc:spChg chg="mod">
          <ac:chgData name="David Sheard" userId="19c0242d34a4d94a" providerId="LiveId" clId="{417E7AE3-E192-44F6-B8E3-4F8A9F4C5136}" dt="2021-02-04T15:52:53.407" v="13212" actId="1076"/>
          <ac:spMkLst>
            <pc:docMk/>
            <pc:sldMk cId="758561443" sldId="323"/>
            <ac:spMk id="8" creationId="{4D4C3B95-0EAF-4EC1-9257-8BB73FB4A5ED}"/>
          </ac:spMkLst>
        </pc:spChg>
        <pc:grpChg chg="add mod">
          <ac:chgData name="David Sheard" userId="19c0242d34a4d94a" providerId="LiveId" clId="{417E7AE3-E192-44F6-B8E3-4F8A9F4C5136}" dt="2021-02-04T14:01:49.120" v="12460" actId="164"/>
          <ac:grpSpMkLst>
            <pc:docMk/>
            <pc:sldMk cId="758561443" sldId="323"/>
            <ac:grpSpMk id="6" creationId="{D9275738-7399-4011-B6C0-5AAF558EA19C}"/>
          </ac:grpSpMkLst>
        </pc:grpChg>
        <pc:grpChg chg="add mod">
          <ac:chgData name="David Sheard" userId="19c0242d34a4d94a" providerId="LiveId" clId="{417E7AE3-E192-44F6-B8E3-4F8A9F4C5136}" dt="2021-02-04T14:01:49.120" v="12460" actId="164"/>
          <ac:grpSpMkLst>
            <pc:docMk/>
            <pc:sldMk cId="758561443" sldId="323"/>
            <ac:grpSpMk id="10" creationId="{5D8B4F27-EDCD-4077-91FB-988C27669992}"/>
          </ac:grpSpMkLst>
        </pc:grpChg>
        <pc:picChg chg="add mod">
          <ac:chgData name="David Sheard" userId="19c0242d34a4d94a" providerId="LiveId" clId="{417E7AE3-E192-44F6-B8E3-4F8A9F4C5136}" dt="2021-02-04T14:01:49.120" v="12460" actId="164"/>
          <ac:picMkLst>
            <pc:docMk/>
            <pc:sldMk cId="758561443" sldId="323"/>
            <ac:picMk id="4" creationId="{BA5D5138-FB69-41DD-B93A-92FDC1692952}"/>
          </ac:picMkLst>
        </pc:picChg>
        <pc:picChg chg="add mod">
          <ac:chgData name="David Sheard" userId="19c0242d34a4d94a" providerId="LiveId" clId="{417E7AE3-E192-44F6-B8E3-4F8A9F4C5136}" dt="2021-02-04T14:01:49.120" v="12460" actId="164"/>
          <ac:picMkLst>
            <pc:docMk/>
            <pc:sldMk cId="758561443" sldId="323"/>
            <ac:picMk id="5" creationId="{BA784DB5-502C-40B9-834C-75AE286BFEDE}"/>
          </ac:picMkLst>
        </pc:picChg>
        <pc:cxnChg chg="mod">
          <ac:chgData name="David Sheard" userId="19c0242d34a4d94a" providerId="LiveId" clId="{417E7AE3-E192-44F6-B8E3-4F8A9F4C5136}" dt="2021-02-04T14:01:02.654" v="12450" actId="14100"/>
          <ac:cxnSpMkLst>
            <pc:docMk/>
            <pc:sldMk cId="758561443" sldId="323"/>
            <ac:cxnSpMk id="7" creationId="{CAB50723-EC6C-42E3-9272-8C086AE3541C}"/>
          </ac:cxnSpMkLst>
        </pc:cxnChg>
      </pc:sldChg>
      <pc:sldChg chg="delSp modSp add mod modAnim">
        <pc:chgData name="David Sheard" userId="19c0242d34a4d94a" providerId="LiveId" clId="{417E7AE3-E192-44F6-B8E3-4F8A9F4C5136}" dt="2021-02-04T14:28:16.994" v="13113"/>
        <pc:sldMkLst>
          <pc:docMk/>
          <pc:sldMk cId="1157881004" sldId="324"/>
        </pc:sldMkLst>
        <pc:spChg chg="mod">
          <ac:chgData name="David Sheard" userId="19c0242d34a4d94a" providerId="LiveId" clId="{417E7AE3-E192-44F6-B8E3-4F8A9F4C5136}" dt="2021-02-04T14:27:26.405" v="13104" actId="20577"/>
          <ac:spMkLst>
            <pc:docMk/>
            <pc:sldMk cId="1157881004" sldId="324"/>
            <ac:spMk id="3" creationId="{79730C37-EE18-4B5F-AEF9-46024CA6D1DB}"/>
          </ac:spMkLst>
        </pc:spChg>
        <pc:grpChg chg="del">
          <ac:chgData name="David Sheard" userId="19c0242d34a4d94a" providerId="LiveId" clId="{417E7AE3-E192-44F6-B8E3-4F8A9F4C5136}" dt="2021-02-04T14:23:12.213" v="13073" actId="478"/>
          <ac:grpSpMkLst>
            <pc:docMk/>
            <pc:sldMk cId="1157881004" sldId="324"/>
            <ac:grpSpMk id="10" creationId="{5D8B4F27-EDCD-4077-91FB-988C27669992}"/>
          </ac:grpSpMkLst>
        </pc:grpChg>
      </pc:sldChg>
      <pc:sldMasterChg chg="modSldLayout">
        <pc:chgData name="David Sheard" userId="19c0242d34a4d94a" providerId="LiveId" clId="{417E7AE3-E192-44F6-B8E3-4F8A9F4C5136}" dt="2021-01-31T15:03:23.007" v="1616" actId="207"/>
        <pc:sldMasterMkLst>
          <pc:docMk/>
          <pc:sldMasterMk cId="2206540215" sldId="2147483648"/>
        </pc:sldMasterMkLst>
        <pc:sldLayoutChg chg="addSp delSp modSp mod">
          <pc:chgData name="David Sheard" userId="19c0242d34a4d94a" providerId="LiveId" clId="{417E7AE3-E192-44F6-B8E3-4F8A9F4C5136}" dt="2021-01-31T15:02:32.928" v="1612" actId="207"/>
          <pc:sldLayoutMkLst>
            <pc:docMk/>
            <pc:sldMasterMk cId="2206540215" sldId="2147483648"/>
            <pc:sldLayoutMk cId="4245726168" sldId="2147483649"/>
          </pc:sldLayoutMkLst>
          <pc:spChg chg="mod">
            <ac:chgData name="David Sheard" userId="19c0242d34a4d94a" providerId="LiveId" clId="{417E7AE3-E192-44F6-B8E3-4F8A9F4C5136}" dt="2021-01-31T15:02:32.928" v="1612" actId="207"/>
            <ac:spMkLst>
              <pc:docMk/>
              <pc:sldMasterMk cId="2206540215" sldId="2147483648"/>
              <pc:sldLayoutMk cId="4245726168" sldId="2147483649"/>
              <ac:spMk id="2" creationId="{634AC8FE-F3ED-4B3B-802A-0FCFEBE9E3F4}"/>
            </ac:spMkLst>
          </pc:spChg>
          <pc:grpChg chg="del">
            <ac:chgData name="David Sheard" userId="19c0242d34a4d94a" providerId="LiveId" clId="{417E7AE3-E192-44F6-B8E3-4F8A9F4C5136}" dt="2021-01-31T13:31:35.422" v="138" actId="478"/>
            <ac:grpSpMkLst>
              <pc:docMk/>
              <pc:sldMasterMk cId="2206540215" sldId="2147483648"/>
              <pc:sldLayoutMk cId="4245726168" sldId="2147483649"/>
              <ac:grpSpMk id="555" creationId="{3DB703AB-F7BF-4F2D-9DD5-E12B090702D2}"/>
            </ac:grpSpMkLst>
          </pc:grpChg>
          <pc:grpChg chg="del">
            <ac:chgData name="David Sheard" userId="19c0242d34a4d94a" providerId="LiveId" clId="{417E7AE3-E192-44F6-B8E3-4F8A9F4C5136}" dt="2021-01-31T13:32:22.207" v="149" actId="478"/>
            <ac:grpSpMkLst>
              <pc:docMk/>
              <pc:sldMasterMk cId="2206540215" sldId="2147483648"/>
              <pc:sldLayoutMk cId="4245726168" sldId="2147483649"/>
              <ac:grpSpMk id="556" creationId="{25C5BF8B-BE62-48D7-A9CA-872CA932713B}"/>
            </ac:grpSpMkLst>
          </pc:grpChg>
          <pc:picChg chg="add mod ord modCrop">
            <ac:chgData name="David Sheard" userId="19c0242d34a4d94a" providerId="LiveId" clId="{417E7AE3-E192-44F6-B8E3-4F8A9F4C5136}" dt="2021-01-31T13:32:08.326" v="145" actId="732"/>
            <ac:picMkLst>
              <pc:docMk/>
              <pc:sldMasterMk cId="2206540215" sldId="2147483648"/>
              <pc:sldLayoutMk cId="4245726168" sldId="2147483649"/>
              <ac:picMk id="8" creationId="{51700A67-3860-4890-8297-4B81875E48B2}"/>
            </ac:picMkLst>
          </pc:picChg>
          <pc:picChg chg="add mod">
            <ac:chgData name="David Sheard" userId="19c0242d34a4d94a" providerId="LiveId" clId="{417E7AE3-E192-44F6-B8E3-4F8A9F4C5136}" dt="2021-01-31T13:32:25.256" v="150" actId="1076"/>
            <ac:picMkLst>
              <pc:docMk/>
              <pc:sldMasterMk cId="2206540215" sldId="2147483648"/>
              <pc:sldLayoutMk cId="4245726168" sldId="2147483649"/>
              <ac:picMk id="260" creationId="{D4EEDD5B-8EAA-45E7-8877-BAA1130D2CF7}"/>
            </ac:picMkLst>
          </pc:picChg>
        </pc:sldLayoutChg>
        <pc:sldLayoutChg chg="addSp delSp modSp mod">
          <pc:chgData name="David Sheard" userId="19c0242d34a4d94a" providerId="LiveId" clId="{417E7AE3-E192-44F6-B8E3-4F8A9F4C5136}" dt="2021-01-31T13:33:00.716" v="157" actId="732"/>
          <pc:sldLayoutMkLst>
            <pc:docMk/>
            <pc:sldMasterMk cId="2206540215" sldId="2147483648"/>
            <pc:sldLayoutMk cId="2257787334" sldId="2147483650"/>
          </pc:sldLayoutMkLst>
          <pc:grpChg chg="del">
            <ac:chgData name="David Sheard" userId="19c0242d34a4d94a" providerId="LiveId" clId="{417E7AE3-E192-44F6-B8E3-4F8A9F4C5136}" dt="2021-01-31T13:32:47.671" v="155" actId="478"/>
            <ac:grpSpMkLst>
              <pc:docMk/>
              <pc:sldMasterMk cId="2206540215" sldId="2147483648"/>
              <pc:sldLayoutMk cId="2257787334" sldId="2147483650"/>
              <ac:grpSpMk id="257" creationId="{3FFD2E32-D289-4B8E-9763-96FE9F57B56C}"/>
            </ac:grpSpMkLst>
          </pc:grpChg>
          <pc:picChg chg="add mod ord modCrop">
            <ac:chgData name="David Sheard" userId="19c0242d34a4d94a" providerId="LiveId" clId="{417E7AE3-E192-44F6-B8E3-4F8A9F4C5136}" dt="2021-01-31T13:33:00.716" v="157" actId="732"/>
            <ac:picMkLst>
              <pc:docMk/>
              <pc:sldMasterMk cId="2206540215" sldId="2147483648"/>
              <pc:sldLayoutMk cId="2257787334" sldId="2147483650"/>
              <ac:picMk id="258" creationId="{C8068D7E-1702-4049-93FA-FE5F98D8E431}"/>
            </ac:picMkLst>
          </pc:picChg>
        </pc:sldLayoutChg>
        <pc:sldLayoutChg chg="addSp modSp mod">
          <pc:chgData name="David Sheard" userId="19c0242d34a4d94a" providerId="LiveId" clId="{417E7AE3-E192-44F6-B8E3-4F8A9F4C5136}" dt="2021-01-31T15:03:23.007" v="1616" actId="207"/>
          <pc:sldLayoutMkLst>
            <pc:docMk/>
            <pc:sldMasterMk cId="2206540215" sldId="2147483648"/>
            <pc:sldLayoutMk cId="1767973832" sldId="2147483651"/>
          </pc:sldLayoutMkLst>
          <pc:spChg chg="mod">
            <ac:chgData name="David Sheard" userId="19c0242d34a4d94a" providerId="LiveId" clId="{417E7AE3-E192-44F6-B8E3-4F8A9F4C5136}" dt="2021-01-31T15:02:50.527" v="1614" actId="14100"/>
            <ac:spMkLst>
              <pc:docMk/>
              <pc:sldMasterMk cId="2206540215" sldId="2147483648"/>
              <pc:sldLayoutMk cId="1767973832" sldId="2147483651"/>
              <ac:spMk id="2" creationId="{8873FCB4-5645-40BA-85A9-C3DBB19F2B45}"/>
            </ac:spMkLst>
          </pc:spChg>
          <pc:spChg chg="mod">
            <ac:chgData name="David Sheard" userId="19c0242d34a4d94a" providerId="LiveId" clId="{417E7AE3-E192-44F6-B8E3-4F8A9F4C5136}" dt="2021-01-31T15:03:23.007" v="1616" actId="207"/>
            <ac:spMkLst>
              <pc:docMk/>
              <pc:sldMasterMk cId="2206540215" sldId="2147483648"/>
              <pc:sldLayoutMk cId="1767973832" sldId="2147483651"/>
              <ac:spMk id="3" creationId="{39684B92-34A0-4651-AC42-79AD1C0AF5F3}"/>
            </ac:spMkLst>
          </pc:spChg>
          <pc:picChg chg="add mod">
            <ac:chgData name="David Sheard" userId="19c0242d34a4d94a" providerId="LiveId" clId="{417E7AE3-E192-44F6-B8E3-4F8A9F4C5136}" dt="2021-01-31T15:01:48.496" v="1610"/>
            <ac:picMkLst>
              <pc:docMk/>
              <pc:sldMasterMk cId="2206540215" sldId="2147483648"/>
              <pc:sldLayoutMk cId="1767973832" sldId="2147483651"/>
              <ac:picMk id="7" creationId="{5FA52DE9-0FC8-40A1-B747-63371BB8BADA}"/>
            </ac:picMkLst>
          </pc:picChg>
          <pc:picChg chg="add mod">
            <ac:chgData name="David Sheard" userId="19c0242d34a4d94a" providerId="LiveId" clId="{417E7AE3-E192-44F6-B8E3-4F8A9F4C5136}" dt="2021-01-31T15:01:48.496" v="1610"/>
            <ac:picMkLst>
              <pc:docMk/>
              <pc:sldMasterMk cId="2206540215" sldId="2147483648"/>
              <pc:sldLayoutMk cId="1767973832" sldId="2147483651"/>
              <ac:picMk id="8" creationId="{5097AC8A-69D3-4B43-ACAD-602CC913D0DA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00B0F0">
                <a:alpha val="30196"/>
              </a:srgbClr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1700A67-3860-4890-8297-4B81875E48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" t="10400" r="12173" b="-5932"/>
          <a:stretch/>
        </p:blipFill>
        <p:spPr>
          <a:xfrm>
            <a:off x="6785364" y="1"/>
            <a:ext cx="5406636" cy="3884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AC8FE-F3ED-4B3B-802A-0FCFEBE9E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8EDA5-4F52-41DC-9B07-E09D5CE44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206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5D63-BC4E-40B9-A781-8D8B8BAE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B3AC-51C7-4483-9446-2C521C91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CA2C3-7A70-4C33-B2D6-F1095C0B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D4EEDD5B-8EAA-45E7-8877-BAA1130D2C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" t="10400" r="12173" b="-5932"/>
          <a:stretch/>
        </p:blipFill>
        <p:spPr>
          <a:xfrm rot="10800000">
            <a:off x="1" y="2973282"/>
            <a:ext cx="5406636" cy="3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A585-4B15-4A95-AB1A-80B92416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19E6E-59A1-408E-B04A-4B8499881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7DFD-AD9A-45F9-8D85-246B70C3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458B3-EC59-4A0F-969D-86B31451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BCA56-8DA1-4849-B432-F863FD6B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27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59C19-9EEB-4015-BA6D-CA71BEB0A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98CD60-BC0B-4D6E-8955-661B604C4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075B-0885-40A9-B43D-0C167787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FDB8-174C-431C-9608-F35AAD87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0FE2C-8488-4FF2-96B2-646CB99E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06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57">
            <a:extLst>
              <a:ext uri="{FF2B5EF4-FFF2-40B4-BE49-F238E27FC236}">
                <a16:creationId xmlns:a16="http://schemas.microsoft.com/office/drawing/2014/main" id="{C8068D7E-1702-4049-93FA-FE5F98D8E4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858" r="22140"/>
          <a:stretch/>
        </p:blipFill>
        <p:spPr>
          <a:xfrm>
            <a:off x="7378839" y="0"/>
            <a:ext cx="4813161" cy="2933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803C08-BE27-47A2-92EB-302DB465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D8313-7003-425F-8C0C-07AAA503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95A2-E5FB-4220-BBFB-60F7CFF5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F27B-DB7E-45D4-9E2D-EDD057F8A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2DDDC-BF87-4FC0-93C1-68BA3BDDD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87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FCB4-5645-40BA-85A9-C3DBB19F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148" y="1709738"/>
            <a:ext cx="8260301" cy="2852737"/>
          </a:xfrm>
        </p:spPr>
        <p:txBody>
          <a:bodyPr anchor="b"/>
          <a:lstStyle>
            <a:lvl1pPr>
              <a:defRPr sz="6000" b="1">
                <a:solidFill>
                  <a:srgbClr val="00B0F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84B92-34A0-4651-AC42-79AD1C0AF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7148" y="4589463"/>
            <a:ext cx="82603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B783C-3B1A-400F-A0C1-CC57E81C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95FBE-24AA-4DF8-BDA8-9A114941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9014C-6BEA-42E9-82D6-62B5C47E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52DE9-0FC8-40A1-B747-63371BB8BA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" t="10400" r="12173" b="-5932"/>
          <a:stretch/>
        </p:blipFill>
        <p:spPr>
          <a:xfrm>
            <a:off x="6785364" y="1"/>
            <a:ext cx="5406636" cy="38847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97AC8A-69D3-4B43-ACAD-602CC913D0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53" t="10400" r="12173" b="-5932"/>
          <a:stretch/>
        </p:blipFill>
        <p:spPr>
          <a:xfrm rot="10800000">
            <a:off x="1" y="2973282"/>
            <a:ext cx="5406636" cy="388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7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ECF8-ED5D-4BA1-A1B6-A9B4437F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F016-2421-4A26-81FA-99A642010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F2535-6553-49C4-B0FA-C03EBD16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E13E-B755-495E-B7B0-03B9C3D9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8C371-EC00-4B2C-99BE-59ACB4777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AB816-D546-4342-9A6F-E8B9320E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18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1005-A215-4689-AD64-0E045B394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0D66C-D5D2-453A-AC9F-D02C6CDE8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A63B1-2B33-45E5-946D-1414816C0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1C610-24B0-448D-8B59-5AAD388B0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49026-320A-4CDD-8729-2861BB741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B2D96-7E48-4F22-937D-7ABEDB66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F9AAB-0319-430A-BD39-D0AB15690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6C4BC-B9FF-4D84-B2C0-66483E2D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15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8A5F-F6FD-4C75-B470-913951EF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DB41E-1D8D-4CD1-9590-02B11837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5BF25-8CA0-4673-842D-EF6E76B6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553F7-5309-4BE0-995E-2DCEB14C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14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6726E-6F1A-4F5D-BC05-C2136588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57684-EEC7-4F48-91F4-096E0B43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699C-F67A-4096-8091-4E0E8B8A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9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0757-5C1B-4618-9E9A-6F620663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1BAC8-D115-40DD-A6D4-ADB18A9E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4B4DB-3075-4057-96A6-E04CB9D3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639F-0C36-4842-AB1C-4EE8E659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EFB11-6EA8-44F3-A0BE-101BD541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CD632-183F-490B-8E82-FBF51BB1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64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8283-7E13-46AE-9820-F40B4386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46B24-B6CC-4271-8DDB-FE1CA71DA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20B2-710D-4FE6-B56E-A129554E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9CB5E-B0C2-4FC7-B646-116CEE46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DCC6-7C86-45AB-B619-B901A121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B2FCE-6A52-434A-B6E3-3BD28F63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72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D5BF0E-A4E0-423D-A90A-C666700BF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F888D-50BD-4D54-90DC-E983084E0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2EFD-9BA8-4D85-B07F-847F8666F6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FDB80-A53C-4FE3-B98A-1169197D5B3E}" type="datetimeFigureOut">
              <a:rPr lang="en-GB" smtClean="0"/>
              <a:t>02/02/2021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C93CC-D565-4492-94B1-F581DDB3B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A0509-4AE3-4B75-BC3B-0A33C75A9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514E7-5F0B-4519-9CCA-14C722B225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54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0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22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48.png"/><Relationship Id="rId5" Type="http://schemas.openxmlformats.org/officeDocument/2006/relationships/image" Target="../media/image25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5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6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8.png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9.png"/><Relationship Id="rId7" Type="http://schemas.openxmlformats.org/officeDocument/2006/relationships/image" Target="../media/image7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75.png"/><Relationship Id="rId7" Type="http://schemas.openxmlformats.org/officeDocument/2006/relationships/image" Target="../media/image72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9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0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0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0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0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2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0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29.png"/><Relationship Id="rId7" Type="http://schemas.openxmlformats.org/officeDocument/2006/relationships/image" Target="../media/image140.png"/><Relationship Id="rId12" Type="http://schemas.openxmlformats.org/officeDocument/2006/relationships/image" Target="../media/image126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27.png"/><Relationship Id="rId5" Type="http://schemas.openxmlformats.org/officeDocument/2006/relationships/image" Target="../media/image132.png"/><Relationship Id="rId10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4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29.png"/><Relationship Id="rId7" Type="http://schemas.openxmlformats.org/officeDocument/2006/relationships/image" Target="../media/image140.png"/><Relationship Id="rId12" Type="http://schemas.openxmlformats.org/officeDocument/2006/relationships/image" Target="../media/image126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27.png"/><Relationship Id="rId5" Type="http://schemas.openxmlformats.org/officeDocument/2006/relationships/image" Target="../media/image132.png"/><Relationship Id="rId10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4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27.png"/><Relationship Id="rId3" Type="http://schemas.openxmlformats.org/officeDocument/2006/relationships/image" Target="../media/image131.png"/><Relationship Id="rId7" Type="http://schemas.openxmlformats.org/officeDocument/2006/relationships/image" Target="../media/image139.png"/><Relationship Id="rId12" Type="http://schemas.openxmlformats.org/officeDocument/2006/relationships/image" Target="../media/image147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43.png"/><Relationship Id="rId5" Type="http://schemas.openxmlformats.org/officeDocument/2006/relationships/image" Target="../media/image145.png"/><Relationship Id="rId10" Type="http://schemas.openxmlformats.org/officeDocument/2006/relationships/image" Target="../media/image142.png"/><Relationship Id="rId4" Type="http://schemas.openxmlformats.org/officeDocument/2006/relationships/image" Target="../media/image132.png"/><Relationship Id="rId9" Type="http://schemas.openxmlformats.org/officeDocument/2006/relationships/image" Target="../media/image141.png"/><Relationship Id="rId14" Type="http://schemas.openxmlformats.org/officeDocument/2006/relationships/image" Target="../media/image12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12" Type="http://schemas.openxmlformats.org/officeDocument/2006/relationships/image" Target="../media/image150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9.png"/><Relationship Id="rId5" Type="http://schemas.openxmlformats.org/officeDocument/2006/relationships/image" Target="../media/image148.png"/><Relationship Id="rId10" Type="http://schemas.openxmlformats.org/officeDocument/2006/relationships/image" Target="../media/image149.png"/><Relationship Id="rId4" Type="http://schemas.openxmlformats.org/officeDocument/2006/relationships/image" Target="../media/image126.png"/><Relationship Id="rId9" Type="http://schemas.openxmlformats.org/officeDocument/2006/relationships/image" Target="../media/image14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7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146F-854E-4D3B-8375-BC27C3465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7170"/>
            <a:ext cx="9144000" cy="2387600"/>
          </a:xfrm>
        </p:spPr>
        <p:txBody>
          <a:bodyPr/>
          <a:lstStyle/>
          <a:p>
            <a:pPr algn="l"/>
            <a:r>
              <a:rPr lang="en-GB" dirty="0"/>
              <a:t>Geometric approaches to</a:t>
            </a:r>
            <a:br>
              <a:rPr lang="en-GB" dirty="0"/>
            </a:br>
            <a:r>
              <a:rPr lang="en-GB" dirty="0"/>
              <a:t>			Nielsen equivalence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665EA-DCC4-45AE-903F-BF646F641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3728" y="4615039"/>
            <a:ext cx="4504491" cy="1655762"/>
          </a:xfrm>
        </p:spPr>
        <p:txBody>
          <a:bodyPr>
            <a:normAutofit/>
          </a:bodyPr>
          <a:lstStyle/>
          <a:p>
            <a:pPr algn="r"/>
            <a:r>
              <a:rPr lang="en-GB" dirty="0"/>
              <a:t>David Sheard</a:t>
            </a:r>
          </a:p>
          <a:p>
            <a:pPr algn="r"/>
            <a:r>
              <a:rPr lang="en-GB" dirty="0"/>
              <a:t>UCL/KCL Junior Geometry Seminar</a:t>
            </a:r>
          </a:p>
          <a:p>
            <a:pPr algn="r"/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February 2021</a:t>
            </a:r>
          </a:p>
        </p:txBody>
      </p:sp>
    </p:spTree>
    <p:extLst>
      <p:ext uri="{BB962C8B-B14F-4D97-AF65-F5344CB8AC3E}">
        <p14:creationId xmlns:p14="http://schemas.microsoft.com/office/powerpoint/2010/main" val="25579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129B-D368-4F05-B278-8726D265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Equivalence of markings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3313-F245-4A09-A04F-C5989139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440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We can use Nielsen’s Theorem to reinterpret Nielsen transformations in the language of markings:</a:t>
            </a: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72705-5B7C-466E-B2D9-30FA43F54B7A}"/>
                  </a:ext>
                </a:extLst>
              </p:cNvPr>
              <p:cNvSpPr txBox="1"/>
              <p:nvPr/>
            </p:nvSpPr>
            <p:spPr>
              <a:xfrm>
                <a:off x="5849972" y="5858049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272705-5B7C-466E-B2D9-30FA43F54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972" y="5858049"/>
                <a:ext cx="5082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4482086-B870-4F1D-899C-AA2C9EF584F0}"/>
              </a:ext>
            </a:extLst>
          </p:cNvPr>
          <p:cNvGrpSpPr/>
          <p:nvPr/>
        </p:nvGrpSpPr>
        <p:grpSpPr>
          <a:xfrm>
            <a:off x="3515447" y="5045147"/>
            <a:ext cx="2296019" cy="936009"/>
            <a:chOff x="2821802" y="5071273"/>
            <a:chExt cx="2296019" cy="9360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0E5BEB1-0ECC-4561-8B83-51B4DCB5F385}"/>
                    </a:ext>
                  </a:extLst>
                </p:cNvPr>
                <p:cNvSpPr txBox="1"/>
                <p:nvPr/>
              </p:nvSpPr>
              <p:spPr>
                <a:xfrm>
                  <a:off x="2821802" y="5071273"/>
                  <a:ext cx="18633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0E5BEB1-0ECC-4561-8B83-51B4DCB5F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802" y="5071273"/>
                  <a:ext cx="1863331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10DBB6-DC9C-40EB-8321-80A751BD1572}"/>
                    </a:ext>
                  </a:extLst>
                </p:cNvPr>
                <p:cNvSpPr txBox="1"/>
                <p:nvPr/>
              </p:nvSpPr>
              <p:spPr>
                <a:xfrm rot="2355206">
                  <a:off x="4583700" y="5484062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</m:oMath>
                    </m:oMathPara>
                  </a14:m>
                  <a:endParaRPr lang="en-GB" sz="2800" b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910DBB6-DC9C-40EB-8321-80A751BD1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55206">
                  <a:off x="4583700" y="5484062"/>
                  <a:ext cx="53412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0C92249-511F-4D71-8860-3CBB1B896395}"/>
              </a:ext>
            </a:extLst>
          </p:cNvPr>
          <p:cNvGrpSpPr/>
          <p:nvPr/>
        </p:nvGrpSpPr>
        <p:grpSpPr>
          <a:xfrm>
            <a:off x="6396692" y="5045147"/>
            <a:ext cx="2279861" cy="987974"/>
            <a:chOff x="5703047" y="5071273"/>
            <a:chExt cx="2279861" cy="987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1D204D-A59C-4341-894F-0E4E7EA5302D}"/>
                    </a:ext>
                  </a:extLst>
                </p:cNvPr>
                <p:cNvSpPr txBox="1"/>
                <p:nvPr/>
              </p:nvSpPr>
              <p:spPr>
                <a:xfrm>
                  <a:off x="6135736" y="5071273"/>
                  <a:ext cx="18471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81D204D-A59C-4341-894F-0E4E7EA53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736" y="5071273"/>
                  <a:ext cx="184717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55DFED3-7A52-44C4-A79F-AC0D875CBCF4}"/>
                    </a:ext>
                  </a:extLst>
                </p:cNvPr>
                <p:cNvSpPr txBox="1"/>
                <p:nvPr/>
              </p:nvSpPr>
              <p:spPr>
                <a:xfrm rot="19244794" flipV="1">
                  <a:off x="5703047" y="5536027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</m:oMath>
                    </m:oMathPara>
                  </a14:m>
                  <a:endParaRPr lang="en-GB" sz="2800" b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55DFED3-7A52-44C4-A79F-AC0D875CB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44794" flipV="1">
                  <a:off x="5703047" y="5536027"/>
                  <a:ext cx="53412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67660B6-B38F-4256-AAEB-3A19A5FB3285}"/>
              </a:ext>
            </a:extLst>
          </p:cNvPr>
          <p:cNvGrpSpPr/>
          <p:nvPr/>
        </p:nvGrpSpPr>
        <p:grpSpPr>
          <a:xfrm>
            <a:off x="3515447" y="2710007"/>
            <a:ext cx="1863331" cy="2335140"/>
            <a:chOff x="2821802" y="2736133"/>
            <a:chExt cx="1863331" cy="2335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1C699F5-66C1-4961-9D43-2423856D8835}"/>
                    </a:ext>
                  </a:extLst>
                </p:cNvPr>
                <p:cNvSpPr txBox="1"/>
                <p:nvPr/>
              </p:nvSpPr>
              <p:spPr>
                <a:xfrm>
                  <a:off x="2821802" y="3473880"/>
                  <a:ext cx="18633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1C699F5-66C1-4961-9D43-2423856D8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802" y="3473880"/>
                  <a:ext cx="186333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F73BC65-A400-4FC6-8EDC-3C469A1A1AD5}"/>
                    </a:ext>
                  </a:extLst>
                </p:cNvPr>
                <p:cNvSpPr txBox="1"/>
                <p:nvPr/>
              </p:nvSpPr>
              <p:spPr>
                <a:xfrm>
                  <a:off x="3415811" y="2736133"/>
                  <a:ext cx="6753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F73BC65-A400-4FC6-8EDC-3C469A1A1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5811" y="2736133"/>
                  <a:ext cx="67531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9E6B75-DD66-4C52-A593-C3251FEEAD82}"/>
                    </a:ext>
                  </a:extLst>
                </p:cNvPr>
                <p:cNvSpPr txBox="1"/>
                <p:nvPr/>
              </p:nvSpPr>
              <p:spPr>
                <a:xfrm rot="16200000">
                  <a:off x="3486407" y="3160769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</m:oMath>
                    </m:oMathPara>
                  </a14:m>
                  <a:endParaRPr lang="en-GB" sz="2800" b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29E6B75-DD66-4C52-A593-C3251FEEA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486407" y="3160769"/>
                  <a:ext cx="53412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B3863A4-0F4A-40EA-AA23-54CBD236715F}"/>
                </a:ext>
              </a:extLst>
            </p:cNvPr>
            <p:cNvCxnSpPr>
              <a:cxnSpLocks/>
              <a:stCxn id="10" idx="2"/>
              <a:endCxn id="4" idx="0"/>
            </p:cNvCxnSpPr>
            <p:nvPr/>
          </p:nvCxnSpPr>
          <p:spPr>
            <a:xfrm>
              <a:off x="3753468" y="3997100"/>
              <a:ext cx="0" cy="107417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F74FCC-AC6E-445C-90BF-2F1296717C68}"/>
              </a:ext>
            </a:extLst>
          </p:cNvPr>
          <p:cNvGrpSpPr/>
          <p:nvPr/>
        </p:nvGrpSpPr>
        <p:grpSpPr>
          <a:xfrm>
            <a:off x="6829381" y="2710007"/>
            <a:ext cx="1847172" cy="2335140"/>
            <a:chOff x="6135736" y="2736133"/>
            <a:chExt cx="1847172" cy="23351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BF2EF4-2AB5-475B-92FC-985A236394F0}"/>
                    </a:ext>
                  </a:extLst>
                </p:cNvPr>
                <p:cNvSpPr txBox="1"/>
                <p:nvPr/>
              </p:nvSpPr>
              <p:spPr>
                <a:xfrm>
                  <a:off x="6135736" y="3473880"/>
                  <a:ext cx="18471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3BF2EF4-2AB5-475B-92FC-985A236394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736" y="3473880"/>
                  <a:ext cx="1847172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47CA7D-3CED-49A9-B8E2-E85A51196289}"/>
                    </a:ext>
                  </a:extLst>
                </p:cNvPr>
                <p:cNvSpPr txBox="1"/>
                <p:nvPr/>
              </p:nvSpPr>
              <p:spPr>
                <a:xfrm>
                  <a:off x="6721666" y="2736133"/>
                  <a:ext cx="67531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047CA7D-3CED-49A9-B8E2-E85A51196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1666" y="2736133"/>
                  <a:ext cx="67531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747AB3-75D1-45BD-B2BF-9A0A42FBFD28}"/>
                    </a:ext>
                  </a:extLst>
                </p:cNvPr>
                <p:cNvSpPr txBox="1"/>
                <p:nvPr/>
              </p:nvSpPr>
              <p:spPr>
                <a:xfrm rot="16200000">
                  <a:off x="6792262" y="3160769"/>
                  <a:ext cx="534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⊂</m:t>
                        </m:r>
                      </m:oMath>
                    </m:oMathPara>
                  </a14:m>
                  <a:endParaRPr lang="en-GB" sz="2800" b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5747AB3-75D1-45BD-B2BF-9A0A42FBF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792262" y="3160769"/>
                  <a:ext cx="534121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5652D84-7F7A-441B-A57C-C00EE3725C8B}"/>
                </a:ext>
              </a:extLst>
            </p:cNvPr>
            <p:cNvCxnSpPr>
              <a:cxnSpLocks/>
              <a:stCxn id="11" idx="2"/>
              <a:endCxn id="5" idx="0"/>
            </p:cNvCxnSpPr>
            <p:nvPr/>
          </p:nvCxnSpPr>
          <p:spPr>
            <a:xfrm>
              <a:off x="7059322" y="3997100"/>
              <a:ext cx="0" cy="1074173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1263FBF-4487-41D4-AEBB-B10E1AD6280C}"/>
              </a:ext>
            </a:extLst>
          </p:cNvPr>
          <p:cNvGrpSpPr/>
          <p:nvPr/>
        </p:nvGrpSpPr>
        <p:grpSpPr>
          <a:xfrm>
            <a:off x="5275316" y="4655057"/>
            <a:ext cx="1649448" cy="651700"/>
            <a:chOff x="4581671" y="4681183"/>
            <a:chExt cx="1649448" cy="651700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0DE252C-DA19-45F6-90B7-F8DBD9CBBE2A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4685133" y="5332883"/>
              <a:ext cx="1450603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834EF5-90FC-4CC0-926E-8CFC9C4FD19A}"/>
                </a:ext>
              </a:extLst>
            </p:cNvPr>
            <p:cNvSpPr txBox="1"/>
            <p:nvPr/>
          </p:nvSpPr>
          <p:spPr>
            <a:xfrm>
              <a:off x="4581671" y="4681183"/>
              <a:ext cx="1649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Nielsen transformation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69ED2D-5530-4E91-96D7-29E41ABF38CA}"/>
              </a:ext>
            </a:extLst>
          </p:cNvPr>
          <p:cNvGrpSpPr/>
          <p:nvPr/>
        </p:nvGrpSpPr>
        <p:grpSpPr>
          <a:xfrm>
            <a:off x="5278510" y="3663314"/>
            <a:ext cx="1649448" cy="646331"/>
            <a:chOff x="4584865" y="3689440"/>
            <a:chExt cx="1649448" cy="64633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181006-42A8-4C2B-97BA-90FEA9FFDF7A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4685133" y="3735490"/>
              <a:ext cx="1450603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79C4EF-B46A-464E-A11E-A2EF7507C060}"/>
                </a:ext>
              </a:extLst>
            </p:cNvPr>
            <p:cNvSpPr txBox="1"/>
            <p:nvPr/>
          </p:nvSpPr>
          <p:spPr>
            <a:xfrm>
              <a:off x="4584865" y="3689440"/>
              <a:ext cx="1649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Nielsen transformation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4DBC74-02CF-40EF-97FE-A1052D41F4AF}"/>
              </a:ext>
            </a:extLst>
          </p:cNvPr>
          <p:cNvGrpSpPr/>
          <p:nvPr/>
        </p:nvGrpSpPr>
        <p:grpSpPr>
          <a:xfrm>
            <a:off x="4784769" y="2662808"/>
            <a:ext cx="2630542" cy="369332"/>
            <a:chOff x="4091124" y="2688934"/>
            <a:chExt cx="2630542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B51FEAB-E96F-46D5-9C33-204A637D4D1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091124" y="2997743"/>
              <a:ext cx="2630542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3615A66-9ED3-4C38-96A5-EFED9F454344}"/>
                </a:ext>
              </a:extLst>
            </p:cNvPr>
            <p:cNvSpPr txBox="1"/>
            <p:nvPr/>
          </p:nvSpPr>
          <p:spPr>
            <a:xfrm>
              <a:off x="4581671" y="2688934"/>
              <a:ext cx="1649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automorphism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8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7284-8FC5-4FA8-B224-CE19998C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Equivalence of markings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4DDFF-0893-4464-A5F6-B169726D3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17447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So we say that two makings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are </a:t>
                </a:r>
                <a:r>
                  <a:rPr lang="en-GB" i="1" dirty="0"/>
                  <a:t>Nielsen equivalent</a:t>
                </a:r>
                <a:r>
                  <a:rPr lang="en-GB" dirty="0"/>
                  <a:t> if there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𝐴𝑢𝑡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such that the following diagram commutes: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14DDFF-0893-4464-A5F6-B169726D3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1744740"/>
              </a:xfrm>
              <a:blipFill>
                <a:blip r:embed="rId2"/>
                <a:stretch>
                  <a:fillRect l="-2436" t="-5575" r="-3132" b="-31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49CDB3F0-044E-426A-B022-DCAB912EDB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825625"/>
                <a:ext cx="5257800" cy="1744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So we say that a making of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is </a:t>
                </a:r>
                <a:r>
                  <a:rPr lang="en-GB" i="1" dirty="0"/>
                  <a:t>reducible</a:t>
                </a:r>
                <a:r>
                  <a:rPr lang="en-GB" dirty="0"/>
                  <a:t> if it factors through another marking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of lower rank:</a:t>
                </a:r>
              </a:p>
            </p:txBody>
          </p:sp>
        </mc:Choice>
        <mc:Fallback xmlns="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49CDB3F0-044E-426A-B022-DCAB912ED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257800" cy="1744740"/>
              </a:xfrm>
              <a:prstGeom prst="rect">
                <a:avLst/>
              </a:prstGeom>
              <a:blipFill>
                <a:blip r:embed="rId3"/>
                <a:stretch>
                  <a:fillRect l="-2317" t="-5575" r="-35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D3A6F079-1922-4361-A238-35882064181C}"/>
              </a:ext>
            </a:extLst>
          </p:cNvPr>
          <p:cNvGrpSpPr/>
          <p:nvPr/>
        </p:nvGrpSpPr>
        <p:grpSpPr>
          <a:xfrm>
            <a:off x="1948232" y="3698771"/>
            <a:ext cx="3037736" cy="2498243"/>
            <a:chOff x="1948232" y="3698771"/>
            <a:chExt cx="3037736" cy="249824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EB4114-AC7B-4512-A698-A08A3E9C6C08}"/>
                </a:ext>
              </a:extLst>
            </p:cNvPr>
            <p:cNvGrpSpPr/>
            <p:nvPr/>
          </p:nvGrpSpPr>
          <p:grpSpPr>
            <a:xfrm>
              <a:off x="1948232" y="3698771"/>
              <a:ext cx="3037736" cy="2498243"/>
              <a:chOff x="1948232" y="3698771"/>
              <a:chExt cx="3037736" cy="249824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BE273B8-C7EA-40D4-A10F-D0906A2E5E53}"/>
                  </a:ext>
                </a:extLst>
              </p:cNvPr>
              <p:cNvGrpSpPr/>
              <p:nvPr/>
            </p:nvGrpSpPr>
            <p:grpSpPr>
              <a:xfrm>
                <a:off x="1948232" y="3698771"/>
                <a:ext cx="3037736" cy="2498243"/>
                <a:chOff x="4615282" y="3154680"/>
                <a:chExt cx="3037736" cy="249824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78192AB9-8B49-4E96-9DBD-9DB806534C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1892" y="5129703"/>
                      <a:ext cx="50821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78192AB9-8B49-4E96-9DBD-9DB806534C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1892" y="5129703"/>
                      <a:ext cx="508216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CCCD10A7-17E4-4AC7-8E88-559D7CB913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3297" y="3978553"/>
                  <a:ext cx="752898" cy="126618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D2460FA0-55B7-4C49-8A35-F9DEE8BF3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89766" y="3907413"/>
                  <a:ext cx="842554" cy="133732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937CD51-A8C6-47A4-AF68-B66F0E12D70A}"/>
                    </a:ext>
                  </a:extLst>
                </p:cNvPr>
                <p:cNvGrpSpPr/>
                <p:nvPr/>
              </p:nvGrpSpPr>
              <p:grpSpPr>
                <a:xfrm>
                  <a:off x="4615282" y="3441710"/>
                  <a:ext cx="3037736" cy="523220"/>
                  <a:chOff x="4615282" y="3441710"/>
                  <a:chExt cx="3037736" cy="5232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A241B93F-2217-4815-A574-22CCC32094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5282" y="3441710"/>
                        <a:ext cx="67531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A241B93F-2217-4815-A574-22CCC320946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15282" y="3441710"/>
                        <a:ext cx="675313" cy="52322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5153334-7534-4475-A2F8-B11E590BD9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7705" y="3441710"/>
                        <a:ext cx="67531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>
                        <a:extLst>
                          <a:ext uri="{FF2B5EF4-FFF2-40B4-BE49-F238E27FC236}">
                            <a16:creationId xmlns:a16="http://schemas.microsoft.com/office/drawing/2014/main" id="{D5153334-7534-4475-A2F8-B11E590BD94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77705" y="3441710"/>
                        <a:ext cx="675313" cy="523220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52032309-03C8-4F66-A07B-E7C3EA2575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08849" y="3703320"/>
                    <a:ext cx="1450603" cy="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B2D4CE7-E3AD-430B-AC80-F4B970E5E4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3703" y="3154680"/>
                      <a:ext cx="524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CB2D4CE7-E3AD-430B-AC80-F4B970E5E4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3703" y="3154680"/>
                      <a:ext cx="524593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21517826-2523-4C4B-B8B2-86C2162C70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8298" y="4314465"/>
                      <a:ext cx="524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21517826-2523-4C4B-B8B2-86C2162C70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8298" y="4314465"/>
                      <a:ext cx="524593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DD2AD2-9764-489A-BFAE-E52E28DBA4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1043" y="4314465"/>
                      <a:ext cx="524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DD2AD2-9764-489A-BFAE-E52E28DBA4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1043" y="4314465"/>
                      <a:ext cx="524593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E49E7DA-255F-4C34-AAB6-12B284B692BD}"/>
                  </a:ext>
                </a:extLst>
              </p:cNvPr>
              <p:cNvSpPr txBox="1"/>
              <p:nvPr/>
            </p:nvSpPr>
            <p:spPr>
              <a:xfrm>
                <a:off x="2777116" y="4256373"/>
                <a:ext cx="123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002060"/>
                    </a:solidFill>
                  </a:rPr>
                  <a:t>bijection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887AC6E-194E-4478-B08B-39E37BE88185}"/>
                    </a:ext>
                  </a:extLst>
                </p:cNvPr>
                <p:cNvSpPr txBox="1"/>
                <p:nvPr/>
              </p:nvSpPr>
              <p:spPr>
                <a:xfrm>
                  <a:off x="3208266" y="4755613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↻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887AC6E-194E-4478-B08B-39E37BE88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266" y="4755613"/>
                  <a:ext cx="52459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462C53-C0D7-49F8-B27A-DC3DE193C31E}"/>
              </a:ext>
            </a:extLst>
          </p:cNvPr>
          <p:cNvGrpSpPr/>
          <p:nvPr/>
        </p:nvGrpSpPr>
        <p:grpSpPr>
          <a:xfrm>
            <a:off x="6673078" y="3985801"/>
            <a:ext cx="4338027" cy="2211213"/>
            <a:chOff x="6673078" y="3985801"/>
            <a:chExt cx="4338027" cy="221121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51F1BC0-C93E-446B-81EC-70282E2BCA84}"/>
                </a:ext>
              </a:extLst>
            </p:cNvPr>
            <p:cNvGrpSpPr/>
            <p:nvPr/>
          </p:nvGrpSpPr>
          <p:grpSpPr>
            <a:xfrm>
              <a:off x="6673078" y="3985801"/>
              <a:ext cx="4338027" cy="2211213"/>
              <a:chOff x="4615282" y="3441710"/>
              <a:chExt cx="4338027" cy="221121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3EE6C63-4A94-44DE-B094-E4A18BC7A3C2}"/>
                      </a:ext>
                    </a:extLst>
                  </p:cNvPr>
                  <p:cNvSpPr txBox="1"/>
                  <p:nvPr/>
                </p:nvSpPr>
                <p:spPr>
                  <a:xfrm>
                    <a:off x="5841892" y="5129703"/>
                    <a:ext cx="50821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3EE6C63-4A94-44DE-B094-E4A18BC7A3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1892" y="5129703"/>
                    <a:ext cx="508216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9B812EE-277E-44E6-8601-8E819AB63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3297" y="3978553"/>
                <a:ext cx="752898" cy="126618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214972F-CB57-4F5C-A26F-5AB0C52F46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9766" y="3907413"/>
                <a:ext cx="842554" cy="1337324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E116353-295D-4A29-AF7E-A1103B332E94}"/>
                  </a:ext>
                </a:extLst>
              </p:cNvPr>
              <p:cNvGrpSpPr/>
              <p:nvPr/>
            </p:nvGrpSpPr>
            <p:grpSpPr>
              <a:xfrm>
                <a:off x="4615282" y="3441710"/>
                <a:ext cx="4338027" cy="523220"/>
                <a:chOff x="4615282" y="3441710"/>
                <a:chExt cx="4338027" cy="5232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6499BB1D-D76A-47E1-8DBB-399DE1BDA5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5282" y="3441710"/>
                      <a:ext cx="67531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>
                      <a:extLst>
                        <a:ext uri="{FF2B5EF4-FFF2-40B4-BE49-F238E27FC236}">
                          <a16:creationId xmlns:a16="http://schemas.microsoft.com/office/drawing/2014/main" id="{6499BB1D-D76A-47E1-8DBB-399DE1BDA5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15282" y="3441710"/>
                      <a:ext cx="675313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D784D8AA-BB3F-4261-9745-35AE0B3909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77705" y="3441710"/>
                      <a:ext cx="197560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𝔽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oMath>
                        </m:oMathPara>
                      </a14:m>
                      <a:endParaRPr lang="en-GB" sz="2800" i="1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>
                      <a:extLst>
                        <a:ext uri="{FF2B5EF4-FFF2-40B4-BE49-F238E27FC236}">
                          <a16:creationId xmlns:a16="http://schemas.microsoft.com/office/drawing/2014/main" id="{D784D8AA-BB3F-4261-9745-35AE0B3909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77705" y="3441710"/>
                      <a:ext cx="1975604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B6F58DB-277A-4260-9A39-60E8F78F1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8849" y="3703320"/>
                  <a:ext cx="1450603" cy="0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010F75E-77E3-49C4-BFDD-98FFBC8D70F7}"/>
                  </a:ext>
                </a:extLst>
              </p:cNvPr>
              <p:cNvSpPr txBox="1"/>
              <p:nvPr/>
            </p:nvSpPr>
            <p:spPr>
              <a:xfrm>
                <a:off x="5482937" y="3712282"/>
                <a:ext cx="123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002060"/>
                    </a:solidFill>
                  </a:rPr>
                  <a:t>surjection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77DA887-FEB5-4E57-80FD-F068B5CBD0C3}"/>
                      </a:ext>
                    </a:extLst>
                  </p:cNvPr>
                  <p:cNvSpPr txBox="1"/>
                  <p:nvPr/>
                </p:nvSpPr>
                <p:spPr>
                  <a:xfrm>
                    <a:off x="5028298" y="4314465"/>
                    <a:ext cx="524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077DA887-FEB5-4E57-80FD-F068B5CBD0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8298" y="4314465"/>
                    <a:ext cx="524593" cy="5232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97B039E-C466-426A-8674-4CCE839800F7}"/>
                      </a:ext>
                    </a:extLst>
                  </p:cNvPr>
                  <p:cNvSpPr txBox="1"/>
                  <p:nvPr/>
                </p:nvSpPr>
                <p:spPr>
                  <a:xfrm>
                    <a:off x="6711043" y="4314465"/>
                    <a:ext cx="524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C97B039E-C466-426A-8674-4CCE839800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11043" y="4314465"/>
                    <a:ext cx="524593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A34EF98-561D-4DF1-8EEC-EA6535D72A4F}"/>
                    </a:ext>
                  </a:extLst>
                </p:cNvPr>
                <p:cNvSpPr txBox="1"/>
                <p:nvPr/>
              </p:nvSpPr>
              <p:spPr>
                <a:xfrm>
                  <a:off x="7929649" y="4755613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↻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A34EF98-561D-4DF1-8EEC-EA6535D72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649" y="4755613"/>
                  <a:ext cx="524593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945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6D0A7-09B1-4C35-A373-84BD47F7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8BF08-9D3C-4C30-AA40-5AF2F5775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02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A11C-9CF2-4CFC-AD74-EF2AE164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83C0-23D4-4B58-B652-A33D5772B8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Any marking of a free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is either reducible or Nielsen equivalent to the standard generating set.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Any marking of a free abelian group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is either reducible or Nielsen equivalent to the standard generating set.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iff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GB" dirty="0"/>
                  <a:t>.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GB" dirty="0"/>
                  <a:t> we can use Euclid’s algorithm: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F983C0-23D4-4B58-B652-A33D5772B8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099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8AC5-0E17-451F-8606-9A9E5E2C2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4" y="365125"/>
            <a:ext cx="10515600" cy="1325563"/>
          </a:xfrm>
        </p:spPr>
        <p:txBody>
          <a:bodyPr/>
          <a:lstStyle/>
          <a:p>
            <a:r>
              <a:rPr lang="en-GB" dirty="0"/>
              <a:t>Euclid's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FD874-0440-4AB5-A5CE-0C086C3C2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39134"/>
                <a:ext cx="5257800" cy="264840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3,5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⁡(3,5−3)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⁡(3,2)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3−2,2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⁡(1,2−1)=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1,1−1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FD874-0440-4AB5-A5CE-0C086C3C2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39134"/>
                <a:ext cx="5257800" cy="2648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F452923-B29C-4366-9DA2-A730A87D4B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939134"/>
                <a:ext cx="5257800" cy="26484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3,5+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</m:d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={3,2}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={1,2}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1,2+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={1,1}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1,1+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{1,0}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GB" dirty="0"/>
                  <a:t>reducible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F452923-B29C-4366-9DA2-A730A87D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39134"/>
                <a:ext cx="5257800" cy="2648404"/>
              </a:xfrm>
              <a:prstGeom prst="rect">
                <a:avLst/>
              </a:prstGeom>
              <a:blipFill>
                <a:blip r:embed="rId3"/>
                <a:stretch>
                  <a:fillRect b="-1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8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3FDA-BBAF-466D-81D0-03A50970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Elementary row operations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736E4A-E35B-4546-9B59-3D1544319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65459"/>
              </a:xfrm>
            </p:spPr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More generally, express a generating set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dirty="0"/>
                  <a:t> written in terms of the standard generators, as a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dirty="0"/>
                  <a:t>-matrix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Now elementary Nielsen transformations are the same as elementary row operations 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permute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rows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multiply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row</m:t>
                    </m:r>
                    <m:r>
                      <m:rPr>
                        <m:nor/>
                      </m:rP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736E4A-E35B-4546-9B59-3D1544319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65459"/>
              </a:xfrm>
              <a:blipFill>
                <a:blip r:embed="rId2"/>
                <a:stretch>
                  <a:fillRect l="-1217" t="-2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AB47-CB3B-489E-8331-AA633FFD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Grushko’s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3B022-E2DB-43B8-BD4F-0D0A72F940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One of the earliest results on Nielsen equivalence (ignoring Euclid) is due to </a:t>
                </a:r>
                <a:r>
                  <a:rPr lang="en-GB" dirty="0" err="1"/>
                  <a:t>Grushko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Theorem:</a:t>
                </a:r>
                <a:r>
                  <a:rPr lang="en-GB" dirty="0"/>
                  <a:t> (1940)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be finitely generated groups, and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their free product. Then any generating set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is Nielsen equivalent to one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∣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, then 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:=</m:t>
                      </m:r>
                      <m:d>
                        <m:dPr>
                          <m:begChr m:val="⟨"/>
                          <m:endChr m:val="⟩"/>
                          <m:sepChr m:val="∣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B3B022-E2DB-43B8-BD4F-0D0A72F94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55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47DD-89FF-4A89-A12C-B9E138489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Dihedral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5192D-D33E-4058-940F-D3AC94C19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The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 is the group of symmetries of the regular pentagon.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r>
                  <a:rPr lang="en-GB" b="0" dirty="0"/>
                  <a:t>The sets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b>
                        </m:sSub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are Nielsen </a:t>
                </a:r>
                <a:r>
                  <a:rPr lang="en-GB" i="1" dirty="0"/>
                  <a:t>inequivalent</a:t>
                </a:r>
                <a:r>
                  <a:rPr lang="en-GB" dirty="0"/>
                  <a:t> generating sets.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A5192D-D33E-4058-940F-D3AC94C19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entagon 3">
            <a:extLst>
              <a:ext uri="{FF2B5EF4-FFF2-40B4-BE49-F238E27FC236}">
                <a16:creationId xmlns:a16="http://schemas.microsoft.com/office/drawing/2014/main" id="{059098DA-703C-4AEC-AA6F-E09461A81DAB}"/>
              </a:ext>
            </a:extLst>
          </p:cNvPr>
          <p:cNvSpPr/>
          <p:nvPr/>
        </p:nvSpPr>
        <p:spPr>
          <a:xfrm>
            <a:off x="4892421" y="2638707"/>
            <a:ext cx="2407158" cy="2292531"/>
          </a:xfrm>
          <a:prstGeom prst="pentagon">
            <a:avLst/>
          </a:prstGeom>
          <a:solidFill>
            <a:srgbClr val="A3E7FF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BE76F16-C1E8-4481-ABF8-7714A0B3E46D}"/>
              </a:ext>
            </a:extLst>
          </p:cNvPr>
          <p:cNvGrpSpPr/>
          <p:nvPr/>
        </p:nvGrpSpPr>
        <p:grpSpPr>
          <a:xfrm>
            <a:off x="5119154" y="2164731"/>
            <a:ext cx="2756166" cy="2955918"/>
            <a:chOff x="5119154" y="2164731"/>
            <a:chExt cx="2756166" cy="295591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BA5B198-4BAB-4A5A-9D7B-322E209887DB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8" y="2397044"/>
              <a:ext cx="2" cy="2723605"/>
            </a:xfrm>
            <a:prstGeom prst="line">
              <a:avLst/>
            </a:prstGeom>
            <a:ln w="38100">
              <a:solidFill>
                <a:srgbClr val="00206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B1CD3103-1293-4AD4-AF0B-78A8B3E32C5D}"/>
                </a:ext>
              </a:extLst>
            </p:cNvPr>
            <p:cNvSpPr/>
            <p:nvPr/>
          </p:nvSpPr>
          <p:spPr>
            <a:xfrm>
              <a:off x="5361214" y="3122826"/>
              <a:ext cx="1469572" cy="1469572"/>
            </a:xfrm>
            <a:prstGeom prst="arc">
              <a:avLst>
                <a:gd name="adj1" fmla="val 16200000"/>
                <a:gd name="adj2" fmla="val 20755713"/>
              </a:avLst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C293A86-1724-4C21-8A46-CDD84F40B213}"/>
                </a:ext>
              </a:extLst>
            </p:cNvPr>
            <p:cNvSpPr/>
            <p:nvPr/>
          </p:nvSpPr>
          <p:spPr>
            <a:xfrm>
              <a:off x="5119154" y="2880766"/>
              <a:ext cx="1953691" cy="1953691"/>
            </a:xfrm>
            <a:prstGeom prst="arc">
              <a:avLst>
                <a:gd name="adj1" fmla="val 16200000"/>
                <a:gd name="adj2" fmla="val 3220168"/>
              </a:avLst>
            </a:prstGeom>
            <a:ln w="38100">
              <a:solidFill>
                <a:srgbClr val="00206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A6AF733-7EE3-4721-9BE4-85B9D7DFA49D}"/>
                    </a:ext>
                  </a:extLst>
                </p:cNvPr>
                <p:cNvSpPr txBox="1"/>
                <p:nvPr/>
              </p:nvSpPr>
              <p:spPr>
                <a:xfrm>
                  <a:off x="6095999" y="3286112"/>
                  <a:ext cx="606576" cy="5172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f>
                              <m:fPr>
                                <m:ctrlP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A6AF733-7EE3-4721-9BE4-85B9D7DFA4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9" y="3286112"/>
                  <a:ext cx="606576" cy="517257"/>
                </a:xfrm>
                <a:prstGeom prst="rect">
                  <a:avLst/>
                </a:prstGeom>
                <a:blipFill>
                  <a:blip r:embed="rId3"/>
                  <a:stretch>
                    <a:fillRect b="-235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EBEA03-85D1-4A6A-996C-FC2851435FDE}"/>
                    </a:ext>
                  </a:extLst>
                </p:cNvPr>
                <p:cNvSpPr txBox="1"/>
                <p:nvPr/>
              </p:nvSpPr>
              <p:spPr>
                <a:xfrm>
                  <a:off x="6935063" y="4317200"/>
                  <a:ext cx="940257" cy="5615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f>
                                      <m:fPr>
                                        <m:ctrlPr>
                                          <a:rPr lang="en-GB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GB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EBEA03-85D1-4A6A-996C-FC2851435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063" y="4317200"/>
                  <a:ext cx="940257" cy="5615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2DDFD2-DB02-43E9-BECB-5FE3A6542134}"/>
                    </a:ext>
                  </a:extLst>
                </p:cNvPr>
                <p:cNvSpPr txBox="1"/>
                <p:nvPr/>
              </p:nvSpPr>
              <p:spPr>
                <a:xfrm>
                  <a:off x="6287576" y="2164731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GB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52DDFD2-DB02-43E9-BECB-5FE3A6542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576" y="2164731"/>
                  <a:ext cx="35163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815784C6-B1E3-4676-B89D-5A96F19462A3}"/>
                </a:ext>
              </a:extLst>
            </p:cNvPr>
            <p:cNvSpPr/>
            <p:nvPr/>
          </p:nvSpPr>
          <p:spPr>
            <a:xfrm>
              <a:off x="5866430" y="2334317"/>
              <a:ext cx="459137" cy="459338"/>
            </a:xfrm>
            <a:prstGeom prst="arc">
              <a:avLst>
                <a:gd name="adj1" fmla="val 11129704"/>
                <a:gd name="adj2" fmla="val 21225804"/>
              </a:avLst>
            </a:prstGeom>
            <a:ln w="38100">
              <a:solidFill>
                <a:srgbClr val="002060"/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48BC17-69A2-490A-B817-61E3B06A15D7}"/>
                </a:ext>
              </a:extLst>
            </p:cNvPr>
            <p:cNvSpPr/>
            <p:nvPr/>
          </p:nvSpPr>
          <p:spPr>
            <a:xfrm>
              <a:off x="6027021" y="3731407"/>
              <a:ext cx="137954" cy="13795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527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8DDE-6424-46A5-B811-CEBA482F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groups to complexes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8AEBA-1766-4400-BB31-4A21B6775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12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4978-B8F8-4945-AFE6-0AECFBDF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Geometric group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D03DD4-6349-405A-A031-4723188CA0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Replace groups with spaces: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⇝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Replace homomorphisms with maps of spaces: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Given a map of spaces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i="1" dirty="0"/>
                  <a:t>-injective</a:t>
                </a:r>
                <a:r>
                  <a:rPr lang="en-GB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/>
                  <a:t> is injective,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i="1" dirty="0"/>
                  <a:t>-surjective</a:t>
                </a:r>
                <a:r>
                  <a:rPr lang="en-GB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/>
                  <a:t> is surjective.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D03DD4-6349-405A-A031-4723188CA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38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BB9E-D71C-4FC8-8DEC-FF61266E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ADAA-8311-4AA0-8089-B10C6E4C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44"/>
            <a:ext cx="7536679" cy="3378764"/>
          </a:xfrm>
        </p:spPr>
        <p:txBody>
          <a:bodyPr/>
          <a:lstStyle/>
          <a:p>
            <a:r>
              <a:rPr lang="en-GB" dirty="0"/>
              <a:t>Group generators and free groups</a:t>
            </a:r>
          </a:p>
          <a:p>
            <a:pPr algn="r"/>
            <a:r>
              <a:rPr lang="en-GB" dirty="0"/>
              <a:t>Nielsen equivalence</a:t>
            </a:r>
          </a:p>
          <a:p>
            <a:r>
              <a:rPr lang="en-GB" dirty="0"/>
              <a:t>Groups as complexes</a:t>
            </a:r>
          </a:p>
          <a:p>
            <a:pPr algn="r"/>
            <a:r>
              <a:rPr lang="en-GB" dirty="0"/>
              <a:t>Stallings’ folds</a:t>
            </a:r>
          </a:p>
          <a:p>
            <a:r>
              <a:rPr lang="en-GB" dirty="0"/>
              <a:t>Grushko’s Theorem</a:t>
            </a:r>
          </a:p>
          <a:p>
            <a:pPr algn="r"/>
            <a:r>
              <a:rPr lang="en-GB" dirty="0"/>
              <a:t>Applications of Nielsen equivalence</a:t>
            </a:r>
          </a:p>
        </p:txBody>
      </p:sp>
    </p:spTree>
    <p:extLst>
      <p:ext uri="{BB962C8B-B14F-4D97-AF65-F5344CB8AC3E}">
        <p14:creationId xmlns:p14="http://schemas.microsoft.com/office/powerpoint/2010/main" val="341468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5A70-9825-4BCE-A291-B4D5EC9F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Nielsen equivalence for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4B6DC-261C-442C-8120-CEE7F13BA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can translate the definition of a Nielsen transformation into the language of spaces: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356504-46C0-4FD7-88DA-7DA30374E652}"/>
              </a:ext>
            </a:extLst>
          </p:cNvPr>
          <p:cNvGrpSpPr/>
          <p:nvPr/>
        </p:nvGrpSpPr>
        <p:grpSpPr>
          <a:xfrm>
            <a:off x="1765352" y="3241571"/>
            <a:ext cx="3113077" cy="2498243"/>
            <a:chOff x="1948232" y="3698771"/>
            <a:chExt cx="3113077" cy="24982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BBD381-3DDE-4080-8362-7E6674659E83}"/>
                </a:ext>
              </a:extLst>
            </p:cNvPr>
            <p:cNvGrpSpPr/>
            <p:nvPr/>
          </p:nvGrpSpPr>
          <p:grpSpPr>
            <a:xfrm>
              <a:off x="1948232" y="3698771"/>
              <a:ext cx="3113077" cy="2498243"/>
              <a:chOff x="1948232" y="3698771"/>
              <a:chExt cx="3113077" cy="249824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E5067D4-9406-4C40-8B33-D2F0BD9832A1}"/>
                  </a:ext>
                </a:extLst>
              </p:cNvPr>
              <p:cNvGrpSpPr/>
              <p:nvPr/>
            </p:nvGrpSpPr>
            <p:grpSpPr>
              <a:xfrm>
                <a:off x="1948232" y="3698771"/>
                <a:ext cx="3113077" cy="2498243"/>
                <a:chOff x="4615282" y="3154680"/>
                <a:chExt cx="3113077" cy="249824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3CCDD51-98F4-45A8-92E7-09EEA2E163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1892" y="5129703"/>
                      <a:ext cx="50821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3CCDD51-98F4-45A8-92E7-09EEA2E163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1892" y="5129703"/>
                      <a:ext cx="508216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BBECA490-29F2-4BA1-9007-BEC3BFEED8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3297" y="3978553"/>
                  <a:ext cx="752898" cy="126618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31EA3E13-9972-4C82-8A95-34862EFC77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89766" y="3907413"/>
                  <a:ext cx="842554" cy="133732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7F4277F-5E0D-4A51-9CEB-61EA3253691B}"/>
                    </a:ext>
                  </a:extLst>
                </p:cNvPr>
                <p:cNvGrpSpPr/>
                <p:nvPr/>
              </p:nvGrpSpPr>
              <p:grpSpPr>
                <a:xfrm>
                  <a:off x="4615282" y="3441710"/>
                  <a:ext cx="3113077" cy="523220"/>
                  <a:chOff x="4615282" y="3441710"/>
                  <a:chExt cx="3113077" cy="5232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C6D045B4-B4D9-4B3F-9485-55B3C99C6C6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15282" y="3441710"/>
                        <a:ext cx="675313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C6D045B4-B4D9-4B3F-9485-55B3C99C6C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15282" y="3441710"/>
                        <a:ext cx="675313" cy="523220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BDBFD8C9-ABFF-4296-8F3E-A4A712269A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77705" y="3441710"/>
                        <a:ext cx="75065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GB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BDBFD8C9-ABFF-4296-8F3E-A4A712269AA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77705" y="3441710"/>
                        <a:ext cx="750654" cy="52322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870E0149-D80E-4B8A-9166-398921D53F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08849" y="3703320"/>
                    <a:ext cx="1450603" cy="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BE872EA-2792-45CE-8A88-B3AB02A12F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3703" y="3154680"/>
                      <a:ext cx="524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FBE872EA-2792-45CE-8A88-B3AB02A12F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3703" y="3154680"/>
                      <a:ext cx="524593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143F834-2519-44AE-A58C-96E47F90B8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8298" y="4314465"/>
                      <a:ext cx="524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F143F834-2519-44AE-A58C-96E47F90B8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8298" y="4314465"/>
                      <a:ext cx="524593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27101B0D-F86A-4473-8687-CE447F64E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11043" y="4314465"/>
                      <a:ext cx="524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27101B0D-F86A-4473-8687-CE447F64E2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11043" y="4314465"/>
                      <a:ext cx="524593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1F3703-2491-461B-81A6-AE3EB032BD67}"/>
                  </a:ext>
                </a:extLst>
              </p:cNvPr>
              <p:cNvSpPr txBox="1"/>
              <p:nvPr/>
            </p:nvSpPr>
            <p:spPr>
              <a:xfrm>
                <a:off x="2777116" y="4256373"/>
                <a:ext cx="12300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>
                    <a:solidFill>
                      <a:srgbClr val="002060"/>
                    </a:solidFill>
                  </a:rPr>
                  <a:t>bijective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9C8A35-C42B-4B4B-88A7-1C8758FC1FA8}"/>
                    </a:ext>
                  </a:extLst>
                </p:cNvPr>
                <p:cNvSpPr txBox="1"/>
                <p:nvPr/>
              </p:nvSpPr>
              <p:spPr>
                <a:xfrm>
                  <a:off x="3208266" y="4755613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↻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9C8A35-C42B-4B4B-88A7-1C8758FC1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266" y="4755613"/>
                  <a:ext cx="52459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A57ABF8-A9AF-4059-AB82-51905A06E1B3}"/>
              </a:ext>
            </a:extLst>
          </p:cNvPr>
          <p:cNvSpPr txBox="1"/>
          <p:nvPr/>
        </p:nvSpPr>
        <p:spPr>
          <a:xfrm>
            <a:off x="2785867" y="4039656"/>
            <a:ext cx="123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surjective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83A2DE-061E-4137-902F-53DFA0E7F8DA}"/>
                  </a:ext>
                </a:extLst>
              </p:cNvPr>
              <p:cNvSpPr txBox="1"/>
              <p:nvPr/>
            </p:nvSpPr>
            <p:spPr>
              <a:xfrm>
                <a:off x="8245420" y="4037339"/>
                <a:ext cx="14096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2060"/>
                    </a:solidFill>
                  </a:rPr>
                  <a:t>-surjective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A83A2DE-061E-4137-902F-53DFA0E7F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420" y="4037339"/>
                <a:ext cx="1409607" cy="369332"/>
              </a:xfrm>
              <a:prstGeom prst="rect">
                <a:avLst/>
              </a:prstGeom>
              <a:blipFill>
                <a:blip r:embed="rId16"/>
                <a:stretch>
                  <a:fillRect t="-8197" r="-3463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A02F2D7-E084-44F3-9BFC-9418575EDDEF}"/>
              </a:ext>
            </a:extLst>
          </p:cNvPr>
          <p:cNvGrpSpPr/>
          <p:nvPr/>
        </p:nvGrpSpPr>
        <p:grpSpPr>
          <a:xfrm>
            <a:off x="7502109" y="3241571"/>
            <a:ext cx="2662262" cy="2498243"/>
            <a:chOff x="7502109" y="3241571"/>
            <a:chExt cx="2662262" cy="249824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C9C44C-3867-47B4-A4CA-2C410D952BA8}"/>
                </a:ext>
              </a:extLst>
            </p:cNvPr>
            <p:cNvGrpSpPr/>
            <p:nvPr/>
          </p:nvGrpSpPr>
          <p:grpSpPr>
            <a:xfrm>
              <a:off x="7502109" y="3241571"/>
              <a:ext cx="2662262" cy="2498243"/>
              <a:chOff x="7502109" y="3241571"/>
              <a:chExt cx="2662262" cy="249824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9BB071F-B378-49E4-AFCF-7E84FA66E9D9}"/>
                  </a:ext>
                </a:extLst>
              </p:cNvPr>
              <p:cNvGrpSpPr/>
              <p:nvPr/>
            </p:nvGrpSpPr>
            <p:grpSpPr>
              <a:xfrm>
                <a:off x="7502109" y="3241571"/>
                <a:ext cx="2662262" cy="2498243"/>
                <a:chOff x="4837336" y="3154680"/>
                <a:chExt cx="2662262" cy="249824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E1147A43-724D-4B2D-B274-03110D091D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1892" y="5129703"/>
                      <a:ext cx="70795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GB" sz="28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E1147A43-724D-4B2D-B274-03110D091D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1892" y="5129703"/>
                      <a:ext cx="707951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D4E6AD4-543C-4A16-8966-D640407D4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3297" y="3978553"/>
                  <a:ext cx="752898" cy="126618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78A42FC5-7ECB-4010-8973-F0F776C70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289766" y="3907413"/>
                  <a:ext cx="842554" cy="1337324"/>
                </a:xfrm>
                <a:prstGeom prst="straightConnector1">
                  <a:avLst/>
                </a:prstGeom>
                <a:ln w="381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F85674E0-4993-4F04-A52E-74BAAEA36AD8}"/>
                    </a:ext>
                  </a:extLst>
                </p:cNvPr>
                <p:cNvGrpSpPr/>
                <p:nvPr/>
              </p:nvGrpSpPr>
              <p:grpSpPr>
                <a:xfrm>
                  <a:off x="4837336" y="3441710"/>
                  <a:ext cx="2662262" cy="523220"/>
                  <a:chOff x="4837336" y="3441710"/>
                  <a:chExt cx="2662262" cy="5232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04B6138-D201-46B2-A30D-A983E097E8F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37336" y="3441710"/>
                        <a:ext cx="458780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oMath>
                          </m:oMathPara>
                        </a14:m>
                        <a:endParaRPr lang="en-GB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104B6138-D201-46B2-A30D-A983E097E8F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7336" y="3441710"/>
                        <a:ext cx="458780" cy="52322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CB51EB61-32FB-40AF-AE1D-31926B95ED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18926" y="3441710"/>
                        <a:ext cx="580672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GB" sz="2800" dirty="0">
                          <a:solidFill>
                            <a:srgbClr val="00206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CB51EB61-32FB-40AF-AE1D-31926B95ED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18926" y="3441710"/>
                        <a:ext cx="580672" cy="52322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GB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Straight Arrow Connector 32">
                    <a:extLst>
                      <a:ext uri="{FF2B5EF4-FFF2-40B4-BE49-F238E27FC236}">
                        <a16:creationId xmlns:a16="http://schemas.microsoft.com/office/drawing/2014/main" id="{E68213A6-F04D-41D6-893F-1AECE31CEC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08849" y="3703320"/>
                    <a:ext cx="1450603" cy="0"/>
                  </a:xfrm>
                  <a:prstGeom prst="straightConnector1">
                    <a:avLst/>
                  </a:prstGeom>
                  <a:ln w="38100">
                    <a:solidFill>
                      <a:srgbClr val="00206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547CAAC-E5E8-4766-8550-835BA2305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33703" y="3154680"/>
                      <a:ext cx="524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E547CAAC-E5E8-4766-8550-835BA23053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33703" y="3154680"/>
                      <a:ext cx="524593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0D0A2DE-2986-4227-A509-00290BF99B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28298" y="4314465"/>
                      <a:ext cx="524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D0D0A2DE-2986-4227-A509-00290BF99B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8298" y="4314465"/>
                      <a:ext cx="524593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3924BD8-1542-4818-8B68-0DB60F8EF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763291" y="4314465"/>
                      <a:ext cx="524593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GB" sz="2800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23924BD8-1542-4818-8B68-0DB60F8EF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3291" y="4314465"/>
                      <a:ext cx="524593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568400A-D666-4CBB-9500-215E437973FC}"/>
                      </a:ext>
                    </a:extLst>
                  </p:cNvPr>
                  <p:cNvSpPr txBox="1"/>
                  <p:nvPr/>
                </p:nvSpPr>
                <p:spPr>
                  <a:xfrm>
                    <a:off x="8575283" y="4298413"/>
                    <a:ext cx="524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↻</m:t>
                          </m:r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568400A-D666-4CBB-9500-215E437973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5283" y="4298413"/>
                    <a:ext cx="524593" cy="5232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41B97A1-5982-4179-82AD-AC663D91CCC5}"/>
                    </a:ext>
                  </a:extLst>
                </p:cNvPr>
                <p:cNvSpPr txBox="1"/>
                <p:nvPr/>
              </p:nvSpPr>
              <p:spPr>
                <a:xfrm>
                  <a:off x="7878143" y="3824120"/>
                  <a:ext cx="17529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dirty="0">
                      <a:solidFill>
                        <a:srgbClr val="002060"/>
                      </a:solidFill>
                    </a:rPr>
                    <a:t>-isomorphism</a:t>
                  </a: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41B97A1-5982-4179-82AD-AC663D91CC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8143" y="3824120"/>
                  <a:ext cx="1752930" cy="369332"/>
                </a:xfrm>
                <a:prstGeom prst="rect">
                  <a:avLst/>
                </a:prstGeom>
                <a:blipFill>
                  <a:blip r:embed="rId17"/>
                  <a:stretch>
                    <a:fillRect t="-8197" r="-2083" b="-2459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503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9DCA-A9E1-43A7-AF5D-9320CE32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Strategy to study Nielsen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AF8CA-F342-47D3-AAFD-E20BF3751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26819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Start with a map representing an arbitrary marking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Use the geometry of the map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GB" dirty="0"/>
                  <a:t> to modify the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repeatedly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Aim for a map representing the “standard” generating set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Make sure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’s are free,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-surjective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AF8CA-F342-47D3-AAFD-E20BF3751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268198"/>
              </a:xfrm>
              <a:blipFill>
                <a:blip r:embed="rId2"/>
                <a:stretch>
                  <a:fillRect l="-2436" t="-2425" r="-1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CFCEF2-9E8A-49C5-BD20-C5FF0C6D47DC}"/>
                  </a:ext>
                </a:extLst>
              </p:cNvPr>
              <p:cNvSpPr txBox="1"/>
              <p:nvPr/>
            </p:nvSpPr>
            <p:spPr>
              <a:xfrm>
                <a:off x="6923959" y="337851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↻</m:t>
                      </m:r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2CFCEF2-9E8A-49C5-BD20-C5FF0C6D47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959" y="3378518"/>
                <a:ext cx="5245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8D8099-7E13-4BA2-9716-48D9AA686B36}"/>
                  </a:ext>
                </a:extLst>
              </p:cNvPr>
              <p:cNvSpPr txBox="1"/>
              <p:nvPr/>
            </p:nvSpPr>
            <p:spPr>
              <a:xfrm>
                <a:off x="7751690" y="3385940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↻</m:t>
                      </m:r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28D8099-7E13-4BA2-9716-48D9AA686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1690" y="3385940"/>
                <a:ext cx="5245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DCFB31-DA5E-4E09-B1BF-D65B4B07F4E3}"/>
                  </a:ext>
                </a:extLst>
              </p:cNvPr>
              <p:cNvSpPr txBox="1"/>
              <p:nvPr/>
            </p:nvSpPr>
            <p:spPr>
              <a:xfrm>
                <a:off x="8645391" y="3382469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↻</m:t>
                      </m:r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DCFB31-DA5E-4E09-B1BF-D65B4B07F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391" y="3382469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2E5837D-81FC-4BF3-A5CE-8E1B901A9316}"/>
              </a:ext>
            </a:extLst>
          </p:cNvPr>
          <p:cNvGrpSpPr/>
          <p:nvPr/>
        </p:nvGrpSpPr>
        <p:grpSpPr>
          <a:xfrm>
            <a:off x="6096000" y="2903126"/>
            <a:ext cx="5777671" cy="1943438"/>
            <a:chOff x="2676402" y="4379229"/>
            <a:chExt cx="5777671" cy="19434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DF6A52-3488-4617-8FFD-D1C0F1AA1557}"/>
                </a:ext>
              </a:extLst>
            </p:cNvPr>
            <p:cNvGrpSpPr/>
            <p:nvPr/>
          </p:nvGrpSpPr>
          <p:grpSpPr>
            <a:xfrm>
              <a:off x="2676402" y="4379229"/>
              <a:ext cx="5777671" cy="1943438"/>
              <a:chOff x="2636614" y="3960530"/>
              <a:chExt cx="5777671" cy="19434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9B5A571-C24C-45DD-BF7D-B74DC04F3A87}"/>
                      </a:ext>
                    </a:extLst>
                  </p:cNvPr>
                  <p:cNvSpPr txBox="1"/>
                  <p:nvPr/>
                </p:nvSpPr>
                <p:spPr>
                  <a:xfrm>
                    <a:off x="2636614" y="3960530"/>
                    <a:ext cx="5777671" cy="68416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groupChr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groupChr>
                            <m:groupChrPr>
                              <m:chr m:val="→"/>
                              <m:vertJc m:val="bot"/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GB" sz="28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groupCh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A9B5A571-C24C-45DD-BF7D-B74DC04F3A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6614" y="3960530"/>
                    <a:ext cx="5777671" cy="6841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7B43FB-708D-4A39-A3B1-43506425FC62}"/>
                      </a:ext>
                    </a:extLst>
                  </p:cNvPr>
                  <p:cNvSpPr txBox="1"/>
                  <p:nvPr/>
                </p:nvSpPr>
                <p:spPr>
                  <a:xfrm>
                    <a:off x="4911596" y="5380748"/>
                    <a:ext cx="707951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B77B43FB-708D-4A39-A3B1-43506425FC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1596" y="5380748"/>
                    <a:ext cx="707951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86246E9-57BD-4DC9-932D-66A2F2D70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2960" y="4636356"/>
                <a:ext cx="1839062" cy="879677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A8E9D8D-2D36-4014-9C3C-13CF52FD6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6767" y="4636353"/>
                <a:ext cx="975866" cy="782314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60400A0-C541-4FC4-B1DB-C407BC634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4519" y="4629331"/>
                <a:ext cx="97014" cy="768169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623610E-48D8-4AD2-B483-72C3A172FF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7284" y="4604094"/>
                <a:ext cx="596522" cy="776654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D206E37-4AA1-4641-BFCF-A4345D50B2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9318" y="4629331"/>
                <a:ext cx="2330883" cy="886702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3D2353D-4013-429E-BD99-CE94D12DB3CE}"/>
                      </a:ext>
                    </a:extLst>
                  </p:cNvPr>
                  <p:cNvSpPr txBox="1"/>
                  <p:nvPr/>
                </p:nvSpPr>
                <p:spPr>
                  <a:xfrm>
                    <a:off x="5870321" y="4675625"/>
                    <a:ext cx="574195" cy="5232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3D2353D-4013-429E-BD99-CE94D12DB3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0321" y="4675625"/>
                    <a:ext cx="574195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991A07-C407-4C3F-B109-51508FC53FCC}"/>
                    </a:ext>
                  </a:extLst>
                </p:cNvPr>
                <p:cNvSpPr txBox="1"/>
                <p:nvPr/>
              </p:nvSpPr>
              <p:spPr>
                <a:xfrm>
                  <a:off x="3538891" y="5351527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991A07-C407-4C3F-B109-51508FC53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8891" y="5351527"/>
                  <a:ext cx="46583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151CD9-EC1C-4ABC-8195-1628307E4629}"/>
                    </a:ext>
                  </a:extLst>
                </p:cNvPr>
                <p:cNvSpPr txBox="1"/>
                <p:nvPr/>
              </p:nvSpPr>
              <p:spPr>
                <a:xfrm>
                  <a:off x="3944805" y="5076877"/>
                  <a:ext cx="460511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B151CD9-EC1C-4ABC-8195-1628307E46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4805" y="5076877"/>
                  <a:ext cx="460511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3A13876-A276-4BD6-9E97-B22BD47C6BB6}"/>
                    </a:ext>
                  </a:extLst>
                </p:cNvPr>
                <p:cNvSpPr txBox="1"/>
                <p:nvPr/>
              </p:nvSpPr>
              <p:spPr>
                <a:xfrm>
                  <a:off x="4658012" y="5022793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3A13876-A276-4BD6-9E97-B22BD47C6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012" y="5022793"/>
                  <a:ext cx="46583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9BC5EFE-E3C4-43A0-A52C-E9A1E97516E5}"/>
                    </a:ext>
                  </a:extLst>
                </p:cNvPr>
                <p:cNvSpPr txBox="1"/>
                <p:nvPr/>
              </p:nvSpPr>
              <p:spPr>
                <a:xfrm>
                  <a:off x="5628200" y="5248212"/>
                  <a:ext cx="46583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9BC5EFE-E3C4-43A0-A52C-E9A1E9751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200" y="5248212"/>
                  <a:ext cx="465832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520147-2E0B-4474-8A6C-9FA2ED990814}"/>
                    </a:ext>
                  </a:extLst>
                </p:cNvPr>
                <p:cNvSpPr txBox="1"/>
                <p:nvPr/>
              </p:nvSpPr>
              <p:spPr>
                <a:xfrm>
                  <a:off x="6862727" y="5314395"/>
                  <a:ext cx="49859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GB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A520147-2E0B-4474-8A6C-9FA2ED990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727" y="5314395"/>
                  <a:ext cx="498598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B51597B-DAC0-42D9-B4EE-9F546A5A79EC}"/>
              </a:ext>
            </a:extLst>
          </p:cNvPr>
          <p:cNvSpPr/>
          <p:nvPr/>
        </p:nvSpPr>
        <p:spPr>
          <a:xfrm>
            <a:off x="6106798" y="3045115"/>
            <a:ext cx="2912497" cy="1856102"/>
          </a:xfrm>
          <a:custGeom>
            <a:avLst/>
            <a:gdLst>
              <a:gd name="connsiteX0" fmla="*/ 43279 w 2912497"/>
              <a:gd name="connsiteY0" fmla="*/ 74169 h 1856102"/>
              <a:gd name="connsiteX1" fmla="*/ 448860 w 2912497"/>
              <a:gd name="connsiteY1" fmla="*/ 66795 h 1856102"/>
              <a:gd name="connsiteX2" fmla="*/ 493105 w 2912497"/>
              <a:gd name="connsiteY2" fmla="*/ 369137 h 1856102"/>
              <a:gd name="connsiteX3" fmla="*/ 935557 w 2912497"/>
              <a:gd name="connsiteY3" fmla="*/ 693601 h 1856102"/>
              <a:gd name="connsiteX4" fmla="*/ 2299783 w 2912497"/>
              <a:gd name="connsiteY4" fmla="*/ 1357279 h 1856102"/>
              <a:gd name="connsiteX5" fmla="*/ 2543131 w 2912497"/>
              <a:gd name="connsiteY5" fmla="*/ 1327782 h 1856102"/>
              <a:gd name="connsiteX6" fmla="*/ 2786479 w 2912497"/>
              <a:gd name="connsiteY6" fmla="*/ 1467891 h 1856102"/>
              <a:gd name="connsiteX7" fmla="*/ 2897092 w 2912497"/>
              <a:gd name="connsiteY7" fmla="*/ 1740737 h 1856102"/>
              <a:gd name="connsiteX8" fmla="*/ 2454641 w 2912497"/>
              <a:gd name="connsiteY8" fmla="*/ 1792356 h 1856102"/>
              <a:gd name="connsiteX9" fmla="*/ 286628 w 2912497"/>
              <a:gd name="connsiteY9" fmla="*/ 863208 h 1856102"/>
              <a:gd name="connsiteX10" fmla="*/ 43279 w 2912497"/>
              <a:gd name="connsiteY10" fmla="*/ 74169 h 185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12497" h="1856102">
                <a:moveTo>
                  <a:pt x="43279" y="74169"/>
                </a:moveTo>
                <a:cubicBezTo>
                  <a:pt x="70318" y="-58567"/>
                  <a:pt x="373889" y="17634"/>
                  <a:pt x="448860" y="66795"/>
                </a:cubicBezTo>
                <a:cubicBezTo>
                  <a:pt x="523831" y="115956"/>
                  <a:pt x="411989" y="264669"/>
                  <a:pt x="493105" y="369137"/>
                </a:cubicBezTo>
                <a:cubicBezTo>
                  <a:pt x="574221" y="473605"/>
                  <a:pt x="634444" y="528911"/>
                  <a:pt x="935557" y="693601"/>
                </a:cubicBezTo>
                <a:cubicBezTo>
                  <a:pt x="1236670" y="858291"/>
                  <a:pt x="2031854" y="1251582"/>
                  <a:pt x="2299783" y="1357279"/>
                </a:cubicBezTo>
                <a:cubicBezTo>
                  <a:pt x="2567712" y="1462976"/>
                  <a:pt x="2462015" y="1309347"/>
                  <a:pt x="2543131" y="1327782"/>
                </a:cubicBezTo>
                <a:cubicBezTo>
                  <a:pt x="2624247" y="1346217"/>
                  <a:pt x="2727486" y="1399065"/>
                  <a:pt x="2786479" y="1467891"/>
                </a:cubicBezTo>
                <a:cubicBezTo>
                  <a:pt x="2845472" y="1536717"/>
                  <a:pt x="2952398" y="1686660"/>
                  <a:pt x="2897092" y="1740737"/>
                </a:cubicBezTo>
                <a:cubicBezTo>
                  <a:pt x="2841786" y="1794815"/>
                  <a:pt x="2889718" y="1938611"/>
                  <a:pt x="2454641" y="1792356"/>
                </a:cubicBezTo>
                <a:cubicBezTo>
                  <a:pt x="2019564" y="1646101"/>
                  <a:pt x="692209" y="1145885"/>
                  <a:pt x="286628" y="863208"/>
                </a:cubicBezTo>
                <a:cubicBezTo>
                  <a:pt x="-118953" y="580531"/>
                  <a:pt x="16240" y="206905"/>
                  <a:pt x="43279" y="741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3532A92-4C68-4289-A7E2-59D729AFA51E}"/>
              </a:ext>
            </a:extLst>
          </p:cNvPr>
          <p:cNvSpPr/>
          <p:nvPr/>
        </p:nvSpPr>
        <p:spPr>
          <a:xfrm>
            <a:off x="6591703" y="2895661"/>
            <a:ext cx="1927344" cy="1514665"/>
          </a:xfrm>
          <a:custGeom>
            <a:avLst/>
            <a:gdLst>
              <a:gd name="connsiteX0" fmla="*/ 155684 w 1927344"/>
              <a:gd name="connsiteY0" fmla="*/ 39268 h 1514665"/>
              <a:gd name="connsiteX1" fmla="*/ 627632 w 1927344"/>
              <a:gd name="connsiteY1" fmla="*/ 54016 h 1514665"/>
              <a:gd name="connsiteX2" fmla="*/ 1025839 w 1927344"/>
              <a:gd name="connsiteY2" fmla="*/ 466971 h 1514665"/>
              <a:gd name="connsiteX3" fmla="*/ 1195445 w 1927344"/>
              <a:gd name="connsiteY3" fmla="*/ 813558 h 1514665"/>
              <a:gd name="connsiteX4" fmla="*/ 1873871 w 1927344"/>
              <a:gd name="connsiteY4" fmla="*/ 1359249 h 1514665"/>
              <a:gd name="connsiteX5" fmla="*/ 1851749 w 1927344"/>
              <a:gd name="connsiteY5" fmla="*/ 1506733 h 1514665"/>
              <a:gd name="connsiteX6" fmla="*/ 1593652 w 1927344"/>
              <a:gd name="connsiteY6" fmla="*/ 1410868 h 1514665"/>
              <a:gd name="connsiteX7" fmla="*/ 222052 w 1927344"/>
              <a:gd name="connsiteY7" fmla="*/ 725068 h 1514665"/>
              <a:gd name="connsiteX8" fmla="*/ 826 w 1927344"/>
              <a:gd name="connsiteY8" fmla="*/ 371107 h 1514665"/>
              <a:gd name="connsiteX9" fmla="*/ 155684 w 1927344"/>
              <a:gd name="connsiteY9" fmla="*/ 39268 h 151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27344" h="1514665">
                <a:moveTo>
                  <a:pt x="155684" y="39268"/>
                </a:moveTo>
                <a:cubicBezTo>
                  <a:pt x="260152" y="-13581"/>
                  <a:pt x="482606" y="-17268"/>
                  <a:pt x="627632" y="54016"/>
                </a:cubicBezTo>
                <a:cubicBezTo>
                  <a:pt x="772658" y="125300"/>
                  <a:pt x="931204" y="340381"/>
                  <a:pt x="1025839" y="466971"/>
                </a:cubicBezTo>
                <a:cubicBezTo>
                  <a:pt x="1120474" y="593561"/>
                  <a:pt x="1054106" y="664845"/>
                  <a:pt x="1195445" y="813558"/>
                </a:cubicBezTo>
                <a:cubicBezTo>
                  <a:pt x="1336784" y="962271"/>
                  <a:pt x="1764487" y="1243720"/>
                  <a:pt x="1873871" y="1359249"/>
                </a:cubicBezTo>
                <a:cubicBezTo>
                  <a:pt x="1983255" y="1474778"/>
                  <a:pt x="1898452" y="1498130"/>
                  <a:pt x="1851749" y="1506733"/>
                </a:cubicBezTo>
                <a:cubicBezTo>
                  <a:pt x="1805046" y="1515336"/>
                  <a:pt x="1865268" y="1541146"/>
                  <a:pt x="1593652" y="1410868"/>
                </a:cubicBezTo>
                <a:cubicBezTo>
                  <a:pt x="1322036" y="1280591"/>
                  <a:pt x="487523" y="898362"/>
                  <a:pt x="222052" y="725068"/>
                </a:cubicBezTo>
                <a:cubicBezTo>
                  <a:pt x="-43419" y="551775"/>
                  <a:pt x="9429" y="480491"/>
                  <a:pt x="826" y="371107"/>
                </a:cubicBezTo>
                <a:cubicBezTo>
                  <a:pt x="-7777" y="261723"/>
                  <a:pt x="51216" y="92117"/>
                  <a:pt x="155684" y="3926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65EB0C-FDA1-43CC-9FE9-C08BC2E78A38}"/>
              </a:ext>
            </a:extLst>
          </p:cNvPr>
          <p:cNvSpPr/>
          <p:nvPr/>
        </p:nvSpPr>
        <p:spPr>
          <a:xfrm>
            <a:off x="7616919" y="2880494"/>
            <a:ext cx="1061980" cy="1507953"/>
          </a:xfrm>
          <a:custGeom>
            <a:avLst/>
            <a:gdLst>
              <a:gd name="connsiteX0" fmla="*/ 302965 w 1061980"/>
              <a:gd name="connsiteY0" fmla="*/ 10190 h 1507953"/>
              <a:gd name="connsiteX1" fmla="*/ 870778 w 1061980"/>
              <a:gd name="connsiteY1" fmla="*/ 209293 h 1507953"/>
              <a:gd name="connsiteX2" fmla="*/ 1055133 w 1061980"/>
              <a:gd name="connsiteY2" fmla="*/ 666493 h 1507953"/>
              <a:gd name="connsiteX3" fmla="*/ 1010887 w 1061980"/>
              <a:gd name="connsiteY3" fmla="*/ 1426035 h 1507953"/>
              <a:gd name="connsiteX4" fmla="*/ 900275 w 1061980"/>
              <a:gd name="connsiteY4" fmla="*/ 1455532 h 1507953"/>
              <a:gd name="connsiteX5" fmla="*/ 605307 w 1061980"/>
              <a:gd name="connsiteY5" fmla="*/ 1145816 h 1507953"/>
              <a:gd name="connsiteX6" fmla="*/ 199726 w 1061980"/>
              <a:gd name="connsiteY6" fmla="*/ 872971 h 1507953"/>
              <a:gd name="connsiteX7" fmla="*/ 623 w 1061980"/>
              <a:gd name="connsiteY7" fmla="*/ 504261 h 1507953"/>
              <a:gd name="connsiteX8" fmla="*/ 302965 w 1061980"/>
              <a:gd name="connsiteY8" fmla="*/ 10190 h 1507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1980" h="1507953">
                <a:moveTo>
                  <a:pt x="302965" y="10190"/>
                </a:moveTo>
                <a:cubicBezTo>
                  <a:pt x="447991" y="-38971"/>
                  <a:pt x="745417" y="99909"/>
                  <a:pt x="870778" y="209293"/>
                </a:cubicBezTo>
                <a:cubicBezTo>
                  <a:pt x="996139" y="318677"/>
                  <a:pt x="1031782" y="463703"/>
                  <a:pt x="1055133" y="666493"/>
                </a:cubicBezTo>
                <a:cubicBezTo>
                  <a:pt x="1078484" y="869283"/>
                  <a:pt x="1036697" y="1294529"/>
                  <a:pt x="1010887" y="1426035"/>
                </a:cubicBezTo>
                <a:cubicBezTo>
                  <a:pt x="985077" y="1557541"/>
                  <a:pt x="967872" y="1502235"/>
                  <a:pt x="900275" y="1455532"/>
                </a:cubicBezTo>
                <a:cubicBezTo>
                  <a:pt x="832678" y="1408829"/>
                  <a:pt x="722065" y="1242909"/>
                  <a:pt x="605307" y="1145816"/>
                </a:cubicBezTo>
                <a:cubicBezTo>
                  <a:pt x="488549" y="1048723"/>
                  <a:pt x="300507" y="979897"/>
                  <a:pt x="199726" y="872971"/>
                </a:cubicBezTo>
                <a:cubicBezTo>
                  <a:pt x="98945" y="766045"/>
                  <a:pt x="-9209" y="650516"/>
                  <a:pt x="623" y="504261"/>
                </a:cubicBezTo>
                <a:cubicBezTo>
                  <a:pt x="10455" y="358006"/>
                  <a:pt x="157939" y="59351"/>
                  <a:pt x="302965" y="1019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08D468-7015-45B9-8334-816311093E83}"/>
              </a:ext>
            </a:extLst>
          </p:cNvPr>
          <p:cNvSpPr/>
          <p:nvPr/>
        </p:nvSpPr>
        <p:spPr>
          <a:xfrm>
            <a:off x="8638863" y="2866888"/>
            <a:ext cx="1009556" cy="1517253"/>
          </a:xfrm>
          <a:custGeom>
            <a:avLst/>
            <a:gdLst>
              <a:gd name="connsiteX0" fmla="*/ 269163 w 1009556"/>
              <a:gd name="connsiteY0" fmla="*/ 16422 h 1517253"/>
              <a:gd name="connsiteX1" fmla="*/ 851724 w 1009556"/>
              <a:gd name="connsiteY1" fmla="*/ 90164 h 1517253"/>
              <a:gd name="connsiteX2" fmla="*/ 1006582 w 1009556"/>
              <a:gd name="connsiteY2" fmla="*/ 576860 h 1517253"/>
              <a:gd name="connsiteX3" fmla="*/ 755860 w 1009556"/>
              <a:gd name="connsiteY3" fmla="*/ 960318 h 1517253"/>
              <a:gd name="connsiteX4" fmla="*/ 800105 w 1009556"/>
              <a:gd name="connsiteY4" fmla="*/ 1129925 h 1517253"/>
              <a:gd name="connsiteX5" fmla="*/ 674743 w 1009556"/>
              <a:gd name="connsiteY5" fmla="*/ 1306906 h 1517253"/>
              <a:gd name="connsiteX6" fmla="*/ 165924 w 1009556"/>
              <a:gd name="connsiteY6" fmla="*/ 1513383 h 1517253"/>
              <a:gd name="connsiteX7" fmla="*/ 151176 w 1009556"/>
              <a:gd name="connsiteY7" fmla="*/ 1115177 h 1517253"/>
              <a:gd name="connsiteX8" fmla="*/ 62685 w 1009556"/>
              <a:gd name="connsiteY8" fmla="*/ 753841 h 1517253"/>
              <a:gd name="connsiteX9" fmla="*/ 11066 w 1009556"/>
              <a:gd name="connsiteY9" fmla="*/ 289267 h 1517253"/>
              <a:gd name="connsiteX10" fmla="*/ 269163 w 1009556"/>
              <a:gd name="connsiteY10" fmla="*/ 16422 h 151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9556" h="1517253">
                <a:moveTo>
                  <a:pt x="269163" y="16422"/>
                </a:moveTo>
                <a:cubicBezTo>
                  <a:pt x="409273" y="-16762"/>
                  <a:pt x="728821" y="-3242"/>
                  <a:pt x="851724" y="90164"/>
                </a:cubicBezTo>
                <a:cubicBezTo>
                  <a:pt x="974627" y="183570"/>
                  <a:pt x="1022559" y="431834"/>
                  <a:pt x="1006582" y="576860"/>
                </a:cubicBezTo>
                <a:cubicBezTo>
                  <a:pt x="990605" y="721886"/>
                  <a:pt x="790273" y="868141"/>
                  <a:pt x="755860" y="960318"/>
                </a:cubicBezTo>
                <a:cubicBezTo>
                  <a:pt x="721447" y="1052495"/>
                  <a:pt x="813624" y="1072160"/>
                  <a:pt x="800105" y="1129925"/>
                </a:cubicBezTo>
                <a:cubicBezTo>
                  <a:pt x="786586" y="1187690"/>
                  <a:pt x="780440" y="1242996"/>
                  <a:pt x="674743" y="1306906"/>
                </a:cubicBezTo>
                <a:cubicBezTo>
                  <a:pt x="569046" y="1370816"/>
                  <a:pt x="253185" y="1545338"/>
                  <a:pt x="165924" y="1513383"/>
                </a:cubicBezTo>
                <a:cubicBezTo>
                  <a:pt x="78663" y="1481428"/>
                  <a:pt x="168382" y="1241767"/>
                  <a:pt x="151176" y="1115177"/>
                </a:cubicBezTo>
                <a:cubicBezTo>
                  <a:pt x="133969" y="988587"/>
                  <a:pt x="86037" y="891493"/>
                  <a:pt x="62685" y="753841"/>
                </a:cubicBezTo>
                <a:cubicBezTo>
                  <a:pt x="39333" y="616189"/>
                  <a:pt x="-25805" y="414628"/>
                  <a:pt x="11066" y="289267"/>
                </a:cubicBezTo>
                <a:cubicBezTo>
                  <a:pt x="47937" y="163906"/>
                  <a:pt x="129053" y="49606"/>
                  <a:pt x="269163" y="164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A73DBDA-F8A5-424D-B571-CA12FE9302AF}"/>
              </a:ext>
            </a:extLst>
          </p:cNvPr>
          <p:cNvSpPr/>
          <p:nvPr/>
        </p:nvSpPr>
        <p:spPr>
          <a:xfrm>
            <a:off x="9416590" y="2852506"/>
            <a:ext cx="1230933" cy="1215808"/>
          </a:xfrm>
          <a:custGeom>
            <a:avLst/>
            <a:gdLst>
              <a:gd name="connsiteX0" fmla="*/ 730300 w 1230933"/>
              <a:gd name="connsiteY0" fmla="*/ 30804 h 1215808"/>
              <a:gd name="connsiteX1" fmla="*/ 1180126 w 1230933"/>
              <a:gd name="connsiteY1" fmla="*/ 421636 h 1215808"/>
              <a:gd name="connsiteX2" fmla="*/ 1121133 w 1230933"/>
              <a:gd name="connsiteY2" fmla="*/ 642862 h 1215808"/>
              <a:gd name="connsiteX3" fmla="*/ 295223 w 1230933"/>
              <a:gd name="connsiteY3" fmla="*/ 1195926 h 1215808"/>
              <a:gd name="connsiteX4" fmla="*/ 255 w 1230933"/>
              <a:gd name="connsiteY4" fmla="*/ 1055817 h 1215808"/>
              <a:gd name="connsiteX5" fmla="*/ 243604 w 1230933"/>
              <a:gd name="connsiteY5" fmla="*/ 694481 h 1215808"/>
              <a:gd name="connsiteX6" fmla="*/ 243604 w 1230933"/>
              <a:gd name="connsiteY6" fmla="*/ 399513 h 1215808"/>
              <a:gd name="connsiteX7" fmla="*/ 405836 w 1230933"/>
              <a:gd name="connsiteY7" fmla="*/ 67675 h 1215808"/>
              <a:gd name="connsiteX8" fmla="*/ 730300 w 1230933"/>
              <a:gd name="connsiteY8" fmla="*/ 30804 h 1215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0933" h="1215808">
                <a:moveTo>
                  <a:pt x="730300" y="30804"/>
                </a:moveTo>
                <a:cubicBezTo>
                  <a:pt x="859348" y="89797"/>
                  <a:pt x="1114987" y="319626"/>
                  <a:pt x="1180126" y="421636"/>
                </a:cubicBezTo>
                <a:cubicBezTo>
                  <a:pt x="1245265" y="523646"/>
                  <a:pt x="1268617" y="513814"/>
                  <a:pt x="1121133" y="642862"/>
                </a:cubicBezTo>
                <a:cubicBezTo>
                  <a:pt x="973649" y="771910"/>
                  <a:pt x="482036" y="1127100"/>
                  <a:pt x="295223" y="1195926"/>
                </a:cubicBezTo>
                <a:cubicBezTo>
                  <a:pt x="108410" y="1264752"/>
                  <a:pt x="8858" y="1139391"/>
                  <a:pt x="255" y="1055817"/>
                </a:cubicBezTo>
                <a:cubicBezTo>
                  <a:pt x="-8348" y="972243"/>
                  <a:pt x="203046" y="803865"/>
                  <a:pt x="243604" y="694481"/>
                </a:cubicBezTo>
                <a:cubicBezTo>
                  <a:pt x="284162" y="585097"/>
                  <a:pt x="216565" y="503981"/>
                  <a:pt x="243604" y="399513"/>
                </a:cubicBezTo>
                <a:cubicBezTo>
                  <a:pt x="270643" y="295045"/>
                  <a:pt x="327178" y="130356"/>
                  <a:pt x="405836" y="67675"/>
                </a:cubicBezTo>
                <a:cubicBezTo>
                  <a:pt x="484494" y="4994"/>
                  <a:pt x="601252" y="-28189"/>
                  <a:pt x="730300" y="308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1D7C084-6CD1-4881-B0A8-16DC26083EB4}"/>
              </a:ext>
            </a:extLst>
          </p:cNvPr>
          <p:cNvSpPr/>
          <p:nvPr/>
        </p:nvSpPr>
        <p:spPr>
          <a:xfrm>
            <a:off x="8872093" y="2867378"/>
            <a:ext cx="2912043" cy="1675668"/>
          </a:xfrm>
          <a:custGeom>
            <a:avLst/>
            <a:gdLst>
              <a:gd name="connsiteX0" fmla="*/ 2159701 w 2912043"/>
              <a:gd name="connsiteY0" fmla="*/ 8557 h 1675668"/>
              <a:gd name="connsiteX1" fmla="*/ 2838126 w 2912043"/>
              <a:gd name="connsiteY1" fmla="*/ 399390 h 1675668"/>
              <a:gd name="connsiteX2" fmla="*/ 2757010 w 2912043"/>
              <a:gd name="connsiteY2" fmla="*/ 760725 h 1675668"/>
              <a:gd name="connsiteX3" fmla="*/ 1621384 w 2912043"/>
              <a:gd name="connsiteY3" fmla="*/ 1380157 h 1675668"/>
              <a:gd name="connsiteX4" fmla="*/ 131797 w 2912043"/>
              <a:gd name="connsiteY4" fmla="*/ 1675125 h 1675668"/>
              <a:gd name="connsiteX5" fmla="*/ 235036 w 2912043"/>
              <a:gd name="connsiteY5" fmla="*/ 1439151 h 1675668"/>
              <a:gd name="connsiteX6" fmla="*/ 1555017 w 2912043"/>
              <a:gd name="connsiteY6" fmla="*/ 952454 h 1675668"/>
              <a:gd name="connsiteX7" fmla="*/ 1776242 w 2912043"/>
              <a:gd name="connsiteY7" fmla="*/ 392016 h 1675668"/>
              <a:gd name="connsiteX8" fmla="*/ 1768868 w 2912043"/>
              <a:gd name="connsiteY8" fmla="*/ 148667 h 1675668"/>
              <a:gd name="connsiteX9" fmla="*/ 2159701 w 2912043"/>
              <a:gd name="connsiteY9" fmla="*/ 8557 h 167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2043" h="1675668">
                <a:moveTo>
                  <a:pt x="2159701" y="8557"/>
                </a:moveTo>
                <a:cubicBezTo>
                  <a:pt x="2337910" y="50344"/>
                  <a:pt x="2738575" y="274029"/>
                  <a:pt x="2838126" y="399390"/>
                </a:cubicBezTo>
                <a:cubicBezTo>
                  <a:pt x="2937678" y="524751"/>
                  <a:pt x="2959800" y="597264"/>
                  <a:pt x="2757010" y="760725"/>
                </a:cubicBezTo>
                <a:cubicBezTo>
                  <a:pt x="2554220" y="924186"/>
                  <a:pt x="2058919" y="1227757"/>
                  <a:pt x="1621384" y="1380157"/>
                </a:cubicBezTo>
                <a:cubicBezTo>
                  <a:pt x="1183849" y="1532557"/>
                  <a:pt x="362855" y="1665293"/>
                  <a:pt x="131797" y="1675125"/>
                </a:cubicBezTo>
                <a:cubicBezTo>
                  <a:pt x="-99261" y="1684957"/>
                  <a:pt x="-2167" y="1559596"/>
                  <a:pt x="235036" y="1439151"/>
                </a:cubicBezTo>
                <a:cubicBezTo>
                  <a:pt x="472239" y="1318706"/>
                  <a:pt x="1298149" y="1126976"/>
                  <a:pt x="1555017" y="952454"/>
                </a:cubicBezTo>
                <a:cubicBezTo>
                  <a:pt x="1811885" y="777932"/>
                  <a:pt x="1740600" y="525980"/>
                  <a:pt x="1776242" y="392016"/>
                </a:cubicBezTo>
                <a:cubicBezTo>
                  <a:pt x="1811884" y="258052"/>
                  <a:pt x="1711104" y="208889"/>
                  <a:pt x="1768868" y="148667"/>
                </a:cubicBezTo>
                <a:cubicBezTo>
                  <a:pt x="1826632" y="88445"/>
                  <a:pt x="1981492" y="-33230"/>
                  <a:pt x="2159701" y="85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73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8110-EE21-47B0-B9E4-2D877E1F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C464-19D1-480F-8C35-C9BF4F1A80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We already know all generating sets of a free group are reducible or Nielsen equivalent to the standard one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can actually use the strategy above to check if a given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generates it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will also illustrate the general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65C464-19D1-480F-8C35-C9BF4F1A80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16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2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pic>
        <p:nvPicPr>
          <p:cNvPr id="31" name="Picture 30" descr="A picture containing shape&#10;&#10;Description automatically generated">
            <a:extLst>
              <a:ext uri="{FF2B5EF4-FFF2-40B4-BE49-F238E27FC236}">
                <a16:creationId xmlns:a16="http://schemas.microsoft.com/office/drawing/2014/main" id="{25E4A266-0696-4034-A555-32C7623462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49" y="2730397"/>
            <a:ext cx="3810028" cy="344807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641D0AE-AA61-41E0-972F-08BCAA44CE4E}"/>
              </a:ext>
            </a:extLst>
          </p:cNvPr>
          <p:cNvGrpSpPr/>
          <p:nvPr/>
        </p:nvGrpSpPr>
        <p:grpSpPr>
          <a:xfrm>
            <a:off x="5581767" y="3796338"/>
            <a:ext cx="2025143" cy="523220"/>
            <a:chOff x="5581767" y="3796338"/>
            <a:chExt cx="2025143" cy="52322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8F0DD8-4479-450F-9798-A060CEE5ED2D}"/>
                </a:ext>
              </a:extLst>
            </p:cNvPr>
            <p:cNvCxnSpPr>
              <a:cxnSpLocks/>
            </p:cNvCxnSpPr>
            <p:nvPr/>
          </p:nvCxnSpPr>
          <p:spPr>
            <a:xfrm>
              <a:off x="5581767" y="4319558"/>
              <a:ext cx="2025143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E27A0BC-4E99-4253-90B6-CE40B4F3129D}"/>
                    </a:ext>
                  </a:extLst>
                </p:cNvPr>
                <p:cNvSpPr txBox="1"/>
                <p:nvPr/>
              </p:nvSpPr>
              <p:spPr>
                <a:xfrm>
                  <a:off x="6333329" y="3796338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E27A0BC-4E99-4253-90B6-CE40B4F31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329" y="3796338"/>
                  <a:ext cx="52459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D74305B-A07A-499C-9136-369F45054D37}"/>
              </a:ext>
            </a:extLst>
          </p:cNvPr>
          <p:cNvSpPr/>
          <p:nvPr/>
        </p:nvSpPr>
        <p:spPr>
          <a:xfrm>
            <a:off x="2309803" y="4990171"/>
            <a:ext cx="672382" cy="598320"/>
          </a:xfrm>
          <a:custGeom>
            <a:avLst/>
            <a:gdLst>
              <a:gd name="connsiteX0" fmla="*/ 0 w 863787"/>
              <a:gd name="connsiteY0" fmla="*/ 319562 h 783586"/>
              <a:gd name="connsiteX1" fmla="*/ 263857 w 863787"/>
              <a:gd name="connsiteY1" fmla="*/ 128494 h 783586"/>
              <a:gd name="connsiteX2" fmla="*/ 509516 w 863787"/>
              <a:gd name="connsiteY2" fmla="*/ 32959 h 783586"/>
              <a:gd name="connsiteX3" fmla="*/ 832513 w 863787"/>
              <a:gd name="connsiteY3" fmla="*/ 10213 h 783586"/>
              <a:gd name="connsiteX4" fmla="*/ 850710 w 863787"/>
              <a:gd name="connsiteY4" fmla="*/ 187634 h 783586"/>
              <a:gd name="connsiteX5" fmla="*/ 827964 w 863787"/>
              <a:gd name="connsiteY5" fmla="*/ 487885 h 783586"/>
              <a:gd name="connsiteX6" fmla="*/ 732430 w 863787"/>
              <a:gd name="connsiteY6" fmla="*/ 701700 h 783586"/>
              <a:gd name="connsiteX7" fmla="*/ 623248 w 863787"/>
              <a:gd name="connsiteY7" fmla="*/ 783586 h 783586"/>
              <a:gd name="connsiteX0" fmla="*/ 0 w 863787"/>
              <a:gd name="connsiteY0" fmla="*/ 319562 h 783586"/>
              <a:gd name="connsiteX1" fmla="*/ 263857 w 863787"/>
              <a:gd name="connsiteY1" fmla="*/ 128494 h 783586"/>
              <a:gd name="connsiteX2" fmla="*/ 509516 w 863787"/>
              <a:gd name="connsiteY2" fmla="*/ 32959 h 783586"/>
              <a:gd name="connsiteX3" fmla="*/ 832513 w 863787"/>
              <a:gd name="connsiteY3" fmla="*/ 10213 h 783586"/>
              <a:gd name="connsiteX4" fmla="*/ 850710 w 863787"/>
              <a:gd name="connsiteY4" fmla="*/ 187634 h 783586"/>
              <a:gd name="connsiteX5" fmla="*/ 827964 w 863787"/>
              <a:gd name="connsiteY5" fmla="*/ 487885 h 783586"/>
              <a:gd name="connsiteX6" fmla="*/ 732430 w 863787"/>
              <a:gd name="connsiteY6" fmla="*/ 679397 h 783586"/>
              <a:gd name="connsiteX7" fmla="*/ 623248 w 863787"/>
              <a:gd name="connsiteY7" fmla="*/ 783586 h 783586"/>
              <a:gd name="connsiteX0" fmla="*/ 0 w 851916"/>
              <a:gd name="connsiteY0" fmla="*/ 294054 h 758078"/>
              <a:gd name="connsiteX1" fmla="*/ 263857 w 851916"/>
              <a:gd name="connsiteY1" fmla="*/ 102986 h 758078"/>
              <a:gd name="connsiteX2" fmla="*/ 509516 w 851916"/>
              <a:gd name="connsiteY2" fmla="*/ 7451 h 758078"/>
              <a:gd name="connsiteX3" fmla="*/ 801847 w 851916"/>
              <a:gd name="connsiteY3" fmla="*/ 23735 h 758078"/>
              <a:gd name="connsiteX4" fmla="*/ 850710 w 851916"/>
              <a:gd name="connsiteY4" fmla="*/ 162126 h 758078"/>
              <a:gd name="connsiteX5" fmla="*/ 827964 w 851916"/>
              <a:gd name="connsiteY5" fmla="*/ 462377 h 758078"/>
              <a:gd name="connsiteX6" fmla="*/ 732430 w 851916"/>
              <a:gd name="connsiteY6" fmla="*/ 653889 h 758078"/>
              <a:gd name="connsiteX7" fmla="*/ 623248 w 851916"/>
              <a:gd name="connsiteY7" fmla="*/ 758078 h 75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1916" h="758078">
                <a:moveTo>
                  <a:pt x="0" y="294054"/>
                </a:moveTo>
                <a:cubicBezTo>
                  <a:pt x="89469" y="222403"/>
                  <a:pt x="178938" y="150753"/>
                  <a:pt x="263857" y="102986"/>
                </a:cubicBezTo>
                <a:cubicBezTo>
                  <a:pt x="348776" y="55219"/>
                  <a:pt x="419851" y="20659"/>
                  <a:pt x="509516" y="7451"/>
                </a:cubicBezTo>
                <a:cubicBezTo>
                  <a:pt x="599181" y="-5757"/>
                  <a:pt x="744981" y="-2044"/>
                  <a:pt x="801847" y="23735"/>
                </a:cubicBezTo>
                <a:cubicBezTo>
                  <a:pt x="858713" y="49514"/>
                  <a:pt x="846357" y="89019"/>
                  <a:pt x="850710" y="162126"/>
                </a:cubicBezTo>
                <a:cubicBezTo>
                  <a:pt x="855063" y="235233"/>
                  <a:pt x="847677" y="380417"/>
                  <a:pt x="827964" y="462377"/>
                </a:cubicBezTo>
                <a:cubicBezTo>
                  <a:pt x="808251" y="544338"/>
                  <a:pt x="766549" y="604606"/>
                  <a:pt x="732430" y="653889"/>
                </a:cubicBezTo>
                <a:cubicBezTo>
                  <a:pt x="698311" y="703172"/>
                  <a:pt x="660779" y="741776"/>
                  <a:pt x="623248" y="758078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>
            <a:glow rad="63500">
              <a:srgbClr val="00B0F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42CDDF7-034E-4696-ABB7-97B1FB653FC4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292756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9A5AC0A-9CF0-476C-9856-AE70E1C15C04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13691E3-C4E9-45A4-AD9B-45D814A9135C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2946BBF-4736-4F30-8826-9C8BD4CC22D5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2BA4AAA1-1527-4915-BF88-A923D297F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472CCA6-8E57-4F0F-864B-819AD28357C8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153BA20-7397-4DAC-BBC5-A6E304AB535C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74C6D40-935F-4489-A287-E0D6C1378F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82A071D-B381-4EAC-A16A-51E3C13C7EBB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C5522C7-6B8D-4832-AF4F-08F79DF32161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C5522C7-6B8D-4832-AF4F-08F79DF32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B9A7460-C1AB-431B-AA4B-69191B6F2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B9A7460-C1AB-431B-AA4B-69191B6F2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7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18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5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air&#10;&#10;Description automatically generated">
            <a:extLst>
              <a:ext uri="{FF2B5EF4-FFF2-40B4-BE49-F238E27FC236}">
                <a16:creationId xmlns:a16="http://schemas.microsoft.com/office/drawing/2014/main" id="{3CE67F0A-D397-4850-BCCE-F02541AF8B8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04" y="2707877"/>
            <a:ext cx="3667152" cy="3714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3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ED7C8E3-D9A5-4FEE-B5FC-FD9BA15D1007}"/>
              </a:ext>
            </a:extLst>
          </p:cNvPr>
          <p:cNvSpPr/>
          <p:nvPr/>
        </p:nvSpPr>
        <p:spPr>
          <a:xfrm>
            <a:off x="2342305" y="4216150"/>
            <a:ext cx="577083" cy="1148630"/>
          </a:xfrm>
          <a:custGeom>
            <a:avLst/>
            <a:gdLst>
              <a:gd name="connsiteX0" fmla="*/ 0 w 577083"/>
              <a:gd name="connsiteY0" fmla="*/ 0 h 1148630"/>
              <a:gd name="connsiteX1" fmla="*/ 162160 w 577083"/>
              <a:gd name="connsiteY1" fmla="*/ 279275 h 1148630"/>
              <a:gd name="connsiteX2" fmla="*/ 351346 w 577083"/>
              <a:gd name="connsiteY2" fmla="*/ 513505 h 1148630"/>
              <a:gd name="connsiteX3" fmla="*/ 576568 w 577083"/>
              <a:gd name="connsiteY3" fmla="*/ 666656 h 1148630"/>
              <a:gd name="connsiteX4" fmla="*/ 405399 w 577083"/>
              <a:gd name="connsiteY4" fmla="*/ 891878 h 1148630"/>
              <a:gd name="connsiteX5" fmla="*/ 162160 w 577083"/>
              <a:gd name="connsiteY5" fmla="*/ 1148630 h 114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83" h="1148630">
                <a:moveTo>
                  <a:pt x="0" y="0"/>
                </a:moveTo>
                <a:cubicBezTo>
                  <a:pt x="51801" y="96845"/>
                  <a:pt x="103602" y="193691"/>
                  <a:pt x="162160" y="279275"/>
                </a:cubicBezTo>
                <a:cubicBezTo>
                  <a:pt x="220718" y="364859"/>
                  <a:pt x="282278" y="448942"/>
                  <a:pt x="351346" y="513505"/>
                </a:cubicBezTo>
                <a:cubicBezTo>
                  <a:pt x="420414" y="578068"/>
                  <a:pt x="567559" y="603594"/>
                  <a:pt x="576568" y="666656"/>
                </a:cubicBezTo>
                <a:cubicBezTo>
                  <a:pt x="585577" y="729718"/>
                  <a:pt x="474467" y="811549"/>
                  <a:pt x="405399" y="891878"/>
                </a:cubicBezTo>
                <a:cubicBezTo>
                  <a:pt x="336331" y="972207"/>
                  <a:pt x="249245" y="1060418"/>
                  <a:pt x="162160" y="1148630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631E1ED-2760-4B66-BE13-38377AFFE540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414F09-755F-4A9F-9871-689C86CC27D7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DAF717-D280-4A00-91E2-12F5DC8ED6A9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9658056-F305-45E7-A553-9FAD9F9B07E6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9D68B96-6E6C-42CA-BD8B-04003355E0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64D1979-4ED1-402A-849E-C373F8BFBBE5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7C4A2E1-21BA-42E6-BD8B-950470BA5C6D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EB49481-A00A-4844-BB14-D52FACB682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82E411F-52CD-4CC9-9D19-68A41DF08177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D2A1BEF-CD95-4F43-BB6D-A1A7B1C7E961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D2A1BEF-CD95-4F43-BB6D-A1A7B1C7E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CED701E-2020-4F23-A08D-474CEE018F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BCED701E-2020-4F23-A08D-474CEE018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7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5851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F39214A-DECE-4865-9A87-91FDCCA3AC8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79" y="2655138"/>
            <a:ext cx="3819553" cy="345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3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2D63AFD-8FE6-404A-BB28-BE95AEE0F9C2}"/>
              </a:ext>
            </a:extLst>
          </p:cNvPr>
          <p:cNvSpPr/>
          <p:nvPr/>
        </p:nvSpPr>
        <p:spPr>
          <a:xfrm>
            <a:off x="1609860" y="3247697"/>
            <a:ext cx="717475" cy="1319807"/>
          </a:xfrm>
          <a:custGeom>
            <a:avLst/>
            <a:gdLst>
              <a:gd name="connsiteX0" fmla="*/ 664879 w 717475"/>
              <a:gd name="connsiteY0" fmla="*/ 0 h 1319807"/>
              <a:gd name="connsiteX1" fmla="*/ 592808 w 717475"/>
              <a:gd name="connsiteY1" fmla="*/ 391885 h 1319807"/>
              <a:gd name="connsiteX2" fmla="*/ 664879 w 717475"/>
              <a:gd name="connsiteY2" fmla="*/ 774762 h 1319807"/>
              <a:gd name="connsiteX3" fmla="*/ 714428 w 717475"/>
              <a:gd name="connsiteY3" fmla="*/ 950435 h 1319807"/>
              <a:gd name="connsiteX4" fmla="*/ 574790 w 717475"/>
              <a:gd name="connsiteY4" fmla="*/ 1189170 h 1319807"/>
              <a:gd name="connsiteX5" fmla="*/ 304524 w 717475"/>
              <a:gd name="connsiteY5" fmla="*/ 1319799 h 1319807"/>
              <a:gd name="connsiteX6" fmla="*/ 47772 w 717475"/>
              <a:gd name="connsiteY6" fmla="*/ 1193674 h 1319807"/>
              <a:gd name="connsiteX7" fmla="*/ 20745 w 717475"/>
              <a:gd name="connsiteY7" fmla="*/ 860346 h 1319807"/>
              <a:gd name="connsiteX8" fmla="*/ 277498 w 717475"/>
              <a:gd name="connsiteY8" fmla="*/ 702691 h 1319807"/>
              <a:gd name="connsiteX9" fmla="*/ 574790 w 717475"/>
              <a:gd name="connsiteY9" fmla="*/ 689178 h 1319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17475" h="1319807">
                <a:moveTo>
                  <a:pt x="664879" y="0"/>
                </a:moveTo>
                <a:cubicBezTo>
                  <a:pt x="628843" y="131379"/>
                  <a:pt x="592808" y="262758"/>
                  <a:pt x="592808" y="391885"/>
                </a:cubicBezTo>
                <a:cubicBezTo>
                  <a:pt x="592808" y="521012"/>
                  <a:pt x="644609" y="681670"/>
                  <a:pt x="664879" y="774762"/>
                </a:cubicBezTo>
                <a:cubicBezTo>
                  <a:pt x="685149" y="867854"/>
                  <a:pt x="729443" y="881367"/>
                  <a:pt x="714428" y="950435"/>
                </a:cubicBezTo>
                <a:cubicBezTo>
                  <a:pt x="699413" y="1019503"/>
                  <a:pt x="643107" y="1127609"/>
                  <a:pt x="574790" y="1189170"/>
                </a:cubicBezTo>
                <a:cubicBezTo>
                  <a:pt x="506473" y="1250731"/>
                  <a:pt x="392360" y="1319048"/>
                  <a:pt x="304524" y="1319799"/>
                </a:cubicBezTo>
                <a:cubicBezTo>
                  <a:pt x="216688" y="1320550"/>
                  <a:pt x="95068" y="1270249"/>
                  <a:pt x="47772" y="1193674"/>
                </a:cubicBezTo>
                <a:cubicBezTo>
                  <a:pt x="476" y="1117099"/>
                  <a:pt x="-17543" y="942176"/>
                  <a:pt x="20745" y="860346"/>
                </a:cubicBezTo>
                <a:cubicBezTo>
                  <a:pt x="59033" y="778516"/>
                  <a:pt x="185157" y="731219"/>
                  <a:pt x="277498" y="702691"/>
                </a:cubicBezTo>
                <a:cubicBezTo>
                  <a:pt x="369839" y="674163"/>
                  <a:pt x="472314" y="681670"/>
                  <a:pt x="574790" y="689178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FB3AC9-426E-4CF3-981A-E152F8D32202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29037-083E-4BDA-AC92-532A0C0EAB8A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F15B37-7BF8-481F-A200-124A7302E6C1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39846663-A524-4496-A1F5-9ABB49B93149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35B289F-01BC-4DBB-936B-6FDF13256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062A52-825E-4896-95FD-37D6BFD05735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89BAD8A-274D-48F6-A0D7-8EDD1A0F1CFA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8F8319C-E515-4C89-A8CF-74C30A65A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B4653E9-45B0-4FE8-BF8F-703792BC4C45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75D3AE-BA02-4C6D-B5DB-2B0822405A0E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B75D3AE-BA02-4C6D-B5DB-2B082240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EE1B51-0C1E-4E27-A96B-C39534926A27}"/>
              </a:ext>
            </a:extLst>
          </p:cNvPr>
          <p:cNvGrpSpPr/>
          <p:nvPr/>
        </p:nvGrpSpPr>
        <p:grpSpPr>
          <a:xfrm>
            <a:off x="8567075" y="5444882"/>
            <a:ext cx="1830439" cy="1268684"/>
            <a:chOff x="9114156" y="5444882"/>
            <a:chExt cx="1830439" cy="1268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A6EB463-3219-4873-A1C7-F90D25E97009}"/>
                    </a:ext>
                  </a:extLst>
                </p:cNvPr>
                <p:cNvSpPr txBox="1"/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A6EB463-3219-4873-A1C7-F90D25E97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3F6F2AE-47C9-49B8-ABF0-0C4FF2F2E624}"/>
                </a:ext>
              </a:extLst>
            </p:cNvPr>
            <p:cNvGrpSpPr/>
            <p:nvPr/>
          </p:nvGrpSpPr>
          <p:grpSpPr>
            <a:xfrm rot="20596450">
              <a:off x="9114156" y="5444882"/>
              <a:ext cx="597268" cy="1268684"/>
              <a:chOff x="9174135" y="5487824"/>
              <a:chExt cx="597268" cy="1268684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989EBDB3-2A50-4723-BEA6-C9B2E1253EDE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24C27F9-E106-499C-9AA5-1BE91BEB5B94}"/>
                  </a:ext>
                </a:extLst>
              </p:cNvPr>
              <p:cNvGrpSpPr/>
              <p:nvPr/>
            </p:nvGrpSpPr>
            <p:grpSpPr>
              <a:xfrm>
                <a:off x="9174135" y="5487824"/>
                <a:ext cx="211016" cy="1074469"/>
                <a:chOff x="7888668" y="5523914"/>
                <a:chExt cx="211016" cy="1074469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A4020DB9-F6E3-4537-BDB1-56AFA110A3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523914"/>
                  <a:ext cx="0" cy="1002291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8B2B5C3F-FE68-44A5-B517-F6E7741B3A07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14A8F34-E035-4A04-BA56-A2A075EEB228}"/>
                </a:ext>
              </a:extLst>
            </p:cNvPr>
            <p:cNvGrpSpPr/>
            <p:nvPr/>
          </p:nvGrpSpPr>
          <p:grpSpPr>
            <a:xfrm rot="20596450">
              <a:off x="10347327" y="5877363"/>
              <a:ext cx="597268" cy="446976"/>
              <a:chOff x="9174135" y="6309532"/>
              <a:chExt cx="597268" cy="446976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21610F8E-7AA1-4307-80B6-85297B3F6966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D391930-1909-4822-A10C-F10D5F79BC5B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3F2EF57E-EEC4-4EBA-B14E-5AE84A82C1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48" name="Content Placeholder 2">
                <a:extLst>
                  <a:ext uri="{FF2B5EF4-FFF2-40B4-BE49-F238E27FC236}">
                    <a16:creationId xmlns:a16="http://schemas.microsoft.com/office/drawing/2014/main" id="{3F2EF57E-EEC4-4EBA-B14E-5AE84A82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101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2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22BA7922-E465-42EF-A9EB-0567F01C7F8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653" y="2911775"/>
            <a:ext cx="3933854" cy="329567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11A78B-7D1F-44CD-A92C-9137AA1FD292}"/>
              </a:ext>
            </a:extLst>
          </p:cNvPr>
          <p:cNvSpPr/>
          <p:nvPr/>
        </p:nvSpPr>
        <p:spPr>
          <a:xfrm>
            <a:off x="1609860" y="3202653"/>
            <a:ext cx="1065773" cy="1364851"/>
          </a:xfrm>
          <a:custGeom>
            <a:avLst/>
            <a:gdLst>
              <a:gd name="connsiteX0" fmla="*/ 664879 w 717475"/>
              <a:gd name="connsiteY0" fmla="*/ 0 h 1319807"/>
              <a:gd name="connsiteX1" fmla="*/ 592808 w 717475"/>
              <a:gd name="connsiteY1" fmla="*/ 391885 h 1319807"/>
              <a:gd name="connsiteX2" fmla="*/ 664879 w 717475"/>
              <a:gd name="connsiteY2" fmla="*/ 774762 h 1319807"/>
              <a:gd name="connsiteX3" fmla="*/ 714428 w 717475"/>
              <a:gd name="connsiteY3" fmla="*/ 950435 h 1319807"/>
              <a:gd name="connsiteX4" fmla="*/ 574790 w 717475"/>
              <a:gd name="connsiteY4" fmla="*/ 1189170 h 1319807"/>
              <a:gd name="connsiteX5" fmla="*/ 304524 w 717475"/>
              <a:gd name="connsiteY5" fmla="*/ 1319799 h 1319807"/>
              <a:gd name="connsiteX6" fmla="*/ 47772 w 717475"/>
              <a:gd name="connsiteY6" fmla="*/ 1193674 h 1319807"/>
              <a:gd name="connsiteX7" fmla="*/ 20745 w 717475"/>
              <a:gd name="connsiteY7" fmla="*/ 860346 h 1319807"/>
              <a:gd name="connsiteX8" fmla="*/ 277498 w 717475"/>
              <a:gd name="connsiteY8" fmla="*/ 702691 h 1319807"/>
              <a:gd name="connsiteX9" fmla="*/ 574790 w 717475"/>
              <a:gd name="connsiteY9" fmla="*/ 689178 h 1319807"/>
              <a:gd name="connsiteX0" fmla="*/ 664879 w 716907"/>
              <a:gd name="connsiteY0" fmla="*/ 0 h 1319807"/>
              <a:gd name="connsiteX1" fmla="*/ 673888 w 716907"/>
              <a:gd name="connsiteY1" fmla="*/ 360354 h 1319807"/>
              <a:gd name="connsiteX2" fmla="*/ 664879 w 716907"/>
              <a:gd name="connsiteY2" fmla="*/ 774762 h 1319807"/>
              <a:gd name="connsiteX3" fmla="*/ 714428 w 716907"/>
              <a:gd name="connsiteY3" fmla="*/ 950435 h 1319807"/>
              <a:gd name="connsiteX4" fmla="*/ 574790 w 716907"/>
              <a:gd name="connsiteY4" fmla="*/ 1189170 h 1319807"/>
              <a:gd name="connsiteX5" fmla="*/ 304524 w 716907"/>
              <a:gd name="connsiteY5" fmla="*/ 1319799 h 1319807"/>
              <a:gd name="connsiteX6" fmla="*/ 47772 w 716907"/>
              <a:gd name="connsiteY6" fmla="*/ 1193674 h 1319807"/>
              <a:gd name="connsiteX7" fmla="*/ 20745 w 716907"/>
              <a:gd name="connsiteY7" fmla="*/ 860346 h 1319807"/>
              <a:gd name="connsiteX8" fmla="*/ 277498 w 716907"/>
              <a:gd name="connsiteY8" fmla="*/ 702691 h 1319807"/>
              <a:gd name="connsiteX9" fmla="*/ 574790 w 716907"/>
              <a:gd name="connsiteY9" fmla="*/ 689178 h 1319807"/>
              <a:gd name="connsiteX0" fmla="*/ 1097304 w 1097304"/>
              <a:gd name="connsiteY0" fmla="*/ 0 h 1360347"/>
              <a:gd name="connsiteX1" fmla="*/ 673888 w 1097304"/>
              <a:gd name="connsiteY1" fmla="*/ 400894 h 1360347"/>
              <a:gd name="connsiteX2" fmla="*/ 664879 w 1097304"/>
              <a:gd name="connsiteY2" fmla="*/ 815302 h 1360347"/>
              <a:gd name="connsiteX3" fmla="*/ 714428 w 1097304"/>
              <a:gd name="connsiteY3" fmla="*/ 990975 h 1360347"/>
              <a:gd name="connsiteX4" fmla="*/ 574790 w 1097304"/>
              <a:gd name="connsiteY4" fmla="*/ 1229710 h 1360347"/>
              <a:gd name="connsiteX5" fmla="*/ 304524 w 1097304"/>
              <a:gd name="connsiteY5" fmla="*/ 1360339 h 1360347"/>
              <a:gd name="connsiteX6" fmla="*/ 47772 w 1097304"/>
              <a:gd name="connsiteY6" fmla="*/ 1234214 h 1360347"/>
              <a:gd name="connsiteX7" fmla="*/ 20745 w 1097304"/>
              <a:gd name="connsiteY7" fmla="*/ 900886 h 1360347"/>
              <a:gd name="connsiteX8" fmla="*/ 277498 w 1097304"/>
              <a:gd name="connsiteY8" fmla="*/ 743231 h 1360347"/>
              <a:gd name="connsiteX9" fmla="*/ 574790 w 1097304"/>
              <a:gd name="connsiteY9" fmla="*/ 729718 h 1360347"/>
              <a:gd name="connsiteX0" fmla="*/ 1097304 w 1097304"/>
              <a:gd name="connsiteY0" fmla="*/ 0 h 1360347"/>
              <a:gd name="connsiteX1" fmla="*/ 867577 w 1097304"/>
              <a:gd name="connsiteY1" fmla="*/ 108106 h 1360347"/>
              <a:gd name="connsiteX2" fmla="*/ 673888 w 1097304"/>
              <a:gd name="connsiteY2" fmla="*/ 400894 h 1360347"/>
              <a:gd name="connsiteX3" fmla="*/ 664879 w 1097304"/>
              <a:gd name="connsiteY3" fmla="*/ 815302 h 1360347"/>
              <a:gd name="connsiteX4" fmla="*/ 714428 w 1097304"/>
              <a:gd name="connsiteY4" fmla="*/ 990975 h 1360347"/>
              <a:gd name="connsiteX5" fmla="*/ 574790 w 1097304"/>
              <a:gd name="connsiteY5" fmla="*/ 1229710 h 1360347"/>
              <a:gd name="connsiteX6" fmla="*/ 304524 w 1097304"/>
              <a:gd name="connsiteY6" fmla="*/ 1360339 h 1360347"/>
              <a:gd name="connsiteX7" fmla="*/ 47772 w 1097304"/>
              <a:gd name="connsiteY7" fmla="*/ 1234214 h 1360347"/>
              <a:gd name="connsiteX8" fmla="*/ 20745 w 1097304"/>
              <a:gd name="connsiteY8" fmla="*/ 900886 h 1360347"/>
              <a:gd name="connsiteX9" fmla="*/ 277498 w 1097304"/>
              <a:gd name="connsiteY9" fmla="*/ 743231 h 1360347"/>
              <a:gd name="connsiteX10" fmla="*/ 574790 w 1097304"/>
              <a:gd name="connsiteY10" fmla="*/ 729718 h 1360347"/>
              <a:gd name="connsiteX0" fmla="*/ 1065773 w 1065773"/>
              <a:gd name="connsiteY0" fmla="*/ 0 h 1364851"/>
              <a:gd name="connsiteX1" fmla="*/ 867577 w 1065773"/>
              <a:gd name="connsiteY1" fmla="*/ 112610 h 1364851"/>
              <a:gd name="connsiteX2" fmla="*/ 673888 w 1065773"/>
              <a:gd name="connsiteY2" fmla="*/ 405398 h 1364851"/>
              <a:gd name="connsiteX3" fmla="*/ 664879 w 1065773"/>
              <a:gd name="connsiteY3" fmla="*/ 819806 h 1364851"/>
              <a:gd name="connsiteX4" fmla="*/ 714428 w 1065773"/>
              <a:gd name="connsiteY4" fmla="*/ 995479 h 1364851"/>
              <a:gd name="connsiteX5" fmla="*/ 574790 w 1065773"/>
              <a:gd name="connsiteY5" fmla="*/ 1234214 h 1364851"/>
              <a:gd name="connsiteX6" fmla="*/ 304524 w 1065773"/>
              <a:gd name="connsiteY6" fmla="*/ 1364843 h 1364851"/>
              <a:gd name="connsiteX7" fmla="*/ 47772 w 1065773"/>
              <a:gd name="connsiteY7" fmla="*/ 1238718 h 1364851"/>
              <a:gd name="connsiteX8" fmla="*/ 20745 w 1065773"/>
              <a:gd name="connsiteY8" fmla="*/ 905390 h 1364851"/>
              <a:gd name="connsiteX9" fmla="*/ 277498 w 1065773"/>
              <a:gd name="connsiteY9" fmla="*/ 747735 h 1364851"/>
              <a:gd name="connsiteX10" fmla="*/ 574790 w 1065773"/>
              <a:gd name="connsiteY10" fmla="*/ 734222 h 1364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5773" h="1364851">
                <a:moveTo>
                  <a:pt x="1065773" y="0"/>
                </a:moveTo>
                <a:cubicBezTo>
                  <a:pt x="1037245" y="30780"/>
                  <a:pt x="938146" y="45794"/>
                  <a:pt x="867577" y="112610"/>
                </a:cubicBezTo>
                <a:cubicBezTo>
                  <a:pt x="797008" y="179426"/>
                  <a:pt x="707671" y="287532"/>
                  <a:pt x="673888" y="405398"/>
                </a:cubicBezTo>
                <a:cubicBezTo>
                  <a:pt x="640105" y="523264"/>
                  <a:pt x="658122" y="721459"/>
                  <a:pt x="664879" y="819806"/>
                </a:cubicBezTo>
                <a:cubicBezTo>
                  <a:pt x="671636" y="918153"/>
                  <a:pt x="729443" y="926411"/>
                  <a:pt x="714428" y="995479"/>
                </a:cubicBezTo>
                <a:cubicBezTo>
                  <a:pt x="699413" y="1064547"/>
                  <a:pt x="643107" y="1172653"/>
                  <a:pt x="574790" y="1234214"/>
                </a:cubicBezTo>
                <a:cubicBezTo>
                  <a:pt x="506473" y="1295775"/>
                  <a:pt x="392360" y="1364092"/>
                  <a:pt x="304524" y="1364843"/>
                </a:cubicBezTo>
                <a:cubicBezTo>
                  <a:pt x="216688" y="1365594"/>
                  <a:pt x="95068" y="1315293"/>
                  <a:pt x="47772" y="1238718"/>
                </a:cubicBezTo>
                <a:cubicBezTo>
                  <a:pt x="476" y="1162143"/>
                  <a:pt x="-17543" y="987220"/>
                  <a:pt x="20745" y="905390"/>
                </a:cubicBezTo>
                <a:cubicBezTo>
                  <a:pt x="59033" y="823560"/>
                  <a:pt x="185157" y="776263"/>
                  <a:pt x="277498" y="747735"/>
                </a:cubicBezTo>
                <a:cubicBezTo>
                  <a:pt x="369839" y="719207"/>
                  <a:pt x="472314" y="726714"/>
                  <a:pt x="574790" y="734222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8FF6BDA-6019-497C-8DA1-2980F3970F81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E3B918-CC1D-484A-844D-77EF0DEBDF4A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84A91BA-F192-433E-8267-987D049BB886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DE39C37-6528-4BB3-BBC2-82E86ABEF075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6DA3BE0-A8F9-450E-827F-E9EA9C05FE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03C4C7-E748-4B03-B1B6-8BD02EAC9751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289C2F-DDC1-4E77-9DA8-E6D29FB9E5C8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0C4D3E0-7261-43D8-9FF9-D11B1EAB40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C2C0F68-3227-4A12-9903-3E456CBE31FB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D12093-CB20-4487-BC5F-D0EE76AB5535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2D12093-CB20-4487-BC5F-D0EE76AB5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8FC8AB-ADD9-4B4E-BB59-D6E305C50EFA}"/>
              </a:ext>
            </a:extLst>
          </p:cNvPr>
          <p:cNvGrpSpPr/>
          <p:nvPr/>
        </p:nvGrpSpPr>
        <p:grpSpPr>
          <a:xfrm>
            <a:off x="8567075" y="5444882"/>
            <a:ext cx="1830439" cy="1268684"/>
            <a:chOff x="9114156" y="5444882"/>
            <a:chExt cx="1830439" cy="1268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230FAD9-C80D-4BCC-95B1-A9DB4036B508}"/>
                    </a:ext>
                  </a:extLst>
                </p:cNvPr>
                <p:cNvSpPr txBox="1"/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230FAD9-C80D-4BCC-95B1-A9DB4036B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E6201C1-8FE9-460E-A0FB-11245C3C06F5}"/>
                </a:ext>
              </a:extLst>
            </p:cNvPr>
            <p:cNvGrpSpPr/>
            <p:nvPr/>
          </p:nvGrpSpPr>
          <p:grpSpPr>
            <a:xfrm rot="20596450">
              <a:off x="9114156" y="5444882"/>
              <a:ext cx="597268" cy="1268684"/>
              <a:chOff x="9174135" y="5487824"/>
              <a:chExt cx="597268" cy="1268684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5B0F6CA-672D-4935-A808-EFDF5ABE1240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896A296-8FA4-4342-A5AD-4FFCD717D0B4}"/>
                  </a:ext>
                </a:extLst>
              </p:cNvPr>
              <p:cNvGrpSpPr/>
              <p:nvPr/>
            </p:nvGrpSpPr>
            <p:grpSpPr>
              <a:xfrm>
                <a:off x="9174135" y="5487824"/>
                <a:ext cx="211016" cy="1074469"/>
                <a:chOff x="7888668" y="5523914"/>
                <a:chExt cx="211016" cy="1074469"/>
              </a:xfrm>
            </p:grpSpPr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D6478588-6B86-4AA6-ACB9-4C0804007C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523914"/>
                  <a:ext cx="0" cy="1002291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A1C2B9F-5B0F-44EF-9E8D-AA6C96B48761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394950-8EC2-4E9A-8BF5-1D9D1D771BDB}"/>
                </a:ext>
              </a:extLst>
            </p:cNvPr>
            <p:cNvGrpSpPr/>
            <p:nvPr/>
          </p:nvGrpSpPr>
          <p:grpSpPr>
            <a:xfrm rot="20596450">
              <a:off x="10347327" y="5877363"/>
              <a:ext cx="597268" cy="446976"/>
              <a:chOff x="9174135" y="6309532"/>
              <a:chExt cx="597268" cy="446976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667E94BC-83CC-4704-BCF4-454B293775FD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D90FFD4-576F-42DB-AECE-9822D17446DE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38D0C0E-6C0C-477C-A050-FF5F4B1789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138D0C0E-6C0C-477C-A050-FF5F4B178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69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2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picture containing air&#10;&#10;Description automatically generated">
            <a:extLst>
              <a:ext uri="{FF2B5EF4-FFF2-40B4-BE49-F238E27FC236}">
                <a16:creationId xmlns:a16="http://schemas.microsoft.com/office/drawing/2014/main" id="{67AB0BC1-A649-44F8-A964-C62EE0E4DE3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051" y="3329823"/>
            <a:ext cx="3971954" cy="2828946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5D877C6-F129-4341-ACB2-6A6BBC865EA7}"/>
              </a:ext>
            </a:extLst>
          </p:cNvPr>
          <p:cNvSpPr/>
          <p:nvPr/>
        </p:nvSpPr>
        <p:spPr>
          <a:xfrm>
            <a:off x="2433272" y="3657583"/>
            <a:ext cx="553167" cy="1063063"/>
          </a:xfrm>
          <a:custGeom>
            <a:avLst/>
            <a:gdLst>
              <a:gd name="connsiteX0" fmla="*/ 539654 w 553167"/>
              <a:gd name="connsiteY0" fmla="*/ 81097 h 1063063"/>
              <a:gd name="connsiteX1" fmla="*/ 309928 w 553167"/>
              <a:gd name="connsiteY1" fmla="*/ 17 h 1063063"/>
              <a:gd name="connsiteX2" fmla="*/ 62184 w 553167"/>
              <a:gd name="connsiteY2" fmla="*/ 76592 h 1063063"/>
              <a:gd name="connsiteX3" fmla="*/ 8131 w 553167"/>
              <a:gd name="connsiteY3" fmla="*/ 319832 h 1063063"/>
              <a:gd name="connsiteX4" fmla="*/ 197317 w 553167"/>
              <a:gd name="connsiteY4" fmla="*/ 675682 h 1063063"/>
              <a:gd name="connsiteX5" fmla="*/ 391008 w 553167"/>
              <a:gd name="connsiteY5" fmla="*/ 932435 h 1063063"/>
              <a:gd name="connsiteX6" fmla="*/ 553167 w 553167"/>
              <a:gd name="connsiteY6" fmla="*/ 1063063 h 1063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3167" h="1063063">
                <a:moveTo>
                  <a:pt x="539654" y="81097"/>
                </a:moveTo>
                <a:cubicBezTo>
                  <a:pt x="464580" y="40932"/>
                  <a:pt x="389506" y="768"/>
                  <a:pt x="309928" y="17"/>
                </a:cubicBezTo>
                <a:cubicBezTo>
                  <a:pt x="230350" y="-734"/>
                  <a:pt x="112483" y="23289"/>
                  <a:pt x="62184" y="76592"/>
                </a:cubicBezTo>
                <a:cubicBezTo>
                  <a:pt x="11884" y="129895"/>
                  <a:pt x="-14391" y="219984"/>
                  <a:pt x="8131" y="319832"/>
                </a:cubicBezTo>
                <a:cubicBezTo>
                  <a:pt x="30653" y="419680"/>
                  <a:pt x="133504" y="573582"/>
                  <a:pt x="197317" y="675682"/>
                </a:cubicBezTo>
                <a:cubicBezTo>
                  <a:pt x="261130" y="777782"/>
                  <a:pt x="331700" y="867872"/>
                  <a:pt x="391008" y="932435"/>
                </a:cubicBezTo>
                <a:cubicBezTo>
                  <a:pt x="450316" y="996998"/>
                  <a:pt x="537402" y="1024775"/>
                  <a:pt x="553167" y="1063063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CC73B3-2D5C-475C-B2EC-CCCB3E567B63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58F97AB-F7A4-4B21-9127-372AE6C3EC48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94AE6EC-CAEF-4F78-831C-A9AF156EB54C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ECBB783-7BF6-4F95-A85A-9F2DD217CE50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E05350D-9B2D-43DB-97CC-0C8B110A9C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A027CA5-6BB1-4DDB-8060-F79D41FC10DE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391E1A0-94C6-4EC4-97B4-F76BB72FDF4B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A6C67C4-7FF2-4AF1-A4D1-960EC72B1B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7E72C3E-E64A-4CE7-86B8-8DC4C116C3C7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F11957-0586-4A74-8AA6-DF0077A0D553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F11957-0586-4A74-8AA6-DF0077A0D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09D668-164F-429D-BA59-FEB6A79BB05D}"/>
              </a:ext>
            </a:extLst>
          </p:cNvPr>
          <p:cNvGrpSpPr/>
          <p:nvPr/>
        </p:nvGrpSpPr>
        <p:grpSpPr>
          <a:xfrm>
            <a:off x="8567075" y="5444882"/>
            <a:ext cx="1830439" cy="1268684"/>
            <a:chOff x="9114156" y="5444882"/>
            <a:chExt cx="1830439" cy="1268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94C9A06-0E6A-45FD-B3B2-8FD59055DE82}"/>
                    </a:ext>
                  </a:extLst>
                </p:cNvPr>
                <p:cNvSpPr txBox="1"/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94C9A06-0E6A-45FD-B3B2-8FD59055D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976007-DE89-4BAB-A830-F494B8FF6D8F}"/>
                </a:ext>
              </a:extLst>
            </p:cNvPr>
            <p:cNvGrpSpPr/>
            <p:nvPr/>
          </p:nvGrpSpPr>
          <p:grpSpPr>
            <a:xfrm rot="20596450">
              <a:off x="9114156" y="5444882"/>
              <a:ext cx="597268" cy="1268684"/>
              <a:chOff x="9174135" y="5487824"/>
              <a:chExt cx="597268" cy="1268684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DDFFDE65-8EAA-453F-B4D4-607BC16795DD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C19B298-00DE-4737-A9D1-BFA3B2A78478}"/>
                  </a:ext>
                </a:extLst>
              </p:cNvPr>
              <p:cNvGrpSpPr/>
              <p:nvPr/>
            </p:nvGrpSpPr>
            <p:grpSpPr>
              <a:xfrm>
                <a:off x="9174135" y="5487824"/>
                <a:ext cx="211016" cy="1074469"/>
                <a:chOff x="7888668" y="5523914"/>
                <a:chExt cx="211016" cy="107446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A172A886-E78F-40F5-A9BA-17B84F774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523914"/>
                  <a:ext cx="0" cy="1002291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5749BAE-7FCD-48B6-822E-020FA4D1699F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CB7E8FA-22FA-4E92-9F84-E55F9C5A6F8B}"/>
                </a:ext>
              </a:extLst>
            </p:cNvPr>
            <p:cNvGrpSpPr/>
            <p:nvPr/>
          </p:nvGrpSpPr>
          <p:grpSpPr>
            <a:xfrm rot="20596450">
              <a:off x="10347327" y="5877363"/>
              <a:ext cx="597268" cy="446976"/>
              <a:chOff x="9174135" y="6309532"/>
              <a:chExt cx="597268" cy="446976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C3705253-4BD7-4EC3-BEFA-C7363F8E45A9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F5E2A7C-E2E8-43FF-A06B-613B9767495C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3675F236-EE7C-4C29-B863-21B457522B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3675F236-EE7C-4C29-B863-21B457522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3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2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6B11217E-4DCE-458D-BDED-DC8D6CEDD7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468" y="3729359"/>
            <a:ext cx="3848128" cy="2438418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31FA201-2BD8-4BDA-B59F-FCCBA72F092D}"/>
              </a:ext>
            </a:extLst>
          </p:cNvPr>
          <p:cNvSpPr/>
          <p:nvPr/>
        </p:nvSpPr>
        <p:spPr>
          <a:xfrm>
            <a:off x="2477438" y="4481911"/>
            <a:ext cx="1432410" cy="284376"/>
          </a:xfrm>
          <a:custGeom>
            <a:avLst/>
            <a:gdLst>
              <a:gd name="connsiteX0" fmla="*/ 0 w 1432410"/>
              <a:gd name="connsiteY0" fmla="*/ 0 h 284376"/>
              <a:gd name="connsiteX1" fmla="*/ 270266 w 1432410"/>
              <a:gd name="connsiteY1" fmla="*/ 157656 h 284376"/>
              <a:gd name="connsiteX2" fmla="*/ 445939 w 1432410"/>
              <a:gd name="connsiteY2" fmla="*/ 279275 h 284376"/>
              <a:gd name="connsiteX3" fmla="*/ 567559 w 1432410"/>
              <a:gd name="connsiteY3" fmla="*/ 247744 h 284376"/>
              <a:gd name="connsiteX4" fmla="*/ 689179 w 1432410"/>
              <a:gd name="connsiteY4" fmla="*/ 283780 h 284376"/>
              <a:gd name="connsiteX5" fmla="*/ 819807 w 1432410"/>
              <a:gd name="connsiteY5" fmla="*/ 211709 h 284376"/>
              <a:gd name="connsiteX6" fmla="*/ 1117100 w 1432410"/>
              <a:gd name="connsiteY6" fmla="*/ 139638 h 284376"/>
              <a:gd name="connsiteX7" fmla="*/ 1432410 w 1432410"/>
              <a:gd name="connsiteY7" fmla="*/ 117116 h 28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2410" h="284376">
                <a:moveTo>
                  <a:pt x="0" y="0"/>
                </a:moveTo>
                <a:cubicBezTo>
                  <a:pt x="97971" y="55555"/>
                  <a:pt x="195943" y="111110"/>
                  <a:pt x="270266" y="157656"/>
                </a:cubicBezTo>
                <a:cubicBezTo>
                  <a:pt x="344589" y="204202"/>
                  <a:pt x="396390" y="264260"/>
                  <a:pt x="445939" y="279275"/>
                </a:cubicBezTo>
                <a:cubicBezTo>
                  <a:pt x="495488" y="294290"/>
                  <a:pt x="527019" y="246993"/>
                  <a:pt x="567559" y="247744"/>
                </a:cubicBezTo>
                <a:cubicBezTo>
                  <a:pt x="608099" y="248495"/>
                  <a:pt x="647138" y="289786"/>
                  <a:pt x="689179" y="283780"/>
                </a:cubicBezTo>
                <a:cubicBezTo>
                  <a:pt x="731220" y="277774"/>
                  <a:pt x="748487" y="235733"/>
                  <a:pt x="819807" y="211709"/>
                </a:cubicBezTo>
                <a:cubicBezTo>
                  <a:pt x="891127" y="187685"/>
                  <a:pt x="1015000" y="155403"/>
                  <a:pt x="1117100" y="139638"/>
                </a:cubicBezTo>
                <a:cubicBezTo>
                  <a:pt x="1219200" y="123873"/>
                  <a:pt x="1325805" y="120494"/>
                  <a:pt x="1432410" y="117116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7AE99E-A2C8-4147-9258-5A59C2799560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7A407-DF54-4910-AA79-937A03AF444E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055FAE-615F-4B82-9D99-51AB418A8A5D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5273543-4B1C-47CF-A1C0-07E9822B0508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2A25C30-BF41-4BC5-AF29-9BBCE6621E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E8F0D70-036A-43D6-85C3-9FA74A307824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C5F4EF3-8D47-4D47-A8CB-82361FBA9226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0324A59-C7FE-4472-AAA7-EFB607E9D9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3BEBA99-E80B-4091-AD90-36322A2367B3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9B582E-3928-4D48-B6F9-854391228F86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B9B582E-3928-4D48-B6F9-854391228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BEF6CC-4568-47AC-9DF6-32729666C152}"/>
              </a:ext>
            </a:extLst>
          </p:cNvPr>
          <p:cNvGrpSpPr/>
          <p:nvPr/>
        </p:nvGrpSpPr>
        <p:grpSpPr>
          <a:xfrm>
            <a:off x="8567075" y="5444882"/>
            <a:ext cx="1830439" cy="1268684"/>
            <a:chOff x="9114156" y="5444882"/>
            <a:chExt cx="1830439" cy="1268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C26B15E-BF3D-4F84-AB78-518EB18145C4}"/>
                    </a:ext>
                  </a:extLst>
                </p:cNvPr>
                <p:cNvSpPr txBox="1"/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C26B15E-BF3D-4F84-AB78-518EB1814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5E73FFA-43CB-4450-BECF-99AFA09E76E4}"/>
                </a:ext>
              </a:extLst>
            </p:cNvPr>
            <p:cNvGrpSpPr/>
            <p:nvPr/>
          </p:nvGrpSpPr>
          <p:grpSpPr>
            <a:xfrm rot="20596450">
              <a:off x="9114156" y="5444882"/>
              <a:ext cx="597268" cy="1268684"/>
              <a:chOff x="9174135" y="5487824"/>
              <a:chExt cx="597268" cy="1268684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EE7035AA-F8D3-46EE-A7A9-B6DBABA0EECE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740D8E5-437A-4491-B9E4-7431C91A6003}"/>
                  </a:ext>
                </a:extLst>
              </p:cNvPr>
              <p:cNvGrpSpPr/>
              <p:nvPr/>
            </p:nvGrpSpPr>
            <p:grpSpPr>
              <a:xfrm>
                <a:off x="9174135" y="5487824"/>
                <a:ext cx="211016" cy="1074469"/>
                <a:chOff x="7888668" y="5523914"/>
                <a:chExt cx="211016" cy="107446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591C2BA8-19C2-44A4-B7C7-61C57C618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523914"/>
                  <a:ext cx="0" cy="1002291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FD77C2-7F7E-4203-9865-63CB4FC547D9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1B79E9C-197D-4C64-983F-0374FD607BB2}"/>
                </a:ext>
              </a:extLst>
            </p:cNvPr>
            <p:cNvGrpSpPr/>
            <p:nvPr/>
          </p:nvGrpSpPr>
          <p:grpSpPr>
            <a:xfrm rot="20596450">
              <a:off x="10347327" y="5877363"/>
              <a:ext cx="597268" cy="446976"/>
              <a:chOff x="9174135" y="6309532"/>
              <a:chExt cx="597268" cy="446976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15D2372F-C9BC-48E6-958C-F64FC67D5E8F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186FAF5-81CA-40FD-9D12-3BBA8B7C6020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39689738-6CDD-4959-8EB8-5138E0BBE0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39689738-6CDD-4959-8EB8-5138E0BB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592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2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4EA9BC83-65FA-407A-97D2-4515A577D1B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605" y="3822464"/>
            <a:ext cx="2752745" cy="239079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4F36D67-BB27-494F-93AD-7B8111EEC41B}"/>
              </a:ext>
            </a:extLst>
          </p:cNvPr>
          <p:cNvSpPr/>
          <p:nvPr/>
        </p:nvSpPr>
        <p:spPr>
          <a:xfrm>
            <a:off x="2789081" y="4057003"/>
            <a:ext cx="873023" cy="1388857"/>
          </a:xfrm>
          <a:custGeom>
            <a:avLst/>
            <a:gdLst>
              <a:gd name="connsiteX0" fmla="*/ 873023 w 873023"/>
              <a:gd name="connsiteY0" fmla="*/ 1388857 h 1388857"/>
              <a:gd name="connsiteX1" fmla="*/ 616271 w 873023"/>
              <a:gd name="connsiteY1" fmla="*/ 1168140 h 1388857"/>
              <a:gd name="connsiteX2" fmla="*/ 400058 w 873023"/>
              <a:gd name="connsiteY2" fmla="*/ 942918 h 1388857"/>
              <a:gd name="connsiteX3" fmla="*/ 409067 w 873023"/>
              <a:gd name="connsiteY3" fmla="*/ 708688 h 1388857"/>
              <a:gd name="connsiteX4" fmla="*/ 530686 w 873023"/>
              <a:gd name="connsiteY4" fmla="*/ 447430 h 1388857"/>
              <a:gd name="connsiteX5" fmla="*/ 476633 w 873023"/>
              <a:gd name="connsiteY5" fmla="*/ 123111 h 1388857"/>
              <a:gd name="connsiteX6" fmla="*/ 287447 w 873023"/>
              <a:gd name="connsiteY6" fmla="*/ 1492 h 1388857"/>
              <a:gd name="connsiteX7" fmla="*/ 62225 w 873023"/>
              <a:gd name="connsiteY7" fmla="*/ 73563 h 1388857"/>
              <a:gd name="connsiteX8" fmla="*/ 3668 w 873023"/>
              <a:gd name="connsiteY8" fmla="*/ 325811 h 1388857"/>
              <a:gd name="connsiteX9" fmla="*/ 143305 w 873023"/>
              <a:gd name="connsiteY9" fmla="*/ 735714 h 1388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3023" h="1388857">
                <a:moveTo>
                  <a:pt x="873023" y="1388857"/>
                </a:moveTo>
                <a:cubicBezTo>
                  <a:pt x="784060" y="1315660"/>
                  <a:pt x="695098" y="1242463"/>
                  <a:pt x="616271" y="1168140"/>
                </a:cubicBezTo>
                <a:cubicBezTo>
                  <a:pt x="537443" y="1093817"/>
                  <a:pt x="434592" y="1019493"/>
                  <a:pt x="400058" y="942918"/>
                </a:cubicBezTo>
                <a:cubicBezTo>
                  <a:pt x="365524" y="866343"/>
                  <a:pt x="387296" y="791269"/>
                  <a:pt x="409067" y="708688"/>
                </a:cubicBezTo>
                <a:cubicBezTo>
                  <a:pt x="430838" y="626107"/>
                  <a:pt x="519425" y="545026"/>
                  <a:pt x="530686" y="447430"/>
                </a:cubicBezTo>
                <a:cubicBezTo>
                  <a:pt x="541947" y="349834"/>
                  <a:pt x="517173" y="197434"/>
                  <a:pt x="476633" y="123111"/>
                </a:cubicBezTo>
                <a:cubicBezTo>
                  <a:pt x="436093" y="48788"/>
                  <a:pt x="356515" y="9750"/>
                  <a:pt x="287447" y="1492"/>
                </a:cubicBezTo>
                <a:cubicBezTo>
                  <a:pt x="218379" y="-6766"/>
                  <a:pt x="109521" y="19510"/>
                  <a:pt x="62225" y="73563"/>
                </a:cubicBezTo>
                <a:cubicBezTo>
                  <a:pt x="14929" y="127616"/>
                  <a:pt x="-9845" y="215453"/>
                  <a:pt x="3668" y="325811"/>
                </a:cubicBezTo>
                <a:cubicBezTo>
                  <a:pt x="17181" y="436169"/>
                  <a:pt x="80243" y="585941"/>
                  <a:pt x="143305" y="735714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73FC67C-DE56-4A5C-BF4C-17B6FB9F04DD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8733C2-2FDB-4900-A302-AA00A13525BB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0164EF-C5E3-4CF5-A3A9-272332F8D709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DCA6084-E864-4DE1-8A95-55B453CF1695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C1B9ED9-D855-44C4-9236-D47BCD4AE1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74779C6-9543-4E4C-9F3F-74BA2E933999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F0EB552-98F0-4FE2-87B9-CA914301B63E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C7A5FFB-FD64-4E39-A329-204CD7DD26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3D6E0B5-E7D2-49A8-A57A-928ABE84CAD7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7702236-57EB-4764-B388-62308FDF507F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7702236-57EB-4764-B388-62308FDF5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8A357A-0D8E-4CA8-8109-30DDDAEF9726}"/>
              </a:ext>
            </a:extLst>
          </p:cNvPr>
          <p:cNvGrpSpPr/>
          <p:nvPr/>
        </p:nvGrpSpPr>
        <p:grpSpPr>
          <a:xfrm>
            <a:off x="8567075" y="5444882"/>
            <a:ext cx="1830439" cy="1268684"/>
            <a:chOff x="9114156" y="5444882"/>
            <a:chExt cx="1830439" cy="1268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8A5840-F9A5-4D87-945D-31702722F55D}"/>
                    </a:ext>
                  </a:extLst>
                </p:cNvPr>
                <p:cNvSpPr txBox="1"/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8A5840-F9A5-4D87-945D-31702722F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63FD8C-70F0-4C33-9EDB-3F8D9C6D1290}"/>
                </a:ext>
              </a:extLst>
            </p:cNvPr>
            <p:cNvGrpSpPr/>
            <p:nvPr/>
          </p:nvGrpSpPr>
          <p:grpSpPr>
            <a:xfrm rot="20596450">
              <a:off x="9114156" y="5444882"/>
              <a:ext cx="597268" cy="1268684"/>
              <a:chOff x="9174135" y="5487824"/>
              <a:chExt cx="597268" cy="1268684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7C1F1CC9-7B1C-45D4-BFC4-4B9E5B8BE317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742CBAE-1782-4914-806C-13B7C8160656}"/>
                  </a:ext>
                </a:extLst>
              </p:cNvPr>
              <p:cNvGrpSpPr/>
              <p:nvPr/>
            </p:nvGrpSpPr>
            <p:grpSpPr>
              <a:xfrm>
                <a:off x="9174135" y="5487824"/>
                <a:ext cx="211016" cy="1074469"/>
                <a:chOff x="7888668" y="5523914"/>
                <a:chExt cx="211016" cy="107446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A4C94B9A-7286-46C7-87EA-FD33B906E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523914"/>
                  <a:ext cx="0" cy="1002291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E04E59A-8AE1-4D75-B3FE-2356B83E0701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761010-F06E-4DD0-B3D0-3C6C62575C1C}"/>
                </a:ext>
              </a:extLst>
            </p:cNvPr>
            <p:cNvGrpSpPr/>
            <p:nvPr/>
          </p:nvGrpSpPr>
          <p:grpSpPr>
            <a:xfrm rot="20596450">
              <a:off x="10347327" y="5877363"/>
              <a:ext cx="597268" cy="446976"/>
              <a:chOff x="9174135" y="6309532"/>
              <a:chExt cx="597268" cy="446976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C70643CF-8184-47F8-8244-BA40FF732CF2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50BF2E2-542F-4B61-8457-45E9768324A3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2CCF583-5CC4-4337-ABD4-5BF73B5FDF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B2CCF583-5CC4-4337-ABD4-5BF73B5FD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49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6D41-DDDC-4D8C-BB4E-59522C12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414" y="1709738"/>
            <a:ext cx="9376036" cy="2852737"/>
          </a:xfrm>
        </p:spPr>
        <p:txBody>
          <a:bodyPr/>
          <a:lstStyle/>
          <a:p>
            <a:r>
              <a:rPr lang="en-GB" dirty="0"/>
              <a:t>Some combinatorial </a:t>
            </a:r>
            <a:br>
              <a:rPr lang="en-GB" dirty="0"/>
            </a:br>
            <a:r>
              <a:rPr lang="en-GB" dirty="0"/>
              <a:t>					group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42DD8-D275-4600-8B20-B81E01889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worry…it will be over soon</a:t>
            </a:r>
          </a:p>
        </p:txBody>
      </p:sp>
    </p:spTree>
    <p:extLst>
      <p:ext uri="{BB962C8B-B14F-4D97-AF65-F5344CB8AC3E}">
        <p14:creationId xmlns:p14="http://schemas.microsoft.com/office/powerpoint/2010/main" val="1564607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2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1D7CCF15-8323-4E24-B381-122A618435F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874" y="3835661"/>
            <a:ext cx="2705120" cy="211456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A29B280-578A-4747-B8CE-C089911CABA7}"/>
              </a:ext>
            </a:extLst>
          </p:cNvPr>
          <p:cNvSpPr/>
          <p:nvPr/>
        </p:nvSpPr>
        <p:spPr>
          <a:xfrm>
            <a:off x="3148254" y="4765691"/>
            <a:ext cx="775108" cy="774762"/>
          </a:xfrm>
          <a:custGeom>
            <a:avLst/>
            <a:gdLst>
              <a:gd name="connsiteX0" fmla="*/ 775108 w 775108"/>
              <a:gd name="connsiteY0" fmla="*/ 0 h 774762"/>
              <a:gd name="connsiteX1" fmla="*/ 383222 w 775108"/>
              <a:gd name="connsiteY1" fmla="*/ 31531 h 774762"/>
              <a:gd name="connsiteX2" fmla="*/ 9354 w 775108"/>
              <a:gd name="connsiteY2" fmla="*/ 180177 h 774762"/>
              <a:gd name="connsiteX3" fmla="*/ 135478 w 775108"/>
              <a:gd name="connsiteY3" fmla="*/ 418912 h 774762"/>
              <a:gd name="connsiteX4" fmla="*/ 383222 w 775108"/>
              <a:gd name="connsiteY4" fmla="*/ 644134 h 774762"/>
              <a:gd name="connsiteX5" fmla="*/ 667001 w 775108"/>
              <a:gd name="connsiteY5" fmla="*/ 774762 h 77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108" h="774762">
                <a:moveTo>
                  <a:pt x="775108" y="0"/>
                </a:moveTo>
                <a:cubicBezTo>
                  <a:pt x="642978" y="751"/>
                  <a:pt x="510848" y="1502"/>
                  <a:pt x="383222" y="31531"/>
                </a:cubicBezTo>
                <a:cubicBezTo>
                  <a:pt x="255596" y="61560"/>
                  <a:pt x="50645" y="115613"/>
                  <a:pt x="9354" y="180177"/>
                </a:cubicBezTo>
                <a:cubicBezTo>
                  <a:pt x="-31937" y="244741"/>
                  <a:pt x="73167" y="341586"/>
                  <a:pt x="135478" y="418912"/>
                </a:cubicBezTo>
                <a:cubicBezTo>
                  <a:pt x="197789" y="496238"/>
                  <a:pt x="294635" y="584826"/>
                  <a:pt x="383222" y="644134"/>
                </a:cubicBezTo>
                <a:cubicBezTo>
                  <a:pt x="471809" y="703442"/>
                  <a:pt x="569405" y="739102"/>
                  <a:pt x="667001" y="774762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E00DB24-896A-4CBA-B78B-6376FF6C6494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F4AB57-1D1E-46F1-B85A-F0A37517503F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7D37A-64AC-4AAF-B137-D8C90B58114A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827A31A-CE4A-438F-A396-F78F1E20E5CC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B2D4A94-D914-4548-921D-33C95695AC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6A120BC-8762-4284-9FF4-FFA098DB907B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AD3017-472D-4700-BCC0-BD36048771C6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D27361D-55A6-480C-BF7D-D59F2D9849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8253D54-CC80-4150-A67A-42493EA87D1D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A8FE73-BD38-4782-8158-D719B02EC4BD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A8FE73-BD38-4782-8158-D719B02EC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0AFA41-1CAA-40D0-BD04-F470C58FD7A0}"/>
              </a:ext>
            </a:extLst>
          </p:cNvPr>
          <p:cNvGrpSpPr/>
          <p:nvPr/>
        </p:nvGrpSpPr>
        <p:grpSpPr>
          <a:xfrm>
            <a:off x="8567075" y="5444882"/>
            <a:ext cx="1830439" cy="1268684"/>
            <a:chOff x="9114156" y="5444882"/>
            <a:chExt cx="1830439" cy="1268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5BD032-7874-4E7D-A0AC-BBA90E3F9422}"/>
                    </a:ext>
                  </a:extLst>
                </p:cNvPr>
                <p:cNvSpPr txBox="1"/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5BD032-7874-4E7D-A0AC-BBA90E3F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A2C915A-CD83-4461-95D8-52A8C6AEB6F5}"/>
                </a:ext>
              </a:extLst>
            </p:cNvPr>
            <p:cNvGrpSpPr/>
            <p:nvPr/>
          </p:nvGrpSpPr>
          <p:grpSpPr>
            <a:xfrm rot="20596450">
              <a:off x="9114156" y="5444882"/>
              <a:ext cx="597268" cy="1268684"/>
              <a:chOff x="9174135" y="5487824"/>
              <a:chExt cx="597268" cy="1268684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11220C6-9CF7-4C4E-9B22-122686D8457D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8A6401E-018B-43FE-81E9-941F4CE150A3}"/>
                  </a:ext>
                </a:extLst>
              </p:cNvPr>
              <p:cNvGrpSpPr/>
              <p:nvPr/>
            </p:nvGrpSpPr>
            <p:grpSpPr>
              <a:xfrm>
                <a:off x="9174135" y="5487824"/>
                <a:ext cx="211016" cy="1074469"/>
                <a:chOff x="7888668" y="5523914"/>
                <a:chExt cx="211016" cy="107446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619B80A-2649-4BB5-8106-A1D2F0F64B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523914"/>
                  <a:ext cx="0" cy="1002291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547301B-FDF5-4C47-BCE1-4CCF8F464B87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19217D6-2764-47AF-BA63-890D8EDC0877}"/>
                </a:ext>
              </a:extLst>
            </p:cNvPr>
            <p:cNvGrpSpPr/>
            <p:nvPr/>
          </p:nvGrpSpPr>
          <p:grpSpPr>
            <a:xfrm rot="20596450">
              <a:off x="10347327" y="5877363"/>
              <a:ext cx="597268" cy="446976"/>
              <a:chOff x="9174135" y="6309532"/>
              <a:chExt cx="597268" cy="446976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AFDB971D-22C9-460E-A5F5-31FD161BB303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2D43B45-26D4-40EF-899B-EDE24EEDBD65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9BA49B3-74D1-4218-AC4C-DC42EEAD0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9BA49B3-74D1-4218-AC4C-DC42EEAD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2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7582CBDD-B942-4C8E-9D54-7E2DF04F39D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01" y="3746368"/>
            <a:ext cx="2390792" cy="1752613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869DA51-38FA-4BB1-B793-B0CB9F5F825D}"/>
              </a:ext>
            </a:extLst>
          </p:cNvPr>
          <p:cNvSpPr/>
          <p:nvPr/>
        </p:nvSpPr>
        <p:spPr>
          <a:xfrm>
            <a:off x="3694430" y="3926503"/>
            <a:ext cx="1071261" cy="1361702"/>
          </a:xfrm>
          <a:custGeom>
            <a:avLst/>
            <a:gdLst>
              <a:gd name="connsiteX0" fmla="*/ 1071261 w 1071261"/>
              <a:gd name="connsiteY0" fmla="*/ 1361702 h 1361702"/>
              <a:gd name="connsiteX1" fmla="*/ 715410 w 1071261"/>
              <a:gd name="connsiteY1" fmla="*/ 1307649 h 1361702"/>
              <a:gd name="connsiteX2" fmla="*/ 449649 w 1071261"/>
              <a:gd name="connsiteY2" fmla="*/ 1122967 h 1361702"/>
              <a:gd name="connsiteX3" fmla="*/ 228932 w 1071261"/>
              <a:gd name="connsiteY3" fmla="*/ 794143 h 1361702"/>
              <a:gd name="connsiteX4" fmla="*/ 201905 w 1071261"/>
              <a:gd name="connsiteY4" fmla="*/ 695046 h 1361702"/>
              <a:gd name="connsiteX5" fmla="*/ 62268 w 1071261"/>
              <a:gd name="connsiteY5" fmla="*/ 528382 h 1361702"/>
              <a:gd name="connsiteX6" fmla="*/ 3710 w 1071261"/>
              <a:gd name="connsiteY6" fmla="*/ 190549 h 1361702"/>
              <a:gd name="connsiteX7" fmla="*/ 161365 w 1071261"/>
              <a:gd name="connsiteY7" fmla="*/ 1363 h 1361702"/>
              <a:gd name="connsiteX8" fmla="*/ 449649 w 1071261"/>
              <a:gd name="connsiteY8" fmla="*/ 122983 h 1361702"/>
              <a:gd name="connsiteX9" fmla="*/ 571269 w 1071261"/>
              <a:gd name="connsiteY9" fmla="*/ 438293 h 1361702"/>
              <a:gd name="connsiteX10" fmla="*/ 494693 w 1071261"/>
              <a:gd name="connsiteY10" fmla="*/ 636488 h 1361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71261" h="1361702">
                <a:moveTo>
                  <a:pt x="1071261" y="1361702"/>
                </a:moveTo>
                <a:cubicBezTo>
                  <a:pt x="945136" y="1354570"/>
                  <a:pt x="819012" y="1347438"/>
                  <a:pt x="715410" y="1307649"/>
                </a:cubicBezTo>
                <a:cubicBezTo>
                  <a:pt x="611808" y="1267860"/>
                  <a:pt x="530729" y="1208551"/>
                  <a:pt x="449649" y="1122967"/>
                </a:cubicBezTo>
                <a:cubicBezTo>
                  <a:pt x="368569" y="1037383"/>
                  <a:pt x="270223" y="865463"/>
                  <a:pt x="228932" y="794143"/>
                </a:cubicBezTo>
                <a:cubicBezTo>
                  <a:pt x="187641" y="722823"/>
                  <a:pt x="229682" y="739339"/>
                  <a:pt x="201905" y="695046"/>
                </a:cubicBezTo>
                <a:cubicBezTo>
                  <a:pt x="174128" y="650753"/>
                  <a:pt x="95300" y="612465"/>
                  <a:pt x="62268" y="528382"/>
                </a:cubicBezTo>
                <a:cubicBezTo>
                  <a:pt x="29236" y="444299"/>
                  <a:pt x="-12806" y="278385"/>
                  <a:pt x="3710" y="190549"/>
                </a:cubicBezTo>
                <a:cubicBezTo>
                  <a:pt x="20226" y="102713"/>
                  <a:pt x="87042" y="12624"/>
                  <a:pt x="161365" y="1363"/>
                </a:cubicBezTo>
                <a:cubicBezTo>
                  <a:pt x="235688" y="-9898"/>
                  <a:pt x="381332" y="50161"/>
                  <a:pt x="449649" y="122983"/>
                </a:cubicBezTo>
                <a:cubicBezTo>
                  <a:pt x="517966" y="195805"/>
                  <a:pt x="563762" y="352709"/>
                  <a:pt x="571269" y="438293"/>
                </a:cubicBezTo>
                <a:cubicBezTo>
                  <a:pt x="578776" y="523877"/>
                  <a:pt x="536734" y="580182"/>
                  <a:pt x="494693" y="636488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161E2F-030D-44AC-A1CD-D0219105996E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E7D215-1CC0-4E9D-A1FF-E79B0DF98D1B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DF9C6D-2731-49C8-912F-8EBE000A153C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7A4E941-7146-4E7F-9C3F-C2BD501346A5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9520B45-FB45-4839-9ACB-D16C0A60F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65CB8A3-575C-41A3-846B-586EBD4C6EFB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BD3DACD-ABEF-437E-A79B-4E3A23043A62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8155BB3-2FD5-4FBC-8A4A-BD59B5F72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DA0257A-0532-49D2-9F5D-BBFAEDD02C57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A94C3F6-E2E2-4153-BB7F-58D8B6E1F77D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A94C3F6-E2E2-4153-BB7F-58D8B6E1F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6900FD7-16EF-4DDA-99E3-E0272DD5D571}"/>
              </a:ext>
            </a:extLst>
          </p:cNvPr>
          <p:cNvGrpSpPr/>
          <p:nvPr/>
        </p:nvGrpSpPr>
        <p:grpSpPr>
          <a:xfrm>
            <a:off x="8567075" y="5444882"/>
            <a:ext cx="1830439" cy="1268684"/>
            <a:chOff x="9114156" y="5444882"/>
            <a:chExt cx="1830439" cy="1268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0B5C696-9EB4-4C47-8E26-C42C300E8BE2}"/>
                    </a:ext>
                  </a:extLst>
                </p:cNvPr>
                <p:cNvSpPr txBox="1"/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0B5C696-9EB4-4C47-8E26-C42C300E8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BCB6CD-A7EA-48DE-9CC0-0D6047817B00}"/>
                </a:ext>
              </a:extLst>
            </p:cNvPr>
            <p:cNvGrpSpPr/>
            <p:nvPr/>
          </p:nvGrpSpPr>
          <p:grpSpPr>
            <a:xfrm rot="20596450">
              <a:off x="9114156" y="5444882"/>
              <a:ext cx="597268" cy="1268684"/>
              <a:chOff x="9174135" y="5487824"/>
              <a:chExt cx="597268" cy="1268684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7F897E5-D92F-4189-9F30-EFBB1F94ABF9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1F4106-FF84-44DF-93D1-6DCDE11DB324}"/>
                  </a:ext>
                </a:extLst>
              </p:cNvPr>
              <p:cNvGrpSpPr/>
              <p:nvPr/>
            </p:nvGrpSpPr>
            <p:grpSpPr>
              <a:xfrm>
                <a:off x="9174135" y="5487824"/>
                <a:ext cx="211016" cy="1074469"/>
                <a:chOff x="7888668" y="5523914"/>
                <a:chExt cx="211016" cy="107446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D1CEEFB5-B309-4DFA-B49D-D0BA82DAEC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523914"/>
                  <a:ext cx="0" cy="1002291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7A07FB21-EAF4-47D9-AE35-03812876AF61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3E10CF-911A-4EB4-9829-106F9E16139D}"/>
                </a:ext>
              </a:extLst>
            </p:cNvPr>
            <p:cNvGrpSpPr/>
            <p:nvPr/>
          </p:nvGrpSpPr>
          <p:grpSpPr>
            <a:xfrm rot="20596450">
              <a:off x="10347327" y="5877363"/>
              <a:ext cx="597268" cy="446976"/>
              <a:chOff x="9174135" y="6309532"/>
              <a:chExt cx="597268" cy="446976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B83D734E-40A1-4DCA-91CF-0316AFE7BD17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DF8F107-AD26-455C-B1EF-971461908CA8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DE8130C-FBAA-4D16-9177-6582C64D42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DE8130C-FBAA-4D16-9177-6582C64D4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85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2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4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Shape, arrow&#10;&#10;Description automatically generated">
            <a:extLst>
              <a:ext uri="{FF2B5EF4-FFF2-40B4-BE49-F238E27FC236}">
                <a16:creationId xmlns:a16="http://schemas.microsoft.com/office/drawing/2014/main" id="{C397D19D-99F5-474F-84CF-3B885772AD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47" y="3795888"/>
            <a:ext cx="2295542" cy="1581162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7EDDCB2-37B1-4286-AA14-F736750AF9D2}"/>
              </a:ext>
            </a:extLst>
          </p:cNvPr>
          <p:cNvSpPr/>
          <p:nvPr/>
        </p:nvSpPr>
        <p:spPr>
          <a:xfrm>
            <a:off x="3157608" y="4604280"/>
            <a:ext cx="1555724" cy="634445"/>
          </a:xfrm>
          <a:custGeom>
            <a:avLst/>
            <a:gdLst>
              <a:gd name="connsiteX0" fmla="*/ 0 w 1555724"/>
              <a:gd name="connsiteY0" fmla="*/ 170420 h 634445"/>
              <a:gd name="connsiteX1" fmla="*/ 288284 w 1555724"/>
              <a:gd name="connsiteY1" fmla="*/ 75826 h 634445"/>
              <a:gd name="connsiteX2" fmla="*/ 756745 w 1555724"/>
              <a:gd name="connsiteY2" fmla="*/ 8260 h 634445"/>
              <a:gd name="connsiteX3" fmla="*/ 1184666 w 1555724"/>
              <a:gd name="connsiteY3" fmla="*/ 26278 h 634445"/>
              <a:gd name="connsiteX4" fmla="*/ 1504481 w 1555724"/>
              <a:gd name="connsiteY4" fmla="*/ 233482 h 634445"/>
              <a:gd name="connsiteX5" fmla="*/ 1536012 w 1555724"/>
              <a:gd name="connsiteY5" fmla="*/ 517261 h 634445"/>
              <a:gd name="connsiteX6" fmla="*/ 1310790 w 1555724"/>
              <a:gd name="connsiteY6" fmla="*/ 634376 h 634445"/>
              <a:gd name="connsiteX7" fmla="*/ 1013497 w 1555724"/>
              <a:gd name="connsiteY7" fmla="*/ 503748 h 634445"/>
              <a:gd name="connsiteX8" fmla="*/ 882869 w 1555724"/>
              <a:gd name="connsiteY8" fmla="*/ 278526 h 63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5724" h="634445">
                <a:moveTo>
                  <a:pt x="0" y="170420"/>
                </a:moveTo>
                <a:cubicBezTo>
                  <a:pt x="81080" y="136636"/>
                  <a:pt x="162160" y="102853"/>
                  <a:pt x="288284" y="75826"/>
                </a:cubicBezTo>
                <a:cubicBezTo>
                  <a:pt x="414408" y="48799"/>
                  <a:pt x="607348" y="16518"/>
                  <a:pt x="756745" y="8260"/>
                </a:cubicBezTo>
                <a:cubicBezTo>
                  <a:pt x="906142" y="2"/>
                  <a:pt x="1060043" y="-11259"/>
                  <a:pt x="1184666" y="26278"/>
                </a:cubicBezTo>
                <a:cubicBezTo>
                  <a:pt x="1309289" y="63815"/>
                  <a:pt x="1445923" y="151652"/>
                  <a:pt x="1504481" y="233482"/>
                </a:cubicBezTo>
                <a:cubicBezTo>
                  <a:pt x="1563039" y="315312"/>
                  <a:pt x="1568294" y="450445"/>
                  <a:pt x="1536012" y="517261"/>
                </a:cubicBezTo>
                <a:cubicBezTo>
                  <a:pt x="1503730" y="584077"/>
                  <a:pt x="1397876" y="636628"/>
                  <a:pt x="1310790" y="634376"/>
                </a:cubicBezTo>
                <a:cubicBezTo>
                  <a:pt x="1223704" y="632124"/>
                  <a:pt x="1084817" y="563056"/>
                  <a:pt x="1013497" y="503748"/>
                </a:cubicBezTo>
                <a:cubicBezTo>
                  <a:pt x="942177" y="444440"/>
                  <a:pt x="912523" y="361483"/>
                  <a:pt x="882869" y="278526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FE9CF4E-6EE9-4608-BEE8-E85B5A5CEB9E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E41D23-ADEA-481A-AF81-1B230C5B5451}"/>
              </a:ext>
            </a:extLst>
          </p:cNvPr>
          <p:cNvGrpSpPr/>
          <p:nvPr/>
        </p:nvGrpSpPr>
        <p:grpSpPr>
          <a:xfrm>
            <a:off x="6333329" y="5487824"/>
            <a:ext cx="1603561" cy="1074469"/>
            <a:chOff x="6333329" y="5487824"/>
            <a:chExt cx="1603561" cy="107446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742C79A-7CF9-4E5F-8289-3C097BF37F48}"/>
                </a:ext>
              </a:extLst>
            </p:cNvPr>
            <p:cNvGrpSpPr/>
            <p:nvPr/>
          </p:nvGrpSpPr>
          <p:grpSpPr>
            <a:xfrm>
              <a:off x="6333329" y="5487824"/>
              <a:ext cx="731520" cy="1074469"/>
              <a:chOff x="6635262" y="5523914"/>
              <a:chExt cx="731520" cy="1074469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05A7826-87D3-403D-B54E-3812728ECA94}"/>
                  </a:ext>
                </a:extLst>
              </p:cNvPr>
              <p:cNvCxnSpPr/>
              <p:nvPr/>
            </p:nvCxnSpPr>
            <p:spPr>
              <a:xfrm flipH="1" flipV="1">
                <a:off x="663526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DB7E6F8-C61B-486C-8AE7-BA37DBBF61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1022" y="5523914"/>
                <a:ext cx="365760" cy="96896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D499747-5D86-4816-B51D-4629BC681B5E}"/>
                  </a:ext>
                </a:extLst>
              </p:cNvPr>
              <p:cNvSpPr/>
              <p:nvPr/>
            </p:nvSpPr>
            <p:spPr>
              <a:xfrm>
                <a:off x="6895514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2A120B-CB79-460D-8FF6-F71772BE5DE4}"/>
                </a:ext>
              </a:extLst>
            </p:cNvPr>
            <p:cNvGrpSpPr/>
            <p:nvPr/>
          </p:nvGrpSpPr>
          <p:grpSpPr>
            <a:xfrm>
              <a:off x="7725874" y="5487824"/>
              <a:ext cx="211016" cy="1074469"/>
              <a:chOff x="7888668" y="5523914"/>
              <a:chExt cx="211016" cy="1074469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6ECE48C-C3E3-4CF5-AF0F-DD0C05A118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4176" y="5523914"/>
                <a:ext cx="0" cy="1002291"/>
              </a:xfrm>
              <a:prstGeom prst="straightConnector1">
                <a:avLst/>
              </a:prstGeom>
              <a:ln w="7620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F69FD18-3A94-4DE5-B9A6-B59104641283}"/>
                  </a:ext>
                </a:extLst>
              </p:cNvPr>
              <p:cNvSpPr/>
              <p:nvPr/>
            </p:nvSpPr>
            <p:spPr>
              <a:xfrm>
                <a:off x="7888668" y="6387367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36C7FB-B894-4090-B3A2-268EF06A3BD4}"/>
                    </a:ext>
                  </a:extLst>
                </p:cNvPr>
                <p:cNvSpPr txBox="1"/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36C7FB-B894-4090-B3A2-268EF06A3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780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29212C-B389-4A34-A23E-09A2F8351C9D}"/>
              </a:ext>
            </a:extLst>
          </p:cNvPr>
          <p:cNvGrpSpPr/>
          <p:nvPr/>
        </p:nvGrpSpPr>
        <p:grpSpPr>
          <a:xfrm>
            <a:off x="8567075" y="5444882"/>
            <a:ext cx="1830439" cy="1268684"/>
            <a:chOff x="9114156" y="5444882"/>
            <a:chExt cx="1830439" cy="12686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3B7E95-A96D-49D3-A9B5-61CF95A1400F}"/>
                    </a:ext>
                  </a:extLst>
                </p:cNvPr>
                <p:cNvSpPr txBox="1"/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43B7E95-A96D-49D3-A9B5-61CF95A14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9334" y="5787638"/>
                  <a:ext cx="37982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8A19219-5404-49B1-B86B-76A1196B83C8}"/>
                </a:ext>
              </a:extLst>
            </p:cNvPr>
            <p:cNvGrpSpPr/>
            <p:nvPr/>
          </p:nvGrpSpPr>
          <p:grpSpPr>
            <a:xfrm rot="20596450">
              <a:off x="9114156" y="5444882"/>
              <a:ext cx="597268" cy="1268684"/>
              <a:chOff x="9174135" y="5487824"/>
              <a:chExt cx="597268" cy="1268684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08B35D81-59D5-4DA4-993F-9509FDAC898F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7E6821F-E74B-4643-A7CC-6967061557D0}"/>
                  </a:ext>
                </a:extLst>
              </p:cNvPr>
              <p:cNvGrpSpPr/>
              <p:nvPr/>
            </p:nvGrpSpPr>
            <p:grpSpPr>
              <a:xfrm>
                <a:off x="9174135" y="5487824"/>
                <a:ext cx="211016" cy="1074469"/>
                <a:chOff x="7888668" y="5523914"/>
                <a:chExt cx="211016" cy="1074469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54B3FBE8-2497-4190-A5C8-B6707A9A3F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523914"/>
                  <a:ext cx="0" cy="1002291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FBE21D3-EF29-4FEF-A2DF-6FBF42BAA9D0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92D2EF2-2885-4C54-90F9-ECD01DC5580F}"/>
                </a:ext>
              </a:extLst>
            </p:cNvPr>
            <p:cNvGrpSpPr/>
            <p:nvPr/>
          </p:nvGrpSpPr>
          <p:grpSpPr>
            <a:xfrm rot="20596450">
              <a:off x="10347327" y="5877363"/>
              <a:ext cx="597268" cy="446976"/>
              <a:chOff x="9174135" y="6309532"/>
              <a:chExt cx="597268" cy="446976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03FF1EAC-7906-4EB9-9B04-56A4642EEA36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A426177-E2D9-4767-81D0-A98370B427D2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DF8CC3EF-0379-4C00-B64B-99C9C02F49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-isomorphism</a:t>
                </a:r>
              </a:p>
            </p:txBody>
          </p:sp>
        </mc:Choice>
        <mc:Fallback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DF8CC3EF-0379-4C00-B64B-99C9C02F4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0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2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4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1252631-CCCE-440F-8124-7B39275E4FC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564" y="3828451"/>
            <a:ext cx="1638312" cy="1562111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22C71E5-E786-4F7E-BD38-564FBAADFB20}"/>
              </a:ext>
            </a:extLst>
          </p:cNvPr>
          <p:cNvSpPr/>
          <p:nvPr/>
        </p:nvSpPr>
        <p:spPr>
          <a:xfrm>
            <a:off x="3399193" y="3945859"/>
            <a:ext cx="846408" cy="1176221"/>
          </a:xfrm>
          <a:custGeom>
            <a:avLst/>
            <a:gdLst>
              <a:gd name="connsiteX0" fmla="*/ 447593 w 846408"/>
              <a:gd name="connsiteY0" fmla="*/ 680194 h 1176221"/>
              <a:gd name="connsiteX1" fmla="*/ 177327 w 846408"/>
              <a:gd name="connsiteY1" fmla="*/ 716230 h 1176221"/>
              <a:gd name="connsiteX2" fmla="*/ 1654 w 846408"/>
              <a:gd name="connsiteY2" fmla="*/ 941451 h 1176221"/>
              <a:gd name="connsiteX3" fmla="*/ 114265 w 846408"/>
              <a:gd name="connsiteY3" fmla="*/ 1162169 h 1176221"/>
              <a:gd name="connsiteX4" fmla="*/ 501646 w 846408"/>
              <a:gd name="connsiteY4" fmla="*/ 1126133 h 1176221"/>
              <a:gd name="connsiteX5" fmla="*/ 632275 w 846408"/>
              <a:gd name="connsiteY5" fmla="*/ 900911 h 1176221"/>
              <a:gd name="connsiteX6" fmla="*/ 492638 w 846408"/>
              <a:gd name="connsiteY6" fmla="*/ 657672 h 1176221"/>
              <a:gd name="connsiteX7" fmla="*/ 334982 w 846408"/>
              <a:gd name="connsiteY7" fmla="*/ 504521 h 1176221"/>
              <a:gd name="connsiteX8" fmla="*/ 312460 w 846408"/>
              <a:gd name="connsiteY8" fmla="*/ 148671 h 1176221"/>
              <a:gd name="connsiteX9" fmla="*/ 533177 w 846408"/>
              <a:gd name="connsiteY9" fmla="*/ 25 h 1176221"/>
              <a:gd name="connsiteX10" fmla="*/ 740381 w 846408"/>
              <a:gd name="connsiteY10" fmla="*/ 157680 h 1176221"/>
              <a:gd name="connsiteX11" fmla="*/ 843983 w 846408"/>
              <a:gd name="connsiteY11" fmla="*/ 418937 h 1176221"/>
              <a:gd name="connsiteX12" fmla="*/ 803443 w 846408"/>
              <a:gd name="connsiteY12" fmla="*/ 608123 h 1176221"/>
              <a:gd name="connsiteX0" fmla="*/ 375522 w 846408"/>
              <a:gd name="connsiteY0" fmla="*/ 680194 h 1176221"/>
              <a:gd name="connsiteX1" fmla="*/ 177327 w 846408"/>
              <a:gd name="connsiteY1" fmla="*/ 716230 h 1176221"/>
              <a:gd name="connsiteX2" fmla="*/ 1654 w 846408"/>
              <a:gd name="connsiteY2" fmla="*/ 941451 h 1176221"/>
              <a:gd name="connsiteX3" fmla="*/ 114265 w 846408"/>
              <a:gd name="connsiteY3" fmla="*/ 1162169 h 1176221"/>
              <a:gd name="connsiteX4" fmla="*/ 501646 w 846408"/>
              <a:gd name="connsiteY4" fmla="*/ 1126133 h 1176221"/>
              <a:gd name="connsiteX5" fmla="*/ 632275 w 846408"/>
              <a:gd name="connsiteY5" fmla="*/ 900911 h 1176221"/>
              <a:gd name="connsiteX6" fmla="*/ 492638 w 846408"/>
              <a:gd name="connsiteY6" fmla="*/ 657672 h 1176221"/>
              <a:gd name="connsiteX7" fmla="*/ 334982 w 846408"/>
              <a:gd name="connsiteY7" fmla="*/ 504521 h 1176221"/>
              <a:gd name="connsiteX8" fmla="*/ 312460 w 846408"/>
              <a:gd name="connsiteY8" fmla="*/ 148671 h 1176221"/>
              <a:gd name="connsiteX9" fmla="*/ 533177 w 846408"/>
              <a:gd name="connsiteY9" fmla="*/ 25 h 1176221"/>
              <a:gd name="connsiteX10" fmla="*/ 740381 w 846408"/>
              <a:gd name="connsiteY10" fmla="*/ 157680 h 1176221"/>
              <a:gd name="connsiteX11" fmla="*/ 843983 w 846408"/>
              <a:gd name="connsiteY11" fmla="*/ 418937 h 1176221"/>
              <a:gd name="connsiteX12" fmla="*/ 803443 w 846408"/>
              <a:gd name="connsiteY12" fmla="*/ 608123 h 1176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6408" h="1176221">
                <a:moveTo>
                  <a:pt x="375522" y="680194"/>
                </a:moveTo>
                <a:cubicBezTo>
                  <a:pt x="277550" y="676440"/>
                  <a:pt x="239638" y="672687"/>
                  <a:pt x="177327" y="716230"/>
                </a:cubicBezTo>
                <a:cubicBezTo>
                  <a:pt x="115016" y="759773"/>
                  <a:pt x="12164" y="867128"/>
                  <a:pt x="1654" y="941451"/>
                </a:cubicBezTo>
                <a:cubicBezTo>
                  <a:pt x="-8856" y="1015774"/>
                  <a:pt x="30933" y="1131389"/>
                  <a:pt x="114265" y="1162169"/>
                </a:cubicBezTo>
                <a:cubicBezTo>
                  <a:pt x="197597" y="1192949"/>
                  <a:pt x="415311" y="1169676"/>
                  <a:pt x="501646" y="1126133"/>
                </a:cubicBezTo>
                <a:cubicBezTo>
                  <a:pt x="587981" y="1082590"/>
                  <a:pt x="633776" y="978988"/>
                  <a:pt x="632275" y="900911"/>
                </a:cubicBezTo>
                <a:cubicBezTo>
                  <a:pt x="630774" y="822834"/>
                  <a:pt x="542187" y="723737"/>
                  <a:pt x="492638" y="657672"/>
                </a:cubicBezTo>
                <a:cubicBezTo>
                  <a:pt x="443089" y="591607"/>
                  <a:pt x="365012" y="589355"/>
                  <a:pt x="334982" y="504521"/>
                </a:cubicBezTo>
                <a:cubicBezTo>
                  <a:pt x="304952" y="419687"/>
                  <a:pt x="279428" y="232754"/>
                  <a:pt x="312460" y="148671"/>
                </a:cubicBezTo>
                <a:cubicBezTo>
                  <a:pt x="345492" y="64588"/>
                  <a:pt x="461857" y="-1477"/>
                  <a:pt x="533177" y="25"/>
                </a:cubicBezTo>
                <a:cubicBezTo>
                  <a:pt x="604497" y="1526"/>
                  <a:pt x="688580" y="87861"/>
                  <a:pt x="740381" y="157680"/>
                </a:cubicBezTo>
                <a:cubicBezTo>
                  <a:pt x="792182" y="227499"/>
                  <a:pt x="833473" y="343863"/>
                  <a:pt x="843983" y="418937"/>
                </a:cubicBezTo>
                <a:cubicBezTo>
                  <a:pt x="854493" y="494011"/>
                  <a:pt x="828968" y="551067"/>
                  <a:pt x="803443" y="608123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A5EB18-8D9A-4958-A366-7617A50226EA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33BE6D-FFC7-41A4-9C08-2DC056F7194C}"/>
              </a:ext>
            </a:extLst>
          </p:cNvPr>
          <p:cNvGrpSpPr/>
          <p:nvPr/>
        </p:nvGrpSpPr>
        <p:grpSpPr>
          <a:xfrm>
            <a:off x="8466224" y="5786861"/>
            <a:ext cx="2234896" cy="537478"/>
            <a:chOff x="8007218" y="5786861"/>
            <a:chExt cx="2234896" cy="5374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347D4-2477-4B41-A935-F3EE9A0A8F30}"/>
                    </a:ext>
                  </a:extLst>
                </p:cNvPr>
                <p:cNvSpPr txBox="1"/>
                <p:nvPr/>
              </p:nvSpPr>
              <p:spPr>
                <a:xfrm>
                  <a:off x="9132253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E347D4-2477-4B41-A935-F3EE9A0A8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253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122D1E1-A7AB-44DB-B8F7-76711BBE75D7}"/>
                </a:ext>
              </a:extLst>
            </p:cNvPr>
            <p:cNvGrpSpPr/>
            <p:nvPr/>
          </p:nvGrpSpPr>
          <p:grpSpPr>
            <a:xfrm rot="20596450">
              <a:off x="9644843" y="5877363"/>
              <a:ext cx="597271" cy="446976"/>
              <a:chOff x="9025305" y="6264812"/>
              <a:chExt cx="597271" cy="446976"/>
            </a:xfrm>
          </p:grpSpPr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59CF41C4-4753-4240-95C0-639756986D40}"/>
                  </a:ext>
                </a:extLst>
              </p:cNvPr>
              <p:cNvSpPr/>
              <p:nvPr/>
            </p:nvSpPr>
            <p:spPr>
              <a:xfrm>
                <a:off x="9175600" y="626481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C9B9DD5-2D0F-4521-8A72-C8A2C456F3D3}"/>
                  </a:ext>
                </a:extLst>
              </p:cNvPr>
              <p:cNvSpPr/>
              <p:nvPr/>
            </p:nvSpPr>
            <p:spPr>
              <a:xfrm>
                <a:off x="9025305" y="6306556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6351982-E057-4186-843C-49E89308C733}"/>
                </a:ext>
              </a:extLst>
            </p:cNvPr>
            <p:cNvGrpSpPr/>
            <p:nvPr/>
          </p:nvGrpSpPr>
          <p:grpSpPr>
            <a:xfrm rot="20596450">
              <a:off x="8417340" y="5855736"/>
              <a:ext cx="597268" cy="446976"/>
              <a:chOff x="9174135" y="6309532"/>
              <a:chExt cx="597268" cy="446976"/>
            </a:xfrm>
          </p:grpSpPr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07FEA0C0-0DB2-42F7-924F-55EEDDCF9F69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6CE605B-4EC6-4B00-8CCA-6CF12FE4FBB7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C95430B-F3E1-40A4-B4E4-91E4CD500A82}"/>
                </a:ext>
              </a:extLst>
            </p:cNvPr>
            <p:cNvGrpSpPr/>
            <p:nvPr/>
          </p:nvGrpSpPr>
          <p:grpSpPr>
            <a:xfrm rot="10382342">
              <a:off x="8007218" y="5786861"/>
              <a:ext cx="597268" cy="446976"/>
              <a:chOff x="9174135" y="6309532"/>
              <a:chExt cx="597268" cy="446976"/>
            </a:xfrm>
          </p:grpSpPr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65A97416-D2B1-472F-B03A-523B756F7398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67DB5A9-B067-435E-91F6-CF4529DAD961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316410-260E-4C37-8B7D-9305E8E94B01}"/>
              </a:ext>
            </a:extLst>
          </p:cNvPr>
          <p:cNvGrpSpPr/>
          <p:nvPr/>
        </p:nvGrpSpPr>
        <p:grpSpPr>
          <a:xfrm>
            <a:off x="6417789" y="5479904"/>
            <a:ext cx="1519101" cy="1082389"/>
            <a:chOff x="6417789" y="5479904"/>
            <a:chExt cx="1519101" cy="108238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85CEB13-C253-4595-8733-7B23B5DC8C74}"/>
                </a:ext>
              </a:extLst>
            </p:cNvPr>
            <p:cNvGrpSpPr/>
            <p:nvPr/>
          </p:nvGrpSpPr>
          <p:grpSpPr>
            <a:xfrm>
              <a:off x="6417789" y="5482284"/>
              <a:ext cx="1519101" cy="1080009"/>
              <a:chOff x="6417789" y="5482284"/>
              <a:chExt cx="1519101" cy="1080009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286F06A7-88DC-4AFB-8911-55219767CE98}"/>
                  </a:ext>
                </a:extLst>
              </p:cNvPr>
              <p:cNvGrpSpPr/>
              <p:nvPr/>
            </p:nvGrpSpPr>
            <p:grpSpPr>
              <a:xfrm>
                <a:off x="7725874" y="5641962"/>
                <a:ext cx="211016" cy="920331"/>
                <a:chOff x="7888668" y="5678052"/>
                <a:chExt cx="211016" cy="920331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56D09554-C22B-49FE-89C0-50ED1CAA0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678052"/>
                  <a:ext cx="0" cy="848154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14E6B311-725E-49CE-A42A-60510641CDEC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D1E5CFA-08B7-4785-BD29-3C30DD8CC5AD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780" y="5787638"/>
                    <a:ext cx="37982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⇝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7D1E5CFA-08B7-4785-BD29-3C30DD8CC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780" y="5787638"/>
                    <a:ext cx="37982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B73B70D-4A08-4423-B8CD-C5E84D90EA4E}"/>
                  </a:ext>
                </a:extLst>
              </p:cNvPr>
              <p:cNvGrpSpPr/>
              <p:nvPr/>
            </p:nvGrpSpPr>
            <p:grpSpPr>
              <a:xfrm>
                <a:off x="6417789" y="5482284"/>
                <a:ext cx="562600" cy="1080009"/>
                <a:chOff x="6417789" y="5482284"/>
                <a:chExt cx="562600" cy="1080009"/>
              </a:xfrm>
            </p:grpSpPr>
            <p:sp>
              <p:nvSpPr>
                <p:cNvPr id="60" name="Arc 59">
                  <a:extLst>
                    <a:ext uri="{FF2B5EF4-FFF2-40B4-BE49-F238E27FC236}">
                      <a16:creationId xmlns:a16="http://schemas.microsoft.com/office/drawing/2014/main" id="{296F7FC1-47E0-4E14-8CB6-28E43CAB68BB}"/>
                    </a:ext>
                  </a:extLst>
                </p:cNvPr>
                <p:cNvSpPr/>
                <p:nvPr/>
              </p:nvSpPr>
              <p:spPr>
                <a:xfrm>
                  <a:off x="6417789" y="5585412"/>
                  <a:ext cx="550996" cy="899825"/>
                </a:xfrm>
                <a:prstGeom prst="arc">
                  <a:avLst>
                    <a:gd name="adj1" fmla="val 16669269"/>
                    <a:gd name="adj2" fmla="val 5261869"/>
                  </a:avLst>
                </a:prstGeom>
                <a:ln w="762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" name="Arc 60">
                  <a:extLst>
                    <a:ext uri="{FF2B5EF4-FFF2-40B4-BE49-F238E27FC236}">
                      <a16:creationId xmlns:a16="http://schemas.microsoft.com/office/drawing/2014/main" id="{2D506626-5A18-4A42-938A-0E90603460DC}"/>
                    </a:ext>
                  </a:extLst>
                </p:cNvPr>
                <p:cNvSpPr/>
                <p:nvPr/>
              </p:nvSpPr>
              <p:spPr>
                <a:xfrm flipH="1">
                  <a:off x="6429393" y="5585412"/>
                  <a:ext cx="550996" cy="899825"/>
                </a:xfrm>
                <a:prstGeom prst="arc">
                  <a:avLst>
                    <a:gd name="adj1" fmla="val 16669269"/>
                    <a:gd name="adj2" fmla="val 5261869"/>
                  </a:avLst>
                </a:prstGeom>
                <a:ln w="762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F8AAFD5B-8D76-4B8D-8B63-40698B1FCE15}"/>
                    </a:ext>
                  </a:extLst>
                </p:cNvPr>
                <p:cNvSpPr/>
                <p:nvPr/>
              </p:nvSpPr>
              <p:spPr>
                <a:xfrm>
                  <a:off x="6593581" y="635127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D07B1E1F-A6B0-4486-9D2A-F3CF7C712D37}"/>
                    </a:ext>
                  </a:extLst>
                </p:cNvPr>
                <p:cNvSpPr/>
                <p:nvPr/>
              </p:nvSpPr>
              <p:spPr>
                <a:xfrm>
                  <a:off x="6593581" y="5482284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0426938-BF57-4745-B16E-73CAB3408D87}"/>
                </a:ext>
              </a:extLst>
            </p:cNvPr>
            <p:cNvSpPr/>
            <p:nvPr/>
          </p:nvSpPr>
          <p:spPr>
            <a:xfrm>
              <a:off x="7725874" y="5479904"/>
              <a:ext cx="211016" cy="211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E96624A4-D748-4989-ACC5-94FBFDD886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-surjection</a:t>
                </a:r>
              </a:p>
            </p:txBody>
          </p:sp>
        </mc:Choice>
        <mc:Fallback>
          <p:sp>
            <p:nvSpPr>
              <p:cNvPr id="66" name="Content Placeholder 2">
                <a:extLst>
                  <a:ext uri="{FF2B5EF4-FFF2-40B4-BE49-F238E27FC236}">
                    <a16:creationId xmlns:a16="http://schemas.microsoft.com/office/drawing/2014/main" id="{E96624A4-D748-4989-ACC5-94FBFDD8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3154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F246716-2608-4CD0-B2A7-EAD38D3762C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757" y="3952794"/>
            <a:ext cx="1638312" cy="14287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0D754-0C8B-40F5-B884-227E9BAC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free groups and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𝑎𝑏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165AE-AB5A-4AA0-B913-3C10B8D2F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7941"/>
              </a:xfrm>
              <a:blipFill>
                <a:blip r:embed="rId3"/>
                <a:stretch>
                  <a:fillRect l="-1217" t="-16842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1CA888A-48B3-4759-8F2E-CB5155578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74" y="3694411"/>
            <a:ext cx="3124223" cy="1028708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8F0DD8-4479-450F-9798-A060CEE5ED2D}"/>
              </a:ext>
            </a:extLst>
          </p:cNvPr>
          <p:cNvCxnSpPr>
            <a:cxnSpLocks/>
          </p:cNvCxnSpPr>
          <p:nvPr/>
        </p:nvCxnSpPr>
        <p:spPr>
          <a:xfrm>
            <a:off x="5581767" y="4319558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/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27A0BC-4E99-4253-90B6-CE40B4F31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329" y="3796338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 l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161442-2A30-430C-8AEC-D31654083547}"/>
              </a:ext>
            </a:extLst>
          </p:cNvPr>
          <p:cNvSpPr txBox="1">
            <a:spLocks/>
          </p:cNvSpPr>
          <p:nvPr/>
        </p:nvSpPr>
        <p:spPr>
          <a:xfrm>
            <a:off x="6094497" y="4668398"/>
            <a:ext cx="2388394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Stallings’ fold: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C6B647-A29A-4DB0-A2FF-C4CB46A193D1}"/>
              </a:ext>
            </a:extLst>
          </p:cNvPr>
          <p:cNvGrpSpPr/>
          <p:nvPr/>
        </p:nvGrpSpPr>
        <p:grpSpPr>
          <a:xfrm>
            <a:off x="8466224" y="5786861"/>
            <a:ext cx="2234896" cy="537478"/>
            <a:chOff x="8007218" y="5786861"/>
            <a:chExt cx="2234896" cy="53747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BCADCE-0ED4-4132-A909-906FA18E46C8}"/>
                    </a:ext>
                  </a:extLst>
                </p:cNvPr>
                <p:cNvSpPr txBox="1"/>
                <p:nvPr/>
              </p:nvSpPr>
              <p:spPr>
                <a:xfrm>
                  <a:off x="9132253" y="5787638"/>
                  <a:ext cx="37982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⇝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7BCADCE-0ED4-4132-A909-906FA18E4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2253" y="5787638"/>
                  <a:ext cx="3798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242F55-B2E2-445F-A816-DB968818D457}"/>
                </a:ext>
              </a:extLst>
            </p:cNvPr>
            <p:cNvGrpSpPr/>
            <p:nvPr/>
          </p:nvGrpSpPr>
          <p:grpSpPr>
            <a:xfrm rot="20596450">
              <a:off x="9644843" y="5877363"/>
              <a:ext cx="597271" cy="446976"/>
              <a:chOff x="9025305" y="6264812"/>
              <a:chExt cx="597271" cy="446976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77F144BC-267A-460F-95EE-0CD8A8F28C2D}"/>
                  </a:ext>
                </a:extLst>
              </p:cNvPr>
              <p:cNvSpPr/>
              <p:nvPr/>
            </p:nvSpPr>
            <p:spPr>
              <a:xfrm>
                <a:off x="9175600" y="626481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7CE64DE-1B54-4C24-AB1B-E0DB5A6FEF6C}"/>
                  </a:ext>
                </a:extLst>
              </p:cNvPr>
              <p:cNvSpPr/>
              <p:nvPr/>
            </p:nvSpPr>
            <p:spPr>
              <a:xfrm>
                <a:off x="9025305" y="6306556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9013D6-8A00-4BAB-84A5-36D6F2705C8A}"/>
                </a:ext>
              </a:extLst>
            </p:cNvPr>
            <p:cNvGrpSpPr/>
            <p:nvPr/>
          </p:nvGrpSpPr>
          <p:grpSpPr>
            <a:xfrm rot="20596450">
              <a:off x="8417340" y="5855736"/>
              <a:ext cx="597268" cy="446976"/>
              <a:chOff x="9174135" y="6309532"/>
              <a:chExt cx="597268" cy="44697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DB593BAE-297C-40F2-B9A5-B34B5E3617E2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B8724D-17B2-4F72-8D4A-190F116E8A5C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4813E0-B962-41E4-814C-86D8D4ECF612}"/>
                </a:ext>
              </a:extLst>
            </p:cNvPr>
            <p:cNvGrpSpPr/>
            <p:nvPr/>
          </p:nvGrpSpPr>
          <p:grpSpPr>
            <a:xfrm rot="10382342">
              <a:off x="8007218" y="5786861"/>
              <a:ext cx="597268" cy="446976"/>
              <a:chOff x="9174135" y="6309532"/>
              <a:chExt cx="597268" cy="44697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563FC9A-562C-4481-8744-18FE00802CB3}"/>
                  </a:ext>
                </a:extLst>
              </p:cNvPr>
              <p:cNvSpPr/>
              <p:nvPr/>
            </p:nvSpPr>
            <p:spPr>
              <a:xfrm>
                <a:off x="9324427" y="6309532"/>
                <a:ext cx="446976" cy="446976"/>
              </a:xfrm>
              <a:prstGeom prst="arc">
                <a:avLst>
                  <a:gd name="adj1" fmla="val 12067467"/>
                  <a:gd name="adj2" fmla="val 10694785"/>
                </a:avLst>
              </a:prstGeom>
              <a:ln w="7620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70922BC-CB44-4B4D-8C9E-C3E5A11F2D0B}"/>
                  </a:ext>
                </a:extLst>
              </p:cNvPr>
              <p:cNvSpPr/>
              <p:nvPr/>
            </p:nvSpPr>
            <p:spPr>
              <a:xfrm>
                <a:off x="9174135" y="6351278"/>
                <a:ext cx="211016" cy="21101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706AB6-4FAC-4FE3-8802-21636C739A6B}"/>
              </a:ext>
            </a:extLst>
          </p:cNvPr>
          <p:cNvGrpSpPr/>
          <p:nvPr/>
        </p:nvGrpSpPr>
        <p:grpSpPr>
          <a:xfrm>
            <a:off x="6417789" y="5479904"/>
            <a:ext cx="1519101" cy="1082389"/>
            <a:chOff x="6417789" y="5479904"/>
            <a:chExt cx="1519101" cy="108238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BB52C5-6DFC-4590-B1A3-2D783F02BE81}"/>
                </a:ext>
              </a:extLst>
            </p:cNvPr>
            <p:cNvGrpSpPr/>
            <p:nvPr/>
          </p:nvGrpSpPr>
          <p:grpSpPr>
            <a:xfrm>
              <a:off x="6417789" y="5482284"/>
              <a:ext cx="1519101" cy="1080009"/>
              <a:chOff x="6417789" y="5482284"/>
              <a:chExt cx="1519101" cy="108000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C018162B-7886-46D7-B682-14051AB08D96}"/>
                  </a:ext>
                </a:extLst>
              </p:cNvPr>
              <p:cNvGrpSpPr/>
              <p:nvPr/>
            </p:nvGrpSpPr>
            <p:grpSpPr>
              <a:xfrm>
                <a:off x="7725874" y="5641962"/>
                <a:ext cx="211016" cy="920331"/>
                <a:chOff x="7888668" y="5678052"/>
                <a:chExt cx="211016" cy="920331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BEBC5896-41DA-43F0-BCAF-7C6D9215B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94176" y="5678052"/>
                  <a:ext cx="0" cy="848154"/>
                </a:xfrm>
                <a:prstGeom prst="straightConnector1">
                  <a:avLst/>
                </a:prstGeom>
                <a:ln w="762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CEA5AAB0-E004-43AD-852B-8E277645B5CC}"/>
                    </a:ext>
                  </a:extLst>
                </p:cNvPr>
                <p:cNvSpPr/>
                <p:nvPr/>
              </p:nvSpPr>
              <p:spPr>
                <a:xfrm>
                  <a:off x="7888668" y="638736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95303ED-83E7-42B0-9FAE-98440E484DB7}"/>
                      </a:ext>
                    </a:extLst>
                  </p:cNvPr>
                  <p:cNvSpPr txBox="1"/>
                  <p:nvPr/>
                </p:nvSpPr>
                <p:spPr>
                  <a:xfrm>
                    <a:off x="7098780" y="5787638"/>
                    <a:ext cx="379828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⇝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95303ED-83E7-42B0-9FAE-98440E484D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8780" y="5787638"/>
                    <a:ext cx="37982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B0FC1DB-ECF7-4E84-A91C-86AF8BA08AA0}"/>
                  </a:ext>
                </a:extLst>
              </p:cNvPr>
              <p:cNvGrpSpPr/>
              <p:nvPr/>
            </p:nvGrpSpPr>
            <p:grpSpPr>
              <a:xfrm>
                <a:off x="6417789" y="5482284"/>
                <a:ext cx="562600" cy="1080009"/>
                <a:chOff x="6417789" y="5482284"/>
                <a:chExt cx="562600" cy="1080009"/>
              </a:xfrm>
            </p:grpSpPr>
            <p:sp>
              <p:nvSpPr>
                <p:cNvPr id="28" name="Arc 27">
                  <a:extLst>
                    <a:ext uri="{FF2B5EF4-FFF2-40B4-BE49-F238E27FC236}">
                      <a16:creationId xmlns:a16="http://schemas.microsoft.com/office/drawing/2014/main" id="{09BD94F1-D7A0-4003-ACEC-29D737D6F6F9}"/>
                    </a:ext>
                  </a:extLst>
                </p:cNvPr>
                <p:cNvSpPr/>
                <p:nvPr/>
              </p:nvSpPr>
              <p:spPr>
                <a:xfrm>
                  <a:off x="6417789" y="5585412"/>
                  <a:ext cx="550996" cy="899825"/>
                </a:xfrm>
                <a:prstGeom prst="arc">
                  <a:avLst>
                    <a:gd name="adj1" fmla="val 16669269"/>
                    <a:gd name="adj2" fmla="val 5261869"/>
                  </a:avLst>
                </a:prstGeom>
                <a:ln w="762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Arc 28">
                  <a:extLst>
                    <a:ext uri="{FF2B5EF4-FFF2-40B4-BE49-F238E27FC236}">
                      <a16:creationId xmlns:a16="http://schemas.microsoft.com/office/drawing/2014/main" id="{ADD0ACFE-70EF-4A19-964C-37ECBF5E4021}"/>
                    </a:ext>
                  </a:extLst>
                </p:cNvPr>
                <p:cNvSpPr/>
                <p:nvPr/>
              </p:nvSpPr>
              <p:spPr>
                <a:xfrm flipH="1">
                  <a:off x="6429393" y="5585412"/>
                  <a:ext cx="550996" cy="899825"/>
                </a:xfrm>
                <a:prstGeom prst="arc">
                  <a:avLst>
                    <a:gd name="adj1" fmla="val 16669269"/>
                    <a:gd name="adj2" fmla="val 5261869"/>
                  </a:avLst>
                </a:prstGeom>
                <a:ln w="762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1B5195BA-5913-4C71-8BD7-908D2268B181}"/>
                    </a:ext>
                  </a:extLst>
                </p:cNvPr>
                <p:cNvSpPr/>
                <p:nvPr/>
              </p:nvSpPr>
              <p:spPr>
                <a:xfrm>
                  <a:off x="6593581" y="6351277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423653C-BBD2-4BA4-AB2B-741D46FD7E6E}"/>
                    </a:ext>
                  </a:extLst>
                </p:cNvPr>
                <p:cNvSpPr/>
                <p:nvPr/>
              </p:nvSpPr>
              <p:spPr>
                <a:xfrm>
                  <a:off x="6593581" y="5482284"/>
                  <a:ext cx="211016" cy="211016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D1C60E8-33E7-4751-B9EB-29310C1975A2}"/>
                </a:ext>
              </a:extLst>
            </p:cNvPr>
            <p:cNvSpPr/>
            <p:nvPr/>
          </p:nvSpPr>
          <p:spPr>
            <a:xfrm>
              <a:off x="7725874" y="5479904"/>
              <a:ext cx="211016" cy="21101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B37E97E5-13B0-4A65-A982-48B9F54B73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rgbClr val="00B0F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-surjection</a:t>
                </a: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B37E97E5-13B0-4A65-A982-48B9F54B7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95" y="4668398"/>
                <a:ext cx="2725166" cy="577941"/>
              </a:xfrm>
              <a:prstGeom prst="rect">
                <a:avLst/>
              </a:prstGeom>
              <a:blipFill>
                <a:blip r:embed="rId8"/>
                <a:stretch>
                  <a:fillRect t="-17895" b="-12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13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E463-BA1C-4E17-8309-39EB653E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 and easy exercise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87796-DCC7-4542-8645-BE21650A82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46196"/>
                <a:ext cx="10515600" cy="17656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Use Stallings’ folds to topologically reinterpret Euclid’s algorithm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Prove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{10, 15, 12}</m:t>
                    </m:r>
                  </m:oMath>
                </a14:m>
                <a:r>
                  <a:rPr lang="en-GB" dirty="0"/>
                  <a:t> generates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dirty="0"/>
                  <a:t> using this method.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87796-DCC7-4542-8645-BE21650A82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46196"/>
                <a:ext cx="10515600" cy="1765607"/>
              </a:xfrm>
              <a:blipFill>
                <a:blip r:embed="rId2"/>
                <a:stretch>
                  <a:fillRect l="-1217" t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10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5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For non-free groups, folding is not always enough, but we can adapt to take into account relations on a group.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Consider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∣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corresponding matrix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5962"/>
              </a:xfrm>
              <a:blipFill>
                <a:blip r:embed="rId3"/>
                <a:stretch>
                  <a:fillRect l="-1217" t="-2302" r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03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Nielsen equivalent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  <a:blipFill>
                <a:blip r:embed="rId3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F7AE2-58BE-4DB1-9D75-0E6FE1AF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28" y="2700330"/>
            <a:ext cx="3598001" cy="243307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5B30729-3F1C-46AA-B2AA-FE13BE5B7683}"/>
              </a:ext>
            </a:extLst>
          </p:cNvPr>
          <p:cNvGrpSpPr/>
          <p:nvPr/>
        </p:nvGrpSpPr>
        <p:grpSpPr>
          <a:xfrm>
            <a:off x="5701511" y="3434386"/>
            <a:ext cx="2025143" cy="523220"/>
            <a:chOff x="5701511" y="3434386"/>
            <a:chExt cx="2025143" cy="5232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FAE8326-CC45-4333-B17B-A1E489D7B9D8}"/>
                </a:ext>
              </a:extLst>
            </p:cNvPr>
            <p:cNvCxnSpPr>
              <a:cxnSpLocks/>
            </p:cNvCxnSpPr>
            <p:nvPr/>
          </p:nvCxnSpPr>
          <p:spPr>
            <a:xfrm>
              <a:off x="5701511" y="3957606"/>
              <a:ext cx="2025143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7E4B821-CEEE-4237-99B8-B4B953A4F92A}"/>
                    </a:ext>
                  </a:extLst>
                </p:cNvPr>
                <p:cNvSpPr txBox="1"/>
                <p:nvPr/>
              </p:nvSpPr>
              <p:spPr>
                <a:xfrm>
                  <a:off x="6453073" y="3434386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7E4B821-CEEE-4237-99B8-B4B953A4F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073" y="3434386"/>
                  <a:ext cx="52459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 descr="Chart, shape&#10;&#10;Description automatically generated">
            <a:extLst>
              <a:ext uri="{FF2B5EF4-FFF2-40B4-BE49-F238E27FC236}">
                <a16:creationId xmlns:a16="http://schemas.microsoft.com/office/drawing/2014/main" id="{239837A2-C224-4D59-8A0A-950547C2B47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92" y="2962269"/>
            <a:ext cx="3603023" cy="226475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5926B0F-1FDC-4031-BB2C-C660D9F5F4E7}"/>
              </a:ext>
            </a:extLst>
          </p:cNvPr>
          <p:cNvSpPr txBox="1">
            <a:spLocks/>
          </p:cNvSpPr>
          <p:nvPr/>
        </p:nvSpPr>
        <p:spPr>
          <a:xfrm>
            <a:off x="885682" y="5133404"/>
            <a:ext cx="2951531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No folds possible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990B8A-75BB-48F3-ADD2-7EB56385477C}"/>
              </a:ext>
            </a:extLst>
          </p:cNvPr>
          <p:cNvGrpSpPr/>
          <p:nvPr/>
        </p:nvGrpSpPr>
        <p:grpSpPr>
          <a:xfrm>
            <a:off x="3162300" y="2700330"/>
            <a:ext cx="8199929" cy="2585473"/>
            <a:chOff x="3162300" y="2700330"/>
            <a:chExt cx="8199929" cy="258547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60E5EE-78DC-4777-818D-A4A72B840A22}"/>
                </a:ext>
              </a:extLst>
            </p:cNvPr>
            <p:cNvSpPr/>
            <p:nvPr/>
          </p:nvSpPr>
          <p:spPr>
            <a:xfrm>
              <a:off x="3162300" y="3929743"/>
              <a:ext cx="756557" cy="968828"/>
            </a:xfrm>
            <a:custGeom>
              <a:avLst/>
              <a:gdLst>
                <a:gd name="connsiteX0" fmla="*/ 0 w 756557"/>
                <a:gd name="connsiteY0" fmla="*/ 0 h 968828"/>
                <a:gd name="connsiteX1" fmla="*/ 163286 w 756557"/>
                <a:gd name="connsiteY1" fmla="*/ 348343 h 968828"/>
                <a:gd name="connsiteX2" fmla="*/ 391886 w 756557"/>
                <a:gd name="connsiteY2" fmla="*/ 674914 h 968828"/>
                <a:gd name="connsiteX3" fmla="*/ 756557 w 756557"/>
                <a:gd name="connsiteY3" fmla="*/ 968828 h 9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557" h="968828">
                  <a:moveTo>
                    <a:pt x="0" y="0"/>
                  </a:moveTo>
                  <a:cubicBezTo>
                    <a:pt x="48986" y="117928"/>
                    <a:pt x="97972" y="235857"/>
                    <a:pt x="163286" y="348343"/>
                  </a:cubicBezTo>
                  <a:cubicBezTo>
                    <a:pt x="228600" y="460829"/>
                    <a:pt x="293008" y="571500"/>
                    <a:pt x="391886" y="674914"/>
                  </a:cubicBezTo>
                  <a:cubicBezTo>
                    <a:pt x="490764" y="778328"/>
                    <a:pt x="623660" y="873578"/>
                    <a:pt x="756557" y="968828"/>
                  </a:cubicBezTo>
                </a:path>
              </a:pathLst>
            </a:custGeom>
            <a:noFill/>
            <a:ln w="12700">
              <a:solidFill>
                <a:srgbClr val="7030A0"/>
              </a:solidFill>
            </a:ln>
            <a:effectLst>
              <a:glow rad="101600">
                <a:srgbClr val="7030A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1F07E0-459C-405C-AB52-1B5654B36DAA}"/>
                </a:ext>
              </a:extLst>
            </p:cNvPr>
            <p:cNvGrpSpPr/>
            <p:nvPr/>
          </p:nvGrpSpPr>
          <p:grpSpPr>
            <a:xfrm>
              <a:off x="7764228" y="2700330"/>
              <a:ext cx="3598001" cy="2585473"/>
              <a:chOff x="7764228" y="2700330"/>
              <a:chExt cx="3598001" cy="258547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77F5666-0396-4F2C-9A08-28D6DBC59A60}"/>
                  </a:ext>
                </a:extLst>
              </p:cNvPr>
              <p:cNvSpPr/>
              <p:nvPr/>
            </p:nvSpPr>
            <p:spPr>
              <a:xfrm>
                <a:off x="8881691" y="3200345"/>
                <a:ext cx="1244651" cy="1171812"/>
              </a:xfrm>
              <a:custGeom>
                <a:avLst/>
                <a:gdLst>
                  <a:gd name="connsiteX0" fmla="*/ 855580 w 1244651"/>
                  <a:gd name="connsiteY0" fmla="*/ 408269 h 1171812"/>
                  <a:gd name="connsiteX1" fmla="*/ 899123 w 1244651"/>
                  <a:gd name="connsiteY1" fmla="*/ 163341 h 1171812"/>
                  <a:gd name="connsiteX2" fmla="*/ 1078738 w 1244651"/>
                  <a:gd name="connsiteY2" fmla="*/ 55 h 1171812"/>
                  <a:gd name="connsiteX3" fmla="*/ 1193038 w 1244651"/>
                  <a:gd name="connsiteY3" fmla="*/ 179669 h 1171812"/>
                  <a:gd name="connsiteX4" fmla="*/ 1203923 w 1244651"/>
                  <a:gd name="connsiteY4" fmla="*/ 522569 h 1171812"/>
                  <a:gd name="connsiteX5" fmla="*/ 1089623 w 1244651"/>
                  <a:gd name="connsiteY5" fmla="*/ 680412 h 1171812"/>
                  <a:gd name="connsiteX6" fmla="*/ 931780 w 1244651"/>
                  <a:gd name="connsiteY6" fmla="*/ 680412 h 1171812"/>
                  <a:gd name="connsiteX7" fmla="*/ 888238 w 1244651"/>
                  <a:gd name="connsiteY7" fmla="*/ 598769 h 1171812"/>
                  <a:gd name="connsiteX8" fmla="*/ 790266 w 1244651"/>
                  <a:gd name="connsiteY8" fmla="*/ 593326 h 1171812"/>
                  <a:gd name="connsiteX9" fmla="*/ 403823 w 1244651"/>
                  <a:gd name="connsiteY9" fmla="*/ 636869 h 1171812"/>
                  <a:gd name="connsiteX10" fmla="*/ 93580 w 1244651"/>
                  <a:gd name="connsiteY10" fmla="*/ 789269 h 1171812"/>
                  <a:gd name="connsiteX11" fmla="*/ 1052 w 1244651"/>
                  <a:gd name="connsiteY11" fmla="*/ 941669 h 1171812"/>
                  <a:gd name="connsiteX12" fmla="*/ 77252 w 1244651"/>
                  <a:gd name="connsiteY12" fmla="*/ 1077741 h 1171812"/>
                  <a:gd name="connsiteX13" fmla="*/ 496352 w 1244651"/>
                  <a:gd name="connsiteY13" fmla="*/ 1164826 h 1171812"/>
                  <a:gd name="connsiteX14" fmla="*/ 1035195 w 1244651"/>
                  <a:gd name="connsiteY14" fmla="*/ 1143055 h 1171812"/>
                  <a:gd name="connsiteX15" fmla="*/ 1242023 w 1244651"/>
                  <a:gd name="connsiteY15" fmla="*/ 957998 h 1171812"/>
                  <a:gd name="connsiteX16" fmla="*/ 1133166 w 1244651"/>
                  <a:gd name="connsiteY16" fmla="*/ 745726 h 117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44651" h="1171812">
                    <a:moveTo>
                      <a:pt x="855580" y="408269"/>
                    </a:moveTo>
                    <a:cubicBezTo>
                      <a:pt x="858755" y="319823"/>
                      <a:pt x="861930" y="231377"/>
                      <a:pt x="899123" y="163341"/>
                    </a:cubicBezTo>
                    <a:cubicBezTo>
                      <a:pt x="936316" y="95305"/>
                      <a:pt x="1029752" y="-2666"/>
                      <a:pt x="1078738" y="55"/>
                    </a:cubicBezTo>
                    <a:cubicBezTo>
                      <a:pt x="1127724" y="2776"/>
                      <a:pt x="1172174" y="92583"/>
                      <a:pt x="1193038" y="179669"/>
                    </a:cubicBezTo>
                    <a:cubicBezTo>
                      <a:pt x="1213902" y="266755"/>
                      <a:pt x="1221159" y="439112"/>
                      <a:pt x="1203923" y="522569"/>
                    </a:cubicBezTo>
                    <a:cubicBezTo>
                      <a:pt x="1186687" y="606026"/>
                      <a:pt x="1134980" y="654105"/>
                      <a:pt x="1089623" y="680412"/>
                    </a:cubicBezTo>
                    <a:cubicBezTo>
                      <a:pt x="1044266" y="706719"/>
                      <a:pt x="965344" y="694019"/>
                      <a:pt x="931780" y="680412"/>
                    </a:cubicBezTo>
                    <a:cubicBezTo>
                      <a:pt x="898216" y="666805"/>
                      <a:pt x="911824" y="613283"/>
                      <a:pt x="888238" y="598769"/>
                    </a:cubicBezTo>
                    <a:cubicBezTo>
                      <a:pt x="864652" y="584255"/>
                      <a:pt x="871002" y="586976"/>
                      <a:pt x="790266" y="593326"/>
                    </a:cubicBezTo>
                    <a:cubicBezTo>
                      <a:pt x="709530" y="599676"/>
                      <a:pt x="519937" y="604212"/>
                      <a:pt x="403823" y="636869"/>
                    </a:cubicBezTo>
                    <a:cubicBezTo>
                      <a:pt x="287709" y="669526"/>
                      <a:pt x="160708" y="738469"/>
                      <a:pt x="93580" y="789269"/>
                    </a:cubicBezTo>
                    <a:cubicBezTo>
                      <a:pt x="26451" y="840069"/>
                      <a:pt x="3773" y="893590"/>
                      <a:pt x="1052" y="941669"/>
                    </a:cubicBezTo>
                    <a:cubicBezTo>
                      <a:pt x="-1669" y="989748"/>
                      <a:pt x="-5298" y="1040548"/>
                      <a:pt x="77252" y="1077741"/>
                    </a:cubicBezTo>
                    <a:cubicBezTo>
                      <a:pt x="159802" y="1114934"/>
                      <a:pt x="336695" y="1153940"/>
                      <a:pt x="496352" y="1164826"/>
                    </a:cubicBezTo>
                    <a:cubicBezTo>
                      <a:pt x="656009" y="1175712"/>
                      <a:pt x="910917" y="1177526"/>
                      <a:pt x="1035195" y="1143055"/>
                    </a:cubicBezTo>
                    <a:cubicBezTo>
                      <a:pt x="1159473" y="1108584"/>
                      <a:pt x="1225695" y="1024220"/>
                      <a:pt x="1242023" y="957998"/>
                    </a:cubicBezTo>
                    <a:cubicBezTo>
                      <a:pt x="1258352" y="891777"/>
                      <a:pt x="1195759" y="818751"/>
                      <a:pt x="1133166" y="745726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  <a:effectLst>
                <a:glow rad="101600">
                  <a:srgbClr val="7030A0">
                    <a:alpha val="6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0" name="Picture 19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13A677F7-2A19-4DA7-A7D2-71E0763E8B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36" t="54109" r="-4236" b="-6264"/>
              <a:stretch/>
            </p:blipFill>
            <p:spPr>
              <a:xfrm>
                <a:off x="7764228" y="4016828"/>
                <a:ext cx="3598001" cy="1268975"/>
              </a:xfrm>
              <a:prstGeom prst="rect">
                <a:avLst/>
              </a:prstGeom>
            </p:spPr>
          </p:pic>
          <p:pic>
            <p:nvPicPr>
              <p:cNvPr id="21" name="Picture 20" descr="A picture containing diagram&#10;&#10;Description automatically generated">
                <a:extLst>
                  <a:ext uri="{FF2B5EF4-FFF2-40B4-BE49-F238E27FC236}">
                    <a16:creationId xmlns:a16="http://schemas.microsoft.com/office/drawing/2014/main" id="{A68BBBE5-FDFE-4E9C-B745-A669CE3443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956" r="839" b="49471"/>
              <a:stretch/>
            </p:blipFill>
            <p:spPr>
              <a:xfrm>
                <a:off x="9943405" y="2700330"/>
                <a:ext cx="1244651" cy="122941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329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Chart&#10;&#10;Description automatically generated with low confidence">
            <a:extLst>
              <a:ext uri="{FF2B5EF4-FFF2-40B4-BE49-F238E27FC236}">
                <a16:creationId xmlns:a16="http://schemas.microsoft.com/office/drawing/2014/main" id="{CF7B4ACE-DA0D-4A75-B825-B8B2283A49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857" y="3029541"/>
            <a:ext cx="3691260" cy="22941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Nielsen equivalent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  <a:blipFill>
                <a:blip r:embed="rId4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F7AE2-58BE-4DB1-9D75-0E6FE1AFD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28" y="2700330"/>
            <a:ext cx="3598001" cy="24330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E8326-CC45-4333-B17B-A1E489D7B9D8}"/>
              </a:ext>
            </a:extLst>
          </p:cNvPr>
          <p:cNvCxnSpPr>
            <a:cxnSpLocks/>
          </p:cNvCxnSpPr>
          <p:nvPr/>
        </p:nvCxnSpPr>
        <p:spPr>
          <a:xfrm>
            <a:off x="5701511" y="3957606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/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1169B1E-2547-46EC-822A-19E3E36AFD32}"/>
              </a:ext>
            </a:extLst>
          </p:cNvPr>
          <p:cNvSpPr/>
          <p:nvPr/>
        </p:nvSpPr>
        <p:spPr>
          <a:xfrm>
            <a:off x="2155371" y="3901335"/>
            <a:ext cx="1028939" cy="833951"/>
          </a:xfrm>
          <a:custGeom>
            <a:avLst/>
            <a:gdLst>
              <a:gd name="connsiteX0" fmla="*/ 0 w 1028939"/>
              <a:gd name="connsiteY0" fmla="*/ 322322 h 833951"/>
              <a:gd name="connsiteX1" fmla="*/ 206829 w 1028939"/>
              <a:gd name="connsiteY1" fmla="*/ 442065 h 833951"/>
              <a:gd name="connsiteX2" fmla="*/ 517072 w 1028939"/>
              <a:gd name="connsiteY2" fmla="*/ 420294 h 833951"/>
              <a:gd name="connsiteX3" fmla="*/ 843643 w 1028939"/>
              <a:gd name="connsiteY3" fmla="*/ 278779 h 833951"/>
              <a:gd name="connsiteX4" fmla="*/ 1012372 w 1028939"/>
              <a:gd name="connsiteY4" fmla="*/ 33851 h 833951"/>
              <a:gd name="connsiteX5" fmla="*/ 1023258 w 1028939"/>
              <a:gd name="connsiteY5" fmla="*/ 22965 h 833951"/>
              <a:gd name="connsiteX6" fmla="*/ 1017815 w 1028939"/>
              <a:gd name="connsiteY6" fmla="*/ 229794 h 833951"/>
              <a:gd name="connsiteX7" fmla="*/ 1006929 w 1028939"/>
              <a:gd name="connsiteY7" fmla="*/ 833951 h 83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8939" h="833951">
                <a:moveTo>
                  <a:pt x="0" y="322322"/>
                </a:moveTo>
                <a:cubicBezTo>
                  <a:pt x="60325" y="374029"/>
                  <a:pt x="120650" y="425736"/>
                  <a:pt x="206829" y="442065"/>
                </a:cubicBezTo>
                <a:cubicBezTo>
                  <a:pt x="293008" y="458394"/>
                  <a:pt x="410936" y="447508"/>
                  <a:pt x="517072" y="420294"/>
                </a:cubicBezTo>
                <a:cubicBezTo>
                  <a:pt x="623208" y="393080"/>
                  <a:pt x="761093" y="343186"/>
                  <a:pt x="843643" y="278779"/>
                </a:cubicBezTo>
                <a:cubicBezTo>
                  <a:pt x="926193" y="214372"/>
                  <a:pt x="982436" y="76487"/>
                  <a:pt x="1012372" y="33851"/>
                </a:cubicBezTo>
                <a:cubicBezTo>
                  <a:pt x="1042308" y="-8785"/>
                  <a:pt x="1022351" y="-9692"/>
                  <a:pt x="1023258" y="22965"/>
                </a:cubicBezTo>
                <a:cubicBezTo>
                  <a:pt x="1024165" y="55622"/>
                  <a:pt x="1020537" y="94630"/>
                  <a:pt x="1017815" y="229794"/>
                </a:cubicBezTo>
                <a:cubicBezTo>
                  <a:pt x="1015093" y="364958"/>
                  <a:pt x="1011011" y="599454"/>
                  <a:pt x="1006929" y="833951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8A0CD42-2B81-4406-BED4-D8945D610F7D}"/>
              </a:ext>
            </a:extLst>
          </p:cNvPr>
          <p:cNvSpPr txBox="1">
            <a:spLocks/>
          </p:cNvSpPr>
          <p:nvPr/>
        </p:nvSpPr>
        <p:spPr>
          <a:xfrm>
            <a:off x="885682" y="5133404"/>
            <a:ext cx="4072761" cy="577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Now a fold is possible</a:t>
            </a:r>
          </a:p>
        </p:txBody>
      </p:sp>
    </p:spTree>
    <p:extLst>
      <p:ext uri="{BB962C8B-B14F-4D97-AF65-F5344CB8AC3E}">
        <p14:creationId xmlns:p14="http://schemas.microsoft.com/office/powerpoint/2010/main" val="387974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Nielsen equivalent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  <a:blipFill>
                <a:blip r:embed="rId3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F7AE2-58BE-4DB1-9D75-0E6FE1AF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28" y="2700330"/>
            <a:ext cx="3598001" cy="24330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E8326-CC45-4333-B17B-A1E489D7B9D8}"/>
              </a:ext>
            </a:extLst>
          </p:cNvPr>
          <p:cNvCxnSpPr>
            <a:cxnSpLocks/>
          </p:cNvCxnSpPr>
          <p:nvPr/>
        </p:nvCxnSpPr>
        <p:spPr>
          <a:xfrm>
            <a:off x="5701511" y="3957606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/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 descr="Shape&#10;&#10;Description automatically generated">
            <a:extLst>
              <a:ext uri="{FF2B5EF4-FFF2-40B4-BE49-F238E27FC236}">
                <a16:creationId xmlns:a16="http://schemas.microsoft.com/office/drawing/2014/main" id="{B5A6D9BD-3E70-4603-956F-97569819046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21" y="3103111"/>
            <a:ext cx="3529493" cy="217652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B37A95-4F37-4763-AFB8-3D801C6609FE}"/>
              </a:ext>
            </a:extLst>
          </p:cNvPr>
          <p:cNvSpPr/>
          <p:nvPr/>
        </p:nvSpPr>
        <p:spPr>
          <a:xfrm>
            <a:off x="1997529" y="4283529"/>
            <a:ext cx="1943100" cy="684482"/>
          </a:xfrm>
          <a:custGeom>
            <a:avLst/>
            <a:gdLst>
              <a:gd name="connsiteX0" fmla="*/ 0 w 1943100"/>
              <a:gd name="connsiteY0" fmla="*/ 0 h 684482"/>
              <a:gd name="connsiteX1" fmla="*/ 97971 w 1943100"/>
              <a:gd name="connsiteY1" fmla="*/ 277585 h 684482"/>
              <a:gd name="connsiteX2" fmla="*/ 435428 w 1943100"/>
              <a:gd name="connsiteY2" fmla="*/ 604157 h 684482"/>
              <a:gd name="connsiteX3" fmla="*/ 1006928 w 1943100"/>
              <a:gd name="connsiteY3" fmla="*/ 680357 h 684482"/>
              <a:gd name="connsiteX4" fmla="*/ 1496785 w 1943100"/>
              <a:gd name="connsiteY4" fmla="*/ 674914 h 684482"/>
              <a:gd name="connsiteX5" fmla="*/ 1943100 w 1943100"/>
              <a:gd name="connsiteY5" fmla="*/ 669471 h 68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3100" h="684482">
                <a:moveTo>
                  <a:pt x="0" y="0"/>
                </a:moveTo>
                <a:cubicBezTo>
                  <a:pt x="12700" y="88446"/>
                  <a:pt x="25400" y="176892"/>
                  <a:pt x="97971" y="277585"/>
                </a:cubicBezTo>
                <a:cubicBezTo>
                  <a:pt x="170542" y="378278"/>
                  <a:pt x="283935" y="537028"/>
                  <a:pt x="435428" y="604157"/>
                </a:cubicBezTo>
                <a:cubicBezTo>
                  <a:pt x="586921" y="671286"/>
                  <a:pt x="830035" y="668564"/>
                  <a:pt x="1006928" y="680357"/>
                </a:cubicBezTo>
                <a:cubicBezTo>
                  <a:pt x="1183821" y="692150"/>
                  <a:pt x="1496785" y="674914"/>
                  <a:pt x="1496785" y="674914"/>
                </a:cubicBezTo>
                <a:lnTo>
                  <a:pt x="1943100" y="669471"/>
                </a:lnTo>
              </a:path>
            </a:pathLst>
          </a:custGeom>
          <a:noFill/>
          <a:ln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72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7ECF-D23A-4395-B282-38473576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generators and free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2FB34-794C-4AF5-B8CE-CF0B6EB46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be a finitely generated group throughout.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 subset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i="1" dirty="0"/>
                  <a:t>generates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if and only the homomorphism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is surjective.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 surjective homomorphism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is called a </a:t>
                </a:r>
                <a:r>
                  <a:rPr lang="en-GB" i="1" dirty="0"/>
                  <a:t>marking</a:t>
                </a:r>
                <a:r>
                  <a:rPr lang="en-GB" dirty="0"/>
                  <a:t>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, markings are in one-to-one correspondence with finite generating sets of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2FB34-794C-4AF5-B8CE-CF0B6EB46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Nielsen equivalent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  <a:blipFill>
                <a:blip r:embed="rId3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F7AE2-58BE-4DB1-9D75-0E6FE1AF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28" y="2700330"/>
            <a:ext cx="3598001" cy="24330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E8326-CC45-4333-B17B-A1E489D7B9D8}"/>
              </a:ext>
            </a:extLst>
          </p:cNvPr>
          <p:cNvCxnSpPr>
            <a:cxnSpLocks/>
          </p:cNvCxnSpPr>
          <p:nvPr/>
        </p:nvCxnSpPr>
        <p:spPr>
          <a:xfrm>
            <a:off x="5701511" y="3957606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/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3A98D68C-F241-4CFA-853B-E99AB6FAD99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851" y="3209742"/>
            <a:ext cx="2926537" cy="232358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6BBE25-EFB4-40C6-A18B-C407410E9685}"/>
              </a:ext>
            </a:extLst>
          </p:cNvPr>
          <p:cNvSpPr/>
          <p:nvPr/>
        </p:nvSpPr>
        <p:spPr>
          <a:xfrm>
            <a:off x="2609829" y="3663043"/>
            <a:ext cx="2506457" cy="1714833"/>
          </a:xfrm>
          <a:custGeom>
            <a:avLst/>
            <a:gdLst>
              <a:gd name="connsiteX0" fmla="*/ 487157 w 2506457"/>
              <a:gd name="connsiteY0" fmla="*/ 0 h 1714833"/>
              <a:gd name="connsiteX1" fmla="*/ 204128 w 2506457"/>
              <a:gd name="connsiteY1" fmla="*/ 304800 h 1714833"/>
              <a:gd name="connsiteX2" fmla="*/ 35400 w 2506457"/>
              <a:gd name="connsiteY2" fmla="*/ 636814 h 1714833"/>
              <a:gd name="connsiteX3" fmla="*/ 29957 w 2506457"/>
              <a:gd name="connsiteY3" fmla="*/ 1224643 h 1714833"/>
              <a:gd name="connsiteX4" fmla="*/ 361971 w 2506457"/>
              <a:gd name="connsiteY4" fmla="*/ 1611086 h 1714833"/>
              <a:gd name="connsiteX5" fmla="*/ 895371 w 2506457"/>
              <a:gd name="connsiteY5" fmla="*/ 1714500 h 1714833"/>
              <a:gd name="connsiteX6" fmla="*/ 1325357 w 2506457"/>
              <a:gd name="connsiteY6" fmla="*/ 1589314 h 1714833"/>
              <a:gd name="connsiteX7" fmla="*/ 1477757 w 2506457"/>
              <a:gd name="connsiteY7" fmla="*/ 1317171 h 1714833"/>
              <a:gd name="connsiteX8" fmla="*/ 1586614 w 2506457"/>
              <a:gd name="connsiteY8" fmla="*/ 1317171 h 1714833"/>
              <a:gd name="connsiteX9" fmla="*/ 1907742 w 2506457"/>
              <a:gd name="connsiteY9" fmla="*/ 1349828 h 1714833"/>
              <a:gd name="connsiteX10" fmla="*/ 2266971 w 2506457"/>
              <a:gd name="connsiteY10" fmla="*/ 1251857 h 1714833"/>
              <a:gd name="connsiteX11" fmla="*/ 2506457 w 2506457"/>
              <a:gd name="connsiteY11" fmla="*/ 1034143 h 1714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6457" h="1714833">
                <a:moveTo>
                  <a:pt x="487157" y="0"/>
                </a:moveTo>
                <a:cubicBezTo>
                  <a:pt x="383289" y="99332"/>
                  <a:pt x="279421" y="198664"/>
                  <a:pt x="204128" y="304800"/>
                </a:cubicBezTo>
                <a:cubicBezTo>
                  <a:pt x="128835" y="410936"/>
                  <a:pt x="64428" y="483507"/>
                  <a:pt x="35400" y="636814"/>
                </a:cubicBezTo>
                <a:cubicBezTo>
                  <a:pt x="6372" y="790121"/>
                  <a:pt x="-24472" y="1062264"/>
                  <a:pt x="29957" y="1224643"/>
                </a:cubicBezTo>
                <a:cubicBezTo>
                  <a:pt x="84385" y="1387022"/>
                  <a:pt x="217735" y="1529443"/>
                  <a:pt x="361971" y="1611086"/>
                </a:cubicBezTo>
                <a:cubicBezTo>
                  <a:pt x="506207" y="1692729"/>
                  <a:pt x="734807" y="1718129"/>
                  <a:pt x="895371" y="1714500"/>
                </a:cubicBezTo>
                <a:cubicBezTo>
                  <a:pt x="1055935" y="1710871"/>
                  <a:pt x="1228293" y="1655535"/>
                  <a:pt x="1325357" y="1589314"/>
                </a:cubicBezTo>
                <a:cubicBezTo>
                  <a:pt x="1422421" y="1523093"/>
                  <a:pt x="1434214" y="1362528"/>
                  <a:pt x="1477757" y="1317171"/>
                </a:cubicBezTo>
                <a:cubicBezTo>
                  <a:pt x="1521300" y="1271814"/>
                  <a:pt x="1514950" y="1311728"/>
                  <a:pt x="1586614" y="1317171"/>
                </a:cubicBezTo>
                <a:cubicBezTo>
                  <a:pt x="1658278" y="1322614"/>
                  <a:pt x="1794349" y="1360714"/>
                  <a:pt x="1907742" y="1349828"/>
                </a:cubicBezTo>
                <a:cubicBezTo>
                  <a:pt x="2021135" y="1338942"/>
                  <a:pt x="2167185" y="1304471"/>
                  <a:pt x="2266971" y="1251857"/>
                </a:cubicBezTo>
                <a:cubicBezTo>
                  <a:pt x="2366757" y="1199243"/>
                  <a:pt x="2436607" y="1116693"/>
                  <a:pt x="2506457" y="1034143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8174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Nielsen equivalent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  <a:blipFill>
                <a:blip r:embed="rId3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F7AE2-58BE-4DB1-9D75-0E6FE1AF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28" y="2700330"/>
            <a:ext cx="3598001" cy="24330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E8326-CC45-4333-B17B-A1E489D7B9D8}"/>
              </a:ext>
            </a:extLst>
          </p:cNvPr>
          <p:cNvCxnSpPr>
            <a:cxnSpLocks/>
          </p:cNvCxnSpPr>
          <p:nvPr/>
        </p:nvCxnSpPr>
        <p:spPr>
          <a:xfrm>
            <a:off x="5701511" y="3957606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/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 descr="Shape, arrow&#10;&#10;Description automatically generated">
            <a:extLst>
              <a:ext uri="{FF2B5EF4-FFF2-40B4-BE49-F238E27FC236}">
                <a16:creationId xmlns:a16="http://schemas.microsoft.com/office/drawing/2014/main" id="{6FA535CF-AF76-494F-AC2B-27C84AFB1F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183" y="2509900"/>
            <a:ext cx="2044165" cy="30736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01CEE50-A9AB-420D-AFBC-0F46C27927C6}"/>
              </a:ext>
            </a:extLst>
          </p:cNvPr>
          <p:cNvSpPr/>
          <p:nvPr/>
        </p:nvSpPr>
        <p:spPr>
          <a:xfrm>
            <a:off x="2723419" y="2732314"/>
            <a:ext cx="458570" cy="2002972"/>
          </a:xfrm>
          <a:custGeom>
            <a:avLst/>
            <a:gdLst>
              <a:gd name="connsiteX0" fmla="*/ 36110 w 458570"/>
              <a:gd name="connsiteY0" fmla="*/ 0 h 2002972"/>
              <a:gd name="connsiteX1" fmla="*/ 8895 w 458570"/>
              <a:gd name="connsiteY1" fmla="*/ 342900 h 2002972"/>
              <a:gd name="connsiteX2" fmla="*/ 172181 w 458570"/>
              <a:gd name="connsiteY2" fmla="*/ 762000 h 2002972"/>
              <a:gd name="connsiteX3" fmla="*/ 389895 w 458570"/>
              <a:gd name="connsiteY3" fmla="*/ 1034143 h 2002972"/>
              <a:gd name="connsiteX4" fmla="*/ 455210 w 458570"/>
              <a:gd name="connsiteY4" fmla="*/ 1132115 h 2002972"/>
              <a:gd name="connsiteX5" fmla="*/ 449767 w 458570"/>
              <a:gd name="connsiteY5" fmla="*/ 1589315 h 2002972"/>
              <a:gd name="connsiteX6" fmla="*/ 455210 w 458570"/>
              <a:gd name="connsiteY6" fmla="*/ 2002972 h 2002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570" h="2002972">
                <a:moveTo>
                  <a:pt x="36110" y="0"/>
                </a:moveTo>
                <a:cubicBezTo>
                  <a:pt x="11163" y="107950"/>
                  <a:pt x="-13783" y="215900"/>
                  <a:pt x="8895" y="342900"/>
                </a:cubicBezTo>
                <a:cubicBezTo>
                  <a:pt x="31573" y="469900"/>
                  <a:pt x="108681" y="646793"/>
                  <a:pt x="172181" y="762000"/>
                </a:cubicBezTo>
                <a:cubicBezTo>
                  <a:pt x="235681" y="877207"/>
                  <a:pt x="342724" y="972457"/>
                  <a:pt x="389895" y="1034143"/>
                </a:cubicBezTo>
                <a:cubicBezTo>
                  <a:pt x="437066" y="1095829"/>
                  <a:pt x="445231" y="1039586"/>
                  <a:pt x="455210" y="1132115"/>
                </a:cubicBezTo>
                <a:cubicBezTo>
                  <a:pt x="465189" y="1224644"/>
                  <a:pt x="449767" y="1444172"/>
                  <a:pt x="449767" y="1589315"/>
                </a:cubicBezTo>
                <a:cubicBezTo>
                  <a:pt x="449767" y="1734458"/>
                  <a:pt x="452488" y="1868715"/>
                  <a:pt x="455210" y="2002972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433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Nielsen equivalent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  <a:blipFill>
                <a:blip r:embed="rId3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F7AE2-58BE-4DB1-9D75-0E6FE1AF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28" y="2700330"/>
            <a:ext cx="3598001" cy="24330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E8326-CC45-4333-B17B-A1E489D7B9D8}"/>
              </a:ext>
            </a:extLst>
          </p:cNvPr>
          <p:cNvCxnSpPr>
            <a:cxnSpLocks/>
          </p:cNvCxnSpPr>
          <p:nvPr/>
        </p:nvCxnSpPr>
        <p:spPr>
          <a:xfrm>
            <a:off x="5701511" y="3957606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/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 descr="Shape&#10;&#10;Description automatically generated">
            <a:extLst>
              <a:ext uri="{FF2B5EF4-FFF2-40B4-BE49-F238E27FC236}">
                <a16:creationId xmlns:a16="http://schemas.microsoft.com/office/drawing/2014/main" id="{2D1D81ED-54DD-4195-BFEE-16920B98D06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942" y="3527875"/>
            <a:ext cx="2000044" cy="2014752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C008E90-412F-4D76-A37D-0CFA3D3B44DC}"/>
              </a:ext>
            </a:extLst>
          </p:cNvPr>
          <p:cNvSpPr/>
          <p:nvPr/>
        </p:nvSpPr>
        <p:spPr>
          <a:xfrm>
            <a:off x="2905715" y="3722914"/>
            <a:ext cx="1029471" cy="1229576"/>
          </a:xfrm>
          <a:custGeom>
            <a:avLst/>
            <a:gdLst>
              <a:gd name="connsiteX0" fmla="*/ 169499 w 1029471"/>
              <a:gd name="connsiteY0" fmla="*/ 0 h 1229576"/>
              <a:gd name="connsiteX1" fmla="*/ 44314 w 1029471"/>
              <a:gd name="connsiteY1" fmla="*/ 326572 h 1229576"/>
              <a:gd name="connsiteX2" fmla="*/ 11656 w 1029471"/>
              <a:gd name="connsiteY2" fmla="*/ 713015 h 1229576"/>
              <a:gd name="connsiteX3" fmla="*/ 229371 w 1029471"/>
              <a:gd name="connsiteY3" fmla="*/ 1132115 h 1229576"/>
              <a:gd name="connsiteX4" fmla="*/ 387214 w 1029471"/>
              <a:gd name="connsiteY4" fmla="*/ 1219200 h 1229576"/>
              <a:gd name="connsiteX5" fmla="*/ 1029471 w 1029471"/>
              <a:gd name="connsiteY5" fmla="*/ 1224643 h 1229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9471" h="1229576">
                <a:moveTo>
                  <a:pt x="169499" y="0"/>
                </a:moveTo>
                <a:cubicBezTo>
                  <a:pt x="120060" y="103868"/>
                  <a:pt x="70621" y="207736"/>
                  <a:pt x="44314" y="326572"/>
                </a:cubicBezTo>
                <a:cubicBezTo>
                  <a:pt x="18007" y="445408"/>
                  <a:pt x="-19187" y="578758"/>
                  <a:pt x="11656" y="713015"/>
                </a:cubicBezTo>
                <a:cubicBezTo>
                  <a:pt x="42499" y="847272"/>
                  <a:pt x="166778" y="1047751"/>
                  <a:pt x="229371" y="1132115"/>
                </a:cubicBezTo>
                <a:cubicBezTo>
                  <a:pt x="291964" y="1216479"/>
                  <a:pt x="253864" y="1203779"/>
                  <a:pt x="387214" y="1219200"/>
                </a:cubicBezTo>
                <a:cubicBezTo>
                  <a:pt x="520564" y="1234621"/>
                  <a:pt x="775017" y="1229632"/>
                  <a:pt x="1029471" y="1224643"/>
                </a:cubicBezTo>
              </a:path>
            </a:pathLst>
          </a:custGeom>
          <a:noFill/>
          <a:ln>
            <a:solidFill>
              <a:srgbClr val="00B0F0"/>
            </a:solidFill>
          </a:ln>
          <a:effectLst>
            <a:glow rad="101600">
              <a:srgbClr val="00B0F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12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Nielsen equivalent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  <a:blipFill>
                <a:blip r:embed="rId3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F7AE2-58BE-4DB1-9D75-0E6FE1AF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28" y="2700330"/>
            <a:ext cx="3598001" cy="24330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E8326-CC45-4333-B17B-A1E489D7B9D8}"/>
              </a:ext>
            </a:extLst>
          </p:cNvPr>
          <p:cNvCxnSpPr>
            <a:cxnSpLocks/>
          </p:cNvCxnSpPr>
          <p:nvPr/>
        </p:nvCxnSpPr>
        <p:spPr>
          <a:xfrm>
            <a:off x="5701511" y="3957606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/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4FA701A-34C3-4C6B-958B-FF46BCC42D3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57" y="2371046"/>
            <a:ext cx="1735333" cy="2750062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4DC6CEA-71B0-4F0A-9D13-FB84E5209B1B}"/>
              </a:ext>
            </a:extLst>
          </p:cNvPr>
          <p:cNvSpPr/>
          <p:nvPr/>
        </p:nvSpPr>
        <p:spPr>
          <a:xfrm>
            <a:off x="2394440" y="2607129"/>
            <a:ext cx="784189" cy="1540056"/>
          </a:xfrm>
          <a:custGeom>
            <a:avLst/>
            <a:gdLst>
              <a:gd name="connsiteX0" fmla="*/ 675331 w 784189"/>
              <a:gd name="connsiteY0" fmla="*/ 0 h 1540056"/>
              <a:gd name="connsiteX1" fmla="*/ 495717 w 784189"/>
              <a:gd name="connsiteY1" fmla="*/ 337457 h 1540056"/>
              <a:gd name="connsiteX2" fmla="*/ 479389 w 784189"/>
              <a:gd name="connsiteY2" fmla="*/ 734785 h 1540056"/>
              <a:gd name="connsiteX3" fmla="*/ 571917 w 784189"/>
              <a:gd name="connsiteY3" fmla="*/ 941614 h 1540056"/>
              <a:gd name="connsiteX4" fmla="*/ 468503 w 784189"/>
              <a:gd name="connsiteY4" fmla="*/ 930728 h 1540056"/>
              <a:gd name="connsiteX5" fmla="*/ 114717 w 784189"/>
              <a:gd name="connsiteY5" fmla="*/ 968828 h 1540056"/>
              <a:gd name="connsiteX6" fmla="*/ 417 w 784189"/>
              <a:gd name="connsiteY6" fmla="*/ 1197428 h 1540056"/>
              <a:gd name="connsiteX7" fmla="*/ 87503 w 784189"/>
              <a:gd name="connsiteY7" fmla="*/ 1464128 h 1540056"/>
              <a:gd name="connsiteX8" fmla="*/ 354203 w 784189"/>
              <a:gd name="connsiteY8" fmla="*/ 1529442 h 1540056"/>
              <a:gd name="connsiteX9" fmla="*/ 784189 w 784189"/>
              <a:gd name="connsiteY9" fmla="*/ 1279071 h 154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4189" h="1540056">
                <a:moveTo>
                  <a:pt x="675331" y="0"/>
                </a:moveTo>
                <a:cubicBezTo>
                  <a:pt x="601852" y="107496"/>
                  <a:pt x="528374" y="214993"/>
                  <a:pt x="495717" y="337457"/>
                </a:cubicBezTo>
                <a:cubicBezTo>
                  <a:pt x="463060" y="459921"/>
                  <a:pt x="466689" y="634092"/>
                  <a:pt x="479389" y="734785"/>
                </a:cubicBezTo>
                <a:cubicBezTo>
                  <a:pt x="492089" y="835478"/>
                  <a:pt x="573731" y="908957"/>
                  <a:pt x="571917" y="941614"/>
                </a:cubicBezTo>
                <a:cubicBezTo>
                  <a:pt x="570103" y="974271"/>
                  <a:pt x="544703" y="926192"/>
                  <a:pt x="468503" y="930728"/>
                </a:cubicBezTo>
                <a:cubicBezTo>
                  <a:pt x="392303" y="935264"/>
                  <a:pt x="192731" y="924378"/>
                  <a:pt x="114717" y="968828"/>
                </a:cubicBezTo>
                <a:cubicBezTo>
                  <a:pt x="36703" y="1013278"/>
                  <a:pt x="4953" y="1114878"/>
                  <a:pt x="417" y="1197428"/>
                </a:cubicBezTo>
                <a:cubicBezTo>
                  <a:pt x="-4119" y="1279978"/>
                  <a:pt x="28539" y="1408792"/>
                  <a:pt x="87503" y="1464128"/>
                </a:cubicBezTo>
                <a:cubicBezTo>
                  <a:pt x="146467" y="1519464"/>
                  <a:pt x="238089" y="1560285"/>
                  <a:pt x="354203" y="1529442"/>
                </a:cubicBezTo>
                <a:cubicBezTo>
                  <a:pt x="470317" y="1498599"/>
                  <a:pt x="627253" y="1388835"/>
                  <a:pt x="784189" y="1279071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081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Nielsen equivalent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  <a:blipFill>
                <a:blip r:embed="rId3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F7AE2-58BE-4DB1-9D75-0E6FE1AF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28" y="2700330"/>
            <a:ext cx="3598001" cy="243307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43B9ACE-F8B2-44D9-8A14-0FF01546E8B3}"/>
              </a:ext>
            </a:extLst>
          </p:cNvPr>
          <p:cNvGrpSpPr/>
          <p:nvPr/>
        </p:nvGrpSpPr>
        <p:grpSpPr>
          <a:xfrm>
            <a:off x="5701511" y="3434386"/>
            <a:ext cx="2025143" cy="523220"/>
            <a:chOff x="5701511" y="3434386"/>
            <a:chExt cx="2025143" cy="52322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FAE8326-CC45-4333-B17B-A1E489D7B9D8}"/>
                </a:ext>
              </a:extLst>
            </p:cNvPr>
            <p:cNvCxnSpPr>
              <a:cxnSpLocks/>
            </p:cNvCxnSpPr>
            <p:nvPr/>
          </p:nvCxnSpPr>
          <p:spPr>
            <a:xfrm>
              <a:off x="5701511" y="3957606"/>
              <a:ext cx="2025143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7E4B821-CEEE-4237-99B8-B4B953A4F92A}"/>
                    </a:ext>
                  </a:extLst>
                </p:cNvPr>
                <p:cNvSpPr txBox="1"/>
                <p:nvPr/>
              </p:nvSpPr>
              <p:spPr>
                <a:xfrm>
                  <a:off x="6453073" y="3434386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7E4B821-CEEE-4237-99B8-B4B953A4F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073" y="3434386"/>
                  <a:ext cx="52459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 descr="Shape, circle&#10;&#10;Description automatically generated">
            <a:extLst>
              <a:ext uri="{FF2B5EF4-FFF2-40B4-BE49-F238E27FC236}">
                <a16:creationId xmlns:a16="http://schemas.microsoft.com/office/drawing/2014/main" id="{12C13C5F-2D4C-4E7B-8CE4-4F83D209F1D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57" y="2597082"/>
            <a:ext cx="2029459" cy="2573588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0757B33-FABF-4A6B-BDBE-E36DAE151D02}"/>
              </a:ext>
            </a:extLst>
          </p:cNvPr>
          <p:cNvSpPr/>
          <p:nvPr/>
        </p:nvSpPr>
        <p:spPr>
          <a:xfrm>
            <a:off x="2502257" y="2909727"/>
            <a:ext cx="878858" cy="1803787"/>
          </a:xfrm>
          <a:custGeom>
            <a:avLst/>
            <a:gdLst>
              <a:gd name="connsiteX0" fmla="*/ 741686 w 878858"/>
              <a:gd name="connsiteY0" fmla="*/ 1803787 h 1803787"/>
              <a:gd name="connsiteX1" fmla="*/ 861429 w 878858"/>
              <a:gd name="connsiteY1" fmla="*/ 1575187 h 1803787"/>
              <a:gd name="connsiteX2" fmla="*/ 861429 w 878858"/>
              <a:gd name="connsiteY2" fmla="*/ 1232287 h 1803787"/>
              <a:gd name="connsiteX3" fmla="*/ 703586 w 878858"/>
              <a:gd name="connsiteY3" fmla="*/ 916602 h 1803787"/>
              <a:gd name="connsiteX4" fmla="*/ 409672 w 878858"/>
              <a:gd name="connsiteY4" fmla="*/ 813187 h 1803787"/>
              <a:gd name="connsiteX5" fmla="*/ 93986 w 878858"/>
              <a:gd name="connsiteY5" fmla="*/ 611802 h 1803787"/>
              <a:gd name="connsiteX6" fmla="*/ 1457 w 878858"/>
              <a:gd name="connsiteY6" fmla="*/ 274344 h 1803787"/>
              <a:gd name="connsiteX7" fmla="*/ 148414 w 878858"/>
              <a:gd name="connsiteY7" fmla="*/ 34859 h 1803787"/>
              <a:gd name="connsiteX8" fmla="*/ 507643 w 878858"/>
              <a:gd name="connsiteY8" fmla="*/ 34859 h 1803787"/>
              <a:gd name="connsiteX9" fmla="*/ 714472 w 878858"/>
              <a:gd name="connsiteY9" fmla="*/ 350544 h 1803787"/>
              <a:gd name="connsiteX10" fmla="*/ 779786 w 878858"/>
              <a:gd name="connsiteY10" fmla="*/ 584587 h 1803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8858" h="1803787">
                <a:moveTo>
                  <a:pt x="741686" y="1803787"/>
                </a:moveTo>
                <a:cubicBezTo>
                  <a:pt x="791579" y="1737112"/>
                  <a:pt x="841472" y="1670437"/>
                  <a:pt x="861429" y="1575187"/>
                </a:cubicBezTo>
                <a:cubicBezTo>
                  <a:pt x="881386" y="1479937"/>
                  <a:pt x="887736" y="1342051"/>
                  <a:pt x="861429" y="1232287"/>
                </a:cubicBezTo>
                <a:cubicBezTo>
                  <a:pt x="835122" y="1122523"/>
                  <a:pt x="778879" y="986452"/>
                  <a:pt x="703586" y="916602"/>
                </a:cubicBezTo>
                <a:cubicBezTo>
                  <a:pt x="628293" y="846752"/>
                  <a:pt x="511272" y="863987"/>
                  <a:pt x="409672" y="813187"/>
                </a:cubicBezTo>
                <a:cubicBezTo>
                  <a:pt x="308072" y="762387"/>
                  <a:pt x="162022" y="701609"/>
                  <a:pt x="93986" y="611802"/>
                </a:cubicBezTo>
                <a:cubicBezTo>
                  <a:pt x="25950" y="521995"/>
                  <a:pt x="-7614" y="370501"/>
                  <a:pt x="1457" y="274344"/>
                </a:cubicBezTo>
                <a:cubicBezTo>
                  <a:pt x="10528" y="178187"/>
                  <a:pt x="64050" y="74773"/>
                  <a:pt x="148414" y="34859"/>
                </a:cubicBezTo>
                <a:cubicBezTo>
                  <a:pt x="232778" y="-5055"/>
                  <a:pt x="413300" y="-17755"/>
                  <a:pt x="507643" y="34859"/>
                </a:cubicBezTo>
                <a:cubicBezTo>
                  <a:pt x="601986" y="87473"/>
                  <a:pt x="669115" y="258923"/>
                  <a:pt x="714472" y="350544"/>
                </a:cubicBezTo>
                <a:cubicBezTo>
                  <a:pt x="759829" y="442165"/>
                  <a:pt x="769807" y="513376"/>
                  <a:pt x="779786" y="584587"/>
                </a:cubicBezTo>
              </a:path>
            </a:pathLst>
          </a:custGeom>
          <a:noFill/>
          <a:ln>
            <a:solidFill>
              <a:srgbClr val="FF0000"/>
            </a:solidFill>
          </a:ln>
          <a:effectLst>
            <a:glow rad="101600">
              <a:srgbClr val="FF0000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035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Example: squaring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EC7C371-64DE-472D-9967-C184BB53D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𝑎𝑏𝑎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Nielsen equivalent to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204168-3874-4635-A7D8-079748762A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70988"/>
              </a:xfrm>
              <a:blipFill>
                <a:blip r:embed="rId3"/>
                <a:stretch>
                  <a:fillRect l="-1217" t="-17021" b="-13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8D6F7AE2-58BE-4DB1-9D75-0E6FE1AFD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828" y="2700330"/>
            <a:ext cx="3598001" cy="24330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AE8326-CC45-4333-B17B-A1E489D7B9D8}"/>
              </a:ext>
            </a:extLst>
          </p:cNvPr>
          <p:cNvCxnSpPr>
            <a:cxnSpLocks/>
          </p:cNvCxnSpPr>
          <p:nvPr/>
        </p:nvCxnSpPr>
        <p:spPr>
          <a:xfrm>
            <a:off x="5701511" y="3957606"/>
            <a:ext cx="202514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/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GB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4B821-CEEE-4237-99B8-B4B953A4F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073" y="3434386"/>
                <a:ext cx="524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 descr="A picture containing icon&#10;&#10;Description automatically generated">
            <a:extLst>
              <a:ext uri="{FF2B5EF4-FFF2-40B4-BE49-F238E27FC236}">
                <a16:creationId xmlns:a16="http://schemas.microsoft.com/office/drawing/2014/main" id="{818A8FB3-419D-463A-B4DE-3C58A4D0302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994" y="3034343"/>
            <a:ext cx="3455961" cy="2000045"/>
          </a:xfrm>
          <a:prstGeom prst="rect">
            <a:avLst/>
          </a:prstGeom>
        </p:spPr>
      </p:pic>
      <p:pic>
        <p:nvPicPr>
          <p:cNvPr id="8" name="Picture 7" descr="Shape, arrow&#10;&#10;Description automatically generated">
            <a:extLst>
              <a:ext uri="{FF2B5EF4-FFF2-40B4-BE49-F238E27FC236}">
                <a16:creationId xmlns:a16="http://schemas.microsoft.com/office/drawing/2014/main" id="{63E51D05-0A85-442F-A3C6-768FFFF401F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386" y="5133404"/>
            <a:ext cx="1972629" cy="15607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99DC34C-D305-4562-9BC5-C14EEBCB7433}"/>
              </a:ext>
            </a:extLst>
          </p:cNvPr>
          <p:cNvGrpSpPr/>
          <p:nvPr/>
        </p:nvGrpSpPr>
        <p:grpSpPr>
          <a:xfrm>
            <a:off x="3742082" y="4565573"/>
            <a:ext cx="2924188" cy="1236513"/>
            <a:chOff x="3742082" y="4565573"/>
            <a:chExt cx="2924188" cy="1236513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D6F35F-AFB7-4C4B-BA07-7EF4F8933CA3}"/>
                </a:ext>
              </a:extLst>
            </p:cNvPr>
            <p:cNvCxnSpPr>
              <a:cxnSpLocks/>
            </p:cNvCxnSpPr>
            <p:nvPr/>
          </p:nvCxnSpPr>
          <p:spPr>
            <a:xfrm>
              <a:off x="3742082" y="4893777"/>
              <a:ext cx="1689889" cy="908309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56E85-1C38-4D1F-A194-AC68E0C63AD8}"/>
                </a:ext>
              </a:extLst>
            </p:cNvPr>
            <p:cNvSpPr txBox="1"/>
            <p:nvPr/>
          </p:nvSpPr>
          <p:spPr>
            <a:xfrm>
              <a:off x="4400271" y="4565573"/>
              <a:ext cx="226599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060"/>
                  </a:solidFill>
                </a:rPr>
                <a:t>deformation retraction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A10101-6027-4D83-BF38-EE7B9C14E238}"/>
              </a:ext>
            </a:extLst>
          </p:cNvPr>
          <p:cNvGrpSpPr/>
          <p:nvPr/>
        </p:nvGrpSpPr>
        <p:grpSpPr>
          <a:xfrm>
            <a:off x="7024125" y="4991100"/>
            <a:ext cx="2891043" cy="863946"/>
            <a:chOff x="7024125" y="4991100"/>
            <a:chExt cx="2891043" cy="863946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C62E6D-D549-4966-A83B-BFDC6926F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4125" y="4991100"/>
              <a:ext cx="1717104" cy="863946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4D35B-9CF3-4A49-A031-5081EAE7170F}"/>
                </a:ext>
              </a:extLst>
            </p:cNvPr>
            <p:cNvSpPr txBox="1"/>
            <p:nvPr/>
          </p:nvSpPr>
          <p:spPr>
            <a:xfrm>
              <a:off x="7649169" y="5325032"/>
              <a:ext cx="2265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2060"/>
                  </a:solidFill>
                </a:rPr>
                <a:t>inclusion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97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5AF11D-E9E8-458E-9212-D996EC6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Grushko’s Theorem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FE34C-EF46-4FB6-B013-FBF116B67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911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7E4BB-071E-4CE5-A363-CFFAA4BF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Grushko’s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78D49A-9089-4487-9681-976586818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u="sng" dirty="0"/>
                  <a:t>Theorem:</a:t>
                </a:r>
                <a:r>
                  <a:rPr lang="en-GB" dirty="0"/>
                  <a:t> (1940)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be finitely generated groups, and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their free product. Then any generating set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is Nielsen equivalent to one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Grushko’s original proof was very combinatorial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 shall discuss Stallings’ proof which follows the general topological approach I’ve outlined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78D49A-9089-4487-9681-976586818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16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2C3AC10-87DE-4C52-816C-A90A01BE37E4}"/>
              </a:ext>
            </a:extLst>
          </p:cNvPr>
          <p:cNvGrpSpPr/>
          <p:nvPr/>
        </p:nvGrpSpPr>
        <p:grpSpPr>
          <a:xfrm>
            <a:off x="1778704" y="3252019"/>
            <a:ext cx="3752877" cy="3228999"/>
            <a:chOff x="1778704" y="3252019"/>
            <a:chExt cx="3752877" cy="3228999"/>
          </a:xfrm>
        </p:grpSpPr>
        <p:pic>
          <p:nvPicPr>
            <p:cNvPr id="9" name="Picture 8" descr="Shape, circle&#10;&#10;Description automatically generated">
              <a:extLst>
                <a:ext uri="{FF2B5EF4-FFF2-40B4-BE49-F238E27FC236}">
                  <a16:creationId xmlns:a16="http://schemas.microsoft.com/office/drawing/2014/main" id="{CBCBB6B4-53E7-453E-9340-18C4E53D3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704" y="3252019"/>
              <a:ext cx="3752877" cy="322899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5F0AEF-366A-4A1D-A360-4E6372CE34A7}"/>
                    </a:ext>
                  </a:extLst>
                </p:cNvPr>
                <p:cNvSpPr txBox="1"/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5F0AEF-366A-4A1D-A360-4E6372CE3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47DD3D8-3AD2-4899-8376-D787C615F7B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37" y="3187503"/>
            <a:ext cx="3857653" cy="32099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57E4BB-071E-4CE5-A363-CFFAA4BFC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Grushko’s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78D49A-9089-4487-9681-976586818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2639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u="sng" dirty="0"/>
                  <a:t>Theorem:</a:t>
                </a:r>
                <a:r>
                  <a:rPr lang="en-GB" dirty="0"/>
                  <a:t> (1940) Let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be finitely generated groups, and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their free product. Then any generating set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is Nielsen equivalent to one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A78D49A-9089-4487-9681-976586818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26394"/>
              </a:xfrm>
              <a:blipFill>
                <a:blip r:embed="rId5"/>
                <a:stretch>
                  <a:fillRect l="-1217" t="-6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730A329-5BBE-4EED-8AA4-83B92A6CF0B3}"/>
              </a:ext>
            </a:extLst>
          </p:cNvPr>
          <p:cNvGrpSpPr/>
          <p:nvPr/>
        </p:nvGrpSpPr>
        <p:grpSpPr>
          <a:xfrm>
            <a:off x="7125929" y="3242884"/>
            <a:ext cx="3205316" cy="3024621"/>
            <a:chOff x="7125929" y="3242884"/>
            <a:chExt cx="3205316" cy="3024621"/>
          </a:xfrm>
        </p:grpSpPr>
        <p:pic>
          <p:nvPicPr>
            <p:cNvPr id="3" name="Picture 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D473ABF-7713-45CF-9871-C9FDA64F8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929" y="3605982"/>
              <a:ext cx="3205316" cy="23075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D52CAC-FBE3-4DFD-807E-476FE18D2281}"/>
                    </a:ext>
                  </a:extLst>
                </p:cNvPr>
                <p:cNvSpPr txBox="1"/>
                <p:nvPr/>
              </p:nvSpPr>
              <p:spPr>
                <a:xfrm>
                  <a:off x="7588850" y="3242884"/>
                  <a:ext cx="243283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sub>
                        </m:sSub>
                        <m:r>
                          <a:rPr lang="en-GB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0D52CAC-FBE3-4DFD-807E-476FE18D2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850" y="3242884"/>
                  <a:ext cx="243283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9E50489-02FD-4004-BA15-666ACF7D5EBC}"/>
                    </a:ext>
                  </a:extLst>
                </p:cNvPr>
                <p:cNvSpPr txBox="1"/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9E50489-02FD-4004-BA15-666ACF7D5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D30A17-9A21-45FF-9DDF-D0B2978A86BE}"/>
                    </a:ext>
                  </a:extLst>
                </p:cNvPr>
                <p:cNvSpPr txBox="1"/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4D30A17-9A21-45FF-9DDF-D0B2978A8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5BBD79-849F-4BDC-A02E-26C8EBFB0381}"/>
              </a:ext>
            </a:extLst>
          </p:cNvPr>
          <p:cNvGrpSpPr/>
          <p:nvPr/>
        </p:nvGrpSpPr>
        <p:grpSpPr>
          <a:xfrm>
            <a:off x="5718408" y="4343298"/>
            <a:ext cx="1372807" cy="523220"/>
            <a:chOff x="6353847" y="3434386"/>
            <a:chExt cx="1372807" cy="52322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52B9529-12CE-4F6D-A76A-2DA4819D9206}"/>
                </a:ext>
              </a:extLst>
            </p:cNvPr>
            <p:cNvCxnSpPr>
              <a:cxnSpLocks/>
            </p:cNvCxnSpPr>
            <p:nvPr/>
          </p:nvCxnSpPr>
          <p:spPr>
            <a:xfrm>
              <a:off x="6353847" y="3957606"/>
              <a:ext cx="137280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FBCC97-BA8B-4C60-A2E2-1069DB772FDF}"/>
                    </a:ext>
                  </a:extLst>
                </p:cNvPr>
                <p:cNvSpPr txBox="1"/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FBCC97-BA8B-4C60-A2E2-1069DB772F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6FB2FEF-CFCF-4132-B626-EDCACB370FE5}"/>
              </a:ext>
            </a:extLst>
          </p:cNvPr>
          <p:cNvSpPr txBox="1"/>
          <p:nvPr/>
        </p:nvSpPr>
        <p:spPr>
          <a:xfrm>
            <a:off x="8805266" y="6427627"/>
            <a:ext cx="152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GB" sz="1600" dirty="0">
                <a:solidFill>
                  <a:srgbClr val="002060"/>
                </a:solidFill>
              </a:rPr>
              <a:t>this is a cartoon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F503DD-6030-4293-B9BB-1A672CD0D336}"/>
                  </a:ext>
                </a:extLst>
              </p:cNvPr>
              <p:cNvSpPr txBox="1"/>
              <p:nvPr/>
            </p:nvSpPr>
            <p:spPr>
              <a:xfrm>
                <a:off x="4174175" y="4998141"/>
                <a:ext cx="320531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sz="2800" dirty="0">
                    <a:solidFill>
                      <a:srgbClr val="002060"/>
                    </a:solidFill>
                  </a:rPr>
                  <a:t>We need to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002060"/>
                    </a:solidFill>
                  </a:rPr>
                  <a:t> so that it remains free,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sz="28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rgbClr val="002060"/>
                    </a:solidFill>
                  </a:rPr>
                  <a:t> are connected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F503DD-6030-4293-B9BB-1A672CD0D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175" y="4998141"/>
                <a:ext cx="3205316" cy="1815882"/>
              </a:xfrm>
              <a:prstGeom prst="rect">
                <a:avLst/>
              </a:prstGeom>
              <a:blipFill>
                <a:blip r:embed="rId11"/>
                <a:stretch>
                  <a:fillRect l="-3992" t="-3356" r="-3802" b="-8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50CBF85-7393-4D8F-8D19-3FD63E0726B7}"/>
              </a:ext>
            </a:extLst>
          </p:cNvPr>
          <p:cNvGrpSpPr/>
          <p:nvPr/>
        </p:nvGrpSpPr>
        <p:grpSpPr>
          <a:xfrm>
            <a:off x="2371242" y="3054925"/>
            <a:ext cx="1545516" cy="1059875"/>
            <a:chOff x="2371242" y="3054925"/>
            <a:chExt cx="1545516" cy="10598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E15BDB-369B-4304-B090-1D425B0E1E9A}"/>
                    </a:ext>
                  </a:extLst>
                </p:cNvPr>
                <p:cNvSpPr txBox="1"/>
                <p:nvPr/>
              </p:nvSpPr>
              <p:spPr>
                <a:xfrm>
                  <a:off x="2762211" y="3054925"/>
                  <a:ext cx="524593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E15BDB-369B-4304-B090-1D425B0E1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2211" y="3054925"/>
                  <a:ext cx="52459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984592-EF5C-4DF2-8FA4-030F16CF6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1242" y="3503572"/>
              <a:ext cx="426945" cy="26253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E0EF9B-CBC6-48C7-BAD2-B8664ACA438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53" y="3522415"/>
              <a:ext cx="181265" cy="59238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992F71B-9776-4BC4-8C78-9D4FDB1A56D1}"/>
                </a:ext>
              </a:extLst>
            </p:cNvPr>
            <p:cNvCxnSpPr>
              <a:cxnSpLocks/>
            </p:cNvCxnSpPr>
            <p:nvPr/>
          </p:nvCxnSpPr>
          <p:spPr>
            <a:xfrm>
              <a:off x="3212998" y="3522415"/>
              <a:ext cx="340571" cy="569138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E84DD9-E8F9-41C6-B985-C16E1DCCE554}"/>
                </a:ext>
              </a:extLst>
            </p:cNvPr>
            <p:cNvCxnSpPr/>
            <p:nvPr/>
          </p:nvCxnSpPr>
          <p:spPr>
            <a:xfrm>
              <a:off x="3237765" y="3429000"/>
              <a:ext cx="678993" cy="14914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89C1C9F-6FCF-4C3E-A5D5-E6E963A12824}"/>
              </a:ext>
            </a:extLst>
          </p:cNvPr>
          <p:cNvGrpSpPr/>
          <p:nvPr/>
        </p:nvGrpSpPr>
        <p:grpSpPr>
          <a:xfrm>
            <a:off x="959673" y="3894974"/>
            <a:ext cx="1832634" cy="821733"/>
            <a:chOff x="959673" y="3894974"/>
            <a:chExt cx="1832634" cy="8217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C2B7A84-A4A1-42A3-B9D8-A50AFF2C38F6}"/>
                    </a:ext>
                  </a:extLst>
                </p:cNvPr>
                <p:cNvSpPr txBox="1"/>
                <p:nvPr/>
              </p:nvSpPr>
              <p:spPr>
                <a:xfrm>
                  <a:off x="959673" y="3992908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C2B7A84-A4A1-42A3-B9D8-A50AFF2C3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673" y="3992908"/>
                  <a:ext cx="524593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B8CF07-0BE3-408E-9644-E4E10045CD3A}"/>
                </a:ext>
              </a:extLst>
            </p:cNvPr>
            <p:cNvGrpSpPr/>
            <p:nvPr/>
          </p:nvGrpSpPr>
          <p:grpSpPr>
            <a:xfrm>
              <a:off x="1345375" y="3894974"/>
              <a:ext cx="1446932" cy="821733"/>
              <a:chOff x="1345375" y="3894974"/>
              <a:chExt cx="1446932" cy="821733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30B5D1-D836-4BDC-983F-44697329FA95}"/>
                  </a:ext>
                </a:extLst>
              </p:cNvPr>
              <p:cNvCxnSpPr/>
              <p:nvPr/>
            </p:nvCxnSpPr>
            <p:spPr>
              <a:xfrm flipV="1">
                <a:off x="1345375" y="3894974"/>
                <a:ext cx="683801" cy="23676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32D96CD-A9F0-405D-8A67-FFC530A791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5088" y="3940888"/>
                <a:ext cx="1427219" cy="27767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6DDED42-9FA1-4D93-B072-3D2BEF78A898}"/>
                  </a:ext>
                </a:extLst>
              </p:cNvPr>
              <p:cNvCxnSpPr/>
              <p:nvPr/>
            </p:nvCxnSpPr>
            <p:spPr>
              <a:xfrm>
                <a:off x="1365088" y="4409059"/>
                <a:ext cx="696182" cy="307648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8648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05B5-CEA4-45C0-B69F-9C69E620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Proof of Grushko’s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76E2-57CF-4348-9150-3F8DA69450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We do induction 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GB">
                          <a:latin typeface="Cambria Math" panose="02040503050406030204" pitchFamily="18" charset="0"/>
                        </a:rPr>
                        <m:t>components</m:t>
                      </m:r>
                      <m:r>
                        <m:rPr>
                          <m:nor/>
                        </m:rP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is a marking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a marking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, and there is nothing to prove.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Otherwise,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dirty="0"/>
                  <a:t>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has more than one component.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776E2-57CF-4348-9150-3F8DA69450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6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FA03-71D0-45BF-A3FC-CF7E36CD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Nielsen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61998-A20A-475D-AFCF-DC7C4F39C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Any two presentations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are related by a sequence of Tietze transformations, but these are pretty useless.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Nielsen transformations are a weaker collection of transformations of generating sets.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It is easier to work with Nielsen transformations, and best to use geometry to study them.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D61998-A20A-475D-AFCF-DC7C4F39C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27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E6E3-32C5-483C-AACC-3A3087DD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79F9-83A5-4076-832B-5BCC80690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/>
                  <a:t> connects different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b="0" i="0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GB" dirty="0"/>
                  <a:t> is a loop. </a:t>
                </a:r>
              </a:p>
              <a:p>
                <a:pPr marL="0" indent="0">
                  <a:buNone/>
                </a:pPr>
                <a:r>
                  <a:rPr lang="en-GB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/>
                  <a:t> be a loop based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s.t.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79F9-83A5-4076-832B-5BCC80690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 r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A60C04E-F856-4092-B7BE-9FB5E0F9EB45}"/>
              </a:ext>
            </a:extLst>
          </p:cNvPr>
          <p:cNvGrpSpPr/>
          <p:nvPr/>
        </p:nvGrpSpPr>
        <p:grpSpPr>
          <a:xfrm>
            <a:off x="7125929" y="3605982"/>
            <a:ext cx="3205316" cy="2661523"/>
            <a:chOff x="7125929" y="3605982"/>
            <a:chExt cx="3205316" cy="2661523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EEEB2DC-5C85-464B-ABE3-4D9C61EF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929" y="3605982"/>
              <a:ext cx="3205316" cy="23075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0C6A0C3-69CD-46DC-93F2-F5B1625790FA}"/>
                    </a:ext>
                  </a:extLst>
                </p:cNvPr>
                <p:cNvSpPr txBox="1"/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0C6A0C3-69CD-46DC-93F2-F5B162579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629EE-7E7F-4556-B2CB-A75EFC6D20D9}"/>
                    </a:ext>
                  </a:extLst>
                </p:cNvPr>
                <p:cNvSpPr txBox="1"/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629EE-7E7F-4556-B2CB-A75EFC6D2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F07DC0-620F-4D67-A572-3D18DFC04E7D}"/>
              </a:ext>
            </a:extLst>
          </p:cNvPr>
          <p:cNvGrpSpPr/>
          <p:nvPr/>
        </p:nvGrpSpPr>
        <p:grpSpPr>
          <a:xfrm>
            <a:off x="5718408" y="4343298"/>
            <a:ext cx="1372807" cy="523220"/>
            <a:chOff x="6353847" y="3434386"/>
            <a:chExt cx="1372807" cy="5232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6551DC-4C8C-4A68-88DF-076DA6480CFD}"/>
                </a:ext>
              </a:extLst>
            </p:cNvPr>
            <p:cNvCxnSpPr>
              <a:cxnSpLocks/>
            </p:cNvCxnSpPr>
            <p:nvPr/>
          </p:nvCxnSpPr>
          <p:spPr>
            <a:xfrm>
              <a:off x="6353847" y="3957606"/>
              <a:ext cx="137280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F29D9B-A4AD-4A4B-80CF-7722B14A97A4}"/>
                    </a:ext>
                  </a:extLst>
                </p:cNvPr>
                <p:cNvSpPr txBox="1"/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F29D9B-A4AD-4A4B-80CF-7722B14A9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BEDE2A-C770-4B6B-8B5B-1AF0C5C9B73B}"/>
              </a:ext>
            </a:extLst>
          </p:cNvPr>
          <p:cNvSpPr txBox="1"/>
          <p:nvPr/>
        </p:nvSpPr>
        <p:spPr>
          <a:xfrm>
            <a:off x="8805266" y="6427627"/>
            <a:ext cx="152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GB" sz="1600" dirty="0">
                <a:solidFill>
                  <a:srgbClr val="002060"/>
                </a:solidFill>
              </a:rPr>
              <a:t>this is a cartoon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338BC-4B1F-4E1D-BCC7-173106304FAC}"/>
              </a:ext>
            </a:extLst>
          </p:cNvPr>
          <p:cNvGrpSpPr/>
          <p:nvPr/>
        </p:nvGrpSpPr>
        <p:grpSpPr>
          <a:xfrm>
            <a:off x="1480302" y="3995697"/>
            <a:ext cx="625123" cy="668511"/>
            <a:chOff x="1480302" y="3995697"/>
            <a:chExt cx="625123" cy="66851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752D8E-EBED-4DA6-B8A0-1839E65C5506}"/>
                </a:ext>
              </a:extLst>
            </p:cNvPr>
            <p:cNvSpPr/>
            <p:nvPr/>
          </p:nvSpPr>
          <p:spPr>
            <a:xfrm>
              <a:off x="1904365" y="3995697"/>
              <a:ext cx="201060" cy="668511"/>
            </a:xfrm>
            <a:custGeom>
              <a:avLst/>
              <a:gdLst>
                <a:gd name="connsiteX0" fmla="*/ 201060 w 201060"/>
                <a:gd name="connsiteY0" fmla="*/ 668511 h 668511"/>
                <a:gd name="connsiteX1" fmla="*/ 55064 w 201060"/>
                <a:gd name="connsiteY1" fmla="*/ 491779 h 668511"/>
                <a:gd name="connsiteX2" fmla="*/ 1275 w 201060"/>
                <a:gd name="connsiteY2" fmla="*/ 245890 h 668511"/>
                <a:gd name="connsiteX3" fmla="*/ 101168 w 201060"/>
                <a:gd name="connsiteY3" fmla="*/ 0 h 66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60" h="668511">
                  <a:moveTo>
                    <a:pt x="201060" y="668511"/>
                  </a:moveTo>
                  <a:cubicBezTo>
                    <a:pt x="144710" y="615363"/>
                    <a:pt x="88361" y="562216"/>
                    <a:pt x="55064" y="491779"/>
                  </a:cubicBezTo>
                  <a:cubicBezTo>
                    <a:pt x="21766" y="421342"/>
                    <a:pt x="-6409" y="327853"/>
                    <a:pt x="1275" y="245890"/>
                  </a:cubicBezTo>
                  <a:cubicBezTo>
                    <a:pt x="8959" y="163927"/>
                    <a:pt x="55063" y="81963"/>
                    <a:pt x="101168" y="0"/>
                  </a:cubicBezTo>
                </a:path>
              </a:pathLst>
            </a:custGeom>
            <a:noFill/>
            <a:effectLst>
              <a:glow rad="101600">
                <a:srgbClr val="00206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67BC22-B933-40E4-B6BE-BA1D96BC9BA5}"/>
                    </a:ext>
                  </a:extLst>
                </p:cNvPr>
                <p:cNvSpPr txBox="1"/>
                <p:nvPr/>
              </p:nvSpPr>
              <p:spPr>
                <a:xfrm>
                  <a:off x="1480302" y="4058502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67BC22-B933-40E4-B6BE-BA1D96BC9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302" y="4058502"/>
                  <a:ext cx="5245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63BC03-7C68-4DF8-AE98-21EE6F90CD1A}"/>
              </a:ext>
            </a:extLst>
          </p:cNvPr>
          <p:cNvGrpSpPr/>
          <p:nvPr/>
        </p:nvGrpSpPr>
        <p:grpSpPr>
          <a:xfrm>
            <a:off x="2104486" y="4430199"/>
            <a:ext cx="2415233" cy="1784844"/>
            <a:chOff x="2104486" y="4430199"/>
            <a:chExt cx="2415233" cy="178484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DA23DF-4096-451E-8B9A-1B66D27557DD}"/>
                </a:ext>
              </a:extLst>
            </p:cNvPr>
            <p:cNvSpPr/>
            <p:nvPr/>
          </p:nvSpPr>
          <p:spPr>
            <a:xfrm>
              <a:off x="2104486" y="4430199"/>
              <a:ext cx="1890640" cy="1784844"/>
            </a:xfrm>
            <a:custGeom>
              <a:avLst/>
              <a:gdLst>
                <a:gd name="connsiteX0" fmla="*/ 608 w 1890640"/>
                <a:gd name="connsiteY0" fmla="*/ 253634 h 1784844"/>
                <a:gd name="connsiteX1" fmla="*/ 197960 w 1890640"/>
                <a:gd name="connsiteY1" fmla="*/ 378624 h 1784844"/>
                <a:gd name="connsiteX2" fmla="*/ 500567 w 1890640"/>
                <a:gd name="connsiteY2" fmla="*/ 434541 h 1784844"/>
                <a:gd name="connsiteX3" fmla="*/ 980792 w 1890640"/>
                <a:gd name="connsiteY3" fmla="*/ 306261 h 1784844"/>
                <a:gd name="connsiteX4" fmla="*/ 1109071 w 1890640"/>
                <a:gd name="connsiteY4" fmla="*/ 197718 h 1784844"/>
                <a:gd name="connsiteX5" fmla="*/ 1220904 w 1890640"/>
                <a:gd name="connsiteY5" fmla="*/ 138512 h 1784844"/>
                <a:gd name="connsiteX6" fmla="*/ 1342605 w 1890640"/>
                <a:gd name="connsiteY6" fmla="*/ 365 h 1784844"/>
                <a:gd name="connsiteX7" fmla="*/ 1408389 w 1890640"/>
                <a:gd name="connsiteY7" fmla="*/ 108909 h 1784844"/>
                <a:gd name="connsiteX8" fmla="*/ 1641923 w 1890640"/>
                <a:gd name="connsiteY8" fmla="*/ 408227 h 1784844"/>
                <a:gd name="connsiteX9" fmla="*/ 1678104 w 1890640"/>
                <a:gd name="connsiteY9" fmla="*/ 562820 h 1784844"/>
                <a:gd name="connsiteX10" fmla="*/ 1763623 w 1890640"/>
                <a:gd name="connsiteY10" fmla="*/ 700966 h 1784844"/>
                <a:gd name="connsiteX11" fmla="*/ 1852432 w 1890640"/>
                <a:gd name="connsiteY11" fmla="*/ 964103 h 1784844"/>
                <a:gd name="connsiteX12" fmla="*/ 1888613 w 1890640"/>
                <a:gd name="connsiteY12" fmla="*/ 1464063 h 1784844"/>
                <a:gd name="connsiteX13" fmla="*/ 1796515 w 1890640"/>
                <a:gd name="connsiteY13" fmla="*/ 1671283 h 1784844"/>
                <a:gd name="connsiteX14" fmla="*/ 1612320 w 1890640"/>
                <a:gd name="connsiteY14" fmla="*/ 1779827 h 1784844"/>
                <a:gd name="connsiteX15" fmla="*/ 1332737 w 1890640"/>
                <a:gd name="connsiteY15" fmla="*/ 1750224 h 1784844"/>
                <a:gd name="connsiteX16" fmla="*/ 1184723 w 1890640"/>
                <a:gd name="connsiteY16" fmla="*/ 1605499 h 1784844"/>
                <a:gd name="connsiteX17" fmla="*/ 1066311 w 1890640"/>
                <a:gd name="connsiteY17" fmla="*/ 1493666 h 1784844"/>
                <a:gd name="connsiteX18" fmla="*/ 1013684 w 1890640"/>
                <a:gd name="connsiteY18" fmla="*/ 1161456 h 1784844"/>
                <a:gd name="connsiteX19" fmla="*/ 1086046 w 1890640"/>
                <a:gd name="connsiteY19" fmla="*/ 806221 h 1784844"/>
                <a:gd name="connsiteX20" fmla="*/ 1178144 w 1890640"/>
                <a:gd name="connsiteY20" fmla="*/ 684520 h 1784844"/>
                <a:gd name="connsiteX21" fmla="*/ 1260374 w 1890640"/>
                <a:gd name="connsiteY21" fmla="*/ 434541 h 1784844"/>
                <a:gd name="connsiteX22" fmla="*/ 1355761 w 1890640"/>
                <a:gd name="connsiteY22" fmla="*/ 112198 h 1784844"/>
                <a:gd name="connsiteX23" fmla="*/ 1289977 w 1890640"/>
                <a:gd name="connsiteY23" fmla="*/ 92463 h 1784844"/>
                <a:gd name="connsiteX24" fmla="*/ 1076179 w 1890640"/>
                <a:gd name="connsiteY24" fmla="*/ 283237 h 1784844"/>
                <a:gd name="connsiteX25" fmla="*/ 582797 w 1890640"/>
                <a:gd name="connsiteY25" fmla="*/ 464143 h 1784844"/>
                <a:gd name="connsiteX26" fmla="*/ 151911 w 1890640"/>
                <a:gd name="connsiteY26" fmla="*/ 404938 h 1784844"/>
                <a:gd name="connsiteX27" fmla="*/ 608 w 1890640"/>
                <a:gd name="connsiteY27" fmla="*/ 253634 h 178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90640" h="1784844">
                  <a:moveTo>
                    <a:pt x="608" y="253634"/>
                  </a:moveTo>
                  <a:cubicBezTo>
                    <a:pt x="8283" y="249248"/>
                    <a:pt x="114634" y="348473"/>
                    <a:pt x="197960" y="378624"/>
                  </a:cubicBezTo>
                  <a:cubicBezTo>
                    <a:pt x="281286" y="408775"/>
                    <a:pt x="370095" y="446602"/>
                    <a:pt x="500567" y="434541"/>
                  </a:cubicBezTo>
                  <a:cubicBezTo>
                    <a:pt x="631039" y="422480"/>
                    <a:pt x="879375" y="345732"/>
                    <a:pt x="980792" y="306261"/>
                  </a:cubicBezTo>
                  <a:cubicBezTo>
                    <a:pt x="1082209" y="266791"/>
                    <a:pt x="1069052" y="225676"/>
                    <a:pt x="1109071" y="197718"/>
                  </a:cubicBezTo>
                  <a:cubicBezTo>
                    <a:pt x="1149090" y="169760"/>
                    <a:pt x="1181982" y="171404"/>
                    <a:pt x="1220904" y="138512"/>
                  </a:cubicBezTo>
                  <a:cubicBezTo>
                    <a:pt x="1259826" y="105620"/>
                    <a:pt x="1311358" y="5299"/>
                    <a:pt x="1342605" y="365"/>
                  </a:cubicBezTo>
                  <a:cubicBezTo>
                    <a:pt x="1373852" y="-4569"/>
                    <a:pt x="1358503" y="40932"/>
                    <a:pt x="1408389" y="108909"/>
                  </a:cubicBezTo>
                  <a:cubicBezTo>
                    <a:pt x="1458275" y="176886"/>
                    <a:pt x="1596971" y="332575"/>
                    <a:pt x="1641923" y="408227"/>
                  </a:cubicBezTo>
                  <a:cubicBezTo>
                    <a:pt x="1686876" y="483879"/>
                    <a:pt x="1657821" y="514030"/>
                    <a:pt x="1678104" y="562820"/>
                  </a:cubicBezTo>
                  <a:cubicBezTo>
                    <a:pt x="1698387" y="611610"/>
                    <a:pt x="1734568" y="634086"/>
                    <a:pt x="1763623" y="700966"/>
                  </a:cubicBezTo>
                  <a:cubicBezTo>
                    <a:pt x="1792678" y="767846"/>
                    <a:pt x="1831600" y="836920"/>
                    <a:pt x="1852432" y="964103"/>
                  </a:cubicBezTo>
                  <a:cubicBezTo>
                    <a:pt x="1873264" y="1091286"/>
                    <a:pt x="1897933" y="1346200"/>
                    <a:pt x="1888613" y="1464063"/>
                  </a:cubicBezTo>
                  <a:cubicBezTo>
                    <a:pt x="1879293" y="1581926"/>
                    <a:pt x="1842564" y="1618656"/>
                    <a:pt x="1796515" y="1671283"/>
                  </a:cubicBezTo>
                  <a:cubicBezTo>
                    <a:pt x="1750466" y="1723910"/>
                    <a:pt x="1689616" y="1766670"/>
                    <a:pt x="1612320" y="1779827"/>
                  </a:cubicBezTo>
                  <a:cubicBezTo>
                    <a:pt x="1535024" y="1792984"/>
                    <a:pt x="1404003" y="1779279"/>
                    <a:pt x="1332737" y="1750224"/>
                  </a:cubicBezTo>
                  <a:cubicBezTo>
                    <a:pt x="1261471" y="1721169"/>
                    <a:pt x="1229127" y="1648259"/>
                    <a:pt x="1184723" y="1605499"/>
                  </a:cubicBezTo>
                  <a:cubicBezTo>
                    <a:pt x="1140319" y="1562739"/>
                    <a:pt x="1094817" y="1567673"/>
                    <a:pt x="1066311" y="1493666"/>
                  </a:cubicBezTo>
                  <a:cubicBezTo>
                    <a:pt x="1037805" y="1419659"/>
                    <a:pt x="1010395" y="1276030"/>
                    <a:pt x="1013684" y="1161456"/>
                  </a:cubicBezTo>
                  <a:cubicBezTo>
                    <a:pt x="1016973" y="1046882"/>
                    <a:pt x="1058636" y="885710"/>
                    <a:pt x="1086046" y="806221"/>
                  </a:cubicBezTo>
                  <a:cubicBezTo>
                    <a:pt x="1113456" y="726732"/>
                    <a:pt x="1149089" y="746467"/>
                    <a:pt x="1178144" y="684520"/>
                  </a:cubicBezTo>
                  <a:cubicBezTo>
                    <a:pt x="1207199" y="622573"/>
                    <a:pt x="1230771" y="529928"/>
                    <a:pt x="1260374" y="434541"/>
                  </a:cubicBezTo>
                  <a:cubicBezTo>
                    <a:pt x="1289977" y="339154"/>
                    <a:pt x="1350827" y="169211"/>
                    <a:pt x="1355761" y="112198"/>
                  </a:cubicBezTo>
                  <a:cubicBezTo>
                    <a:pt x="1360695" y="55185"/>
                    <a:pt x="1336574" y="63957"/>
                    <a:pt x="1289977" y="92463"/>
                  </a:cubicBezTo>
                  <a:cubicBezTo>
                    <a:pt x="1243380" y="120969"/>
                    <a:pt x="1194042" y="221290"/>
                    <a:pt x="1076179" y="283237"/>
                  </a:cubicBezTo>
                  <a:cubicBezTo>
                    <a:pt x="958316" y="345184"/>
                    <a:pt x="736842" y="443860"/>
                    <a:pt x="582797" y="464143"/>
                  </a:cubicBezTo>
                  <a:cubicBezTo>
                    <a:pt x="428752" y="484426"/>
                    <a:pt x="245105" y="433993"/>
                    <a:pt x="151911" y="404938"/>
                  </a:cubicBezTo>
                  <a:cubicBezTo>
                    <a:pt x="58717" y="375883"/>
                    <a:pt x="-7067" y="258020"/>
                    <a:pt x="608" y="253634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101600">
                <a:srgbClr val="00B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8C52916-9C3F-4CA6-89D4-DD713435DDF9}"/>
                    </a:ext>
                  </a:extLst>
                </p:cNvPr>
                <p:cNvSpPr txBox="1"/>
                <p:nvPr/>
              </p:nvSpPr>
              <p:spPr>
                <a:xfrm>
                  <a:off x="3995126" y="5177214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8C52916-9C3F-4CA6-89D4-DD713435D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126" y="5177214"/>
                  <a:ext cx="52459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63BFE-B396-44A7-9718-C41097D217F7}"/>
              </a:ext>
            </a:extLst>
          </p:cNvPr>
          <p:cNvGrpSpPr/>
          <p:nvPr/>
        </p:nvGrpSpPr>
        <p:grpSpPr>
          <a:xfrm>
            <a:off x="7450752" y="4109143"/>
            <a:ext cx="3233804" cy="1613372"/>
            <a:chOff x="7450752" y="4109143"/>
            <a:chExt cx="3233804" cy="161337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D39CAD1-D05C-45AB-9FFD-05B7EBEFD604}"/>
                </a:ext>
              </a:extLst>
            </p:cNvPr>
            <p:cNvSpPr/>
            <p:nvPr/>
          </p:nvSpPr>
          <p:spPr>
            <a:xfrm>
              <a:off x="8112698" y="4789663"/>
              <a:ext cx="697198" cy="219793"/>
            </a:xfrm>
            <a:custGeom>
              <a:avLst/>
              <a:gdLst>
                <a:gd name="connsiteX0" fmla="*/ 697028 w 697198"/>
                <a:gd name="connsiteY0" fmla="*/ 146803 h 219793"/>
                <a:gd name="connsiteX1" fmla="*/ 425296 w 697198"/>
                <a:gd name="connsiteY1" fmla="*/ 114454 h 219793"/>
                <a:gd name="connsiteX2" fmla="*/ 106119 w 697198"/>
                <a:gd name="connsiteY2" fmla="*/ 154 h 219793"/>
                <a:gd name="connsiteX3" fmla="*/ 445 w 697198"/>
                <a:gd name="connsiteY3" fmla="*/ 92888 h 219793"/>
                <a:gd name="connsiteX4" fmla="*/ 86710 w 697198"/>
                <a:gd name="connsiteY4" fmla="*/ 217971 h 219793"/>
                <a:gd name="connsiteX5" fmla="*/ 459802 w 697198"/>
                <a:gd name="connsiteY5" fmla="*/ 166212 h 219793"/>
                <a:gd name="connsiteX6" fmla="*/ 697028 w 697198"/>
                <a:gd name="connsiteY6" fmla="*/ 146803 h 2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7198" h="219793">
                  <a:moveTo>
                    <a:pt x="697028" y="146803"/>
                  </a:moveTo>
                  <a:cubicBezTo>
                    <a:pt x="691277" y="138177"/>
                    <a:pt x="523781" y="138895"/>
                    <a:pt x="425296" y="114454"/>
                  </a:cubicBezTo>
                  <a:cubicBezTo>
                    <a:pt x="326811" y="90013"/>
                    <a:pt x="176927" y="3748"/>
                    <a:pt x="106119" y="154"/>
                  </a:cubicBezTo>
                  <a:cubicBezTo>
                    <a:pt x="35311" y="-3440"/>
                    <a:pt x="3680" y="56585"/>
                    <a:pt x="445" y="92888"/>
                  </a:cubicBezTo>
                  <a:cubicBezTo>
                    <a:pt x="-2790" y="129191"/>
                    <a:pt x="10150" y="205750"/>
                    <a:pt x="86710" y="217971"/>
                  </a:cubicBezTo>
                  <a:cubicBezTo>
                    <a:pt x="163269" y="230192"/>
                    <a:pt x="358082" y="177355"/>
                    <a:pt x="459802" y="166212"/>
                  </a:cubicBezTo>
                  <a:cubicBezTo>
                    <a:pt x="561522" y="155070"/>
                    <a:pt x="702779" y="155429"/>
                    <a:pt x="697028" y="146803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25400">
                <a:srgbClr val="00B05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86251DE-B1F3-4500-AE1C-2DA7D7BD8453}"/>
                </a:ext>
              </a:extLst>
            </p:cNvPr>
            <p:cNvGrpSpPr/>
            <p:nvPr/>
          </p:nvGrpSpPr>
          <p:grpSpPr>
            <a:xfrm>
              <a:off x="7450752" y="4109143"/>
              <a:ext cx="3233804" cy="1613372"/>
              <a:chOff x="7450752" y="4109143"/>
              <a:chExt cx="3233804" cy="161337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072BD74-BC7C-40A3-B0F8-AD45AA48C05F}"/>
                  </a:ext>
                </a:extLst>
              </p:cNvPr>
              <p:cNvSpPr/>
              <p:nvPr/>
            </p:nvSpPr>
            <p:spPr>
              <a:xfrm>
                <a:off x="8824899" y="4531777"/>
                <a:ext cx="905121" cy="407592"/>
              </a:xfrm>
              <a:custGeom>
                <a:avLst/>
                <a:gdLst>
                  <a:gd name="connsiteX0" fmla="*/ 0 w 905121"/>
                  <a:gd name="connsiteY0" fmla="*/ 407592 h 407592"/>
                  <a:gd name="connsiteX1" fmla="*/ 270834 w 905121"/>
                  <a:gd name="connsiteY1" fmla="*/ 391503 h 407592"/>
                  <a:gd name="connsiteX2" fmla="*/ 718648 w 905121"/>
                  <a:gd name="connsiteY2" fmla="*/ 249382 h 407592"/>
                  <a:gd name="connsiteX3" fmla="*/ 890266 w 905121"/>
                  <a:gd name="connsiteY3" fmla="*/ 69720 h 407592"/>
                  <a:gd name="connsiteX4" fmla="*/ 884903 w 905121"/>
                  <a:gd name="connsiteY4" fmla="*/ 0 h 40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5121" h="407592">
                    <a:moveTo>
                      <a:pt x="0" y="407592"/>
                    </a:moveTo>
                    <a:lnTo>
                      <a:pt x="270834" y="391503"/>
                    </a:lnTo>
                    <a:cubicBezTo>
                      <a:pt x="390609" y="365135"/>
                      <a:pt x="615409" y="303012"/>
                      <a:pt x="718648" y="249382"/>
                    </a:cubicBezTo>
                    <a:cubicBezTo>
                      <a:pt x="821887" y="195751"/>
                      <a:pt x="862557" y="111284"/>
                      <a:pt x="890266" y="69720"/>
                    </a:cubicBezTo>
                    <a:cubicBezTo>
                      <a:pt x="917975" y="28156"/>
                      <a:pt x="901439" y="14078"/>
                      <a:pt x="88490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1FD6F86-D414-4EF1-A45E-1DC575071D47}"/>
                  </a:ext>
                </a:extLst>
              </p:cNvPr>
              <p:cNvSpPr/>
              <p:nvPr/>
            </p:nvSpPr>
            <p:spPr>
              <a:xfrm>
                <a:off x="7917326" y="4497483"/>
                <a:ext cx="1792476" cy="438132"/>
              </a:xfrm>
              <a:custGeom>
                <a:avLst/>
                <a:gdLst>
                  <a:gd name="connsiteX0" fmla="*/ 1792476 w 1792476"/>
                  <a:gd name="connsiteY0" fmla="*/ 36976 h 454435"/>
                  <a:gd name="connsiteX1" fmla="*/ 1712030 w 1792476"/>
                  <a:gd name="connsiteY1" fmla="*/ 4797 h 454435"/>
                  <a:gd name="connsiteX2" fmla="*/ 1543094 w 1792476"/>
                  <a:gd name="connsiteY2" fmla="*/ 128147 h 454435"/>
                  <a:gd name="connsiteX3" fmla="*/ 1390247 w 1792476"/>
                  <a:gd name="connsiteY3" fmla="*/ 326580 h 454435"/>
                  <a:gd name="connsiteX4" fmla="*/ 902209 w 1792476"/>
                  <a:gd name="connsiteY4" fmla="*/ 449930 h 454435"/>
                  <a:gd name="connsiteX5" fmla="*/ 331045 w 1792476"/>
                  <a:gd name="connsiteY5" fmla="*/ 423115 h 454435"/>
                  <a:gd name="connsiteX6" fmla="*/ 33395 w 1792476"/>
                  <a:gd name="connsiteY6" fmla="*/ 380211 h 454435"/>
                  <a:gd name="connsiteX7" fmla="*/ 19988 w 1792476"/>
                  <a:gd name="connsiteY7" fmla="*/ 305128 h 454435"/>
                  <a:gd name="connsiteX0" fmla="*/ 1792476 w 1792476"/>
                  <a:gd name="connsiteY0" fmla="*/ 36976 h 438132"/>
                  <a:gd name="connsiteX1" fmla="*/ 1712030 w 1792476"/>
                  <a:gd name="connsiteY1" fmla="*/ 4797 h 438132"/>
                  <a:gd name="connsiteX2" fmla="*/ 1543094 w 1792476"/>
                  <a:gd name="connsiteY2" fmla="*/ 128147 h 438132"/>
                  <a:gd name="connsiteX3" fmla="*/ 1390247 w 1792476"/>
                  <a:gd name="connsiteY3" fmla="*/ 326580 h 438132"/>
                  <a:gd name="connsiteX4" fmla="*/ 880757 w 1792476"/>
                  <a:gd name="connsiteY4" fmla="*/ 431159 h 438132"/>
                  <a:gd name="connsiteX5" fmla="*/ 331045 w 1792476"/>
                  <a:gd name="connsiteY5" fmla="*/ 423115 h 438132"/>
                  <a:gd name="connsiteX6" fmla="*/ 33395 w 1792476"/>
                  <a:gd name="connsiteY6" fmla="*/ 380211 h 438132"/>
                  <a:gd name="connsiteX7" fmla="*/ 19988 w 1792476"/>
                  <a:gd name="connsiteY7" fmla="*/ 305128 h 43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2476" h="438132">
                    <a:moveTo>
                      <a:pt x="1792476" y="36976"/>
                    </a:moveTo>
                    <a:cubicBezTo>
                      <a:pt x="1773035" y="13289"/>
                      <a:pt x="1753594" y="-10398"/>
                      <a:pt x="1712030" y="4797"/>
                    </a:cubicBezTo>
                    <a:cubicBezTo>
                      <a:pt x="1670466" y="19992"/>
                      <a:pt x="1596724" y="74517"/>
                      <a:pt x="1543094" y="128147"/>
                    </a:cubicBezTo>
                    <a:cubicBezTo>
                      <a:pt x="1489464" y="181777"/>
                      <a:pt x="1500637" y="276078"/>
                      <a:pt x="1390247" y="326580"/>
                    </a:cubicBezTo>
                    <a:cubicBezTo>
                      <a:pt x="1279858" y="377082"/>
                      <a:pt x="1057291" y="415070"/>
                      <a:pt x="880757" y="431159"/>
                    </a:cubicBezTo>
                    <a:cubicBezTo>
                      <a:pt x="704223" y="447248"/>
                      <a:pt x="472272" y="431606"/>
                      <a:pt x="331045" y="423115"/>
                    </a:cubicBezTo>
                    <a:cubicBezTo>
                      <a:pt x="189818" y="414624"/>
                      <a:pt x="85238" y="399875"/>
                      <a:pt x="33395" y="380211"/>
                    </a:cubicBezTo>
                    <a:cubicBezTo>
                      <a:pt x="-18448" y="360547"/>
                      <a:pt x="770" y="332837"/>
                      <a:pt x="19988" y="305128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ED73B23-3125-484A-B880-BB283C8C9350}"/>
                  </a:ext>
                </a:extLst>
              </p:cNvPr>
              <p:cNvSpPr/>
              <p:nvPr/>
            </p:nvSpPr>
            <p:spPr>
              <a:xfrm>
                <a:off x="7939995" y="4757693"/>
                <a:ext cx="1359533" cy="948592"/>
              </a:xfrm>
              <a:custGeom>
                <a:avLst/>
                <a:gdLst>
                  <a:gd name="connsiteX0" fmla="*/ 0 w 1359533"/>
                  <a:gd name="connsiteY0" fmla="*/ 28829 h 948592"/>
                  <a:gd name="connsiteX1" fmla="*/ 45586 w 1359533"/>
                  <a:gd name="connsiteY1" fmla="*/ 4695 h 948592"/>
                  <a:gd name="connsiteX2" fmla="*/ 117987 w 1359533"/>
                  <a:gd name="connsiteY2" fmla="*/ 15421 h 948592"/>
                  <a:gd name="connsiteX3" fmla="*/ 608706 w 1359533"/>
                  <a:gd name="connsiteY3" fmla="*/ 152179 h 948592"/>
                  <a:gd name="connsiteX4" fmla="*/ 1209368 w 1359533"/>
                  <a:gd name="connsiteY4" fmla="*/ 187039 h 948592"/>
                  <a:gd name="connsiteX5" fmla="*/ 1297858 w 1359533"/>
                  <a:gd name="connsiteY5" fmla="*/ 460555 h 948592"/>
                  <a:gd name="connsiteX6" fmla="*/ 1295177 w 1359533"/>
                  <a:gd name="connsiteY6" fmla="*/ 809153 h 948592"/>
                  <a:gd name="connsiteX7" fmla="*/ 1359533 w 1359533"/>
                  <a:gd name="connsiteY7" fmla="*/ 948592 h 948592"/>
                  <a:gd name="connsiteX0" fmla="*/ 0 w 1359533"/>
                  <a:gd name="connsiteY0" fmla="*/ 28829 h 948592"/>
                  <a:gd name="connsiteX1" fmla="*/ 45586 w 1359533"/>
                  <a:gd name="connsiteY1" fmla="*/ 4695 h 948592"/>
                  <a:gd name="connsiteX2" fmla="*/ 117987 w 1359533"/>
                  <a:gd name="connsiteY2" fmla="*/ 15421 h 948592"/>
                  <a:gd name="connsiteX3" fmla="*/ 608706 w 1359533"/>
                  <a:gd name="connsiteY3" fmla="*/ 152179 h 948592"/>
                  <a:gd name="connsiteX4" fmla="*/ 1150374 w 1359533"/>
                  <a:gd name="connsiteY4" fmla="*/ 211172 h 948592"/>
                  <a:gd name="connsiteX5" fmla="*/ 1297858 w 1359533"/>
                  <a:gd name="connsiteY5" fmla="*/ 460555 h 948592"/>
                  <a:gd name="connsiteX6" fmla="*/ 1295177 w 1359533"/>
                  <a:gd name="connsiteY6" fmla="*/ 809153 h 948592"/>
                  <a:gd name="connsiteX7" fmla="*/ 1359533 w 1359533"/>
                  <a:gd name="connsiteY7" fmla="*/ 948592 h 948592"/>
                  <a:gd name="connsiteX0" fmla="*/ 0 w 1359533"/>
                  <a:gd name="connsiteY0" fmla="*/ 28829 h 948592"/>
                  <a:gd name="connsiteX1" fmla="*/ 45586 w 1359533"/>
                  <a:gd name="connsiteY1" fmla="*/ 4695 h 948592"/>
                  <a:gd name="connsiteX2" fmla="*/ 117987 w 1359533"/>
                  <a:gd name="connsiteY2" fmla="*/ 15421 h 948592"/>
                  <a:gd name="connsiteX3" fmla="*/ 608706 w 1359533"/>
                  <a:gd name="connsiteY3" fmla="*/ 152179 h 948592"/>
                  <a:gd name="connsiteX4" fmla="*/ 1150374 w 1359533"/>
                  <a:gd name="connsiteY4" fmla="*/ 211172 h 948592"/>
                  <a:gd name="connsiteX5" fmla="*/ 1284450 w 1359533"/>
                  <a:gd name="connsiteY5" fmla="*/ 460555 h 948592"/>
                  <a:gd name="connsiteX6" fmla="*/ 1295177 w 1359533"/>
                  <a:gd name="connsiteY6" fmla="*/ 809153 h 948592"/>
                  <a:gd name="connsiteX7" fmla="*/ 1359533 w 1359533"/>
                  <a:gd name="connsiteY7" fmla="*/ 948592 h 94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533" h="948592">
                    <a:moveTo>
                      <a:pt x="0" y="28829"/>
                    </a:moveTo>
                    <a:cubicBezTo>
                      <a:pt x="12961" y="17879"/>
                      <a:pt x="25922" y="6930"/>
                      <a:pt x="45586" y="4695"/>
                    </a:cubicBezTo>
                    <a:cubicBezTo>
                      <a:pt x="65251" y="2460"/>
                      <a:pt x="24134" y="-9160"/>
                      <a:pt x="117987" y="15421"/>
                    </a:cubicBezTo>
                    <a:cubicBezTo>
                      <a:pt x="211840" y="40002"/>
                      <a:pt x="436642" y="119554"/>
                      <a:pt x="608706" y="152179"/>
                    </a:cubicBezTo>
                    <a:cubicBezTo>
                      <a:pt x="780771" y="184804"/>
                      <a:pt x="1037750" y="159776"/>
                      <a:pt x="1150374" y="211172"/>
                    </a:cubicBezTo>
                    <a:cubicBezTo>
                      <a:pt x="1262998" y="262568"/>
                      <a:pt x="1260316" y="360892"/>
                      <a:pt x="1284450" y="460555"/>
                    </a:cubicBezTo>
                    <a:cubicBezTo>
                      <a:pt x="1308584" y="560219"/>
                      <a:pt x="1284898" y="727814"/>
                      <a:pt x="1295177" y="809153"/>
                    </a:cubicBezTo>
                    <a:cubicBezTo>
                      <a:pt x="1305456" y="890492"/>
                      <a:pt x="1332494" y="919542"/>
                      <a:pt x="1359533" y="94859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63B1E59-D266-4099-BB95-75CF5C4B8C03}"/>
                  </a:ext>
                </a:extLst>
              </p:cNvPr>
              <p:cNvSpPr/>
              <p:nvPr/>
            </p:nvSpPr>
            <p:spPr>
              <a:xfrm>
                <a:off x="7450752" y="4523964"/>
                <a:ext cx="2191370" cy="1198551"/>
              </a:xfrm>
              <a:custGeom>
                <a:avLst/>
                <a:gdLst>
                  <a:gd name="connsiteX0" fmla="*/ 1856821 w 2191370"/>
                  <a:gd name="connsiteY0" fmla="*/ 1182321 h 1198551"/>
                  <a:gd name="connsiteX1" fmla="*/ 1947993 w 2191370"/>
                  <a:gd name="connsiteY1" fmla="*/ 1193047 h 1198551"/>
                  <a:gd name="connsiteX2" fmla="*/ 2025757 w 2191370"/>
                  <a:gd name="connsiteY2" fmla="*/ 1163550 h 1198551"/>
                  <a:gd name="connsiteX3" fmla="*/ 2068661 w 2191370"/>
                  <a:gd name="connsiteY3" fmla="*/ 1061652 h 1198551"/>
                  <a:gd name="connsiteX4" fmla="*/ 2084751 w 2191370"/>
                  <a:gd name="connsiteY4" fmla="*/ 814952 h 1198551"/>
                  <a:gd name="connsiteX5" fmla="*/ 2119610 w 2191370"/>
                  <a:gd name="connsiteY5" fmla="*/ 780092 h 1198551"/>
                  <a:gd name="connsiteX6" fmla="*/ 2183967 w 2191370"/>
                  <a:gd name="connsiteY6" fmla="*/ 855175 h 1198551"/>
                  <a:gd name="connsiteX7" fmla="*/ 2181286 w 2191370"/>
                  <a:gd name="connsiteY7" fmla="*/ 1096512 h 1198551"/>
                  <a:gd name="connsiteX8" fmla="*/ 2106203 w 2191370"/>
                  <a:gd name="connsiteY8" fmla="*/ 1198410 h 1198551"/>
                  <a:gd name="connsiteX9" fmla="*/ 1931904 w 2191370"/>
                  <a:gd name="connsiteY9" fmla="*/ 1107238 h 1198551"/>
                  <a:gd name="connsiteX10" fmla="*/ 1695930 w 2191370"/>
                  <a:gd name="connsiteY10" fmla="*/ 726462 h 1198551"/>
                  <a:gd name="connsiteX11" fmla="*/ 1602076 w 2191370"/>
                  <a:gd name="connsiteY11" fmla="*/ 493169 h 1198551"/>
                  <a:gd name="connsiteX12" fmla="*/ 1358057 w 2191370"/>
                  <a:gd name="connsiteY12" fmla="*/ 401997 h 1198551"/>
                  <a:gd name="connsiteX13" fmla="*/ 1017504 w 2191370"/>
                  <a:gd name="connsiteY13" fmla="*/ 316188 h 1198551"/>
                  <a:gd name="connsiteX14" fmla="*/ 550918 w 2191370"/>
                  <a:gd name="connsiteY14" fmla="*/ 42673 h 1198551"/>
                  <a:gd name="connsiteX15" fmla="*/ 124556 w 2191370"/>
                  <a:gd name="connsiteY15" fmla="*/ 23902 h 1198551"/>
                  <a:gd name="connsiteX16" fmla="*/ 1206 w 2191370"/>
                  <a:gd name="connsiteY16" fmla="*/ 270603 h 1198551"/>
                  <a:gd name="connsiteX17" fmla="*/ 178186 w 2191370"/>
                  <a:gd name="connsiteY17" fmla="*/ 546800 h 1198551"/>
                  <a:gd name="connsiteX18" fmla="*/ 642090 w 2191370"/>
                  <a:gd name="connsiteY18" fmla="*/ 597749 h 1198551"/>
                  <a:gd name="connsiteX19" fmla="*/ 1076497 w 2191370"/>
                  <a:gd name="connsiteY19" fmla="*/ 404679 h 1198551"/>
                  <a:gd name="connsiteX20" fmla="*/ 1358057 w 2191370"/>
                  <a:gd name="connsiteY20" fmla="*/ 410042 h 1198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1370" h="1198551">
                    <a:moveTo>
                      <a:pt x="1856821" y="1182321"/>
                    </a:moveTo>
                    <a:cubicBezTo>
                      <a:pt x="1888329" y="1189248"/>
                      <a:pt x="1919837" y="1196175"/>
                      <a:pt x="1947993" y="1193047"/>
                    </a:cubicBezTo>
                    <a:cubicBezTo>
                      <a:pt x="1976149" y="1189919"/>
                      <a:pt x="2005646" y="1185449"/>
                      <a:pt x="2025757" y="1163550"/>
                    </a:cubicBezTo>
                    <a:cubicBezTo>
                      <a:pt x="2045868" y="1141651"/>
                      <a:pt x="2058829" y="1119752"/>
                      <a:pt x="2068661" y="1061652"/>
                    </a:cubicBezTo>
                    <a:cubicBezTo>
                      <a:pt x="2078493" y="1003552"/>
                      <a:pt x="2076260" y="861879"/>
                      <a:pt x="2084751" y="814952"/>
                    </a:cubicBezTo>
                    <a:cubicBezTo>
                      <a:pt x="2093242" y="768025"/>
                      <a:pt x="2103074" y="773388"/>
                      <a:pt x="2119610" y="780092"/>
                    </a:cubicBezTo>
                    <a:cubicBezTo>
                      <a:pt x="2136146" y="786796"/>
                      <a:pt x="2173688" y="802438"/>
                      <a:pt x="2183967" y="855175"/>
                    </a:cubicBezTo>
                    <a:cubicBezTo>
                      <a:pt x="2194246" y="907912"/>
                      <a:pt x="2194247" y="1039306"/>
                      <a:pt x="2181286" y="1096512"/>
                    </a:cubicBezTo>
                    <a:cubicBezTo>
                      <a:pt x="2168325" y="1153718"/>
                      <a:pt x="2147767" y="1196622"/>
                      <a:pt x="2106203" y="1198410"/>
                    </a:cubicBezTo>
                    <a:cubicBezTo>
                      <a:pt x="2064639" y="1200198"/>
                      <a:pt x="2000283" y="1185896"/>
                      <a:pt x="1931904" y="1107238"/>
                    </a:cubicBezTo>
                    <a:cubicBezTo>
                      <a:pt x="1863525" y="1028580"/>
                      <a:pt x="1750901" y="828807"/>
                      <a:pt x="1695930" y="726462"/>
                    </a:cubicBezTo>
                    <a:cubicBezTo>
                      <a:pt x="1640959" y="624117"/>
                      <a:pt x="1658388" y="547246"/>
                      <a:pt x="1602076" y="493169"/>
                    </a:cubicBezTo>
                    <a:cubicBezTo>
                      <a:pt x="1545764" y="439091"/>
                      <a:pt x="1455486" y="431494"/>
                      <a:pt x="1358057" y="401997"/>
                    </a:cubicBezTo>
                    <a:cubicBezTo>
                      <a:pt x="1260628" y="372500"/>
                      <a:pt x="1152027" y="376075"/>
                      <a:pt x="1017504" y="316188"/>
                    </a:cubicBezTo>
                    <a:cubicBezTo>
                      <a:pt x="882981" y="256301"/>
                      <a:pt x="699743" y="91387"/>
                      <a:pt x="550918" y="42673"/>
                    </a:cubicBezTo>
                    <a:cubicBezTo>
                      <a:pt x="402093" y="-6041"/>
                      <a:pt x="216175" y="-14086"/>
                      <a:pt x="124556" y="23902"/>
                    </a:cubicBezTo>
                    <a:cubicBezTo>
                      <a:pt x="32937" y="61890"/>
                      <a:pt x="-7732" y="183453"/>
                      <a:pt x="1206" y="270603"/>
                    </a:cubicBezTo>
                    <a:cubicBezTo>
                      <a:pt x="10144" y="357753"/>
                      <a:pt x="71372" y="492276"/>
                      <a:pt x="178186" y="546800"/>
                    </a:cubicBezTo>
                    <a:cubicBezTo>
                      <a:pt x="285000" y="601324"/>
                      <a:pt x="492372" y="621436"/>
                      <a:pt x="642090" y="597749"/>
                    </a:cubicBezTo>
                    <a:cubicBezTo>
                      <a:pt x="791808" y="574062"/>
                      <a:pt x="957169" y="435963"/>
                      <a:pt x="1076497" y="404679"/>
                    </a:cubicBezTo>
                    <a:cubicBezTo>
                      <a:pt x="1195825" y="373395"/>
                      <a:pt x="1276941" y="391718"/>
                      <a:pt x="1358057" y="41004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1A12F8C-70A7-49A9-A543-C4E8F33363BF}"/>
                      </a:ext>
                    </a:extLst>
                  </p:cNvPr>
                  <p:cNvSpPr txBox="1"/>
                  <p:nvPr/>
                </p:nvSpPr>
                <p:spPr>
                  <a:xfrm>
                    <a:off x="9755803" y="4109143"/>
                    <a:ext cx="92875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1A12F8C-70A7-49A9-A543-C4E8F3336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5803" y="4109143"/>
                    <a:ext cx="928753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6AC78E-888C-4D34-A1DA-32212B661ABB}"/>
              </a:ext>
            </a:extLst>
          </p:cNvPr>
          <p:cNvGrpSpPr/>
          <p:nvPr/>
        </p:nvGrpSpPr>
        <p:grpSpPr>
          <a:xfrm>
            <a:off x="6652386" y="4580815"/>
            <a:ext cx="2139669" cy="972904"/>
            <a:chOff x="6652386" y="4580815"/>
            <a:chExt cx="2139669" cy="9729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D4421E3-82A1-4BE2-B47F-F052313E7520}"/>
                    </a:ext>
                  </a:extLst>
                </p:cNvPr>
                <p:cNvSpPr txBox="1"/>
                <p:nvPr/>
              </p:nvSpPr>
              <p:spPr>
                <a:xfrm>
                  <a:off x="6652386" y="5030499"/>
                  <a:ext cx="928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D4421E3-82A1-4BE2-B47F-F052313E7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386" y="5030499"/>
                  <a:ext cx="92875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30BDFA-2947-486C-8DF7-781FDCABEE50}"/>
                </a:ext>
              </a:extLst>
            </p:cNvPr>
            <p:cNvGrpSpPr/>
            <p:nvPr/>
          </p:nvGrpSpPr>
          <p:grpSpPr>
            <a:xfrm>
              <a:off x="7292007" y="4580815"/>
              <a:ext cx="1500048" cy="633121"/>
              <a:chOff x="7292007" y="4580815"/>
              <a:chExt cx="1500048" cy="633121"/>
            </a:xfrm>
            <a:effectLst>
              <a:glow rad="38100">
                <a:srgbClr val="002060">
                  <a:alpha val="40000"/>
                </a:srgbClr>
              </a:glow>
            </a:effectLst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A18CC4-A5F8-4F8F-8CFB-52F74CA53AD1}"/>
                  </a:ext>
                </a:extLst>
              </p:cNvPr>
              <p:cNvSpPr/>
              <p:nvPr/>
            </p:nvSpPr>
            <p:spPr>
              <a:xfrm>
                <a:off x="7292007" y="4580815"/>
                <a:ext cx="1486891" cy="343130"/>
              </a:xfrm>
              <a:custGeom>
                <a:avLst/>
                <a:gdLst>
                  <a:gd name="connsiteX0" fmla="*/ 1486891 w 1486891"/>
                  <a:gd name="connsiteY0" fmla="*/ 343130 h 343130"/>
                  <a:gd name="connsiteX1" fmla="*/ 1161259 w 1486891"/>
                  <a:gd name="connsiteY1" fmla="*/ 274057 h 343130"/>
                  <a:gd name="connsiteX2" fmla="*/ 506707 w 1486891"/>
                  <a:gd name="connsiteY2" fmla="*/ 4342 h 343130"/>
                  <a:gd name="connsiteX3" fmla="*/ 65953 w 1486891"/>
                  <a:gd name="connsiteY3" fmla="*/ 119464 h 343130"/>
                  <a:gd name="connsiteX4" fmla="*/ 10036 w 1486891"/>
                  <a:gd name="connsiteY4" fmla="*/ 277346 h 343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891" h="343130">
                    <a:moveTo>
                      <a:pt x="1486891" y="343130"/>
                    </a:moveTo>
                    <a:cubicBezTo>
                      <a:pt x="1405757" y="336826"/>
                      <a:pt x="1324623" y="330522"/>
                      <a:pt x="1161259" y="274057"/>
                    </a:cubicBezTo>
                    <a:cubicBezTo>
                      <a:pt x="997895" y="217592"/>
                      <a:pt x="689258" y="30107"/>
                      <a:pt x="506707" y="4342"/>
                    </a:cubicBezTo>
                    <a:cubicBezTo>
                      <a:pt x="324156" y="-21423"/>
                      <a:pt x="148732" y="73963"/>
                      <a:pt x="65953" y="119464"/>
                    </a:cubicBezTo>
                    <a:cubicBezTo>
                      <a:pt x="-16826" y="164965"/>
                      <a:pt x="-3395" y="221155"/>
                      <a:pt x="10036" y="2773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13BF01-9D49-49FD-9798-32DAE82C5253}"/>
                  </a:ext>
                </a:extLst>
              </p:cNvPr>
              <p:cNvSpPr/>
              <p:nvPr/>
            </p:nvSpPr>
            <p:spPr>
              <a:xfrm>
                <a:off x="7416712" y="4810169"/>
                <a:ext cx="220830" cy="367045"/>
              </a:xfrm>
              <a:custGeom>
                <a:avLst/>
                <a:gdLst>
                  <a:gd name="connsiteX0" fmla="*/ 209583 w 209583"/>
                  <a:gd name="connsiteY0" fmla="*/ 38125 h 367045"/>
                  <a:gd name="connsiteX1" fmla="*/ 117486 w 209583"/>
                  <a:gd name="connsiteY1" fmla="*/ 1943 h 367045"/>
                  <a:gd name="connsiteX2" fmla="*/ 5653 w 209583"/>
                  <a:gd name="connsiteY2" fmla="*/ 90752 h 367045"/>
                  <a:gd name="connsiteX3" fmla="*/ 18809 w 209583"/>
                  <a:gd name="connsiteY3" fmla="*/ 314418 h 367045"/>
                  <a:gd name="connsiteX4" fmla="*/ 38545 w 209583"/>
                  <a:gd name="connsiteY4" fmla="*/ 367045 h 367045"/>
                  <a:gd name="connsiteX0" fmla="*/ 220830 w 220830"/>
                  <a:gd name="connsiteY0" fmla="*/ 38125 h 367045"/>
                  <a:gd name="connsiteX1" fmla="*/ 128733 w 220830"/>
                  <a:gd name="connsiteY1" fmla="*/ 1943 h 367045"/>
                  <a:gd name="connsiteX2" fmla="*/ 16900 w 220830"/>
                  <a:gd name="connsiteY2" fmla="*/ 90752 h 367045"/>
                  <a:gd name="connsiteX3" fmla="*/ 3742 w 220830"/>
                  <a:gd name="connsiteY3" fmla="*/ 297972 h 367045"/>
                  <a:gd name="connsiteX4" fmla="*/ 49792 w 220830"/>
                  <a:gd name="connsiteY4" fmla="*/ 367045 h 36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830" h="367045">
                    <a:moveTo>
                      <a:pt x="220830" y="38125"/>
                    </a:moveTo>
                    <a:cubicBezTo>
                      <a:pt x="191775" y="15648"/>
                      <a:pt x="162721" y="-6828"/>
                      <a:pt x="128733" y="1943"/>
                    </a:cubicBezTo>
                    <a:cubicBezTo>
                      <a:pt x="94745" y="10714"/>
                      <a:pt x="37732" y="41414"/>
                      <a:pt x="16900" y="90752"/>
                    </a:cubicBezTo>
                    <a:cubicBezTo>
                      <a:pt x="-3932" y="140090"/>
                      <a:pt x="-1740" y="251923"/>
                      <a:pt x="3742" y="297972"/>
                    </a:cubicBezTo>
                    <a:cubicBezTo>
                      <a:pt x="9224" y="344021"/>
                      <a:pt x="42665" y="363756"/>
                      <a:pt x="49792" y="36704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21C7FD-1DA2-4FA4-AF52-01B90DC85470}"/>
                  </a:ext>
                </a:extLst>
              </p:cNvPr>
              <p:cNvSpPr/>
              <p:nvPr/>
            </p:nvSpPr>
            <p:spPr>
              <a:xfrm>
                <a:off x="7735930" y="4861450"/>
                <a:ext cx="1056125" cy="225153"/>
              </a:xfrm>
              <a:custGeom>
                <a:avLst/>
                <a:gdLst>
                  <a:gd name="connsiteX0" fmla="*/ 62784 w 1056125"/>
                  <a:gd name="connsiteY0" fmla="*/ 0 h 225153"/>
                  <a:gd name="connsiteX1" fmla="*/ 6867 w 1056125"/>
                  <a:gd name="connsiteY1" fmla="*/ 42760 h 225153"/>
                  <a:gd name="connsiteX2" fmla="*/ 46338 w 1056125"/>
                  <a:gd name="connsiteY2" fmla="*/ 203931 h 225153"/>
                  <a:gd name="connsiteX3" fmla="*/ 411440 w 1056125"/>
                  <a:gd name="connsiteY3" fmla="*/ 210510 h 225153"/>
                  <a:gd name="connsiteX4" fmla="*/ 809434 w 1056125"/>
                  <a:gd name="connsiteY4" fmla="*/ 85520 h 225153"/>
                  <a:gd name="connsiteX5" fmla="*/ 1056125 w 1056125"/>
                  <a:gd name="connsiteY5" fmla="*/ 69074 h 22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125" h="225153">
                    <a:moveTo>
                      <a:pt x="62784" y="0"/>
                    </a:moveTo>
                    <a:cubicBezTo>
                      <a:pt x="36196" y="4386"/>
                      <a:pt x="9608" y="8772"/>
                      <a:pt x="6867" y="42760"/>
                    </a:cubicBezTo>
                    <a:cubicBezTo>
                      <a:pt x="4126" y="76748"/>
                      <a:pt x="-21091" y="175973"/>
                      <a:pt x="46338" y="203931"/>
                    </a:cubicBezTo>
                    <a:cubicBezTo>
                      <a:pt x="113767" y="231889"/>
                      <a:pt x="284257" y="230245"/>
                      <a:pt x="411440" y="210510"/>
                    </a:cubicBezTo>
                    <a:cubicBezTo>
                      <a:pt x="538623" y="190775"/>
                      <a:pt x="701987" y="109093"/>
                      <a:pt x="809434" y="85520"/>
                    </a:cubicBezTo>
                    <a:cubicBezTo>
                      <a:pt x="916882" y="61947"/>
                      <a:pt x="986503" y="65510"/>
                      <a:pt x="1056125" y="690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9A0D9B0-27B6-41C4-8304-B4A00E7C3061}"/>
                  </a:ext>
                </a:extLst>
              </p:cNvPr>
              <p:cNvSpPr/>
              <p:nvPr/>
            </p:nvSpPr>
            <p:spPr>
              <a:xfrm>
                <a:off x="7302043" y="4841715"/>
                <a:ext cx="344802" cy="125400"/>
              </a:xfrm>
              <a:custGeom>
                <a:avLst/>
                <a:gdLst>
                  <a:gd name="connsiteX0" fmla="*/ 0 w 344802"/>
                  <a:gd name="connsiteY0" fmla="*/ 16446 h 125400"/>
                  <a:gd name="connsiteX1" fmla="*/ 32892 w 344802"/>
                  <a:gd name="connsiteY1" fmla="*/ 75652 h 125400"/>
                  <a:gd name="connsiteX2" fmla="*/ 138147 w 344802"/>
                  <a:gd name="connsiteY2" fmla="*/ 121701 h 125400"/>
                  <a:gd name="connsiteX3" fmla="*/ 296029 w 344802"/>
                  <a:gd name="connsiteY3" fmla="*/ 115122 h 125400"/>
                  <a:gd name="connsiteX4" fmla="*/ 342078 w 344802"/>
                  <a:gd name="connsiteY4" fmla="*/ 55917 h 125400"/>
                  <a:gd name="connsiteX5" fmla="*/ 335499 w 344802"/>
                  <a:gd name="connsiteY5" fmla="*/ 0 h 1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802" h="125400">
                    <a:moveTo>
                      <a:pt x="0" y="16446"/>
                    </a:moveTo>
                    <a:cubicBezTo>
                      <a:pt x="4934" y="37278"/>
                      <a:pt x="9868" y="58110"/>
                      <a:pt x="32892" y="75652"/>
                    </a:cubicBezTo>
                    <a:cubicBezTo>
                      <a:pt x="55916" y="93194"/>
                      <a:pt x="94291" y="115123"/>
                      <a:pt x="138147" y="121701"/>
                    </a:cubicBezTo>
                    <a:cubicBezTo>
                      <a:pt x="182003" y="128279"/>
                      <a:pt x="262041" y="126086"/>
                      <a:pt x="296029" y="115122"/>
                    </a:cubicBezTo>
                    <a:cubicBezTo>
                      <a:pt x="330017" y="104158"/>
                      <a:pt x="335500" y="75104"/>
                      <a:pt x="342078" y="55917"/>
                    </a:cubicBezTo>
                    <a:cubicBezTo>
                      <a:pt x="348656" y="36730"/>
                      <a:pt x="342077" y="18365"/>
                      <a:pt x="335499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F07BA6F-6E93-46D0-A366-06C8047CBAA2}"/>
                  </a:ext>
                </a:extLst>
              </p:cNvPr>
              <p:cNvSpPr/>
              <p:nvPr/>
            </p:nvSpPr>
            <p:spPr>
              <a:xfrm>
                <a:off x="7453347" y="4861450"/>
                <a:ext cx="391466" cy="352486"/>
              </a:xfrm>
              <a:custGeom>
                <a:avLst/>
                <a:gdLst>
                  <a:gd name="connsiteX0" fmla="*/ 0 w 391466"/>
                  <a:gd name="connsiteY0" fmla="*/ 312475 h 352486"/>
                  <a:gd name="connsiteX1" fmla="*/ 85519 w 391466"/>
                  <a:gd name="connsiteY1" fmla="*/ 351946 h 352486"/>
                  <a:gd name="connsiteX2" fmla="*/ 233534 w 391466"/>
                  <a:gd name="connsiteY2" fmla="*/ 328921 h 352486"/>
                  <a:gd name="connsiteX3" fmla="*/ 351945 w 391466"/>
                  <a:gd name="connsiteY3" fmla="*/ 243402 h 352486"/>
                  <a:gd name="connsiteX4" fmla="*/ 391416 w 391466"/>
                  <a:gd name="connsiteY4" fmla="*/ 78941 h 352486"/>
                  <a:gd name="connsiteX5" fmla="*/ 358524 w 391466"/>
                  <a:gd name="connsiteY5" fmla="*/ 0 h 35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466" h="352486">
                    <a:moveTo>
                      <a:pt x="0" y="312475"/>
                    </a:moveTo>
                    <a:cubicBezTo>
                      <a:pt x="23298" y="330840"/>
                      <a:pt x="46597" y="349205"/>
                      <a:pt x="85519" y="351946"/>
                    </a:cubicBezTo>
                    <a:cubicBezTo>
                      <a:pt x="124441" y="354687"/>
                      <a:pt x="189130" y="347012"/>
                      <a:pt x="233534" y="328921"/>
                    </a:cubicBezTo>
                    <a:cubicBezTo>
                      <a:pt x="277938" y="310830"/>
                      <a:pt x="325631" y="285065"/>
                      <a:pt x="351945" y="243402"/>
                    </a:cubicBezTo>
                    <a:cubicBezTo>
                      <a:pt x="378259" y="201739"/>
                      <a:pt x="390320" y="119508"/>
                      <a:pt x="391416" y="78941"/>
                    </a:cubicBezTo>
                    <a:cubicBezTo>
                      <a:pt x="392512" y="38374"/>
                      <a:pt x="375518" y="19187"/>
                      <a:pt x="358524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FADC8F-3CE0-45C5-B5B5-B4C3173385C2}"/>
              </a:ext>
            </a:extLst>
          </p:cNvPr>
          <p:cNvGrpSpPr/>
          <p:nvPr/>
        </p:nvGrpSpPr>
        <p:grpSpPr>
          <a:xfrm>
            <a:off x="1714437" y="3187503"/>
            <a:ext cx="3857653" cy="3209948"/>
            <a:chOff x="1714437" y="3187503"/>
            <a:chExt cx="3857653" cy="3209948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BC20436A-79E8-4BC4-A1AF-F292DC6F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437" y="3187503"/>
              <a:ext cx="3857653" cy="32099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18AA9A-FB7B-45D1-92D1-7A3F804E3745}"/>
                    </a:ext>
                  </a:extLst>
                </p:cNvPr>
                <p:cNvSpPr txBox="1"/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18AA9A-FB7B-45D1-92D1-7A3F804E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30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E6E3-32C5-483C-AACC-3A3087DD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79F9-83A5-4076-832B-5BCC80690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path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=: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∗⋯∗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where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’s alternate blue or red.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 loop representing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in G;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a loop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79F9-83A5-4076-832B-5BCC80690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A60C04E-F856-4092-B7BE-9FB5E0F9EB45}"/>
              </a:ext>
            </a:extLst>
          </p:cNvPr>
          <p:cNvGrpSpPr/>
          <p:nvPr/>
        </p:nvGrpSpPr>
        <p:grpSpPr>
          <a:xfrm>
            <a:off x="7125929" y="3605982"/>
            <a:ext cx="3205316" cy="2661523"/>
            <a:chOff x="7125929" y="3605982"/>
            <a:chExt cx="3205316" cy="2661523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EEEB2DC-5C85-464B-ABE3-4D9C61EF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929" y="3605982"/>
              <a:ext cx="3205316" cy="23075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0C6A0C3-69CD-46DC-93F2-F5B1625790FA}"/>
                    </a:ext>
                  </a:extLst>
                </p:cNvPr>
                <p:cNvSpPr txBox="1"/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0C6A0C3-69CD-46DC-93F2-F5B162579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629EE-7E7F-4556-B2CB-A75EFC6D20D9}"/>
                    </a:ext>
                  </a:extLst>
                </p:cNvPr>
                <p:cNvSpPr txBox="1"/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629EE-7E7F-4556-B2CB-A75EFC6D2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F07DC0-620F-4D67-A572-3D18DFC04E7D}"/>
              </a:ext>
            </a:extLst>
          </p:cNvPr>
          <p:cNvGrpSpPr/>
          <p:nvPr/>
        </p:nvGrpSpPr>
        <p:grpSpPr>
          <a:xfrm>
            <a:off x="5718408" y="4343298"/>
            <a:ext cx="1372807" cy="523220"/>
            <a:chOff x="6353847" y="3434386"/>
            <a:chExt cx="1372807" cy="5232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6551DC-4C8C-4A68-88DF-076DA6480CFD}"/>
                </a:ext>
              </a:extLst>
            </p:cNvPr>
            <p:cNvCxnSpPr>
              <a:cxnSpLocks/>
            </p:cNvCxnSpPr>
            <p:nvPr/>
          </p:nvCxnSpPr>
          <p:spPr>
            <a:xfrm>
              <a:off x="6353847" y="3957606"/>
              <a:ext cx="137280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F29D9B-A4AD-4A4B-80CF-7722B14A97A4}"/>
                    </a:ext>
                  </a:extLst>
                </p:cNvPr>
                <p:cNvSpPr txBox="1"/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F29D9B-A4AD-4A4B-80CF-7722B14A9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BEDE2A-C770-4B6B-8B5B-1AF0C5C9B73B}"/>
              </a:ext>
            </a:extLst>
          </p:cNvPr>
          <p:cNvSpPr txBox="1"/>
          <p:nvPr/>
        </p:nvSpPr>
        <p:spPr>
          <a:xfrm>
            <a:off x="8805266" y="6427627"/>
            <a:ext cx="152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this is a cartoon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338BC-4B1F-4E1D-BCC7-173106304FAC}"/>
              </a:ext>
            </a:extLst>
          </p:cNvPr>
          <p:cNvGrpSpPr/>
          <p:nvPr/>
        </p:nvGrpSpPr>
        <p:grpSpPr>
          <a:xfrm>
            <a:off x="1480302" y="3995697"/>
            <a:ext cx="625123" cy="668511"/>
            <a:chOff x="1480302" y="3995697"/>
            <a:chExt cx="625123" cy="66851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752D8E-EBED-4DA6-B8A0-1839E65C5506}"/>
                </a:ext>
              </a:extLst>
            </p:cNvPr>
            <p:cNvSpPr/>
            <p:nvPr/>
          </p:nvSpPr>
          <p:spPr>
            <a:xfrm>
              <a:off x="1904365" y="3995697"/>
              <a:ext cx="201060" cy="668511"/>
            </a:xfrm>
            <a:custGeom>
              <a:avLst/>
              <a:gdLst>
                <a:gd name="connsiteX0" fmla="*/ 201060 w 201060"/>
                <a:gd name="connsiteY0" fmla="*/ 668511 h 668511"/>
                <a:gd name="connsiteX1" fmla="*/ 55064 w 201060"/>
                <a:gd name="connsiteY1" fmla="*/ 491779 h 668511"/>
                <a:gd name="connsiteX2" fmla="*/ 1275 w 201060"/>
                <a:gd name="connsiteY2" fmla="*/ 245890 h 668511"/>
                <a:gd name="connsiteX3" fmla="*/ 101168 w 201060"/>
                <a:gd name="connsiteY3" fmla="*/ 0 h 66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60" h="668511">
                  <a:moveTo>
                    <a:pt x="201060" y="668511"/>
                  </a:moveTo>
                  <a:cubicBezTo>
                    <a:pt x="144710" y="615363"/>
                    <a:pt x="88361" y="562216"/>
                    <a:pt x="55064" y="491779"/>
                  </a:cubicBezTo>
                  <a:cubicBezTo>
                    <a:pt x="21766" y="421342"/>
                    <a:pt x="-6409" y="327853"/>
                    <a:pt x="1275" y="245890"/>
                  </a:cubicBezTo>
                  <a:cubicBezTo>
                    <a:pt x="8959" y="163927"/>
                    <a:pt x="55063" y="81963"/>
                    <a:pt x="101168" y="0"/>
                  </a:cubicBezTo>
                </a:path>
              </a:pathLst>
            </a:custGeom>
            <a:noFill/>
            <a:effectLst>
              <a:glow rad="101600">
                <a:srgbClr val="00206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67BC22-B933-40E4-B6BE-BA1D96BC9BA5}"/>
                    </a:ext>
                  </a:extLst>
                </p:cNvPr>
                <p:cNvSpPr txBox="1"/>
                <p:nvPr/>
              </p:nvSpPr>
              <p:spPr>
                <a:xfrm>
                  <a:off x="1480302" y="4058502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67BC22-B933-40E4-B6BE-BA1D96BC9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302" y="4058502"/>
                  <a:ext cx="5245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63BC03-7C68-4DF8-AE98-21EE6F90CD1A}"/>
              </a:ext>
            </a:extLst>
          </p:cNvPr>
          <p:cNvGrpSpPr/>
          <p:nvPr/>
        </p:nvGrpSpPr>
        <p:grpSpPr>
          <a:xfrm>
            <a:off x="2104486" y="4430199"/>
            <a:ext cx="2415233" cy="1784844"/>
            <a:chOff x="2104486" y="4430199"/>
            <a:chExt cx="2415233" cy="178484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DA23DF-4096-451E-8B9A-1B66D27557DD}"/>
                </a:ext>
              </a:extLst>
            </p:cNvPr>
            <p:cNvSpPr/>
            <p:nvPr/>
          </p:nvSpPr>
          <p:spPr>
            <a:xfrm>
              <a:off x="2104486" y="4430199"/>
              <a:ext cx="1890640" cy="1784844"/>
            </a:xfrm>
            <a:custGeom>
              <a:avLst/>
              <a:gdLst>
                <a:gd name="connsiteX0" fmla="*/ 608 w 1890640"/>
                <a:gd name="connsiteY0" fmla="*/ 253634 h 1784844"/>
                <a:gd name="connsiteX1" fmla="*/ 197960 w 1890640"/>
                <a:gd name="connsiteY1" fmla="*/ 378624 h 1784844"/>
                <a:gd name="connsiteX2" fmla="*/ 500567 w 1890640"/>
                <a:gd name="connsiteY2" fmla="*/ 434541 h 1784844"/>
                <a:gd name="connsiteX3" fmla="*/ 980792 w 1890640"/>
                <a:gd name="connsiteY3" fmla="*/ 306261 h 1784844"/>
                <a:gd name="connsiteX4" fmla="*/ 1109071 w 1890640"/>
                <a:gd name="connsiteY4" fmla="*/ 197718 h 1784844"/>
                <a:gd name="connsiteX5" fmla="*/ 1220904 w 1890640"/>
                <a:gd name="connsiteY5" fmla="*/ 138512 h 1784844"/>
                <a:gd name="connsiteX6" fmla="*/ 1342605 w 1890640"/>
                <a:gd name="connsiteY6" fmla="*/ 365 h 1784844"/>
                <a:gd name="connsiteX7" fmla="*/ 1408389 w 1890640"/>
                <a:gd name="connsiteY7" fmla="*/ 108909 h 1784844"/>
                <a:gd name="connsiteX8" fmla="*/ 1641923 w 1890640"/>
                <a:gd name="connsiteY8" fmla="*/ 408227 h 1784844"/>
                <a:gd name="connsiteX9" fmla="*/ 1678104 w 1890640"/>
                <a:gd name="connsiteY9" fmla="*/ 562820 h 1784844"/>
                <a:gd name="connsiteX10" fmla="*/ 1763623 w 1890640"/>
                <a:gd name="connsiteY10" fmla="*/ 700966 h 1784844"/>
                <a:gd name="connsiteX11" fmla="*/ 1852432 w 1890640"/>
                <a:gd name="connsiteY11" fmla="*/ 964103 h 1784844"/>
                <a:gd name="connsiteX12" fmla="*/ 1888613 w 1890640"/>
                <a:gd name="connsiteY12" fmla="*/ 1464063 h 1784844"/>
                <a:gd name="connsiteX13" fmla="*/ 1796515 w 1890640"/>
                <a:gd name="connsiteY13" fmla="*/ 1671283 h 1784844"/>
                <a:gd name="connsiteX14" fmla="*/ 1612320 w 1890640"/>
                <a:gd name="connsiteY14" fmla="*/ 1779827 h 1784844"/>
                <a:gd name="connsiteX15" fmla="*/ 1332737 w 1890640"/>
                <a:gd name="connsiteY15" fmla="*/ 1750224 h 1784844"/>
                <a:gd name="connsiteX16" fmla="*/ 1184723 w 1890640"/>
                <a:gd name="connsiteY16" fmla="*/ 1605499 h 1784844"/>
                <a:gd name="connsiteX17" fmla="*/ 1066311 w 1890640"/>
                <a:gd name="connsiteY17" fmla="*/ 1493666 h 1784844"/>
                <a:gd name="connsiteX18" fmla="*/ 1013684 w 1890640"/>
                <a:gd name="connsiteY18" fmla="*/ 1161456 h 1784844"/>
                <a:gd name="connsiteX19" fmla="*/ 1086046 w 1890640"/>
                <a:gd name="connsiteY19" fmla="*/ 806221 h 1784844"/>
                <a:gd name="connsiteX20" fmla="*/ 1178144 w 1890640"/>
                <a:gd name="connsiteY20" fmla="*/ 684520 h 1784844"/>
                <a:gd name="connsiteX21" fmla="*/ 1260374 w 1890640"/>
                <a:gd name="connsiteY21" fmla="*/ 434541 h 1784844"/>
                <a:gd name="connsiteX22" fmla="*/ 1355761 w 1890640"/>
                <a:gd name="connsiteY22" fmla="*/ 112198 h 1784844"/>
                <a:gd name="connsiteX23" fmla="*/ 1289977 w 1890640"/>
                <a:gd name="connsiteY23" fmla="*/ 92463 h 1784844"/>
                <a:gd name="connsiteX24" fmla="*/ 1076179 w 1890640"/>
                <a:gd name="connsiteY24" fmla="*/ 283237 h 1784844"/>
                <a:gd name="connsiteX25" fmla="*/ 582797 w 1890640"/>
                <a:gd name="connsiteY25" fmla="*/ 464143 h 1784844"/>
                <a:gd name="connsiteX26" fmla="*/ 151911 w 1890640"/>
                <a:gd name="connsiteY26" fmla="*/ 404938 h 1784844"/>
                <a:gd name="connsiteX27" fmla="*/ 608 w 1890640"/>
                <a:gd name="connsiteY27" fmla="*/ 253634 h 178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90640" h="1784844">
                  <a:moveTo>
                    <a:pt x="608" y="253634"/>
                  </a:moveTo>
                  <a:cubicBezTo>
                    <a:pt x="8283" y="249248"/>
                    <a:pt x="114634" y="348473"/>
                    <a:pt x="197960" y="378624"/>
                  </a:cubicBezTo>
                  <a:cubicBezTo>
                    <a:pt x="281286" y="408775"/>
                    <a:pt x="370095" y="446602"/>
                    <a:pt x="500567" y="434541"/>
                  </a:cubicBezTo>
                  <a:cubicBezTo>
                    <a:pt x="631039" y="422480"/>
                    <a:pt x="879375" y="345732"/>
                    <a:pt x="980792" y="306261"/>
                  </a:cubicBezTo>
                  <a:cubicBezTo>
                    <a:pt x="1082209" y="266791"/>
                    <a:pt x="1069052" y="225676"/>
                    <a:pt x="1109071" y="197718"/>
                  </a:cubicBezTo>
                  <a:cubicBezTo>
                    <a:pt x="1149090" y="169760"/>
                    <a:pt x="1181982" y="171404"/>
                    <a:pt x="1220904" y="138512"/>
                  </a:cubicBezTo>
                  <a:cubicBezTo>
                    <a:pt x="1259826" y="105620"/>
                    <a:pt x="1311358" y="5299"/>
                    <a:pt x="1342605" y="365"/>
                  </a:cubicBezTo>
                  <a:cubicBezTo>
                    <a:pt x="1373852" y="-4569"/>
                    <a:pt x="1358503" y="40932"/>
                    <a:pt x="1408389" y="108909"/>
                  </a:cubicBezTo>
                  <a:cubicBezTo>
                    <a:pt x="1458275" y="176886"/>
                    <a:pt x="1596971" y="332575"/>
                    <a:pt x="1641923" y="408227"/>
                  </a:cubicBezTo>
                  <a:cubicBezTo>
                    <a:pt x="1686876" y="483879"/>
                    <a:pt x="1657821" y="514030"/>
                    <a:pt x="1678104" y="562820"/>
                  </a:cubicBezTo>
                  <a:cubicBezTo>
                    <a:pt x="1698387" y="611610"/>
                    <a:pt x="1734568" y="634086"/>
                    <a:pt x="1763623" y="700966"/>
                  </a:cubicBezTo>
                  <a:cubicBezTo>
                    <a:pt x="1792678" y="767846"/>
                    <a:pt x="1831600" y="836920"/>
                    <a:pt x="1852432" y="964103"/>
                  </a:cubicBezTo>
                  <a:cubicBezTo>
                    <a:pt x="1873264" y="1091286"/>
                    <a:pt x="1897933" y="1346200"/>
                    <a:pt x="1888613" y="1464063"/>
                  </a:cubicBezTo>
                  <a:cubicBezTo>
                    <a:pt x="1879293" y="1581926"/>
                    <a:pt x="1842564" y="1618656"/>
                    <a:pt x="1796515" y="1671283"/>
                  </a:cubicBezTo>
                  <a:cubicBezTo>
                    <a:pt x="1750466" y="1723910"/>
                    <a:pt x="1689616" y="1766670"/>
                    <a:pt x="1612320" y="1779827"/>
                  </a:cubicBezTo>
                  <a:cubicBezTo>
                    <a:pt x="1535024" y="1792984"/>
                    <a:pt x="1404003" y="1779279"/>
                    <a:pt x="1332737" y="1750224"/>
                  </a:cubicBezTo>
                  <a:cubicBezTo>
                    <a:pt x="1261471" y="1721169"/>
                    <a:pt x="1229127" y="1648259"/>
                    <a:pt x="1184723" y="1605499"/>
                  </a:cubicBezTo>
                  <a:cubicBezTo>
                    <a:pt x="1140319" y="1562739"/>
                    <a:pt x="1094817" y="1567673"/>
                    <a:pt x="1066311" y="1493666"/>
                  </a:cubicBezTo>
                  <a:cubicBezTo>
                    <a:pt x="1037805" y="1419659"/>
                    <a:pt x="1010395" y="1276030"/>
                    <a:pt x="1013684" y="1161456"/>
                  </a:cubicBezTo>
                  <a:cubicBezTo>
                    <a:pt x="1016973" y="1046882"/>
                    <a:pt x="1058636" y="885710"/>
                    <a:pt x="1086046" y="806221"/>
                  </a:cubicBezTo>
                  <a:cubicBezTo>
                    <a:pt x="1113456" y="726732"/>
                    <a:pt x="1149089" y="746467"/>
                    <a:pt x="1178144" y="684520"/>
                  </a:cubicBezTo>
                  <a:cubicBezTo>
                    <a:pt x="1207199" y="622573"/>
                    <a:pt x="1230771" y="529928"/>
                    <a:pt x="1260374" y="434541"/>
                  </a:cubicBezTo>
                  <a:cubicBezTo>
                    <a:pt x="1289977" y="339154"/>
                    <a:pt x="1350827" y="169211"/>
                    <a:pt x="1355761" y="112198"/>
                  </a:cubicBezTo>
                  <a:cubicBezTo>
                    <a:pt x="1360695" y="55185"/>
                    <a:pt x="1336574" y="63957"/>
                    <a:pt x="1289977" y="92463"/>
                  </a:cubicBezTo>
                  <a:cubicBezTo>
                    <a:pt x="1243380" y="120969"/>
                    <a:pt x="1194042" y="221290"/>
                    <a:pt x="1076179" y="283237"/>
                  </a:cubicBezTo>
                  <a:cubicBezTo>
                    <a:pt x="958316" y="345184"/>
                    <a:pt x="736842" y="443860"/>
                    <a:pt x="582797" y="464143"/>
                  </a:cubicBezTo>
                  <a:cubicBezTo>
                    <a:pt x="428752" y="484426"/>
                    <a:pt x="245105" y="433993"/>
                    <a:pt x="151911" y="404938"/>
                  </a:cubicBezTo>
                  <a:cubicBezTo>
                    <a:pt x="58717" y="375883"/>
                    <a:pt x="-7067" y="258020"/>
                    <a:pt x="608" y="253634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101600">
                <a:srgbClr val="00B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8C52916-9C3F-4CA6-89D4-DD713435DDF9}"/>
                    </a:ext>
                  </a:extLst>
                </p:cNvPr>
                <p:cNvSpPr txBox="1"/>
                <p:nvPr/>
              </p:nvSpPr>
              <p:spPr>
                <a:xfrm>
                  <a:off x="3995126" y="5177214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8C52916-9C3F-4CA6-89D4-DD713435D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126" y="5177214"/>
                  <a:ext cx="52459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63BFE-B396-44A7-9718-C41097D217F7}"/>
              </a:ext>
            </a:extLst>
          </p:cNvPr>
          <p:cNvGrpSpPr/>
          <p:nvPr/>
        </p:nvGrpSpPr>
        <p:grpSpPr>
          <a:xfrm>
            <a:off x="7450752" y="4109143"/>
            <a:ext cx="3233804" cy="1613372"/>
            <a:chOff x="7450752" y="4109143"/>
            <a:chExt cx="3233804" cy="161337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D39CAD1-D05C-45AB-9FFD-05B7EBEFD604}"/>
                </a:ext>
              </a:extLst>
            </p:cNvPr>
            <p:cNvSpPr/>
            <p:nvPr/>
          </p:nvSpPr>
          <p:spPr>
            <a:xfrm>
              <a:off x="8112698" y="4789663"/>
              <a:ext cx="697198" cy="219793"/>
            </a:xfrm>
            <a:custGeom>
              <a:avLst/>
              <a:gdLst>
                <a:gd name="connsiteX0" fmla="*/ 697028 w 697198"/>
                <a:gd name="connsiteY0" fmla="*/ 146803 h 219793"/>
                <a:gd name="connsiteX1" fmla="*/ 425296 w 697198"/>
                <a:gd name="connsiteY1" fmla="*/ 114454 h 219793"/>
                <a:gd name="connsiteX2" fmla="*/ 106119 w 697198"/>
                <a:gd name="connsiteY2" fmla="*/ 154 h 219793"/>
                <a:gd name="connsiteX3" fmla="*/ 445 w 697198"/>
                <a:gd name="connsiteY3" fmla="*/ 92888 h 219793"/>
                <a:gd name="connsiteX4" fmla="*/ 86710 w 697198"/>
                <a:gd name="connsiteY4" fmla="*/ 217971 h 219793"/>
                <a:gd name="connsiteX5" fmla="*/ 459802 w 697198"/>
                <a:gd name="connsiteY5" fmla="*/ 166212 h 219793"/>
                <a:gd name="connsiteX6" fmla="*/ 697028 w 697198"/>
                <a:gd name="connsiteY6" fmla="*/ 146803 h 2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7198" h="219793">
                  <a:moveTo>
                    <a:pt x="697028" y="146803"/>
                  </a:moveTo>
                  <a:cubicBezTo>
                    <a:pt x="691277" y="138177"/>
                    <a:pt x="523781" y="138895"/>
                    <a:pt x="425296" y="114454"/>
                  </a:cubicBezTo>
                  <a:cubicBezTo>
                    <a:pt x="326811" y="90013"/>
                    <a:pt x="176927" y="3748"/>
                    <a:pt x="106119" y="154"/>
                  </a:cubicBezTo>
                  <a:cubicBezTo>
                    <a:pt x="35311" y="-3440"/>
                    <a:pt x="3680" y="56585"/>
                    <a:pt x="445" y="92888"/>
                  </a:cubicBezTo>
                  <a:cubicBezTo>
                    <a:pt x="-2790" y="129191"/>
                    <a:pt x="10150" y="205750"/>
                    <a:pt x="86710" y="217971"/>
                  </a:cubicBezTo>
                  <a:cubicBezTo>
                    <a:pt x="163269" y="230192"/>
                    <a:pt x="358082" y="177355"/>
                    <a:pt x="459802" y="166212"/>
                  </a:cubicBezTo>
                  <a:cubicBezTo>
                    <a:pt x="561522" y="155070"/>
                    <a:pt x="702779" y="155429"/>
                    <a:pt x="697028" y="146803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25400">
                <a:srgbClr val="00B05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86251DE-B1F3-4500-AE1C-2DA7D7BD8453}"/>
                </a:ext>
              </a:extLst>
            </p:cNvPr>
            <p:cNvGrpSpPr/>
            <p:nvPr/>
          </p:nvGrpSpPr>
          <p:grpSpPr>
            <a:xfrm>
              <a:off x="7450752" y="4109143"/>
              <a:ext cx="3233804" cy="1613372"/>
              <a:chOff x="7450752" y="4109143"/>
              <a:chExt cx="3233804" cy="161337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072BD74-BC7C-40A3-B0F8-AD45AA48C05F}"/>
                  </a:ext>
                </a:extLst>
              </p:cNvPr>
              <p:cNvSpPr/>
              <p:nvPr/>
            </p:nvSpPr>
            <p:spPr>
              <a:xfrm>
                <a:off x="8824899" y="4531777"/>
                <a:ext cx="905121" cy="407592"/>
              </a:xfrm>
              <a:custGeom>
                <a:avLst/>
                <a:gdLst>
                  <a:gd name="connsiteX0" fmla="*/ 0 w 905121"/>
                  <a:gd name="connsiteY0" fmla="*/ 407592 h 407592"/>
                  <a:gd name="connsiteX1" fmla="*/ 270834 w 905121"/>
                  <a:gd name="connsiteY1" fmla="*/ 391503 h 407592"/>
                  <a:gd name="connsiteX2" fmla="*/ 718648 w 905121"/>
                  <a:gd name="connsiteY2" fmla="*/ 249382 h 407592"/>
                  <a:gd name="connsiteX3" fmla="*/ 890266 w 905121"/>
                  <a:gd name="connsiteY3" fmla="*/ 69720 h 407592"/>
                  <a:gd name="connsiteX4" fmla="*/ 884903 w 905121"/>
                  <a:gd name="connsiteY4" fmla="*/ 0 h 40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5121" h="407592">
                    <a:moveTo>
                      <a:pt x="0" y="407592"/>
                    </a:moveTo>
                    <a:lnTo>
                      <a:pt x="270834" y="391503"/>
                    </a:lnTo>
                    <a:cubicBezTo>
                      <a:pt x="390609" y="365135"/>
                      <a:pt x="615409" y="303012"/>
                      <a:pt x="718648" y="249382"/>
                    </a:cubicBezTo>
                    <a:cubicBezTo>
                      <a:pt x="821887" y="195751"/>
                      <a:pt x="862557" y="111284"/>
                      <a:pt x="890266" y="69720"/>
                    </a:cubicBezTo>
                    <a:cubicBezTo>
                      <a:pt x="917975" y="28156"/>
                      <a:pt x="901439" y="14078"/>
                      <a:pt x="88490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1FD6F86-D414-4EF1-A45E-1DC575071D47}"/>
                  </a:ext>
                </a:extLst>
              </p:cNvPr>
              <p:cNvSpPr/>
              <p:nvPr/>
            </p:nvSpPr>
            <p:spPr>
              <a:xfrm>
                <a:off x="7917326" y="4497483"/>
                <a:ext cx="1792476" cy="438132"/>
              </a:xfrm>
              <a:custGeom>
                <a:avLst/>
                <a:gdLst>
                  <a:gd name="connsiteX0" fmla="*/ 1792476 w 1792476"/>
                  <a:gd name="connsiteY0" fmla="*/ 36976 h 454435"/>
                  <a:gd name="connsiteX1" fmla="*/ 1712030 w 1792476"/>
                  <a:gd name="connsiteY1" fmla="*/ 4797 h 454435"/>
                  <a:gd name="connsiteX2" fmla="*/ 1543094 w 1792476"/>
                  <a:gd name="connsiteY2" fmla="*/ 128147 h 454435"/>
                  <a:gd name="connsiteX3" fmla="*/ 1390247 w 1792476"/>
                  <a:gd name="connsiteY3" fmla="*/ 326580 h 454435"/>
                  <a:gd name="connsiteX4" fmla="*/ 902209 w 1792476"/>
                  <a:gd name="connsiteY4" fmla="*/ 449930 h 454435"/>
                  <a:gd name="connsiteX5" fmla="*/ 331045 w 1792476"/>
                  <a:gd name="connsiteY5" fmla="*/ 423115 h 454435"/>
                  <a:gd name="connsiteX6" fmla="*/ 33395 w 1792476"/>
                  <a:gd name="connsiteY6" fmla="*/ 380211 h 454435"/>
                  <a:gd name="connsiteX7" fmla="*/ 19988 w 1792476"/>
                  <a:gd name="connsiteY7" fmla="*/ 305128 h 454435"/>
                  <a:gd name="connsiteX0" fmla="*/ 1792476 w 1792476"/>
                  <a:gd name="connsiteY0" fmla="*/ 36976 h 438132"/>
                  <a:gd name="connsiteX1" fmla="*/ 1712030 w 1792476"/>
                  <a:gd name="connsiteY1" fmla="*/ 4797 h 438132"/>
                  <a:gd name="connsiteX2" fmla="*/ 1543094 w 1792476"/>
                  <a:gd name="connsiteY2" fmla="*/ 128147 h 438132"/>
                  <a:gd name="connsiteX3" fmla="*/ 1390247 w 1792476"/>
                  <a:gd name="connsiteY3" fmla="*/ 326580 h 438132"/>
                  <a:gd name="connsiteX4" fmla="*/ 880757 w 1792476"/>
                  <a:gd name="connsiteY4" fmla="*/ 431159 h 438132"/>
                  <a:gd name="connsiteX5" fmla="*/ 331045 w 1792476"/>
                  <a:gd name="connsiteY5" fmla="*/ 423115 h 438132"/>
                  <a:gd name="connsiteX6" fmla="*/ 33395 w 1792476"/>
                  <a:gd name="connsiteY6" fmla="*/ 380211 h 438132"/>
                  <a:gd name="connsiteX7" fmla="*/ 19988 w 1792476"/>
                  <a:gd name="connsiteY7" fmla="*/ 305128 h 43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2476" h="438132">
                    <a:moveTo>
                      <a:pt x="1792476" y="36976"/>
                    </a:moveTo>
                    <a:cubicBezTo>
                      <a:pt x="1773035" y="13289"/>
                      <a:pt x="1753594" y="-10398"/>
                      <a:pt x="1712030" y="4797"/>
                    </a:cubicBezTo>
                    <a:cubicBezTo>
                      <a:pt x="1670466" y="19992"/>
                      <a:pt x="1596724" y="74517"/>
                      <a:pt x="1543094" y="128147"/>
                    </a:cubicBezTo>
                    <a:cubicBezTo>
                      <a:pt x="1489464" y="181777"/>
                      <a:pt x="1500637" y="276078"/>
                      <a:pt x="1390247" y="326580"/>
                    </a:cubicBezTo>
                    <a:cubicBezTo>
                      <a:pt x="1279858" y="377082"/>
                      <a:pt x="1057291" y="415070"/>
                      <a:pt x="880757" y="431159"/>
                    </a:cubicBezTo>
                    <a:cubicBezTo>
                      <a:pt x="704223" y="447248"/>
                      <a:pt x="472272" y="431606"/>
                      <a:pt x="331045" y="423115"/>
                    </a:cubicBezTo>
                    <a:cubicBezTo>
                      <a:pt x="189818" y="414624"/>
                      <a:pt x="85238" y="399875"/>
                      <a:pt x="33395" y="380211"/>
                    </a:cubicBezTo>
                    <a:cubicBezTo>
                      <a:pt x="-18448" y="360547"/>
                      <a:pt x="770" y="332837"/>
                      <a:pt x="19988" y="305128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ED73B23-3125-484A-B880-BB283C8C9350}"/>
                  </a:ext>
                </a:extLst>
              </p:cNvPr>
              <p:cNvSpPr/>
              <p:nvPr/>
            </p:nvSpPr>
            <p:spPr>
              <a:xfrm>
                <a:off x="7939995" y="4757693"/>
                <a:ext cx="1359533" cy="948592"/>
              </a:xfrm>
              <a:custGeom>
                <a:avLst/>
                <a:gdLst>
                  <a:gd name="connsiteX0" fmla="*/ 0 w 1359533"/>
                  <a:gd name="connsiteY0" fmla="*/ 28829 h 948592"/>
                  <a:gd name="connsiteX1" fmla="*/ 45586 w 1359533"/>
                  <a:gd name="connsiteY1" fmla="*/ 4695 h 948592"/>
                  <a:gd name="connsiteX2" fmla="*/ 117987 w 1359533"/>
                  <a:gd name="connsiteY2" fmla="*/ 15421 h 948592"/>
                  <a:gd name="connsiteX3" fmla="*/ 608706 w 1359533"/>
                  <a:gd name="connsiteY3" fmla="*/ 152179 h 948592"/>
                  <a:gd name="connsiteX4" fmla="*/ 1209368 w 1359533"/>
                  <a:gd name="connsiteY4" fmla="*/ 187039 h 948592"/>
                  <a:gd name="connsiteX5" fmla="*/ 1297858 w 1359533"/>
                  <a:gd name="connsiteY5" fmla="*/ 460555 h 948592"/>
                  <a:gd name="connsiteX6" fmla="*/ 1295177 w 1359533"/>
                  <a:gd name="connsiteY6" fmla="*/ 809153 h 948592"/>
                  <a:gd name="connsiteX7" fmla="*/ 1359533 w 1359533"/>
                  <a:gd name="connsiteY7" fmla="*/ 948592 h 948592"/>
                  <a:gd name="connsiteX0" fmla="*/ 0 w 1359533"/>
                  <a:gd name="connsiteY0" fmla="*/ 28829 h 948592"/>
                  <a:gd name="connsiteX1" fmla="*/ 45586 w 1359533"/>
                  <a:gd name="connsiteY1" fmla="*/ 4695 h 948592"/>
                  <a:gd name="connsiteX2" fmla="*/ 117987 w 1359533"/>
                  <a:gd name="connsiteY2" fmla="*/ 15421 h 948592"/>
                  <a:gd name="connsiteX3" fmla="*/ 608706 w 1359533"/>
                  <a:gd name="connsiteY3" fmla="*/ 152179 h 948592"/>
                  <a:gd name="connsiteX4" fmla="*/ 1150374 w 1359533"/>
                  <a:gd name="connsiteY4" fmla="*/ 211172 h 948592"/>
                  <a:gd name="connsiteX5" fmla="*/ 1297858 w 1359533"/>
                  <a:gd name="connsiteY5" fmla="*/ 460555 h 948592"/>
                  <a:gd name="connsiteX6" fmla="*/ 1295177 w 1359533"/>
                  <a:gd name="connsiteY6" fmla="*/ 809153 h 948592"/>
                  <a:gd name="connsiteX7" fmla="*/ 1359533 w 1359533"/>
                  <a:gd name="connsiteY7" fmla="*/ 948592 h 948592"/>
                  <a:gd name="connsiteX0" fmla="*/ 0 w 1359533"/>
                  <a:gd name="connsiteY0" fmla="*/ 28829 h 948592"/>
                  <a:gd name="connsiteX1" fmla="*/ 45586 w 1359533"/>
                  <a:gd name="connsiteY1" fmla="*/ 4695 h 948592"/>
                  <a:gd name="connsiteX2" fmla="*/ 117987 w 1359533"/>
                  <a:gd name="connsiteY2" fmla="*/ 15421 h 948592"/>
                  <a:gd name="connsiteX3" fmla="*/ 608706 w 1359533"/>
                  <a:gd name="connsiteY3" fmla="*/ 152179 h 948592"/>
                  <a:gd name="connsiteX4" fmla="*/ 1150374 w 1359533"/>
                  <a:gd name="connsiteY4" fmla="*/ 211172 h 948592"/>
                  <a:gd name="connsiteX5" fmla="*/ 1284450 w 1359533"/>
                  <a:gd name="connsiteY5" fmla="*/ 460555 h 948592"/>
                  <a:gd name="connsiteX6" fmla="*/ 1295177 w 1359533"/>
                  <a:gd name="connsiteY6" fmla="*/ 809153 h 948592"/>
                  <a:gd name="connsiteX7" fmla="*/ 1359533 w 1359533"/>
                  <a:gd name="connsiteY7" fmla="*/ 948592 h 94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533" h="948592">
                    <a:moveTo>
                      <a:pt x="0" y="28829"/>
                    </a:moveTo>
                    <a:cubicBezTo>
                      <a:pt x="12961" y="17879"/>
                      <a:pt x="25922" y="6930"/>
                      <a:pt x="45586" y="4695"/>
                    </a:cubicBezTo>
                    <a:cubicBezTo>
                      <a:pt x="65251" y="2460"/>
                      <a:pt x="24134" y="-9160"/>
                      <a:pt x="117987" y="15421"/>
                    </a:cubicBezTo>
                    <a:cubicBezTo>
                      <a:pt x="211840" y="40002"/>
                      <a:pt x="436642" y="119554"/>
                      <a:pt x="608706" y="152179"/>
                    </a:cubicBezTo>
                    <a:cubicBezTo>
                      <a:pt x="780771" y="184804"/>
                      <a:pt x="1037750" y="159776"/>
                      <a:pt x="1150374" y="211172"/>
                    </a:cubicBezTo>
                    <a:cubicBezTo>
                      <a:pt x="1262998" y="262568"/>
                      <a:pt x="1260316" y="360892"/>
                      <a:pt x="1284450" y="460555"/>
                    </a:cubicBezTo>
                    <a:cubicBezTo>
                      <a:pt x="1308584" y="560219"/>
                      <a:pt x="1284898" y="727814"/>
                      <a:pt x="1295177" y="809153"/>
                    </a:cubicBezTo>
                    <a:cubicBezTo>
                      <a:pt x="1305456" y="890492"/>
                      <a:pt x="1332494" y="919542"/>
                      <a:pt x="1359533" y="94859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63B1E59-D266-4099-BB95-75CF5C4B8C03}"/>
                  </a:ext>
                </a:extLst>
              </p:cNvPr>
              <p:cNvSpPr/>
              <p:nvPr/>
            </p:nvSpPr>
            <p:spPr>
              <a:xfrm>
                <a:off x="7450752" y="4523964"/>
                <a:ext cx="2191370" cy="1198551"/>
              </a:xfrm>
              <a:custGeom>
                <a:avLst/>
                <a:gdLst>
                  <a:gd name="connsiteX0" fmla="*/ 1856821 w 2191370"/>
                  <a:gd name="connsiteY0" fmla="*/ 1182321 h 1198551"/>
                  <a:gd name="connsiteX1" fmla="*/ 1947993 w 2191370"/>
                  <a:gd name="connsiteY1" fmla="*/ 1193047 h 1198551"/>
                  <a:gd name="connsiteX2" fmla="*/ 2025757 w 2191370"/>
                  <a:gd name="connsiteY2" fmla="*/ 1163550 h 1198551"/>
                  <a:gd name="connsiteX3" fmla="*/ 2068661 w 2191370"/>
                  <a:gd name="connsiteY3" fmla="*/ 1061652 h 1198551"/>
                  <a:gd name="connsiteX4" fmla="*/ 2084751 w 2191370"/>
                  <a:gd name="connsiteY4" fmla="*/ 814952 h 1198551"/>
                  <a:gd name="connsiteX5" fmla="*/ 2119610 w 2191370"/>
                  <a:gd name="connsiteY5" fmla="*/ 780092 h 1198551"/>
                  <a:gd name="connsiteX6" fmla="*/ 2183967 w 2191370"/>
                  <a:gd name="connsiteY6" fmla="*/ 855175 h 1198551"/>
                  <a:gd name="connsiteX7" fmla="*/ 2181286 w 2191370"/>
                  <a:gd name="connsiteY7" fmla="*/ 1096512 h 1198551"/>
                  <a:gd name="connsiteX8" fmla="*/ 2106203 w 2191370"/>
                  <a:gd name="connsiteY8" fmla="*/ 1198410 h 1198551"/>
                  <a:gd name="connsiteX9" fmla="*/ 1931904 w 2191370"/>
                  <a:gd name="connsiteY9" fmla="*/ 1107238 h 1198551"/>
                  <a:gd name="connsiteX10" fmla="*/ 1695930 w 2191370"/>
                  <a:gd name="connsiteY10" fmla="*/ 726462 h 1198551"/>
                  <a:gd name="connsiteX11" fmla="*/ 1602076 w 2191370"/>
                  <a:gd name="connsiteY11" fmla="*/ 493169 h 1198551"/>
                  <a:gd name="connsiteX12" fmla="*/ 1358057 w 2191370"/>
                  <a:gd name="connsiteY12" fmla="*/ 401997 h 1198551"/>
                  <a:gd name="connsiteX13" fmla="*/ 1017504 w 2191370"/>
                  <a:gd name="connsiteY13" fmla="*/ 316188 h 1198551"/>
                  <a:gd name="connsiteX14" fmla="*/ 550918 w 2191370"/>
                  <a:gd name="connsiteY14" fmla="*/ 42673 h 1198551"/>
                  <a:gd name="connsiteX15" fmla="*/ 124556 w 2191370"/>
                  <a:gd name="connsiteY15" fmla="*/ 23902 h 1198551"/>
                  <a:gd name="connsiteX16" fmla="*/ 1206 w 2191370"/>
                  <a:gd name="connsiteY16" fmla="*/ 270603 h 1198551"/>
                  <a:gd name="connsiteX17" fmla="*/ 178186 w 2191370"/>
                  <a:gd name="connsiteY17" fmla="*/ 546800 h 1198551"/>
                  <a:gd name="connsiteX18" fmla="*/ 642090 w 2191370"/>
                  <a:gd name="connsiteY18" fmla="*/ 597749 h 1198551"/>
                  <a:gd name="connsiteX19" fmla="*/ 1076497 w 2191370"/>
                  <a:gd name="connsiteY19" fmla="*/ 404679 h 1198551"/>
                  <a:gd name="connsiteX20" fmla="*/ 1358057 w 2191370"/>
                  <a:gd name="connsiteY20" fmla="*/ 410042 h 1198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1370" h="1198551">
                    <a:moveTo>
                      <a:pt x="1856821" y="1182321"/>
                    </a:moveTo>
                    <a:cubicBezTo>
                      <a:pt x="1888329" y="1189248"/>
                      <a:pt x="1919837" y="1196175"/>
                      <a:pt x="1947993" y="1193047"/>
                    </a:cubicBezTo>
                    <a:cubicBezTo>
                      <a:pt x="1976149" y="1189919"/>
                      <a:pt x="2005646" y="1185449"/>
                      <a:pt x="2025757" y="1163550"/>
                    </a:cubicBezTo>
                    <a:cubicBezTo>
                      <a:pt x="2045868" y="1141651"/>
                      <a:pt x="2058829" y="1119752"/>
                      <a:pt x="2068661" y="1061652"/>
                    </a:cubicBezTo>
                    <a:cubicBezTo>
                      <a:pt x="2078493" y="1003552"/>
                      <a:pt x="2076260" y="861879"/>
                      <a:pt x="2084751" y="814952"/>
                    </a:cubicBezTo>
                    <a:cubicBezTo>
                      <a:pt x="2093242" y="768025"/>
                      <a:pt x="2103074" y="773388"/>
                      <a:pt x="2119610" y="780092"/>
                    </a:cubicBezTo>
                    <a:cubicBezTo>
                      <a:pt x="2136146" y="786796"/>
                      <a:pt x="2173688" y="802438"/>
                      <a:pt x="2183967" y="855175"/>
                    </a:cubicBezTo>
                    <a:cubicBezTo>
                      <a:pt x="2194246" y="907912"/>
                      <a:pt x="2194247" y="1039306"/>
                      <a:pt x="2181286" y="1096512"/>
                    </a:cubicBezTo>
                    <a:cubicBezTo>
                      <a:pt x="2168325" y="1153718"/>
                      <a:pt x="2147767" y="1196622"/>
                      <a:pt x="2106203" y="1198410"/>
                    </a:cubicBezTo>
                    <a:cubicBezTo>
                      <a:pt x="2064639" y="1200198"/>
                      <a:pt x="2000283" y="1185896"/>
                      <a:pt x="1931904" y="1107238"/>
                    </a:cubicBezTo>
                    <a:cubicBezTo>
                      <a:pt x="1863525" y="1028580"/>
                      <a:pt x="1750901" y="828807"/>
                      <a:pt x="1695930" y="726462"/>
                    </a:cubicBezTo>
                    <a:cubicBezTo>
                      <a:pt x="1640959" y="624117"/>
                      <a:pt x="1658388" y="547246"/>
                      <a:pt x="1602076" y="493169"/>
                    </a:cubicBezTo>
                    <a:cubicBezTo>
                      <a:pt x="1545764" y="439091"/>
                      <a:pt x="1455486" y="431494"/>
                      <a:pt x="1358057" y="401997"/>
                    </a:cubicBezTo>
                    <a:cubicBezTo>
                      <a:pt x="1260628" y="372500"/>
                      <a:pt x="1152027" y="376075"/>
                      <a:pt x="1017504" y="316188"/>
                    </a:cubicBezTo>
                    <a:cubicBezTo>
                      <a:pt x="882981" y="256301"/>
                      <a:pt x="699743" y="91387"/>
                      <a:pt x="550918" y="42673"/>
                    </a:cubicBezTo>
                    <a:cubicBezTo>
                      <a:pt x="402093" y="-6041"/>
                      <a:pt x="216175" y="-14086"/>
                      <a:pt x="124556" y="23902"/>
                    </a:cubicBezTo>
                    <a:cubicBezTo>
                      <a:pt x="32937" y="61890"/>
                      <a:pt x="-7732" y="183453"/>
                      <a:pt x="1206" y="270603"/>
                    </a:cubicBezTo>
                    <a:cubicBezTo>
                      <a:pt x="10144" y="357753"/>
                      <a:pt x="71372" y="492276"/>
                      <a:pt x="178186" y="546800"/>
                    </a:cubicBezTo>
                    <a:cubicBezTo>
                      <a:pt x="285000" y="601324"/>
                      <a:pt x="492372" y="621436"/>
                      <a:pt x="642090" y="597749"/>
                    </a:cubicBezTo>
                    <a:cubicBezTo>
                      <a:pt x="791808" y="574062"/>
                      <a:pt x="957169" y="435963"/>
                      <a:pt x="1076497" y="404679"/>
                    </a:cubicBezTo>
                    <a:cubicBezTo>
                      <a:pt x="1195825" y="373395"/>
                      <a:pt x="1276941" y="391718"/>
                      <a:pt x="1358057" y="41004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1A12F8C-70A7-49A9-A543-C4E8F33363BF}"/>
                      </a:ext>
                    </a:extLst>
                  </p:cNvPr>
                  <p:cNvSpPr txBox="1"/>
                  <p:nvPr/>
                </p:nvSpPr>
                <p:spPr>
                  <a:xfrm>
                    <a:off x="9755803" y="4109143"/>
                    <a:ext cx="92875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1A12F8C-70A7-49A9-A543-C4E8F3336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5803" y="4109143"/>
                    <a:ext cx="928753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6AC78E-888C-4D34-A1DA-32212B661ABB}"/>
              </a:ext>
            </a:extLst>
          </p:cNvPr>
          <p:cNvGrpSpPr/>
          <p:nvPr/>
        </p:nvGrpSpPr>
        <p:grpSpPr>
          <a:xfrm>
            <a:off x="6652386" y="4580815"/>
            <a:ext cx="2139669" cy="972904"/>
            <a:chOff x="6652386" y="4580815"/>
            <a:chExt cx="2139669" cy="9729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D4421E3-82A1-4BE2-B47F-F052313E7520}"/>
                    </a:ext>
                  </a:extLst>
                </p:cNvPr>
                <p:cNvSpPr txBox="1"/>
                <p:nvPr/>
              </p:nvSpPr>
              <p:spPr>
                <a:xfrm>
                  <a:off x="6652386" y="5030499"/>
                  <a:ext cx="928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D4421E3-82A1-4BE2-B47F-F052313E7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386" y="5030499"/>
                  <a:ext cx="92875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30BDFA-2947-486C-8DF7-781FDCABEE50}"/>
                </a:ext>
              </a:extLst>
            </p:cNvPr>
            <p:cNvGrpSpPr/>
            <p:nvPr/>
          </p:nvGrpSpPr>
          <p:grpSpPr>
            <a:xfrm>
              <a:off x="7292007" y="4580815"/>
              <a:ext cx="1500048" cy="633121"/>
              <a:chOff x="7292007" y="4580815"/>
              <a:chExt cx="1500048" cy="633121"/>
            </a:xfrm>
            <a:effectLst>
              <a:glow rad="38100">
                <a:srgbClr val="002060">
                  <a:alpha val="40000"/>
                </a:srgbClr>
              </a:glow>
            </a:effectLst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A18CC4-A5F8-4F8F-8CFB-52F74CA53AD1}"/>
                  </a:ext>
                </a:extLst>
              </p:cNvPr>
              <p:cNvSpPr/>
              <p:nvPr/>
            </p:nvSpPr>
            <p:spPr>
              <a:xfrm>
                <a:off x="7292007" y="4580815"/>
                <a:ext cx="1486891" cy="343130"/>
              </a:xfrm>
              <a:custGeom>
                <a:avLst/>
                <a:gdLst>
                  <a:gd name="connsiteX0" fmla="*/ 1486891 w 1486891"/>
                  <a:gd name="connsiteY0" fmla="*/ 343130 h 343130"/>
                  <a:gd name="connsiteX1" fmla="*/ 1161259 w 1486891"/>
                  <a:gd name="connsiteY1" fmla="*/ 274057 h 343130"/>
                  <a:gd name="connsiteX2" fmla="*/ 506707 w 1486891"/>
                  <a:gd name="connsiteY2" fmla="*/ 4342 h 343130"/>
                  <a:gd name="connsiteX3" fmla="*/ 65953 w 1486891"/>
                  <a:gd name="connsiteY3" fmla="*/ 119464 h 343130"/>
                  <a:gd name="connsiteX4" fmla="*/ 10036 w 1486891"/>
                  <a:gd name="connsiteY4" fmla="*/ 277346 h 343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891" h="343130">
                    <a:moveTo>
                      <a:pt x="1486891" y="343130"/>
                    </a:moveTo>
                    <a:cubicBezTo>
                      <a:pt x="1405757" y="336826"/>
                      <a:pt x="1324623" y="330522"/>
                      <a:pt x="1161259" y="274057"/>
                    </a:cubicBezTo>
                    <a:cubicBezTo>
                      <a:pt x="997895" y="217592"/>
                      <a:pt x="689258" y="30107"/>
                      <a:pt x="506707" y="4342"/>
                    </a:cubicBezTo>
                    <a:cubicBezTo>
                      <a:pt x="324156" y="-21423"/>
                      <a:pt x="148732" y="73963"/>
                      <a:pt x="65953" y="119464"/>
                    </a:cubicBezTo>
                    <a:cubicBezTo>
                      <a:pt x="-16826" y="164965"/>
                      <a:pt x="-3395" y="221155"/>
                      <a:pt x="10036" y="2773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13BF01-9D49-49FD-9798-32DAE82C5253}"/>
                  </a:ext>
                </a:extLst>
              </p:cNvPr>
              <p:cNvSpPr/>
              <p:nvPr/>
            </p:nvSpPr>
            <p:spPr>
              <a:xfrm>
                <a:off x="7416712" y="4810169"/>
                <a:ext cx="220830" cy="367045"/>
              </a:xfrm>
              <a:custGeom>
                <a:avLst/>
                <a:gdLst>
                  <a:gd name="connsiteX0" fmla="*/ 209583 w 209583"/>
                  <a:gd name="connsiteY0" fmla="*/ 38125 h 367045"/>
                  <a:gd name="connsiteX1" fmla="*/ 117486 w 209583"/>
                  <a:gd name="connsiteY1" fmla="*/ 1943 h 367045"/>
                  <a:gd name="connsiteX2" fmla="*/ 5653 w 209583"/>
                  <a:gd name="connsiteY2" fmla="*/ 90752 h 367045"/>
                  <a:gd name="connsiteX3" fmla="*/ 18809 w 209583"/>
                  <a:gd name="connsiteY3" fmla="*/ 314418 h 367045"/>
                  <a:gd name="connsiteX4" fmla="*/ 38545 w 209583"/>
                  <a:gd name="connsiteY4" fmla="*/ 367045 h 367045"/>
                  <a:gd name="connsiteX0" fmla="*/ 220830 w 220830"/>
                  <a:gd name="connsiteY0" fmla="*/ 38125 h 367045"/>
                  <a:gd name="connsiteX1" fmla="*/ 128733 w 220830"/>
                  <a:gd name="connsiteY1" fmla="*/ 1943 h 367045"/>
                  <a:gd name="connsiteX2" fmla="*/ 16900 w 220830"/>
                  <a:gd name="connsiteY2" fmla="*/ 90752 h 367045"/>
                  <a:gd name="connsiteX3" fmla="*/ 3742 w 220830"/>
                  <a:gd name="connsiteY3" fmla="*/ 297972 h 367045"/>
                  <a:gd name="connsiteX4" fmla="*/ 49792 w 220830"/>
                  <a:gd name="connsiteY4" fmla="*/ 367045 h 36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830" h="367045">
                    <a:moveTo>
                      <a:pt x="220830" y="38125"/>
                    </a:moveTo>
                    <a:cubicBezTo>
                      <a:pt x="191775" y="15648"/>
                      <a:pt x="162721" y="-6828"/>
                      <a:pt x="128733" y="1943"/>
                    </a:cubicBezTo>
                    <a:cubicBezTo>
                      <a:pt x="94745" y="10714"/>
                      <a:pt x="37732" y="41414"/>
                      <a:pt x="16900" y="90752"/>
                    </a:cubicBezTo>
                    <a:cubicBezTo>
                      <a:pt x="-3932" y="140090"/>
                      <a:pt x="-1740" y="251923"/>
                      <a:pt x="3742" y="297972"/>
                    </a:cubicBezTo>
                    <a:cubicBezTo>
                      <a:pt x="9224" y="344021"/>
                      <a:pt x="42665" y="363756"/>
                      <a:pt x="49792" y="36704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21C7FD-1DA2-4FA4-AF52-01B90DC85470}"/>
                  </a:ext>
                </a:extLst>
              </p:cNvPr>
              <p:cNvSpPr/>
              <p:nvPr/>
            </p:nvSpPr>
            <p:spPr>
              <a:xfrm>
                <a:off x="7735930" y="4861450"/>
                <a:ext cx="1056125" cy="225153"/>
              </a:xfrm>
              <a:custGeom>
                <a:avLst/>
                <a:gdLst>
                  <a:gd name="connsiteX0" fmla="*/ 62784 w 1056125"/>
                  <a:gd name="connsiteY0" fmla="*/ 0 h 225153"/>
                  <a:gd name="connsiteX1" fmla="*/ 6867 w 1056125"/>
                  <a:gd name="connsiteY1" fmla="*/ 42760 h 225153"/>
                  <a:gd name="connsiteX2" fmla="*/ 46338 w 1056125"/>
                  <a:gd name="connsiteY2" fmla="*/ 203931 h 225153"/>
                  <a:gd name="connsiteX3" fmla="*/ 411440 w 1056125"/>
                  <a:gd name="connsiteY3" fmla="*/ 210510 h 225153"/>
                  <a:gd name="connsiteX4" fmla="*/ 809434 w 1056125"/>
                  <a:gd name="connsiteY4" fmla="*/ 85520 h 225153"/>
                  <a:gd name="connsiteX5" fmla="*/ 1056125 w 1056125"/>
                  <a:gd name="connsiteY5" fmla="*/ 69074 h 22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125" h="225153">
                    <a:moveTo>
                      <a:pt x="62784" y="0"/>
                    </a:moveTo>
                    <a:cubicBezTo>
                      <a:pt x="36196" y="4386"/>
                      <a:pt x="9608" y="8772"/>
                      <a:pt x="6867" y="42760"/>
                    </a:cubicBezTo>
                    <a:cubicBezTo>
                      <a:pt x="4126" y="76748"/>
                      <a:pt x="-21091" y="175973"/>
                      <a:pt x="46338" y="203931"/>
                    </a:cubicBezTo>
                    <a:cubicBezTo>
                      <a:pt x="113767" y="231889"/>
                      <a:pt x="284257" y="230245"/>
                      <a:pt x="411440" y="210510"/>
                    </a:cubicBezTo>
                    <a:cubicBezTo>
                      <a:pt x="538623" y="190775"/>
                      <a:pt x="701987" y="109093"/>
                      <a:pt x="809434" y="85520"/>
                    </a:cubicBezTo>
                    <a:cubicBezTo>
                      <a:pt x="916882" y="61947"/>
                      <a:pt x="986503" y="65510"/>
                      <a:pt x="1056125" y="690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9A0D9B0-27B6-41C4-8304-B4A00E7C3061}"/>
                  </a:ext>
                </a:extLst>
              </p:cNvPr>
              <p:cNvSpPr/>
              <p:nvPr/>
            </p:nvSpPr>
            <p:spPr>
              <a:xfrm>
                <a:off x="7302043" y="4841715"/>
                <a:ext cx="344802" cy="125400"/>
              </a:xfrm>
              <a:custGeom>
                <a:avLst/>
                <a:gdLst>
                  <a:gd name="connsiteX0" fmla="*/ 0 w 344802"/>
                  <a:gd name="connsiteY0" fmla="*/ 16446 h 125400"/>
                  <a:gd name="connsiteX1" fmla="*/ 32892 w 344802"/>
                  <a:gd name="connsiteY1" fmla="*/ 75652 h 125400"/>
                  <a:gd name="connsiteX2" fmla="*/ 138147 w 344802"/>
                  <a:gd name="connsiteY2" fmla="*/ 121701 h 125400"/>
                  <a:gd name="connsiteX3" fmla="*/ 296029 w 344802"/>
                  <a:gd name="connsiteY3" fmla="*/ 115122 h 125400"/>
                  <a:gd name="connsiteX4" fmla="*/ 342078 w 344802"/>
                  <a:gd name="connsiteY4" fmla="*/ 55917 h 125400"/>
                  <a:gd name="connsiteX5" fmla="*/ 335499 w 344802"/>
                  <a:gd name="connsiteY5" fmla="*/ 0 h 1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802" h="125400">
                    <a:moveTo>
                      <a:pt x="0" y="16446"/>
                    </a:moveTo>
                    <a:cubicBezTo>
                      <a:pt x="4934" y="37278"/>
                      <a:pt x="9868" y="58110"/>
                      <a:pt x="32892" y="75652"/>
                    </a:cubicBezTo>
                    <a:cubicBezTo>
                      <a:pt x="55916" y="93194"/>
                      <a:pt x="94291" y="115123"/>
                      <a:pt x="138147" y="121701"/>
                    </a:cubicBezTo>
                    <a:cubicBezTo>
                      <a:pt x="182003" y="128279"/>
                      <a:pt x="262041" y="126086"/>
                      <a:pt x="296029" y="115122"/>
                    </a:cubicBezTo>
                    <a:cubicBezTo>
                      <a:pt x="330017" y="104158"/>
                      <a:pt x="335500" y="75104"/>
                      <a:pt x="342078" y="55917"/>
                    </a:cubicBezTo>
                    <a:cubicBezTo>
                      <a:pt x="348656" y="36730"/>
                      <a:pt x="342077" y="18365"/>
                      <a:pt x="335499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F07BA6F-6E93-46D0-A366-06C8047CBAA2}"/>
                  </a:ext>
                </a:extLst>
              </p:cNvPr>
              <p:cNvSpPr/>
              <p:nvPr/>
            </p:nvSpPr>
            <p:spPr>
              <a:xfrm>
                <a:off x="7453347" y="4861450"/>
                <a:ext cx="391466" cy="352486"/>
              </a:xfrm>
              <a:custGeom>
                <a:avLst/>
                <a:gdLst>
                  <a:gd name="connsiteX0" fmla="*/ 0 w 391466"/>
                  <a:gd name="connsiteY0" fmla="*/ 312475 h 352486"/>
                  <a:gd name="connsiteX1" fmla="*/ 85519 w 391466"/>
                  <a:gd name="connsiteY1" fmla="*/ 351946 h 352486"/>
                  <a:gd name="connsiteX2" fmla="*/ 233534 w 391466"/>
                  <a:gd name="connsiteY2" fmla="*/ 328921 h 352486"/>
                  <a:gd name="connsiteX3" fmla="*/ 351945 w 391466"/>
                  <a:gd name="connsiteY3" fmla="*/ 243402 h 352486"/>
                  <a:gd name="connsiteX4" fmla="*/ 391416 w 391466"/>
                  <a:gd name="connsiteY4" fmla="*/ 78941 h 352486"/>
                  <a:gd name="connsiteX5" fmla="*/ 358524 w 391466"/>
                  <a:gd name="connsiteY5" fmla="*/ 0 h 35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466" h="352486">
                    <a:moveTo>
                      <a:pt x="0" y="312475"/>
                    </a:moveTo>
                    <a:cubicBezTo>
                      <a:pt x="23298" y="330840"/>
                      <a:pt x="46597" y="349205"/>
                      <a:pt x="85519" y="351946"/>
                    </a:cubicBezTo>
                    <a:cubicBezTo>
                      <a:pt x="124441" y="354687"/>
                      <a:pt x="189130" y="347012"/>
                      <a:pt x="233534" y="328921"/>
                    </a:cubicBezTo>
                    <a:cubicBezTo>
                      <a:pt x="277938" y="310830"/>
                      <a:pt x="325631" y="285065"/>
                      <a:pt x="351945" y="243402"/>
                    </a:cubicBezTo>
                    <a:cubicBezTo>
                      <a:pt x="378259" y="201739"/>
                      <a:pt x="390320" y="119508"/>
                      <a:pt x="391416" y="78941"/>
                    </a:cubicBezTo>
                    <a:cubicBezTo>
                      <a:pt x="392512" y="38374"/>
                      <a:pt x="375518" y="19187"/>
                      <a:pt x="358524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FADC8F-3CE0-45C5-B5B5-B4C3173385C2}"/>
              </a:ext>
            </a:extLst>
          </p:cNvPr>
          <p:cNvGrpSpPr/>
          <p:nvPr/>
        </p:nvGrpSpPr>
        <p:grpSpPr>
          <a:xfrm>
            <a:off x="1714437" y="3187503"/>
            <a:ext cx="3857653" cy="3209948"/>
            <a:chOff x="1714437" y="3187503"/>
            <a:chExt cx="3857653" cy="3209948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BC20436A-79E8-4BC4-A1AF-F292DC6F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437" y="3187503"/>
              <a:ext cx="3857653" cy="32099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18AA9A-FB7B-45D1-92D1-7A3F804E3745}"/>
                    </a:ext>
                  </a:extLst>
                </p:cNvPr>
                <p:cNvSpPr txBox="1"/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18AA9A-FB7B-45D1-92D1-7A3F804E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7144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60C04E-F856-4092-B7BE-9FB5E0F9EB45}"/>
              </a:ext>
            </a:extLst>
          </p:cNvPr>
          <p:cNvGrpSpPr/>
          <p:nvPr/>
        </p:nvGrpSpPr>
        <p:grpSpPr>
          <a:xfrm>
            <a:off x="7125929" y="3605982"/>
            <a:ext cx="3205316" cy="2661523"/>
            <a:chOff x="7125929" y="3605982"/>
            <a:chExt cx="3205316" cy="2661523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EEEB2DC-5C85-464B-ABE3-4D9C61EF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929" y="3605982"/>
              <a:ext cx="3205316" cy="23075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0C6A0C3-69CD-46DC-93F2-F5B1625790FA}"/>
                    </a:ext>
                  </a:extLst>
                </p:cNvPr>
                <p:cNvSpPr txBox="1"/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0C6A0C3-69CD-46DC-93F2-F5B162579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629EE-7E7F-4556-B2CB-A75EFC6D20D9}"/>
                    </a:ext>
                  </a:extLst>
                </p:cNvPr>
                <p:cNvSpPr txBox="1"/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629EE-7E7F-4556-B2CB-A75EFC6D2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E771C1-9051-4715-80BD-BC983393D2DC}"/>
              </a:ext>
            </a:extLst>
          </p:cNvPr>
          <p:cNvGrpSpPr/>
          <p:nvPr/>
        </p:nvGrpSpPr>
        <p:grpSpPr>
          <a:xfrm>
            <a:off x="8100711" y="4050333"/>
            <a:ext cx="928753" cy="960184"/>
            <a:chOff x="8100711" y="4050333"/>
            <a:chExt cx="928753" cy="96018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D0B6773-365B-43CD-AF99-699C00D4A27E}"/>
                </a:ext>
              </a:extLst>
            </p:cNvPr>
            <p:cNvSpPr/>
            <p:nvPr/>
          </p:nvSpPr>
          <p:spPr>
            <a:xfrm>
              <a:off x="8107910" y="4790724"/>
              <a:ext cx="697198" cy="219793"/>
            </a:xfrm>
            <a:custGeom>
              <a:avLst/>
              <a:gdLst>
                <a:gd name="connsiteX0" fmla="*/ 697028 w 697198"/>
                <a:gd name="connsiteY0" fmla="*/ 146803 h 219793"/>
                <a:gd name="connsiteX1" fmla="*/ 425296 w 697198"/>
                <a:gd name="connsiteY1" fmla="*/ 114454 h 219793"/>
                <a:gd name="connsiteX2" fmla="*/ 106119 w 697198"/>
                <a:gd name="connsiteY2" fmla="*/ 154 h 219793"/>
                <a:gd name="connsiteX3" fmla="*/ 445 w 697198"/>
                <a:gd name="connsiteY3" fmla="*/ 92888 h 219793"/>
                <a:gd name="connsiteX4" fmla="*/ 86710 w 697198"/>
                <a:gd name="connsiteY4" fmla="*/ 217971 h 219793"/>
                <a:gd name="connsiteX5" fmla="*/ 459802 w 697198"/>
                <a:gd name="connsiteY5" fmla="*/ 166212 h 219793"/>
                <a:gd name="connsiteX6" fmla="*/ 697028 w 697198"/>
                <a:gd name="connsiteY6" fmla="*/ 146803 h 2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7198" h="219793">
                  <a:moveTo>
                    <a:pt x="697028" y="146803"/>
                  </a:moveTo>
                  <a:cubicBezTo>
                    <a:pt x="691277" y="138177"/>
                    <a:pt x="523781" y="138895"/>
                    <a:pt x="425296" y="114454"/>
                  </a:cubicBezTo>
                  <a:cubicBezTo>
                    <a:pt x="326811" y="90013"/>
                    <a:pt x="176927" y="3748"/>
                    <a:pt x="106119" y="154"/>
                  </a:cubicBezTo>
                  <a:cubicBezTo>
                    <a:pt x="35311" y="-3440"/>
                    <a:pt x="3680" y="56585"/>
                    <a:pt x="445" y="92888"/>
                  </a:cubicBezTo>
                  <a:cubicBezTo>
                    <a:pt x="-2790" y="129191"/>
                    <a:pt x="10150" y="205750"/>
                    <a:pt x="86710" y="217971"/>
                  </a:cubicBezTo>
                  <a:cubicBezTo>
                    <a:pt x="163269" y="230192"/>
                    <a:pt x="358082" y="177355"/>
                    <a:pt x="459802" y="166212"/>
                  </a:cubicBezTo>
                  <a:cubicBezTo>
                    <a:pt x="561522" y="155070"/>
                    <a:pt x="702779" y="155429"/>
                    <a:pt x="697028" y="146803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25400">
                <a:srgbClr val="00B05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DA0749F-A82C-4A1D-851E-B0DA3098D3FB}"/>
                    </a:ext>
                  </a:extLst>
                </p:cNvPr>
                <p:cNvSpPr txBox="1"/>
                <p:nvPr/>
              </p:nvSpPr>
              <p:spPr>
                <a:xfrm>
                  <a:off x="8100711" y="4050333"/>
                  <a:ext cx="928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DA0749F-A82C-4A1D-851E-B0DA3098D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711" y="4050333"/>
                  <a:ext cx="928753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DE6E3-32C5-483C-AACC-3A3087DD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79F9-83A5-4076-832B-5BCC80690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implies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dirty="0"/>
                  <a:t> for some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ties together two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and is null homotopic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79F9-83A5-4076-832B-5BCC80690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3F07DC0-620F-4D67-A572-3D18DFC04E7D}"/>
              </a:ext>
            </a:extLst>
          </p:cNvPr>
          <p:cNvGrpSpPr/>
          <p:nvPr/>
        </p:nvGrpSpPr>
        <p:grpSpPr>
          <a:xfrm>
            <a:off x="5718408" y="4343298"/>
            <a:ext cx="1372807" cy="523220"/>
            <a:chOff x="6353847" y="3434386"/>
            <a:chExt cx="1372807" cy="5232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6551DC-4C8C-4A68-88DF-076DA6480CFD}"/>
                </a:ext>
              </a:extLst>
            </p:cNvPr>
            <p:cNvCxnSpPr>
              <a:cxnSpLocks/>
            </p:cNvCxnSpPr>
            <p:nvPr/>
          </p:nvCxnSpPr>
          <p:spPr>
            <a:xfrm>
              <a:off x="6353847" y="3957606"/>
              <a:ext cx="137280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F29D9B-A4AD-4A4B-80CF-7722B14A97A4}"/>
                    </a:ext>
                  </a:extLst>
                </p:cNvPr>
                <p:cNvSpPr txBox="1"/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F29D9B-A4AD-4A4B-80CF-7722B14A9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BEDE2A-C770-4B6B-8B5B-1AF0C5C9B73B}"/>
              </a:ext>
            </a:extLst>
          </p:cNvPr>
          <p:cNvSpPr txBox="1"/>
          <p:nvPr/>
        </p:nvSpPr>
        <p:spPr>
          <a:xfrm>
            <a:off x="8805266" y="6427627"/>
            <a:ext cx="152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this is a cartoon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4338BC-4B1F-4E1D-BCC7-173106304FAC}"/>
              </a:ext>
            </a:extLst>
          </p:cNvPr>
          <p:cNvGrpSpPr/>
          <p:nvPr/>
        </p:nvGrpSpPr>
        <p:grpSpPr>
          <a:xfrm>
            <a:off x="1480302" y="3995697"/>
            <a:ext cx="625123" cy="668511"/>
            <a:chOff x="1480302" y="3995697"/>
            <a:chExt cx="625123" cy="668511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752D8E-EBED-4DA6-B8A0-1839E65C5506}"/>
                </a:ext>
              </a:extLst>
            </p:cNvPr>
            <p:cNvSpPr/>
            <p:nvPr/>
          </p:nvSpPr>
          <p:spPr>
            <a:xfrm>
              <a:off x="1904365" y="3995697"/>
              <a:ext cx="201060" cy="668511"/>
            </a:xfrm>
            <a:custGeom>
              <a:avLst/>
              <a:gdLst>
                <a:gd name="connsiteX0" fmla="*/ 201060 w 201060"/>
                <a:gd name="connsiteY0" fmla="*/ 668511 h 668511"/>
                <a:gd name="connsiteX1" fmla="*/ 55064 w 201060"/>
                <a:gd name="connsiteY1" fmla="*/ 491779 h 668511"/>
                <a:gd name="connsiteX2" fmla="*/ 1275 w 201060"/>
                <a:gd name="connsiteY2" fmla="*/ 245890 h 668511"/>
                <a:gd name="connsiteX3" fmla="*/ 101168 w 201060"/>
                <a:gd name="connsiteY3" fmla="*/ 0 h 668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60" h="668511">
                  <a:moveTo>
                    <a:pt x="201060" y="668511"/>
                  </a:moveTo>
                  <a:cubicBezTo>
                    <a:pt x="144710" y="615363"/>
                    <a:pt x="88361" y="562216"/>
                    <a:pt x="55064" y="491779"/>
                  </a:cubicBezTo>
                  <a:cubicBezTo>
                    <a:pt x="21766" y="421342"/>
                    <a:pt x="-6409" y="327853"/>
                    <a:pt x="1275" y="245890"/>
                  </a:cubicBezTo>
                  <a:cubicBezTo>
                    <a:pt x="8959" y="163927"/>
                    <a:pt x="55063" y="81963"/>
                    <a:pt x="101168" y="0"/>
                  </a:cubicBezTo>
                </a:path>
              </a:pathLst>
            </a:custGeom>
            <a:noFill/>
            <a:effectLst>
              <a:glow rad="101600">
                <a:srgbClr val="00206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67BC22-B933-40E4-B6BE-BA1D96BC9BA5}"/>
                    </a:ext>
                  </a:extLst>
                </p:cNvPr>
                <p:cNvSpPr txBox="1"/>
                <p:nvPr/>
              </p:nvSpPr>
              <p:spPr>
                <a:xfrm>
                  <a:off x="1480302" y="4058502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67BC22-B933-40E4-B6BE-BA1D96BC9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302" y="4058502"/>
                  <a:ext cx="52459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63BC03-7C68-4DF8-AE98-21EE6F90CD1A}"/>
              </a:ext>
            </a:extLst>
          </p:cNvPr>
          <p:cNvGrpSpPr/>
          <p:nvPr/>
        </p:nvGrpSpPr>
        <p:grpSpPr>
          <a:xfrm>
            <a:off x="2104486" y="4430199"/>
            <a:ext cx="2415233" cy="1784844"/>
            <a:chOff x="2104486" y="4430199"/>
            <a:chExt cx="2415233" cy="178484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5DA23DF-4096-451E-8B9A-1B66D27557DD}"/>
                </a:ext>
              </a:extLst>
            </p:cNvPr>
            <p:cNvSpPr/>
            <p:nvPr/>
          </p:nvSpPr>
          <p:spPr>
            <a:xfrm>
              <a:off x="2104486" y="4430199"/>
              <a:ext cx="1890640" cy="1784844"/>
            </a:xfrm>
            <a:custGeom>
              <a:avLst/>
              <a:gdLst>
                <a:gd name="connsiteX0" fmla="*/ 608 w 1890640"/>
                <a:gd name="connsiteY0" fmla="*/ 253634 h 1784844"/>
                <a:gd name="connsiteX1" fmla="*/ 197960 w 1890640"/>
                <a:gd name="connsiteY1" fmla="*/ 378624 h 1784844"/>
                <a:gd name="connsiteX2" fmla="*/ 500567 w 1890640"/>
                <a:gd name="connsiteY2" fmla="*/ 434541 h 1784844"/>
                <a:gd name="connsiteX3" fmla="*/ 980792 w 1890640"/>
                <a:gd name="connsiteY3" fmla="*/ 306261 h 1784844"/>
                <a:gd name="connsiteX4" fmla="*/ 1109071 w 1890640"/>
                <a:gd name="connsiteY4" fmla="*/ 197718 h 1784844"/>
                <a:gd name="connsiteX5" fmla="*/ 1220904 w 1890640"/>
                <a:gd name="connsiteY5" fmla="*/ 138512 h 1784844"/>
                <a:gd name="connsiteX6" fmla="*/ 1342605 w 1890640"/>
                <a:gd name="connsiteY6" fmla="*/ 365 h 1784844"/>
                <a:gd name="connsiteX7" fmla="*/ 1408389 w 1890640"/>
                <a:gd name="connsiteY7" fmla="*/ 108909 h 1784844"/>
                <a:gd name="connsiteX8" fmla="*/ 1641923 w 1890640"/>
                <a:gd name="connsiteY8" fmla="*/ 408227 h 1784844"/>
                <a:gd name="connsiteX9" fmla="*/ 1678104 w 1890640"/>
                <a:gd name="connsiteY9" fmla="*/ 562820 h 1784844"/>
                <a:gd name="connsiteX10" fmla="*/ 1763623 w 1890640"/>
                <a:gd name="connsiteY10" fmla="*/ 700966 h 1784844"/>
                <a:gd name="connsiteX11" fmla="*/ 1852432 w 1890640"/>
                <a:gd name="connsiteY11" fmla="*/ 964103 h 1784844"/>
                <a:gd name="connsiteX12" fmla="*/ 1888613 w 1890640"/>
                <a:gd name="connsiteY12" fmla="*/ 1464063 h 1784844"/>
                <a:gd name="connsiteX13" fmla="*/ 1796515 w 1890640"/>
                <a:gd name="connsiteY13" fmla="*/ 1671283 h 1784844"/>
                <a:gd name="connsiteX14" fmla="*/ 1612320 w 1890640"/>
                <a:gd name="connsiteY14" fmla="*/ 1779827 h 1784844"/>
                <a:gd name="connsiteX15" fmla="*/ 1332737 w 1890640"/>
                <a:gd name="connsiteY15" fmla="*/ 1750224 h 1784844"/>
                <a:gd name="connsiteX16" fmla="*/ 1184723 w 1890640"/>
                <a:gd name="connsiteY16" fmla="*/ 1605499 h 1784844"/>
                <a:gd name="connsiteX17" fmla="*/ 1066311 w 1890640"/>
                <a:gd name="connsiteY17" fmla="*/ 1493666 h 1784844"/>
                <a:gd name="connsiteX18" fmla="*/ 1013684 w 1890640"/>
                <a:gd name="connsiteY18" fmla="*/ 1161456 h 1784844"/>
                <a:gd name="connsiteX19" fmla="*/ 1086046 w 1890640"/>
                <a:gd name="connsiteY19" fmla="*/ 806221 h 1784844"/>
                <a:gd name="connsiteX20" fmla="*/ 1178144 w 1890640"/>
                <a:gd name="connsiteY20" fmla="*/ 684520 h 1784844"/>
                <a:gd name="connsiteX21" fmla="*/ 1260374 w 1890640"/>
                <a:gd name="connsiteY21" fmla="*/ 434541 h 1784844"/>
                <a:gd name="connsiteX22" fmla="*/ 1355761 w 1890640"/>
                <a:gd name="connsiteY22" fmla="*/ 112198 h 1784844"/>
                <a:gd name="connsiteX23" fmla="*/ 1289977 w 1890640"/>
                <a:gd name="connsiteY23" fmla="*/ 92463 h 1784844"/>
                <a:gd name="connsiteX24" fmla="*/ 1076179 w 1890640"/>
                <a:gd name="connsiteY24" fmla="*/ 283237 h 1784844"/>
                <a:gd name="connsiteX25" fmla="*/ 582797 w 1890640"/>
                <a:gd name="connsiteY25" fmla="*/ 464143 h 1784844"/>
                <a:gd name="connsiteX26" fmla="*/ 151911 w 1890640"/>
                <a:gd name="connsiteY26" fmla="*/ 404938 h 1784844"/>
                <a:gd name="connsiteX27" fmla="*/ 608 w 1890640"/>
                <a:gd name="connsiteY27" fmla="*/ 253634 h 178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90640" h="1784844">
                  <a:moveTo>
                    <a:pt x="608" y="253634"/>
                  </a:moveTo>
                  <a:cubicBezTo>
                    <a:pt x="8283" y="249248"/>
                    <a:pt x="114634" y="348473"/>
                    <a:pt x="197960" y="378624"/>
                  </a:cubicBezTo>
                  <a:cubicBezTo>
                    <a:pt x="281286" y="408775"/>
                    <a:pt x="370095" y="446602"/>
                    <a:pt x="500567" y="434541"/>
                  </a:cubicBezTo>
                  <a:cubicBezTo>
                    <a:pt x="631039" y="422480"/>
                    <a:pt x="879375" y="345732"/>
                    <a:pt x="980792" y="306261"/>
                  </a:cubicBezTo>
                  <a:cubicBezTo>
                    <a:pt x="1082209" y="266791"/>
                    <a:pt x="1069052" y="225676"/>
                    <a:pt x="1109071" y="197718"/>
                  </a:cubicBezTo>
                  <a:cubicBezTo>
                    <a:pt x="1149090" y="169760"/>
                    <a:pt x="1181982" y="171404"/>
                    <a:pt x="1220904" y="138512"/>
                  </a:cubicBezTo>
                  <a:cubicBezTo>
                    <a:pt x="1259826" y="105620"/>
                    <a:pt x="1311358" y="5299"/>
                    <a:pt x="1342605" y="365"/>
                  </a:cubicBezTo>
                  <a:cubicBezTo>
                    <a:pt x="1373852" y="-4569"/>
                    <a:pt x="1358503" y="40932"/>
                    <a:pt x="1408389" y="108909"/>
                  </a:cubicBezTo>
                  <a:cubicBezTo>
                    <a:pt x="1458275" y="176886"/>
                    <a:pt x="1596971" y="332575"/>
                    <a:pt x="1641923" y="408227"/>
                  </a:cubicBezTo>
                  <a:cubicBezTo>
                    <a:pt x="1686876" y="483879"/>
                    <a:pt x="1657821" y="514030"/>
                    <a:pt x="1678104" y="562820"/>
                  </a:cubicBezTo>
                  <a:cubicBezTo>
                    <a:pt x="1698387" y="611610"/>
                    <a:pt x="1734568" y="634086"/>
                    <a:pt x="1763623" y="700966"/>
                  </a:cubicBezTo>
                  <a:cubicBezTo>
                    <a:pt x="1792678" y="767846"/>
                    <a:pt x="1831600" y="836920"/>
                    <a:pt x="1852432" y="964103"/>
                  </a:cubicBezTo>
                  <a:cubicBezTo>
                    <a:pt x="1873264" y="1091286"/>
                    <a:pt x="1897933" y="1346200"/>
                    <a:pt x="1888613" y="1464063"/>
                  </a:cubicBezTo>
                  <a:cubicBezTo>
                    <a:pt x="1879293" y="1581926"/>
                    <a:pt x="1842564" y="1618656"/>
                    <a:pt x="1796515" y="1671283"/>
                  </a:cubicBezTo>
                  <a:cubicBezTo>
                    <a:pt x="1750466" y="1723910"/>
                    <a:pt x="1689616" y="1766670"/>
                    <a:pt x="1612320" y="1779827"/>
                  </a:cubicBezTo>
                  <a:cubicBezTo>
                    <a:pt x="1535024" y="1792984"/>
                    <a:pt x="1404003" y="1779279"/>
                    <a:pt x="1332737" y="1750224"/>
                  </a:cubicBezTo>
                  <a:cubicBezTo>
                    <a:pt x="1261471" y="1721169"/>
                    <a:pt x="1229127" y="1648259"/>
                    <a:pt x="1184723" y="1605499"/>
                  </a:cubicBezTo>
                  <a:cubicBezTo>
                    <a:pt x="1140319" y="1562739"/>
                    <a:pt x="1094817" y="1567673"/>
                    <a:pt x="1066311" y="1493666"/>
                  </a:cubicBezTo>
                  <a:cubicBezTo>
                    <a:pt x="1037805" y="1419659"/>
                    <a:pt x="1010395" y="1276030"/>
                    <a:pt x="1013684" y="1161456"/>
                  </a:cubicBezTo>
                  <a:cubicBezTo>
                    <a:pt x="1016973" y="1046882"/>
                    <a:pt x="1058636" y="885710"/>
                    <a:pt x="1086046" y="806221"/>
                  </a:cubicBezTo>
                  <a:cubicBezTo>
                    <a:pt x="1113456" y="726732"/>
                    <a:pt x="1149089" y="746467"/>
                    <a:pt x="1178144" y="684520"/>
                  </a:cubicBezTo>
                  <a:cubicBezTo>
                    <a:pt x="1207199" y="622573"/>
                    <a:pt x="1230771" y="529928"/>
                    <a:pt x="1260374" y="434541"/>
                  </a:cubicBezTo>
                  <a:cubicBezTo>
                    <a:pt x="1289977" y="339154"/>
                    <a:pt x="1350827" y="169211"/>
                    <a:pt x="1355761" y="112198"/>
                  </a:cubicBezTo>
                  <a:cubicBezTo>
                    <a:pt x="1360695" y="55185"/>
                    <a:pt x="1336574" y="63957"/>
                    <a:pt x="1289977" y="92463"/>
                  </a:cubicBezTo>
                  <a:cubicBezTo>
                    <a:pt x="1243380" y="120969"/>
                    <a:pt x="1194042" y="221290"/>
                    <a:pt x="1076179" y="283237"/>
                  </a:cubicBezTo>
                  <a:cubicBezTo>
                    <a:pt x="958316" y="345184"/>
                    <a:pt x="736842" y="443860"/>
                    <a:pt x="582797" y="464143"/>
                  </a:cubicBezTo>
                  <a:cubicBezTo>
                    <a:pt x="428752" y="484426"/>
                    <a:pt x="245105" y="433993"/>
                    <a:pt x="151911" y="404938"/>
                  </a:cubicBezTo>
                  <a:cubicBezTo>
                    <a:pt x="58717" y="375883"/>
                    <a:pt x="-7067" y="258020"/>
                    <a:pt x="608" y="253634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101600">
                <a:srgbClr val="00B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8C52916-9C3F-4CA6-89D4-DD713435DDF9}"/>
                    </a:ext>
                  </a:extLst>
                </p:cNvPr>
                <p:cNvSpPr txBox="1"/>
                <p:nvPr/>
              </p:nvSpPr>
              <p:spPr>
                <a:xfrm>
                  <a:off x="3995126" y="5177214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8C52916-9C3F-4CA6-89D4-DD713435D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126" y="5177214"/>
                  <a:ext cx="52459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63BFE-B396-44A7-9718-C41097D217F7}"/>
              </a:ext>
            </a:extLst>
          </p:cNvPr>
          <p:cNvGrpSpPr/>
          <p:nvPr/>
        </p:nvGrpSpPr>
        <p:grpSpPr>
          <a:xfrm>
            <a:off x="7450752" y="4109143"/>
            <a:ext cx="3233804" cy="1613372"/>
            <a:chOff x="7450752" y="4109143"/>
            <a:chExt cx="3233804" cy="1613372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D39CAD1-D05C-45AB-9FFD-05B7EBEFD604}"/>
                </a:ext>
              </a:extLst>
            </p:cNvPr>
            <p:cNvSpPr/>
            <p:nvPr/>
          </p:nvSpPr>
          <p:spPr>
            <a:xfrm>
              <a:off x="8112698" y="4789663"/>
              <a:ext cx="697198" cy="219793"/>
            </a:xfrm>
            <a:custGeom>
              <a:avLst/>
              <a:gdLst>
                <a:gd name="connsiteX0" fmla="*/ 697028 w 697198"/>
                <a:gd name="connsiteY0" fmla="*/ 146803 h 219793"/>
                <a:gd name="connsiteX1" fmla="*/ 425296 w 697198"/>
                <a:gd name="connsiteY1" fmla="*/ 114454 h 219793"/>
                <a:gd name="connsiteX2" fmla="*/ 106119 w 697198"/>
                <a:gd name="connsiteY2" fmla="*/ 154 h 219793"/>
                <a:gd name="connsiteX3" fmla="*/ 445 w 697198"/>
                <a:gd name="connsiteY3" fmla="*/ 92888 h 219793"/>
                <a:gd name="connsiteX4" fmla="*/ 86710 w 697198"/>
                <a:gd name="connsiteY4" fmla="*/ 217971 h 219793"/>
                <a:gd name="connsiteX5" fmla="*/ 459802 w 697198"/>
                <a:gd name="connsiteY5" fmla="*/ 166212 h 219793"/>
                <a:gd name="connsiteX6" fmla="*/ 697028 w 697198"/>
                <a:gd name="connsiteY6" fmla="*/ 146803 h 2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7198" h="219793">
                  <a:moveTo>
                    <a:pt x="697028" y="146803"/>
                  </a:moveTo>
                  <a:cubicBezTo>
                    <a:pt x="691277" y="138177"/>
                    <a:pt x="523781" y="138895"/>
                    <a:pt x="425296" y="114454"/>
                  </a:cubicBezTo>
                  <a:cubicBezTo>
                    <a:pt x="326811" y="90013"/>
                    <a:pt x="176927" y="3748"/>
                    <a:pt x="106119" y="154"/>
                  </a:cubicBezTo>
                  <a:cubicBezTo>
                    <a:pt x="35311" y="-3440"/>
                    <a:pt x="3680" y="56585"/>
                    <a:pt x="445" y="92888"/>
                  </a:cubicBezTo>
                  <a:cubicBezTo>
                    <a:pt x="-2790" y="129191"/>
                    <a:pt x="10150" y="205750"/>
                    <a:pt x="86710" y="217971"/>
                  </a:cubicBezTo>
                  <a:cubicBezTo>
                    <a:pt x="163269" y="230192"/>
                    <a:pt x="358082" y="177355"/>
                    <a:pt x="459802" y="166212"/>
                  </a:cubicBezTo>
                  <a:cubicBezTo>
                    <a:pt x="561522" y="155070"/>
                    <a:pt x="702779" y="155429"/>
                    <a:pt x="697028" y="146803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25400">
                <a:srgbClr val="00B05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86251DE-B1F3-4500-AE1C-2DA7D7BD8453}"/>
                </a:ext>
              </a:extLst>
            </p:cNvPr>
            <p:cNvGrpSpPr/>
            <p:nvPr/>
          </p:nvGrpSpPr>
          <p:grpSpPr>
            <a:xfrm>
              <a:off x="7450752" y="4109143"/>
              <a:ext cx="3233804" cy="1613372"/>
              <a:chOff x="7450752" y="4109143"/>
              <a:chExt cx="3233804" cy="161337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072BD74-BC7C-40A3-B0F8-AD45AA48C05F}"/>
                  </a:ext>
                </a:extLst>
              </p:cNvPr>
              <p:cNvSpPr/>
              <p:nvPr/>
            </p:nvSpPr>
            <p:spPr>
              <a:xfrm>
                <a:off x="8824899" y="4531777"/>
                <a:ext cx="905121" cy="407592"/>
              </a:xfrm>
              <a:custGeom>
                <a:avLst/>
                <a:gdLst>
                  <a:gd name="connsiteX0" fmla="*/ 0 w 905121"/>
                  <a:gd name="connsiteY0" fmla="*/ 407592 h 407592"/>
                  <a:gd name="connsiteX1" fmla="*/ 270834 w 905121"/>
                  <a:gd name="connsiteY1" fmla="*/ 391503 h 407592"/>
                  <a:gd name="connsiteX2" fmla="*/ 718648 w 905121"/>
                  <a:gd name="connsiteY2" fmla="*/ 249382 h 407592"/>
                  <a:gd name="connsiteX3" fmla="*/ 890266 w 905121"/>
                  <a:gd name="connsiteY3" fmla="*/ 69720 h 407592"/>
                  <a:gd name="connsiteX4" fmla="*/ 884903 w 905121"/>
                  <a:gd name="connsiteY4" fmla="*/ 0 h 407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5121" h="407592">
                    <a:moveTo>
                      <a:pt x="0" y="407592"/>
                    </a:moveTo>
                    <a:lnTo>
                      <a:pt x="270834" y="391503"/>
                    </a:lnTo>
                    <a:cubicBezTo>
                      <a:pt x="390609" y="365135"/>
                      <a:pt x="615409" y="303012"/>
                      <a:pt x="718648" y="249382"/>
                    </a:cubicBezTo>
                    <a:cubicBezTo>
                      <a:pt x="821887" y="195751"/>
                      <a:pt x="862557" y="111284"/>
                      <a:pt x="890266" y="69720"/>
                    </a:cubicBezTo>
                    <a:cubicBezTo>
                      <a:pt x="917975" y="28156"/>
                      <a:pt x="901439" y="14078"/>
                      <a:pt x="884903" y="0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1FD6F86-D414-4EF1-A45E-1DC575071D47}"/>
                  </a:ext>
                </a:extLst>
              </p:cNvPr>
              <p:cNvSpPr/>
              <p:nvPr/>
            </p:nvSpPr>
            <p:spPr>
              <a:xfrm>
                <a:off x="7917326" y="4497483"/>
                <a:ext cx="1792476" cy="438132"/>
              </a:xfrm>
              <a:custGeom>
                <a:avLst/>
                <a:gdLst>
                  <a:gd name="connsiteX0" fmla="*/ 1792476 w 1792476"/>
                  <a:gd name="connsiteY0" fmla="*/ 36976 h 454435"/>
                  <a:gd name="connsiteX1" fmla="*/ 1712030 w 1792476"/>
                  <a:gd name="connsiteY1" fmla="*/ 4797 h 454435"/>
                  <a:gd name="connsiteX2" fmla="*/ 1543094 w 1792476"/>
                  <a:gd name="connsiteY2" fmla="*/ 128147 h 454435"/>
                  <a:gd name="connsiteX3" fmla="*/ 1390247 w 1792476"/>
                  <a:gd name="connsiteY3" fmla="*/ 326580 h 454435"/>
                  <a:gd name="connsiteX4" fmla="*/ 902209 w 1792476"/>
                  <a:gd name="connsiteY4" fmla="*/ 449930 h 454435"/>
                  <a:gd name="connsiteX5" fmla="*/ 331045 w 1792476"/>
                  <a:gd name="connsiteY5" fmla="*/ 423115 h 454435"/>
                  <a:gd name="connsiteX6" fmla="*/ 33395 w 1792476"/>
                  <a:gd name="connsiteY6" fmla="*/ 380211 h 454435"/>
                  <a:gd name="connsiteX7" fmla="*/ 19988 w 1792476"/>
                  <a:gd name="connsiteY7" fmla="*/ 305128 h 454435"/>
                  <a:gd name="connsiteX0" fmla="*/ 1792476 w 1792476"/>
                  <a:gd name="connsiteY0" fmla="*/ 36976 h 438132"/>
                  <a:gd name="connsiteX1" fmla="*/ 1712030 w 1792476"/>
                  <a:gd name="connsiteY1" fmla="*/ 4797 h 438132"/>
                  <a:gd name="connsiteX2" fmla="*/ 1543094 w 1792476"/>
                  <a:gd name="connsiteY2" fmla="*/ 128147 h 438132"/>
                  <a:gd name="connsiteX3" fmla="*/ 1390247 w 1792476"/>
                  <a:gd name="connsiteY3" fmla="*/ 326580 h 438132"/>
                  <a:gd name="connsiteX4" fmla="*/ 880757 w 1792476"/>
                  <a:gd name="connsiteY4" fmla="*/ 431159 h 438132"/>
                  <a:gd name="connsiteX5" fmla="*/ 331045 w 1792476"/>
                  <a:gd name="connsiteY5" fmla="*/ 423115 h 438132"/>
                  <a:gd name="connsiteX6" fmla="*/ 33395 w 1792476"/>
                  <a:gd name="connsiteY6" fmla="*/ 380211 h 438132"/>
                  <a:gd name="connsiteX7" fmla="*/ 19988 w 1792476"/>
                  <a:gd name="connsiteY7" fmla="*/ 305128 h 43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2476" h="438132">
                    <a:moveTo>
                      <a:pt x="1792476" y="36976"/>
                    </a:moveTo>
                    <a:cubicBezTo>
                      <a:pt x="1773035" y="13289"/>
                      <a:pt x="1753594" y="-10398"/>
                      <a:pt x="1712030" y="4797"/>
                    </a:cubicBezTo>
                    <a:cubicBezTo>
                      <a:pt x="1670466" y="19992"/>
                      <a:pt x="1596724" y="74517"/>
                      <a:pt x="1543094" y="128147"/>
                    </a:cubicBezTo>
                    <a:cubicBezTo>
                      <a:pt x="1489464" y="181777"/>
                      <a:pt x="1500637" y="276078"/>
                      <a:pt x="1390247" y="326580"/>
                    </a:cubicBezTo>
                    <a:cubicBezTo>
                      <a:pt x="1279858" y="377082"/>
                      <a:pt x="1057291" y="415070"/>
                      <a:pt x="880757" y="431159"/>
                    </a:cubicBezTo>
                    <a:cubicBezTo>
                      <a:pt x="704223" y="447248"/>
                      <a:pt x="472272" y="431606"/>
                      <a:pt x="331045" y="423115"/>
                    </a:cubicBezTo>
                    <a:cubicBezTo>
                      <a:pt x="189818" y="414624"/>
                      <a:pt x="85238" y="399875"/>
                      <a:pt x="33395" y="380211"/>
                    </a:cubicBezTo>
                    <a:cubicBezTo>
                      <a:pt x="-18448" y="360547"/>
                      <a:pt x="770" y="332837"/>
                      <a:pt x="19988" y="305128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ED73B23-3125-484A-B880-BB283C8C9350}"/>
                  </a:ext>
                </a:extLst>
              </p:cNvPr>
              <p:cNvSpPr/>
              <p:nvPr/>
            </p:nvSpPr>
            <p:spPr>
              <a:xfrm>
                <a:off x="7939995" y="4757693"/>
                <a:ext cx="1359533" cy="948592"/>
              </a:xfrm>
              <a:custGeom>
                <a:avLst/>
                <a:gdLst>
                  <a:gd name="connsiteX0" fmla="*/ 0 w 1359533"/>
                  <a:gd name="connsiteY0" fmla="*/ 28829 h 948592"/>
                  <a:gd name="connsiteX1" fmla="*/ 45586 w 1359533"/>
                  <a:gd name="connsiteY1" fmla="*/ 4695 h 948592"/>
                  <a:gd name="connsiteX2" fmla="*/ 117987 w 1359533"/>
                  <a:gd name="connsiteY2" fmla="*/ 15421 h 948592"/>
                  <a:gd name="connsiteX3" fmla="*/ 608706 w 1359533"/>
                  <a:gd name="connsiteY3" fmla="*/ 152179 h 948592"/>
                  <a:gd name="connsiteX4" fmla="*/ 1209368 w 1359533"/>
                  <a:gd name="connsiteY4" fmla="*/ 187039 h 948592"/>
                  <a:gd name="connsiteX5" fmla="*/ 1297858 w 1359533"/>
                  <a:gd name="connsiteY5" fmla="*/ 460555 h 948592"/>
                  <a:gd name="connsiteX6" fmla="*/ 1295177 w 1359533"/>
                  <a:gd name="connsiteY6" fmla="*/ 809153 h 948592"/>
                  <a:gd name="connsiteX7" fmla="*/ 1359533 w 1359533"/>
                  <a:gd name="connsiteY7" fmla="*/ 948592 h 948592"/>
                  <a:gd name="connsiteX0" fmla="*/ 0 w 1359533"/>
                  <a:gd name="connsiteY0" fmla="*/ 28829 h 948592"/>
                  <a:gd name="connsiteX1" fmla="*/ 45586 w 1359533"/>
                  <a:gd name="connsiteY1" fmla="*/ 4695 h 948592"/>
                  <a:gd name="connsiteX2" fmla="*/ 117987 w 1359533"/>
                  <a:gd name="connsiteY2" fmla="*/ 15421 h 948592"/>
                  <a:gd name="connsiteX3" fmla="*/ 608706 w 1359533"/>
                  <a:gd name="connsiteY3" fmla="*/ 152179 h 948592"/>
                  <a:gd name="connsiteX4" fmla="*/ 1150374 w 1359533"/>
                  <a:gd name="connsiteY4" fmla="*/ 211172 h 948592"/>
                  <a:gd name="connsiteX5" fmla="*/ 1297858 w 1359533"/>
                  <a:gd name="connsiteY5" fmla="*/ 460555 h 948592"/>
                  <a:gd name="connsiteX6" fmla="*/ 1295177 w 1359533"/>
                  <a:gd name="connsiteY6" fmla="*/ 809153 h 948592"/>
                  <a:gd name="connsiteX7" fmla="*/ 1359533 w 1359533"/>
                  <a:gd name="connsiteY7" fmla="*/ 948592 h 948592"/>
                  <a:gd name="connsiteX0" fmla="*/ 0 w 1359533"/>
                  <a:gd name="connsiteY0" fmla="*/ 28829 h 948592"/>
                  <a:gd name="connsiteX1" fmla="*/ 45586 w 1359533"/>
                  <a:gd name="connsiteY1" fmla="*/ 4695 h 948592"/>
                  <a:gd name="connsiteX2" fmla="*/ 117987 w 1359533"/>
                  <a:gd name="connsiteY2" fmla="*/ 15421 h 948592"/>
                  <a:gd name="connsiteX3" fmla="*/ 608706 w 1359533"/>
                  <a:gd name="connsiteY3" fmla="*/ 152179 h 948592"/>
                  <a:gd name="connsiteX4" fmla="*/ 1150374 w 1359533"/>
                  <a:gd name="connsiteY4" fmla="*/ 211172 h 948592"/>
                  <a:gd name="connsiteX5" fmla="*/ 1284450 w 1359533"/>
                  <a:gd name="connsiteY5" fmla="*/ 460555 h 948592"/>
                  <a:gd name="connsiteX6" fmla="*/ 1295177 w 1359533"/>
                  <a:gd name="connsiteY6" fmla="*/ 809153 h 948592"/>
                  <a:gd name="connsiteX7" fmla="*/ 1359533 w 1359533"/>
                  <a:gd name="connsiteY7" fmla="*/ 948592 h 94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533" h="948592">
                    <a:moveTo>
                      <a:pt x="0" y="28829"/>
                    </a:moveTo>
                    <a:cubicBezTo>
                      <a:pt x="12961" y="17879"/>
                      <a:pt x="25922" y="6930"/>
                      <a:pt x="45586" y="4695"/>
                    </a:cubicBezTo>
                    <a:cubicBezTo>
                      <a:pt x="65251" y="2460"/>
                      <a:pt x="24134" y="-9160"/>
                      <a:pt x="117987" y="15421"/>
                    </a:cubicBezTo>
                    <a:cubicBezTo>
                      <a:pt x="211840" y="40002"/>
                      <a:pt x="436642" y="119554"/>
                      <a:pt x="608706" y="152179"/>
                    </a:cubicBezTo>
                    <a:cubicBezTo>
                      <a:pt x="780771" y="184804"/>
                      <a:pt x="1037750" y="159776"/>
                      <a:pt x="1150374" y="211172"/>
                    </a:cubicBezTo>
                    <a:cubicBezTo>
                      <a:pt x="1262998" y="262568"/>
                      <a:pt x="1260316" y="360892"/>
                      <a:pt x="1284450" y="460555"/>
                    </a:cubicBezTo>
                    <a:cubicBezTo>
                      <a:pt x="1308584" y="560219"/>
                      <a:pt x="1284898" y="727814"/>
                      <a:pt x="1295177" y="809153"/>
                    </a:cubicBezTo>
                    <a:cubicBezTo>
                      <a:pt x="1305456" y="890492"/>
                      <a:pt x="1332494" y="919542"/>
                      <a:pt x="1359533" y="94859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63B1E59-D266-4099-BB95-75CF5C4B8C03}"/>
                  </a:ext>
                </a:extLst>
              </p:cNvPr>
              <p:cNvSpPr/>
              <p:nvPr/>
            </p:nvSpPr>
            <p:spPr>
              <a:xfrm>
                <a:off x="7450752" y="4523964"/>
                <a:ext cx="2191370" cy="1198551"/>
              </a:xfrm>
              <a:custGeom>
                <a:avLst/>
                <a:gdLst>
                  <a:gd name="connsiteX0" fmla="*/ 1856821 w 2191370"/>
                  <a:gd name="connsiteY0" fmla="*/ 1182321 h 1198551"/>
                  <a:gd name="connsiteX1" fmla="*/ 1947993 w 2191370"/>
                  <a:gd name="connsiteY1" fmla="*/ 1193047 h 1198551"/>
                  <a:gd name="connsiteX2" fmla="*/ 2025757 w 2191370"/>
                  <a:gd name="connsiteY2" fmla="*/ 1163550 h 1198551"/>
                  <a:gd name="connsiteX3" fmla="*/ 2068661 w 2191370"/>
                  <a:gd name="connsiteY3" fmla="*/ 1061652 h 1198551"/>
                  <a:gd name="connsiteX4" fmla="*/ 2084751 w 2191370"/>
                  <a:gd name="connsiteY4" fmla="*/ 814952 h 1198551"/>
                  <a:gd name="connsiteX5" fmla="*/ 2119610 w 2191370"/>
                  <a:gd name="connsiteY5" fmla="*/ 780092 h 1198551"/>
                  <a:gd name="connsiteX6" fmla="*/ 2183967 w 2191370"/>
                  <a:gd name="connsiteY6" fmla="*/ 855175 h 1198551"/>
                  <a:gd name="connsiteX7" fmla="*/ 2181286 w 2191370"/>
                  <a:gd name="connsiteY7" fmla="*/ 1096512 h 1198551"/>
                  <a:gd name="connsiteX8" fmla="*/ 2106203 w 2191370"/>
                  <a:gd name="connsiteY8" fmla="*/ 1198410 h 1198551"/>
                  <a:gd name="connsiteX9" fmla="*/ 1931904 w 2191370"/>
                  <a:gd name="connsiteY9" fmla="*/ 1107238 h 1198551"/>
                  <a:gd name="connsiteX10" fmla="*/ 1695930 w 2191370"/>
                  <a:gd name="connsiteY10" fmla="*/ 726462 h 1198551"/>
                  <a:gd name="connsiteX11" fmla="*/ 1602076 w 2191370"/>
                  <a:gd name="connsiteY11" fmla="*/ 493169 h 1198551"/>
                  <a:gd name="connsiteX12" fmla="*/ 1358057 w 2191370"/>
                  <a:gd name="connsiteY12" fmla="*/ 401997 h 1198551"/>
                  <a:gd name="connsiteX13" fmla="*/ 1017504 w 2191370"/>
                  <a:gd name="connsiteY13" fmla="*/ 316188 h 1198551"/>
                  <a:gd name="connsiteX14" fmla="*/ 550918 w 2191370"/>
                  <a:gd name="connsiteY14" fmla="*/ 42673 h 1198551"/>
                  <a:gd name="connsiteX15" fmla="*/ 124556 w 2191370"/>
                  <a:gd name="connsiteY15" fmla="*/ 23902 h 1198551"/>
                  <a:gd name="connsiteX16" fmla="*/ 1206 w 2191370"/>
                  <a:gd name="connsiteY16" fmla="*/ 270603 h 1198551"/>
                  <a:gd name="connsiteX17" fmla="*/ 178186 w 2191370"/>
                  <a:gd name="connsiteY17" fmla="*/ 546800 h 1198551"/>
                  <a:gd name="connsiteX18" fmla="*/ 642090 w 2191370"/>
                  <a:gd name="connsiteY18" fmla="*/ 597749 h 1198551"/>
                  <a:gd name="connsiteX19" fmla="*/ 1076497 w 2191370"/>
                  <a:gd name="connsiteY19" fmla="*/ 404679 h 1198551"/>
                  <a:gd name="connsiteX20" fmla="*/ 1358057 w 2191370"/>
                  <a:gd name="connsiteY20" fmla="*/ 410042 h 1198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191370" h="1198551">
                    <a:moveTo>
                      <a:pt x="1856821" y="1182321"/>
                    </a:moveTo>
                    <a:cubicBezTo>
                      <a:pt x="1888329" y="1189248"/>
                      <a:pt x="1919837" y="1196175"/>
                      <a:pt x="1947993" y="1193047"/>
                    </a:cubicBezTo>
                    <a:cubicBezTo>
                      <a:pt x="1976149" y="1189919"/>
                      <a:pt x="2005646" y="1185449"/>
                      <a:pt x="2025757" y="1163550"/>
                    </a:cubicBezTo>
                    <a:cubicBezTo>
                      <a:pt x="2045868" y="1141651"/>
                      <a:pt x="2058829" y="1119752"/>
                      <a:pt x="2068661" y="1061652"/>
                    </a:cubicBezTo>
                    <a:cubicBezTo>
                      <a:pt x="2078493" y="1003552"/>
                      <a:pt x="2076260" y="861879"/>
                      <a:pt x="2084751" y="814952"/>
                    </a:cubicBezTo>
                    <a:cubicBezTo>
                      <a:pt x="2093242" y="768025"/>
                      <a:pt x="2103074" y="773388"/>
                      <a:pt x="2119610" y="780092"/>
                    </a:cubicBezTo>
                    <a:cubicBezTo>
                      <a:pt x="2136146" y="786796"/>
                      <a:pt x="2173688" y="802438"/>
                      <a:pt x="2183967" y="855175"/>
                    </a:cubicBezTo>
                    <a:cubicBezTo>
                      <a:pt x="2194246" y="907912"/>
                      <a:pt x="2194247" y="1039306"/>
                      <a:pt x="2181286" y="1096512"/>
                    </a:cubicBezTo>
                    <a:cubicBezTo>
                      <a:pt x="2168325" y="1153718"/>
                      <a:pt x="2147767" y="1196622"/>
                      <a:pt x="2106203" y="1198410"/>
                    </a:cubicBezTo>
                    <a:cubicBezTo>
                      <a:pt x="2064639" y="1200198"/>
                      <a:pt x="2000283" y="1185896"/>
                      <a:pt x="1931904" y="1107238"/>
                    </a:cubicBezTo>
                    <a:cubicBezTo>
                      <a:pt x="1863525" y="1028580"/>
                      <a:pt x="1750901" y="828807"/>
                      <a:pt x="1695930" y="726462"/>
                    </a:cubicBezTo>
                    <a:cubicBezTo>
                      <a:pt x="1640959" y="624117"/>
                      <a:pt x="1658388" y="547246"/>
                      <a:pt x="1602076" y="493169"/>
                    </a:cubicBezTo>
                    <a:cubicBezTo>
                      <a:pt x="1545764" y="439091"/>
                      <a:pt x="1455486" y="431494"/>
                      <a:pt x="1358057" y="401997"/>
                    </a:cubicBezTo>
                    <a:cubicBezTo>
                      <a:pt x="1260628" y="372500"/>
                      <a:pt x="1152027" y="376075"/>
                      <a:pt x="1017504" y="316188"/>
                    </a:cubicBezTo>
                    <a:cubicBezTo>
                      <a:pt x="882981" y="256301"/>
                      <a:pt x="699743" y="91387"/>
                      <a:pt x="550918" y="42673"/>
                    </a:cubicBezTo>
                    <a:cubicBezTo>
                      <a:pt x="402093" y="-6041"/>
                      <a:pt x="216175" y="-14086"/>
                      <a:pt x="124556" y="23902"/>
                    </a:cubicBezTo>
                    <a:cubicBezTo>
                      <a:pt x="32937" y="61890"/>
                      <a:pt x="-7732" y="183453"/>
                      <a:pt x="1206" y="270603"/>
                    </a:cubicBezTo>
                    <a:cubicBezTo>
                      <a:pt x="10144" y="357753"/>
                      <a:pt x="71372" y="492276"/>
                      <a:pt x="178186" y="546800"/>
                    </a:cubicBezTo>
                    <a:cubicBezTo>
                      <a:pt x="285000" y="601324"/>
                      <a:pt x="492372" y="621436"/>
                      <a:pt x="642090" y="597749"/>
                    </a:cubicBezTo>
                    <a:cubicBezTo>
                      <a:pt x="791808" y="574062"/>
                      <a:pt x="957169" y="435963"/>
                      <a:pt x="1076497" y="404679"/>
                    </a:cubicBezTo>
                    <a:cubicBezTo>
                      <a:pt x="1195825" y="373395"/>
                      <a:pt x="1276941" y="391718"/>
                      <a:pt x="1358057" y="410042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  <a:prstDash val="sysDot"/>
              </a:ln>
              <a:effectLst>
                <a:glow rad="25400">
                  <a:srgbClr val="00B05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1A12F8C-70A7-49A9-A543-C4E8F33363BF}"/>
                      </a:ext>
                    </a:extLst>
                  </p:cNvPr>
                  <p:cNvSpPr txBox="1"/>
                  <p:nvPr/>
                </p:nvSpPr>
                <p:spPr>
                  <a:xfrm>
                    <a:off x="9755803" y="4109143"/>
                    <a:ext cx="92875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1A12F8C-70A7-49A9-A543-C4E8F3336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55803" y="4109143"/>
                    <a:ext cx="928753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6AC78E-888C-4D34-A1DA-32212B661ABB}"/>
              </a:ext>
            </a:extLst>
          </p:cNvPr>
          <p:cNvGrpSpPr/>
          <p:nvPr/>
        </p:nvGrpSpPr>
        <p:grpSpPr>
          <a:xfrm>
            <a:off x="6652386" y="4580815"/>
            <a:ext cx="2139669" cy="972904"/>
            <a:chOff x="6652386" y="4580815"/>
            <a:chExt cx="2139669" cy="9729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D4421E3-82A1-4BE2-B47F-F052313E7520}"/>
                    </a:ext>
                  </a:extLst>
                </p:cNvPr>
                <p:cNvSpPr txBox="1"/>
                <p:nvPr/>
              </p:nvSpPr>
              <p:spPr>
                <a:xfrm>
                  <a:off x="6652386" y="5030499"/>
                  <a:ext cx="928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D4421E3-82A1-4BE2-B47F-F052313E75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386" y="5030499"/>
                  <a:ext cx="92875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30BDFA-2947-486C-8DF7-781FDCABEE50}"/>
                </a:ext>
              </a:extLst>
            </p:cNvPr>
            <p:cNvGrpSpPr/>
            <p:nvPr/>
          </p:nvGrpSpPr>
          <p:grpSpPr>
            <a:xfrm>
              <a:off x="7292007" y="4580815"/>
              <a:ext cx="1500048" cy="633121"/>
              <a:chOff x="7292007" y="4580815"/>
              <a:chExt cx="1500048" cy="633121"/>
            </a:xfrm>
            <a:effectLst>
              <a:glow rad="38100">
                <a:srgbClr val="002060">
                  <a:alpha val="40000"/>
                </a:srgbClr>
              </a:glow>
            </a:effectLst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7A18CC4-A5F8-4F8F-8CFB-52F74CA53AD1}"/>
                  </a:ext>
                </a:extLst>
              </p:cNvPr>
              <p:cNvSpPr/>
              <p:nvPr/>
            </p:nvSpPr>
            <p:spPr>
              <a:xfrm>
                <a:off x="7292007" y="4580815"/>
                <a:ext cx="1486891" cy="343130"/>
              </a:xfrm>
              <a:custGeom>
                <a:avLst/>
                <a:gdLst>
                  <a:gd name="connsiteX0" fmla="*/ 1486891 w 1486891"/>
                  <a:gd name="connsiteY0" fmla="*/ 343130 h 343130"/>
                  <a:gd name="connsiteX1" fmla="*/ 1161259 w 1486891"/>
                  <a:gd name="connsiteY1" fmla="*/ 274057 h 343130"/>
                  <a:gd name="connsiteX2" fmla="*/ 506707 w 1486891"/>
                  <a:gd name="connsiteY2" fmla="*/ 4342 h 343130"/>
                  <a:gd name="connsiteX3" fmla="*/ 65953 w 1486891"/>
                  <a:gd name="connsiteY3" fmla="*/ 119464 h 343130"/>
                  <a:gd name="connsiteX4" fmla="*/ 10036 w 1486891"/>
                  <a:gd name="connsiteY4" fmla="*/ 277346 h 343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6891" h="343130">
                    <a:moveTo>
                      <a:pt x="1486891" y="343130"/>
                    </a:moveTo>
                    <a:cubicBezTo>
                      <a:pt x="1405757" y="336826"/>
                      <a:pt x="1324623" y="330522"/>
                      <a:pt x="1161259" y="274057"/>
                    </a:cubicBezTo>
                    <a:cubicBezTo>
                      <a:pt x="997895" y="217592"/>
                      <a:pt x="689258" y="30107"/>
                      <a:pt x="506707" y="4342"/>
                    </a:cubicBezTo>
                    <a:cubicBezTo>
                      <a:pt x="324156" y="-21423"/>
                      <a:pt x="148732" y="73963"/>
                      <a:pt x="65953" y="119464"/>
                    </a:cubicBezTo>
                    <a:cubicBezTo>
                      <a:pt x="-16826" y="164965"/>
                      <a:pt x="-3395" y="221155"/>
                      <a:pt x="10036" y="27734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13BF01-9D49-49FD-9798-32DAE82C5253}"/>
                  </a:ext>
                </a:extLst>
              </p:cNvPr>
              <p:cNvSpPr/>
              <p:nvPr/>
            </p:nvSpPr>
            <p:spPr>
              <a:xfrm>
                <a:off x="7416712" y="4810169"/>
                <a:ext cx="220830" cy="367045"/>
              </a:xfrm>
              <a:custGeom>
                <a:avLst/>
                <a:gdLst>
                  <a:gd name="connsiteX0" fmla="*/ 209583 w 209583"/>
                  <a:gd name="connsiteY0" fmla="*/ 38125 h 367045"/>
                  <a:gd name="connsiteX1" fmla="*/ 117486 w 209583"/>
                  <a:gd name="connsiteY1" fmla="*/ 1943 h 367045"/>
                  <a:gd name="connsiteX2" fmla="*/ 5653 w 209583"/>
                  <a:gd name="connsiteY2" fmla="*/ 90752 h 367045"/>
                  <a:gd name="connsiteX3" fmla="*/ 18809 w 209583"/>
                  <a:gd name="connsiteY3" fmla="*/ 314418 h 367045"/>
                  <a:gd name="connsiteX4" fmla="*/ 38545 w 209583"/>
                  <a:gd name="connsiteY4" fmla="*/ 367045 h 367045"/>
                  <a:gd name="connsiteX0" fmla="*/ 220830 w 220830"/>
                  <a:gd name="connsiteY0" fmla="*/ 38125 h 367045"/>
                  <a:gd name="connsiteX1" fmla="*/ 128733 w 220830"/>
                  <a:gd name="connsiteY1" fmla="*/ 1943 h 367045"/>
                  <a:gd name="connsiteX2" fmla="*/ 16900 w 220830"/>
                  <a:gd name="connsiteY2" fmla="*/ 90752 h 367045"/>
                  <a:gd name="connsiteX3" fmla="*/ 3742 w 220830"/>
                  <a:gd name="connsiteY3" fmla="*/ 297972 h 367045"/>
                  <a:gd name="connsiteX4" fmla="*/ 49792 w 220830"/>
                  <a:gd name="connsiteY4" fmla="*/ 367045 h 36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830" h="367045">
                    <a:moveTo>
                      <a:pt x="220830" y="38125"/>
                    </a:moveTo>
                    <a:cubicBezTo>
                      <a:pt x="191775" y="15648"/>
                      <a:pt x="162721" y="-6828"/>
                      <a:pt x="128733" y="1943"/>
                    </a:cubicBezTo>
                    <a:cubicBezTo>
                      <a:pt x="94745" y="10714"/>
                      <a:pt x="37732" y="41414"/>
                      <a:pt x="16900" y="90752"/>
                    </a:cubicBezTo>
                    <a:cubicBezTo>
                      <a:pt x="-3932" y="140090"/>
                      <a:pt x="-1740" y="251923"/>
                      <a:pt x="3742" y="297972"/>
                    </a:cubicBezTo>
                    <a:cubicBezTo>
                      <a:pt x="9224" y="344021"/>
                      <a:pt x="42665" y="363756"/>
                      <a:pt x="49792" y="36704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21C7FD-1DA2-4FA4-AF52-01B90DC85470}"/>
                  </a:ext>
                </a:extLst>
              </p:cNvPr>
              <p:cNvSpPr/>
              <p:nvPr/>
            </p:nvSpPr>
            <p:spPr>
              <a:xfrm>
                <a:off x="7735930" y="4861450"/>
                <a:ext cx="1056125" cy="225153"/>
              </a:xfrm>
              <a:custGeom>
                <a:avLst/>
                <a:gdLst>
                  <a:gd name="connsiteX0" fmla="*/ 62784 w 1056125"/>
                  <a:gd name="connsiteY0" fmla="*/ 0 h 225153"/>
                  <a:gd name="connsiteX1" fmla="*/ 6867 w 1056125"/>
                  <a:gd name="connsiteY1" fmla="*/ 42760 h 225153"/>
                  <a:gd name="connsiteX2" fmla="*/ 46338 w 1056125"/>
                  <a:gd name="connsiteY2" fmla="*/ 203931 h 225153"/>
                  <a:gd name="connsiteX3" fmla="*/ 411440 w 1056125"/>
                  <a:gd name="connsiteY3" fmla="*/ 210510 h 225153"/>
                  <a:gd name="connsiteX4" fmla="*/ 809434 w 1056125"/>
                  <a:gd name="connsiteY4" fmla="*/ 85520 h 225153"/>
                  <a:gd name="connsiteX5" fmla="*/ 1056125 w 1056125"/>
                  <a:gd name="connsiteY5" fmla="*/ 69074 h 2251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6125" h="225153">
                    <a:moveTo>
                      <a:pt x="62784" y="0"/>
                    </a:moveTo>
                    <a:cubicBezTo>
                      <a:pt x="36196" y="4386"/>
                      <a:pt x="9608" y="8772"/>
                      <a:pt x="6867" y="42760"/>
                    </a:cubicBezTo>
                    <a:cubicBezTo>
                      <a:pt x="4126" y="76748"/>
                      <a:pt x="-21091" y="175973"/>
                      <a:pt x="46338" y="203931"/>
                    </a:cubicBezTo>
                    <a:cubicBezTo>
                      <a:pt x="113767" y="231889"/>
                      <a:pt x="284257" y="230245"/>
                      <a:pt x="411440" y="210510"/>
                    </a:cubicBezTo>
                    <a:cubicBezTo>
                      <a:pt x="538623" y="190775"/>
                      <a:pt x="701987" y="109093"/>
                      <a:pt x="809434" y="85520"/>
                    </a:cubicBezTo>
                    <a:cubicBezTo>
                      <a:pt x="916882" y="61947"/>
                      <a:pt x="986503" y="65510"/>
                      <a:pt x="1056125" y="690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9A0D9B0-27B6-41C4-8304-B4A00E7C3061}"/>
                  </a:ext>
                </a:extLst>
              </p:cNvPr>
              <p:cNvSpPr/>
              <p:nvPr/>
            </p:nvSpPr>
            <p:spPr>
              <a:xfrm>
                <a:off x="7302043" y="4841715"/>
                <a:ext cx="344802" cy="125400"/>
              </a:xfrm>
              <a:custGeom>
                <a:avLst/>
                <a:gdLst>
                  <a:gd name="connsiteX0" fmla="*/ 0 w 344802"/>
                  <a:gd name="connsiteY0" fmla="*/ 16446 h 125400"/>
                  <a:gd name="connsiteX1" fmla="*/ 32892 w 344802"/>
                  <a:gd name="connsiteY1" fmla="*/ 75652 h 125400"/>
                  <a:gd name="connsiteX2" fmla="*/ 138147 w 344802"/>
                  <a:gd name="connsiteY2" fmla="*/ 121701 h 125400"/>
                  <a:gd name="connsiteX3" fmla="*/ 296029 w 344802"/>
                  <a:gd name="connsiteY3" fmla="*/ 115122 h 125400"/>
                  <a:gd name="connsiteX4" fmla="*/ 342078 w 344802"/>
                  <a:gd name="connsiteY4" fmla="*/ 55917 h 125400"/>
                  <a:gd name="connsiteX5" fmla="*/ 335499 w 344802"/>
                  <a:gd name="connsiteY5" fmla="*/ 0 h 12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4802" h="125400">
                    <a:moveTo>
                      <a:pt x="0" y="16446"/>
                    </a:moveTo>
                    <a:cubicBezTo>
                      <a:pt x="4934" y="37278"/>
                      <a:pt x="9868" y="58110"/>
                      <a:pt x="32892" y="75652"/>
                    </a:cubicBezTo>
                    <a:cubicBezTo>
                      <a:pt x="55916" y="93194"/>
                      <a:pt x="94291" y="115123"/>
                      <a:pt x="138147" y="121701"/>
                    </a:cubicBezTo>
                    <a:cubicBezTo>
                      <a:pt x="182003" y="128279"/>
                      <a:pt x="262041" y="126086"/>
                      <a:pt x="296029" y="115122"/>
                    </a:cubicBezTo>
                    <a:cubicBezTo>
                      <a:pt x="330017" y="104158"/>
                      <a:pt x="335500" y="75104"/>
                      <a:pt x="342078" y="55917"/>
                    </a:cubicBezTo>
                    <a:cubicBezTo>
                      <a:pt x="348656" y="36730"/>
                      <a:pt x="342077" y="18365"/>
                      <a:pt x="335499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F07BA6F-6E93-46D0-A366-06C8047CBAA2}"/>
                  </a:ext>
                </a:extLst>
              </p:cNvPr>
              <p:cNvSpPr/>
              <p:nvPr/>
            </p:nvSpPr>
            <p:spPr>
              <a:xfrm>
                <a:off x="7453347" y="4861450"/>
                <a:ext cx="391466" cy="352486"/>
              </a:xfrm>
              <a:custGeom>
                <a:avLst/>
                <a:gdLst>
                  <a:gd name="connsiteX0" fmla="*/ 0 w 391466"/>
                  <a:gd name="connsiteY0" fmla="*/ 312475 h 352486"/>
                  <a:gd name="connsiteX1" fmla="*/ 85519 w 391466"/>
                  <a:gd name="connsiteY1" fmla="*/ 351946 h 352486"/>
                  <a:gd name="connsiteX2" fmla="*/ 233534 w 391466"/>
                  <a:gd name="connsiteY2" fmla="*/ 328921 h 352486"/>
                  <a:gd name="connsiteX3" fmla="*/ 351945 w 391466"/>
                  <a:gd name="connsiteY3" fmla="*/ 243402 h 352486"/>
                  <a:gd name="connsiteX4" fmla="*/ 391416 w 391466"/>
                  <a:gd name="connsiteY4" fmla="*/ 78941 h 352486"/>
                  <a:gd name="connsiteX5" fmla="*/ 358524 w 391466"/>
                  <a:gd name="connsiteY5" fmla="*/ 0 h 35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466" h="352486">
                    <a:moveTo>
                      <a:pt x="0" y="312475"/>
                    </a:moveTo>
                    <a:cubicBezTo>
                      <a:pt x="23298" y="330840"/>
                      <a:pt x="46597" y="349205"/>
                      <a:pt x="85519" y="351946"/>
                    </a:cubicBezTo>
                    <a:cubicBezTo>
                      <a:pt x="124441" y="354687"/>
                      <a:pt x="189130" y="347012"/>
                      <a:pt x="233534" y="328921"/>
                    </a:cubicBezTo>
                    <a:cubicBezTo>
                      <a:pt x="277938" y="310830"/>
                      <a:pt x="325631" y="285065"/>
                      <a:pt x="351945" y="243402"/>
                    </a:cubicBezTo>
                    <a:cubicBezTo>
                      <a:pt x="378259" y="201739"/>
                      <a:pt x="390320" y="119508"/>
                      <a:pt x="391416" y="78941"/>
                    </a:cubicBezTo>
                    <a:cubicBezTo>
                      <a:pt x="392512" y="38374"/>
                      <a:pt x="375518" y="19187"/>
                      <a:pt x="358524" y="0"/>
                    </a:cubicBezTo>
                  </a:path>
                </a:pathLst>
              </a:cu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EA52C2-F2A4-4EF9-BF83-77C45E312128}"/>
              </a:ext>
            </a:extLst>
          </p:cNvPr>
          <p:cNvGrpSpPr/>
          <p:nvPr/>
        </p:nvGrpSpPr>
        <p:grpSpPr>
          <a:xfrm>
            <a:off x="2734049" y="4943831"/>
            <a:ext cx="1192939" cy="1268915"/>
            <a:chOff x="2734049" y="4943831"/>
            <a:chExt cx="1192939" cy="126891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D04BC14-5A98-4D29-8614-DFA354C927D5}"/>
                </a:ext>
              </a:extLst>
            </p:cNvPr>
            <p:cNvSpPr/>
            <p:nvPr/>
          </p:nvSpPr>
          <p:spPr>
            <a:xfrm>
              <a:off x="3133477" y="4943831"/>
              <a:ext cx="793511" cy="1266617"/>
            </a:xfrm>
            <a:custGeom>
              <a:avLst/>
              <a:gdLst>
                <a:gd name="connsiteX0" fmla="*/ 197823 w 793511"/>
                <a:gd name="connsiteY0" fmla="*/ 0 h 1266617"/>
                <a:gd name="connsiteX1" fmla="*/ 80203 w 793511"/>
                <a:gd name="connsiteY1" fmla="*/ 299741 h 1266617"/>
                <a:gd name="connsiteX2" fmla="*/ 8113 w 793511"/>
                <a:gd name="connsiteY2" fmla="*/ 519804 h 1266617"/>
                <a:gd name="connsiteX3" fmla="*/ 11907 w 793511"/>
                <a:gd name="connsiteY3" fmla="*/ 884046 h 1266617"/>
                <a:gd name="connsiteX4" fmla="*/ 99174 w 793511"/>
                <a:gd name="connsiteY4" fmla="*/ 1043402 h 1266617"/>
                <a:gd name="connsiteX5" fmla="*/ 216794 w 793511"/>
                <a:gd name="connsiteY5" fmla="*/ 1161022 h 1266617"/>
                <a:gd name="connsiteX6" fmla="*/ 269912 w 793511"/>
                <a:gd name="connsiteY6" fmla="*/ 1217935 h 1266617"/>
                <a:gd name="connsiteX7" fmla="*/ 562065 w 793511"/>
                <a:gd name="connsiteY7" fmla="*/ 1263465 h 1266617"/>
                <a:gd name="connsiteX8" fmla="*/ 793511 w 793511"/>
                <a:gd name="connsiteY8" fmla="*/ 1126874 h 126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511" h="1266617">
                  <a:moveTo>
                    <a:pt x="197823" y="0"/>
                  </a:moveTo>
                  <a:cubicBezTo>
                    <a:pt x="154822" y="106553"/>
                    <a:pt x="111821" y="213107"/>
                    <a:pt x="80203" y="299741"/>
                  </a:cubicBezTo>
                  <a:cubicBezTo>
                    <a:pt x="48585" y="386375"/>
                    <a:pt x="19496" y="422420"/>
                    <a:pt x="8113" y="519804"/>
                  </a:cubicBezTo>
                  <a:cubicBezTo>
                    <a:pt x="-3270" y="617188"/>
                    <a:pt x="-3270" y="796780"/>
                    <a:pt x="11907" y="884046"/>
                  </a:cubicBezTo>
                  <a:cubicBezTo>
                    <a:pt x="27084" y="971312"/>
                    <a:pt x="65026" y="997239"/>
                    <a:pt x="99174" y="1043402"/>
                  </a:cubicBezTo>
                  <a:cubicBezTo>
                    <a:pt x="133322" y="1089565"/>
                    <a:pt x="188338" y="1131933"/>
                    <a:pt x="216794" y="1161022"/>
                  </a:cubicBezTo>
                  <a:cubicBezTo>
                    <a:pt x="245250" y="1190111"/>
                    <a:pt x="212367" y="1200861"/>
                    <a:pt x="269912" y="1217935"/>
                  </a:cubicBezTo>
                  <a:cubicBezTo>
                    <a:pt x="327457" y="1235009"/>
                    <a:pt x="474799" y="1278642"/>
                    <a:pt x="562065" y="1263465"/>
                  </a:cubicBezTo>
                  <a:cubicBezTo>
                    <a:pt x="649331" y="1248288"/>
                    <a:pt x="721421" y="1187581"/>
                    <a:pt x="793511" y="1126874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101600">
                <a:srgbClr val="00B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192954-A1E9-4242-8485-64487625E0C0}"/>
                    </a:ext>
                  </a:extLst>
                </p:cNvPr>
                <p:cNvSpPr txBox="1"/>
                <p:nvPr/>
              </p:nvSpPr>
              <p:spPr>
                <a:xfrm>
                  <a:off x="2734049" y="5689526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192954-A1E9-4242-8485-64487625E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049" y="5689526"/>
                  <a:ext cx="524593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FADC8F-3CE0-45C5-B5B5-B4C3173385C2}"/>
              </a:ext>
            </a:extLst>
          </p:cNvPr>
          <p:cNvGrpSpPr/>
          <p:nvPr/>
        </p:nvGrpSpPr>
        <p:grpSpPr>
          <a:xfrm>
            <a:off x="1714437" y="3187503"/>
            <a:ext cx="3857653" cy="3209948"/>
            <a:chOff x="1714437" y="3187503"/>
            <a:chExt cx="3857653" cy="3209948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BC20436A-79E8-4BC4-A1AF-F292DC6F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437" y="3187503"/>
              <a:ext cx="3857653" cy="32099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18AA9A-FB7B-45D1-92D1-7A3F804E3745}"/>
                    </a:ext>
                  </a:extLst>
                </p:cNvPr>
                <p:cNvSpPr txBox="1"/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18AA9A-FB7B-45D1-92D1-7A3F804E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3376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6EA52C2-F2A4-4EF9-BF83-77C45E312128}"/>
              </a:ext>
            </a:extLst>
          </p:cNvPr>
          <p:cNvGrpSpPr/>
          <p:nvPr/>
        </p:nvGrpSpPr>
        <p:grpSpPr>
          <a:xfrm>
            <a:off x="2734049" y="4943831"/>
            <a:ext cx="1192939" cy="1268915"/>
            <a:chOff x="2734049" y="4943831"/>
            <a:chExt cx="1192939" cy="1268915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D04BC14-5A98-4D29-8614-DFA354C927D5}"/>
                </a:ext>
              </a:extLst>
            </p:cNvPr>
            <p:cNvSpPr/>
            <p:nvPr/>
          </p:nvSpPr>
          <p:spPr>
            <a:xfrm>
              <a:off x="3133477" y="4943831"/>
              <a:ext cx="793511" cy="1266617"/>
            </a:xfrm>
            <a:custGeom>
              <a:avLst/>
              <a:gdLst>
                <a:gd name="connsiteX0" fmla="*/ 197823 w 793511"/>
                <a:gd name="connsiteY0" fmla="*/ 0 h 1266617"/>
                <a:gd name="connsiteX1" fmla="*/ 80203 w 793511"/>
                <a:gd name="connsiteY1" fmla="*/ 299741 h 1266617"/>
                <a:gd name="connsiteX2" fmla="*/ 8113 w 793511"/>
                <a:gd name="connsiteY2" fmla="*/ 519804 h 1266617"/>
                <a:gd name="connsiteX3" fmla="*/ 11907 w 793511"/>
                <a:gd name="connsiteY3" fmla="*/ 884046 h 1266617"/>
                <a:gd name="connsiteX4" fmla="*/ 99174 w 793511"/>
                <a:gd name="connsiteY4" fmla="*/ 1043402 h 1266617"/>
                <a:gd name="connsiteX5" fmla="*/ 216794 w 793511"/>
                <a:gd name="connsiteY5" fmla="*/ 1161022 h 1266617"/>
                <a:gd name="connsiteX6" fmla="*/ 269912 w 793511"/>
                <a:gd name="connsiteY6" fmla="*/ 1217935 h 1266617"/>
                <a:gd name="connsiteX7" fmla="*/ 562065 w 793511"/>
                <a:gd name="connsiteY7" fmla="*/ 1263465 h 1266617"/>
                <a:gd name="connsiteX8" fmla="*/ 793511 w 793511"/>
                <a:gd name="connsiteY8" fmla="*/ 1126874 h 126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511" h="1266617">
                  <a:moveTo>
                    <a:pt x="197823" y="0"/>
                  </a:moveTo>
                  <a:cubicBezTo>
                    <a:pt x="154822" y="106553"/>
                    <a:pt x="111821" y="213107"/>
                    <a:pt x="80203" y="299741"/>
                  </a:cubicBezTo>
                  <a:cubicBezTo>
                    <a:pt x="48585" y="386375"/>
                    <a:pt x="19496" y="422420"/>
                    <a:pt x="8113" y="519804"/>
                  </a:cubicBezTo>
                  <a:cubicBezTo>
                    <a:pt x="-3270" y="617188"/>
                    <a:pt x="-3270" y="796780"/>
                    <a:pt x="11907" y="884046"/>
                  </a:cubicBezTo>
                  <a:cubicBezTo>
                    <a:pt x="27084" y="971312"/>
                    <a:pt x="65026" y="997239"/>
                    <a:pt x="99174" y="1043402"/>
                  </a:cubicBezTo>
                  <a:cubicBezTo>
                    <a:pt x="133322" y="1089565"/>
                    <a:pt x="188338" y="1131933"/>
                    <a:pt x="216794" y="1161022"/>
                  </a:cubicBezTo>
                  <a:cubicBezTo>
                    <a:pt x="245250" y="1190111"/>
                    <a:pt x="212367" y="1200861"/>
                    <a:pt x="269912" y="1217935"/>
                  </a:cubicBezTo>
                  <a:cubicBezTo>
                    <a:pt x="327457" y="1235009"/>
                    <a:pt x="474799" y="1278642"/>
                    <a:pt x="562065" y="1263465"/>
                  </a:cubicBezTo>
                  <a:cubicBezTo>
                    <a:pt x="649331" y="1248288"/>
                    <a:pt x="721421" y="1187581"/>
                    <a:pt x="793511" y="1126874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101600">
                <a:srgbClr val="00B050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192954-A1E9-4242-8485-64487625E0C0}"/>
                    </a:ext>
                  </a:extLst>
                </p:cNvPr>
                <p:cNvSpPr txBox="1"/>
                <p:nvPr/>
              </p:nvSpPr>
              <p:spPr>
                <a:xfrm>
                  <a:off x="2734049" y="5689526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192954-A1E9-4242-8485-64487625E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049" y="5689526"/>
                  <a:ext cx="524593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FADC8F-3CE0-45C5-B5B5-B4C3173385C2}"/>
              </a:ext>
            </a:extLst>
          </p:cNvPr>
          <p:cNvGrpSpPr/>
          <p:nvPr/>
        </p:nvGrpSpPr>
        <p:grpSpPr>
          <a:xfrm>
            <a:off x="1714437" y="3187503"/>
            <a:ext cx="3857653" cy="3209948"/>
            <a:chOff x="1714437" y="3187503"/>
            <a:chExt cx="3857653" cy="3209948"/>
          </a:xfrm>
        </p:grpSpPr>
        <p:pic>
          <p:nvPicPr>
            <p:cNvPr id="4" name="Picture 3" descr="Chart&#10;&#10;Description automatically generated">
              <a:extLst>
                <a:ext uri="{FF2B5EF4-FFF2-40B4-BE49-F238E27FC236}">
                  <a16:creationId xmlns:a16="http://schemas.microsoft.com/office/drawing/2014/main" id="{BC20436A-79E8-4BC4-A1AF-F292DC6F3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4437" y="3187503"/>
              <a:ext cx="3857653" cy="320994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18AA9A-FB7B-45D1-92D1-7A3F804E3745}"/>
                    </a:ext>
                  </a:extLst>
                </p:cNvPr>
                <p:cNvSpPr txBox="1"/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18AA9A-FB7B-45D1-92D1-7A3F804E3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7618" y="5221065"/>
                  <a:ext cx="52459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539341F2-75F5-4312-9C5B-3ECB57DFA5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8779" y="3235414"/>
            <a:ext cx="3795291" cy="32255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A60C04E-F856-4092-B7BE-9FB5E0F9EB45}"/>
              </a:ext>
            </a:extLst>
          </p:cNvPr>
          <p:cNvGrpSpPr/>
          <p:nvPr/>
        </p:nvGrpSpPr>
        <p:grpSpPr>
          <a:xfrm>
            <a:off x="7125929" y="3605982"/>
            <a:ext cx="3205316" cy="2661523"/>
            <a:chOff x="7125929" y="3605982"/>
            <a:chExt cx="3205316" cy="2661523"/>
          </a:xfrm>
        </p:grpSpPr>
        <p:pic>
          <p:nvPicPr>
            <p:cNvPr id="6" name="Picture 5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FEEEB2DC-5C85-464B-ABE3-4D9C61EF8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929" y="3605982"/>
              <a:ext cx="3205316" cy="230756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0C6A0C3-69CD-46DC-93F2-F5B1625790FA}"/>
                    </a:ext>
                  </a:extLst>
                </p:cNvPr>
                <p:cNvSpPr txBox="1"/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0C6A0C3-69CD-46DC-93F2-F5B1625790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801" y="5170714"/>
                  <a:ext cx="5245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629EE-7E7F-4556-B2CB-A75EFC6D20D9}"/>
                    </a:ext>
                  </a:extLst>
                </p:cNvPr>
                <p:cNvSpPr txBox="1"/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18629EE-7E7F-4556-B2CB-A75EFC6D20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789" y="5744285"/>
                  <a:ext cx="524593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E771C1-9051-4715-80BD-BC983393D2DC}"/>
              </a:ext>
            </a:extLst>
          </p:cNvPr>
          <p:cNvGrpSpPr/>
          <p:nvPr/>
        </p:nvGrpSpPr>
        <p:grpSpPr>
          <a:xfrm>
            <a:off x="8100711" y="4050333"/>
            <a:ext cx="928753" cy="960184"/>
            <a:chOff x="8100711" y="4050333"/>
            <a:chExt cx="928753" cy="960184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D0B6773-365B-43CD-AF99-699C00D4A27E}"/>
                </a:ext>
              </a:extLst>
            </p:cNvPr>
            <p:cNvSpPr/>
            <p:nvPr/>
          </p:nvSpPr>
          <p:spPr>
            <a:xfrm>
              <a:off x="8107910" y="4790724"/>
              <a:ext cx="697198" cy="219793"/>
            </a:xfrm>
            <a:custGeom>
              <a:avLst/>
              <a:gdLst>
                <a:gd name="connsiteX0" fmla="*/ 697028 w 697198"/>
                <a:gd name="connsiteY0" fmla="*/ 146803 h 219793"/>
                <a:gd name="connsiteX1" fmla="*/ 425296 w 697198"/>
                <a:gd name="connsiteY1" fmla="*/ 114454 h 219793"/>
                <a:gd name="connsiteX2" fmla="*/ 106119 w 697198"/>
                <a:gd name="connsiteY2" fmla="*/ 154 h 219793"/>
                <a:gd name="connsiteX3" fmla="*/ 445 w 697198"/>
                <a:gd name="connsiteY3" fmla="*/ 92888 h 219793"/>
                <a:gd name="connsiteX4" fmla="*/ 86710 w 697198"/>
                <a:gd name="connsiteY4" fmla="*/ 217971 h 219793"/>
                <a:gd name="connsiteX5" fmla="*/ 459802 w 697198"/>
                <a:gd name="connsiteY5" fmla="*/ 166212 h 219793"/>
                <a:gd name="connsiteX6" fmla="*/ 697028 w 697198"/>
                <a:gd name="connsiteY6" fmla="*/ 146803 h 2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7198" h="219793">
                  <a:moveTo>
                    <a:pt x="697028" y="146803"/>
                  </a:moveTo>
                  <a:cubicBezTo>
                    <a:pt x="691277" y="138177"/>
                    <a:pt x="523781" y="138895"/>
                    <a:pt x="425296" y="114454"/>
                  </a:cubicBezTo>
                  <a:cubicBezTo>
                    <a:pt x="326811" y="90013"/>
                    <a:pt x="176927" y="3748"/>
                    <a:pt x="106119" y="154"/>
                  </a:cubicBezTo>
                  <a:cubicBezTo>
                    <a:pt x="35311" y="-3440"/>
                    <a:pt x="3680" y="56585"/>
                    <a:pt x="445" y="92888"/>
                  </a:cubicBezTo>
                  <a:cubicBezTo>
                    <a:pt x="-2790" y="129191"/>
                    <a:pt x="10150" y="205750"/>
                    <a:pt x="86710" y="217971"/>
                  </a:cubicBezTo>
                  <a:cubicBezTo>
                    <a:pt x="163269" y="230192"/>
                    <a:pt x="358082" y="177355"/>
                    <a:pt x="459802" y="166212"/>
                  </a:cubicBezTo>
                  <a:cubicBezTo>
                    <a:pt x="561522" y="155070"/>
                    <a:pt x="702779" y="155429"/>
                    <a:pt x="697028" y="146803"/>
                  </a:cubicBezTo>
                  <a:close/>
                </a:path>
              </a:pathLst>
            </a:custGeom>
            <a:noFill/>
            <a:ln>
              <a:solidFill>
                <a:srgbClr val="00B050"/>
              </a:solidFill>
            </a:ln>
            <a:effectLst>
              <a:glow rad="25400">
                <a:srgbClr val="00B05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DA0749F-A82C-4A1D-851E-B0DA3098D3FB}"/>
                    </a:ext>
                  </a:extLst>
                </p:cNvPr>
                <p:cNvSpPr txBox="1"/>
                <p:nvPr/>
              </p:nvSpPr>
              <p:spPr>
                <a:xfrm>
                  <a:off x="8100711" y="4050333"/>
                  <a:ext cx="9287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GB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DA0749F-A82C-4A1D-851E-B0DA3098D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711" y="4050333"/>
                  <a:ext cx="928753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7DE6E3-32C5-483C-AACC-3A3087DD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79F9-83A5-4076-832B-5BCC80690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Glue a disc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GB" dirty="0"/>
                  <a:t>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extend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over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number of components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is now decreased by 1.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5379F9-83A5-4076-832B-5BCC80690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10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3F07DC0-620F-4D67-A572-3D18DFC04E7D}"/>
              </a:ext>
            </a:extLst>
          </p:cNvPr>
          <p:cNvGrpSpPr/>
          <p:nvPr/>
        </p:nvGrpSpPr>
        <p:grpSpPr>
          <a:xfrm>
            <a:off x="5718408" y="4343298"/>
            <a:ext cx="1372807" cy="523220"/>
            <a:chOff x="6353847" y="3434386"/>
            <a:chExt cx="1372807" cy="52322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A6551DC-4C8C-4A68-88DF-076DA6480CFD}"/>
                </a:ext>
              </a:extLst>
            </p:cNvPr>
            <p:cNvCxnSpPr>
              <a:cxnSpLocks/>
            </p:cNvCxnSpPr>
            <p:nvPr/>
          </p:nvCxnSpPr>
          <p:spPr>
            <a:xfrm>
              <a:off x="6353847" y="3957606"/>
              <a:ext cx="1372807" cy="0"/>
            </a:xfrm>
            <a:prstGeom prst="straightConnector1">
              <a:avLst/>
            </a:prstGeom>
            <a:ln w="381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F29D9B-A4AD-4A4B-80CF-7722B14A97A4}"/>
                    </a:ext>
                  </a:extLst>
                </p:cNvPr>
                <p:cNvSpPr txBox="1"/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FF29D9B-A4AD-4A4B-80CF-7722B14A9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537" y="3434386"/>
                  <a:ext cx="52459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CBEDE2A-C770-4B6B-8B5B-1AF0C5C9B73B}"/>
              </a:ext>
            </a:extLst>
          </p:cNvPr>
          <p:cNvSpPr txBox="1"/>
          <p:nvPr/>
        </p:nvSpPr>
        <p:spPr>
          <a:xfrm>
            <a:off x="8805266" y="6427627"/>
            <a:ext cx="1525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2060"/>
                </a:solidFill>
              </a:rPr>
              <a:t>this is a cartoon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E7AC859-08E1-4591-81D2-6966ABD6A3F5}"/>
              </a:ext>
            </a:extLst>
          </p:cNvPr>
          <p:cNvGrpSpPr/>
          <p:nvPr/>
        </p:nvGrpSpPr>
        <p:grpSpPr>
          <a:xfrm rot="5400000">
            <a:off x="7694661" y="830283"/>
            <a:ext cx="2169712" cy="1792029"/>
            <a:chOff x="8180394" y="1144584"/>
            <a:chExt cx="2169712" cy="1792029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B14E0E6-CD4D-4B03-957D-C4F1CC5AB893}"/>
                </a:ext>
              </a:extLst>
            </p:cNvPr>
            <p:cNvSpPr/>
            <p:nvPr/>
          </p:nvSpPr>
          <p:spPr>
            <a:xfrm>
              <a:off x="8180394" y="1638719"/>
              <a:ext cx="2169712" cy="1297894"/>
            </a:xfrm>
            <a:prstGeom prst="arc">
              <a:avLst>
                <a:gd name="adj1" fmla="val 11624788"/>
                <a:gd name="adj2" fmla="val 20764791"/>
              </a:avLst>
            </a:prstGeom>
            <a:solidFill>
              <a:srgbClr val="FFBDBD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108E7BA-805B-4DD2-9EB8-22E9AD70581A}"/>
                </a:ext>
              </a:extLst>
            </p:cNvPr>
            <p:cNvGrpSpPr/>
            <p:nvPr/>
          </p:nvGrpSpPr>
          <p:grpSpPr>
            <a:xfrm>
              <a:off x="8180394" y="1144584"/>
              <a:ext cx="2169712" cy="1297894"/>
              <a:chOff x="8180394" y="1144584"/>
              <a:chExt cx="2169712" cy="1297894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1B4F0BF8-1C2B-4314-993F-D20E1C1FB302}"/>
                  </a:ext>
                </a:extLst>
              </p:cNvPr>
              <p:cNvSpPr/>
              <p:nvPr/>
            </p:nvSpPr>
            <p:spPr>
              <a:xfrm rot="10800000">
                <a:off x="8180394" y="1144584"/>
                <a:ext cx="2169712" cy="1297894"/>
              </a:xfrm>
              <a:prstGeom prst="arc">
                <a:avLst>
                  <a:gd name="adj1" fmla="val 11624788"/>
                  <a:gd name="adj2" fmla="val 20764791"/>
                </a:avLst>
              </a:prstGeom>
              <a:solidFill>
                <a:srgbClr val="A3E7FF"/>
              </a:solidFill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AFA4BF42-F27E-4CB5-BD0A-D8C257C5695E}"/>
                  </a:ext>
                </a:extLst>
              </p:cNvPr>
              <p:cNvSpPr/>
              <p:nvPr/>
            </p:nvSpPr>
            <p:spPr>
              <a:xfrm>
                <a:off x="8240907" y="1729236"/>
                <a:ext cx="2021305" cy="311834"/>
              </a:xfrm>
              <a:prstGeom prst="triangle">
                <a:avLst/>
              </a:prstGeom>
              <a:solidFill>
                <a:srgbClr val="FFB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981F454-80AC-472A-B3FB-ADE46ADB9E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3016" y="2039264"/>
                <a:ext cx="2004468" cy="266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5E80CD-B846-4E78-A699-EB021375B109}"/>
              </a:ext>
            </a:extLst>
          </p:cNvPr>
          <p:cNvGrpSpPr/>
          <p:nvPr/>
        </p:nvGrpSpPr>
        <p:grpSpPr>
          <a:xfrm>
            <a:off x="8100711" y="4046591"/>
            <a:ext cx="1404106" cy="1035142"/>
            <a:chOff x="6529340" y="5437267"/>
            <a:chExt cx="1404106" cy="103514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1325E5-C468-4001-8403-7B8733186140}"/>
                </a:ext>
              </a:extLst>
            </p:cNvPr>
            <p:cNvGrpSpPr/>
            <p:nvPr/>
          </p:nvGrpSpPr>
          <p:grpSpPr>
            <a:xfrm>
              <a:off x="6529340" y="5437267"/>
              <a:ext cx="928753" cy="960184"/>
              <a:chOff x="8100711" y="4050333"/>
              <a:chExt cx="928753" cy="960184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8AF8CF6-138E-48BD-A413-112A2303D9C4}"/>
                  </a:ext>
                </a:extLst>
              </p:cNvPr>
              <p:cNvSpPr/>
              <p:nvPr/>
            </p:nvSpPr>
            <p:spPr>
              <a:xfrm>
                <a:off x="8107910" y="4790724"/>
                <a:ext cx="697198" cy="219793"/>
              </a:xfrm>
              <a:custGeom>
                <a:avLst/>
                <a:gdLst>
                  <a:gd name="connsiteX0" fmla="*/ 697028 w 697198"/>
                  <a:gd name="connsiteY0" fmla="*/ 146803 h 219793"/>
                  <a:gd name="connsiteX1" fmla="*/ 425296 w 697198"/>
                  <a:gd name="connsiteY1" fmla="*/ 114454 h 219793"/>
                  <a:gd name="connsiteX2" fmla="*/ 106119 w 697198"/>
                  <a:gd name="connsiteY2" fmla="*/ 154 h 219793"/>
                  <a:gd name="connsiteX3" fmla="*/ 445 w 697198"/>
                  <a:gd name="connsiteY3" fmla="*/ 92888 h 219793"/>
                  <a:gd name="connsiteX4" fmla="*/ 86710 w 697198"/>
                  <a:gd name="connsiteY4" fmla="*/ 217971 h 219793"/>
                  <a:gd name="connsiteX5" fmla="*/ 459802 w 697198"/>
                  <a:gd name="connsiteY5" fmla="*/ 166212 h 219793"/>
                  <a:gd name="connsiteX6" fmla="*/ 697028 w 697198"/>
                  <a:gd name="connsiteY6" fmla="*/ 146803 h 21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7198" h="219793">
                    <a:moveTo>
                      <a:pt x="697028" y="146803"/>
                    </a:moveTo>
                    <a:cubicBezTo>
                      <a:pt x="691277" y="138177"/>
                      <a:pt x="523781" y="138895"/>
                      <a:pt x="425296" y="114454"/>
                    </a:cubicBezTo>
                    <a:cubicBezTo>
                      <a:pt x="326811" y="90013"/>
                      <a:pt x="176927" y="3748"/>
                      <a:pt x="106119" y="154"/>
                    </a:cubicBezTo>
                    <a:cubicBezTo>
                      <a:pt x="35311" y="-3440"/>
                      <a:pt x="3680" y="56585"/>
                      <a:pt x="445" y="92888"/>
                    </a:cubicBezTo>
                    <a:cubicBezTo>
                      <a:pt x="-2790" y="129191"/>
                      <a:pt x="10150" y="205750"/>
                      <a:pt x="86710" y="217971"/>
                    </a:cubicBezTo>
                    <a:cubicBezTo>
                      <a:pt x="163269" y="230192"/>
                      <a:pt x="358082" y="177355"/>
                      <a:pt x="459802" y="166212"/>
                    </a:cubicBezTo>
                    <a:cubicBezTo>
                      <a:pt x="561522" y="155070"/>
                      <a:pt x="702779" y="155429"/>
                      <a:pt x="697028" y="146803"/>
                    </a:cubicBezTo>
                    <a:close/>
                  </a:path>
                </a:pathLst>
              </a:custGeom>
              <a:solidFill>
                <a:srgbClr val="A3E7FF"/>
              </a:solidFill>
              <a:ln>
                <a:solidFill>
                  <a:srgbClr val="00B0F0"/>
                </a:solidFill>
              </a:ln>
              <a:effectLst>
                <a:glow rad="25400">
                  <a:srgbClr val="00B0F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84BBF02-CFED-4DA5-8904-DA92ABBC6F89}"/>
                      </a:ext>
                    </a:extLst>
                  </p:cNvPr>
                  <p:cNvSpPr txBox="1"/>
                  <p:nvPr/>
                </p:nvSpPr>
                <p:spPr>
                  <a:xfrm>
                    <a:off x="8100711" y="4050333"/>
                    <a:ext cx="92875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84BBF02-CFED-4DA5-8904-DA92ABBC6F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711" y="4050333"/>
                    <a:ext cx="928753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A77106F-BCF2-4B34-BD95-9C19F5E8E9A0}"/>
                </a:ext>
              </a:extLst>
            </p:cNvPr>
            <p:cNvSpPr/>
            <p:nvPr/>
          </p:nvSpPr>
          <p:spPr>
            <a:xfrm rot="10800000">
              <a:off x="7236248" y="6252616"/>
              <a:ext cx="697198" cy="219793"/>
            </a:xfrm>
            <a:custGeom>
              <a:avLst/>
              <a:gdLst>
                <a:gd name="connsiteX0" fmla="*/ 697028 w 697198"/>
                <a:gd name="connsiteY0" fmla="*/ 146803 h 219793"/>
                <a:gd name="connsiteX1" fmla="*/ 425296 w 697198"/>
                <a:gd name="connsiteY1" fmla="*/ 114454 h 219793"/>
                <a:gd name="connsiteX2" fmla="*/ 106119 w 697198"/>
                <a:gd name="connsiteY2" fmla="*/ 154 h 219793"/>
                <a:gd name="connsiteX3" fmla="*/ 445 w 697198"/>
                <a:gd name="connsiteY3" fmla="*/ 92888 h 219793"/>
                <a:gd name="connsiteX4" fmla="*/ 86710 w 697198"/>
                <a:gd name="connsiteY4" fmla="*/ 217971 h 219793"/>
                <a:gd name="connsiteX5" fmla="*/ 459802 w 697198"/>
                <a:gd name="connsiteY5" fmla="*/ 166212 h 219793"/>
                <a:gd name="connsiteX6" fmla="*/ 697028 w 697198"/>
                <a:gd name="connsiteY6" fmla="*/ 146803 h 219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7198" h="219793">
                  <a:moveTo>
                    <a:pt x="697028" y="146803"/>
                  </a:moveTo>
                  <a:cubicBezTo>
                    <a:pt x="691277" y="138177"/>
                    <a:pt x="523781" y="138895"/>
                    <a:pt x="425296" y="114454"/>
                  </a:cubicBezTo>
                  <a:cubicBezTo>
                    <a:pt x="326811" y="90013"/>
                    <a:pt x="176927" y="3748"/>
                    <a:pt x="106119" y="154"/>
                  </a:cubicBezTo>
                  <a:cubicBezTo>
                    <a:pt x="35311" y="-3440"/>
                    <a:pt x="3680" y="56585"/>
                    <a:pt x="445" y="92888"/>
                  </a:cubicBezTo>
                  <a:cubicBezTo>
                    <a:pt x="-2790" y="129191"/>
                    <a:pt x="10150" y="205750"/>
                    <a:pt x="86710" y="217971"/>
                  </a:cubicBezTo>
                  <a:cubicBezTo>
                    <a:pt x="163269" y="230192"/>
                    <a:pt x="358082" y="177355"/>
                    <a:pt x="459802" y="166212"/>
                  </a:cubicBezTo>
                  <a:cubicBezTo>
                    <a:pt x="561522" y="155070"/>
                    <a:pt x="702779" y="155429"/>
                    <a:pt x="697028" y="146803"/>
                  </a:cubicBezTo>
                  <a:close/>
                </a:path>
              </a:pathLst>
            </a:custGeom>
            <a:solidFill>
              <a:srgbClr val="FFBDBD"/>
            </a:solidFill>
            <a:ln>
              <a:solidFill>
                <a:srgbClr val="FF0000"/>
              </a:solidFill>
            </a:ln>
            <a:effectLst>
              <a:glow rad="25400">
                <a:srgbClr val="FF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26342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D48AF-3C62-4DDA-B935-8C9297C8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149" y="1709738"/>
            <a:ext cx="7443200" cy="2852737"/>
          </a:xfrm>
        </p:spPr>
        <p:txBody>
          <a:bodyPr/>
          <a:lstStyle/>
          <a:p>
            <a:r>
              <a:rPr lang="en-GB" dirty="0"/>
              <a:t>Beyond Nielsen</a:t>
            </a:r>
            <a:br>
              <a:rPr lang="en-GB" dirty="0"/>
            </a:br>
            <a:r>
              <a:rPr lang="en-GB" dirty="0"/>
              <a:t>				equivalence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D01A5-BD63-4142-8B40-877EC2071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557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3C9B-5400-49EE-87C7-60365D17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Nielsen equivalence useful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86127-CAD3-433D-9F1F-4E8D0922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Natural way to classify generating sets of a group</a:t>
            </a:r>
          </a:p>
          <a:p>
            <a:endParaRPr lang="en-GB" dirty="0"/>
          </a:p>
          <a:p>
            <a:r>
              <a:rPr lang="en-GB" dirty="0"/>
              <a:t>Generating random elements of finite groups</a:t>
            </a:r>
          </a:p>
          <a:p>
            <a:endParaRPr lang="en-GB" dirty="0"/>
          </a:p>
          <a:p>
            <a:r>
              <a:rPr lang="en-GB" dirty="0"/>
              <a:t>Understanding the isomorphism problem</a:t>
            </a:r>
          </a:p>
        </p:txBody>
      </p:sp>
    </p:spTree>
    <p:extLst>
      <p:ext uri="{BB962C8B-B14F-4D97-AF65-F5344CB8AC3E}">
        <p14:creationId xmlns:p14="http://schemas.microsoft.com/office/powerpoint/2010/main" val="405375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8BB7-FBF5-48A4-A6DA-573198C3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Grushko’s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95DEE-1C36-4B4F-8CD4-C83D55DBAA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Immediately implies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rank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rank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rank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The starting point for the theory of:</a:t>
                </a:r>
              </a:p>
              <a:p>
                <a:pPr lvl="1"/>
                <a:r>
                  <a:rPr lang="en-GB" dirty="0"/>
                  <a:t>Accessibility of groups</a:t>
                </a:r>
              </a:p>
              <a:p>
                <a:pPr lvl="1"/>
                <a:r>
                  <a:rPr lang="en-GB" dirty="0"/>
                  <a:t>JSJ-decompositions for abstract groups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495DEE-1C36-4B4F-8CD4-C83D55DBA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4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53BC-40D1-4A55-8A8E-CB0258AC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30C37-EE18-4B5F-AEF9-46024CA6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565229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They are </a:t>
                </a:r>
                <a:r>
                  <a:rPr lang="en-GB" i="1" dirty="0"/>
                  <a:t>the</a:t>
                </a:r>
                <a:r>
                  <a:rPr lang="en-GB" dirty="0"/>
                  <a:t> way to study subgroups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Given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represent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↪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by a map of graphs</a:t>
                </a:r>
              </a:p>
              <a:p>
                <a:pPr lvl="1"/>
                <a:r>
                  <a:rPr lang="en-GB" dirty="0"/>
                  <a:t>Fold as much as possible to get a canonical </a:t>
                </a:r>
                <a:r>
                  <a:rPr lang="en-GB" i="1" dirty="0"/>
                  <a:t>immersion</a:t>
                </a:r>
                <a:r>
                  <a:rPr lang="en-GB" dirty="0"/>
                  <a:t> of graphs representing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↪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Easily read off properties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from this map of graphs, e.g.</a:t>
                </a:r>
              </a:p>
              <a:p>
                <a:pPr lvl="2"/>
                <a:r>
                  <a:rPr lang="en-GB" dirty="0"/>
                  <a:t>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finite index?</a:t>
                </a:r>
              </a:p>
              <a:p>
                <a:pPr lvl="2"/>
                <a:r>
                  <a:rPr lang="en-GB" dirty="0"/>
                  <a:t>What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if so?</a:t>
                </a:r>
              </a:p>
              <a:p>
                <a:pPr lvl="2"/>
                <a:r>
                  <a:rPr lang="en-GB" dirty="0"/>
                  <a:t>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?</a:t>
                </a:r>
              </a:p>
              <a:p>
                <a:pPr lvl="2"/>
                <a:r>
                  <a:rPr lang="en-GB" dirty="0"/>
                  <a:t>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30C37-EE18-4B5F-AEF9-46024CA6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565229" cy="4351338"/>
              </a:xfrm>
              <a:blipFill>
                <a:blip r:embed="rId2"/>
                <a:stretch>
                  <a:fillRect l="-1281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D8B4F27-EDCD-4077-91FB-988C27669992}"/>
              </a:ext>
            </a:extLst>
          </p:cNvPr>
          <p:cNvGrpSpPr/>
          <p:nvPr/>
        </p:nvGrpSpPr>
        <p:grpSpPr>
          <a:xfrm>
            <a:off x="9415914" y="2019582"/>
            <a:ext cx="2363332" cy="3792516"/>
            <a:chOff x="9415914" y="2019582"/>
            <a:chExt cx="2363332" cy="3792516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BA5D5138-FB69-41DD-B93A-92FDC1692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3662" y="5220869"/>
              <a:ext cx="1795584" cy="591229"/>
            </a:xfrm>
            <a:prstGeom prst="rect">
              <a:avLst/>
            </a:prstGeom>
          </p:spPr>
        </p:pic>
        <p:pic>
          <p:nvPicPr>
            <p:cNvPr id="5" name="Picture 4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BA784DB5-502C-40B9-834C-75AE286BF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9415914" y="2019582"/>
              <a:ext cx="2189737" cy="1981712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9275738-7399-4011-B6C0-5AAF558EA19C}"/>
                </a:ext>
              </a:extLst>
            </p:cNvPr>
            <p:cNvGrpSpPr/>
            <p:nvPr/>
          </p:nvGrpSpPr>
          <p:grpSpPr>
            <a:xfrm rot="5400000">
              <a:off x="10555444" y="4370266"/>
              <a:ext cx="1176613" cy="524593"/>
              <a:chOff x="6430297" y="3794965"/>
              <a:chExt cx="1176613" cy="524593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AB50723-EC6C-42E3-9272-8C086AE354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0297" y="4319558"/>
                <a:ext cx="1176613" cy="0"/>
              </a:xfrm>
              <a:prstGeom prst="straightConnector1">
                <a:avLst/>
              </a:prstGeom>
              <a:ln w="381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D4C3B95-0EAF-4EC1-9257-8BB73FB4A5E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6638320" y="3795652"/>
                    <a:ext cx="52459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GB" sz="28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D4C3B95-0EAF-4EC1-9257-8BB73FB4A5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6638320" y="3795652"/>
                    <a:ext cx="524593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585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D53BC-40D1-4A55-8A8E-CB0258AC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Applications of Stallings’ folds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30C37-EE18-4B5F-AEF9-46024CA6D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92697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These techniques generalise to many non-free groups, including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is non-positively curved cube complex</a:t>
                </a:r>
              </a:p>
              <a:p>
                <a:pPr lvl="1"/>
                <a:r>
                  <a:rPr lang="en-GB" dirty="0"/>
                  <a:t>Right-angled Coxeter groups</a:t>
                </a:r>
              </a:p>
              <a:p>
                <a:endParaRPr lang="en-GB" dirty="0"/>
              </a:p>
              <a:p>
                <a:r>
                  <a:rPr lang="en-GB" dirty="0"/>
                  <a:t>Folding techniques are used to study Nielsen equivalence in:</a:t>
                </a:r>
              </a:p>
              <a:p>
                <a:pPr lvl="1"/>
                <a:r>
                  <a:rPr lang="en-GB" dirty="0"/>
                  <a:t>Surface groups</a:t>
                </a:r>
              </a:p>
              <a:p>
                <a:pPr lvl="1"/>
                <a:r>
                  <a:rPr lang="en-GB" dirty="0"/>
                  <a:t>Right-angled Coxeter groups</a:t>
                </a:r>
              </a:p>
              <a:p>
                <a:pPr lvl="1"/>
                <a:r>
                  <a:rPr lang="en-GB" dirty="0"/>
                  <a:t>Fuchsian groups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730C37-EE18-4B5F-AEF9-46024CA6D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92697" cy="4351338"/>
              </a:xfrm>
              <a:blipFill>
                <a:blip r:embed="rId2"/>
                <a:stretch>
                  <a:fillRect l="-1056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88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C65C62-EC58-43E5-8FE5-625B23F91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52312"/>
            <a:ext cx="9144000" cy="953375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6216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4C5B-9607-4D8D-8EB5-31A7B160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Nielsen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FBDCE-D9AE-46A8-9BC8-8801ABB19C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Given a generating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, an </a:t>
                </a:r>
                <a:r>
                  <a:rPr lang="en-GB" i="1" dirty="0"/>
                  <a:t>elementary Nielsen transformation</a:t>
                </a:r>
                <a:r>
                  <a:rPr lang="en-GB" dirty="0"/>
                  <a:t> has one of the following forms: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for some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for some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</m:sup>
                        </m:sSubSup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for some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each case the result is still a generating set.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CFBDCE-D9AE-46A8-9BC8-8801ABB19C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40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0BA3-275B-49E2-AF94-CCEDBAFE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Nielsen equivalence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4991E-A07E-48DA-9D8F-04377CA24E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i="1" dirty="0"/>
                  <a:t>Nielsen transformation</a:t>
                </a:r>
                <a:r>
                  <a:rPr lang="en-GB" dirty="0"/>
                  <a:t> is any finite sequence of elementary Nielsen transformations.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Two generating sets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are </a:t>
                </a:r>
                <a:r>
                  <a:rPr lang="en-GB" i="1" dirty="0"/>
                  <a:t>Nielsen equivalent</a:t>
                </a:r>
                <a:r>
                  <a:rPr lang="en-GB" dirty="0"/>
                  <a:t> if one can be sent to the other by a Nielsen transformation.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This defines an equivalence relation on the set of generating sets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of fixed cardinality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64991E-A07E-48DA-9D8F-04377CA24E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4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BE69-105B-4048-AC9D-CC5E5F83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56E21-C367-46D9-AE27-B2D97287B3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It is possible that a generating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is Nielsen equivalent to one of the form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which is to say, it is inefficient at generating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this case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is called </a:t>
                </a:r>
                <a:r>
                  <a:rPr lang="en-GB" i="1" dirty="0"/>
                  <a:t>reducible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F56E21-C367-46D9-AE27-B2D97287B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91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CE43-29A1-4E03-940C-A2FE331D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Nielsen’s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E6AF9-14E8-4007-83F3-E69055C6B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Nielsen transformations get their name from Jakob Nielsen who proved: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Theorem:</a:t>
                </a:r>
                <a:r>
                  <a:rPr lang="en-GB" dirty="0"/>
                  <a:t> the set of elementary Nielsen transformations form a finite generating set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𝐴𝑢𝑡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other words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Nielsen</m:t>
                                </m:r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transformations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𝔽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E6AF9-14E8-4007-83F3-E69055C6B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3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0</TotalTime>
  <Words>2382</Words>
  <Application>Microsoft Office PowerPoint</Application>
  <PresentationFormat>Widescreen</PresentationFormat>
  <Paragraphs>417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Office Theme</vt:lpstr>
      <vt:lpstr>Geometric approaches to    Nielsen equivalence</vt:lpstr>
      <vt:lpstr>Outline</vt:lpstr>
      <vt:lpstr>Some combinatorial       group theory</vt:lpstr>
      <vt:lpstr>Group generators and free groups</vt:lpstr>
      <vt:lpstr>Nielsen transformations</vt:lpstr>
      <vt:lpstr>Nielsen transformations</vt:lpstr>
      <vt:lpstr>Nielsen equivalence</vt:lpstr>
      <vt:lpstr>Reducibility</vt:lpstr>
      <vt:lpstr>Nielsen’s Theorem</vt:lpstr>
      <vt:lpstr>Equivalence of markings</vt:lpstr>
      <vt:lpstr>Equivalence of markings</vt:lpstr>
      <vt:lpstr>A few examples</vt:lpstr>
      <vt:lpstr>Examples</vt:lpstr>
      <vt:lpstr>Euclid's algorithm</vt:lpstr>
      <vt:lpstr>Elementary row operations</vt:lpstr>
      <vt:lpstr>Grushko’s Theorem</vt:lpstr>
      <vt:lpstr>Dihedral groups</vt:lpstr>
      <vt:lpstr>From groups to complexes</vt:lpstr>
      <vt:lpstr>Geometric group theory</vt:lpstr>
      <vt:lpstr>Nielsen equivalence for spaces</vt:lpstr>
      <vt:lpstr>Strategy to study Nielsen equivalence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Example: free groups and Stallings’ folds</vt:lpstr>
      <vt:lpstr>Fun and easy exercise</vt:lpstr>
      <vt:lpstr>Example: squaring up to Z^2</vt:lpstr>
      <vt:lpstr>Example: squaring up to Z^2</vt:lpstr>
      <vt:lpstr>Example: squaring up to Z^2</vt:lpstr>
      <vt:lpstr>Example: squaring up to Z^2</vt:lpstr>
      <vt:lpstr>Example: squaring up to Z^2</vt:lpstr>
      <vt:lpstr>Example: squaring up to Z^2</vt:lpstr>
      <vt:lpstr>Example: squaring up to Z^2</vt:lpstr>
      <vt:lpstr>Example: squaring up to Z^2</vt:lpstr>
      <vt:lpstr>Example: squaring up to Z^2</vt:lpstr>
      <vt:lpstr>Example: squaring up to Z^2</vt:lpstr>
      <vt:lpstr>Grushko’s Theorem</vt:lpstr>
      <vt:lpstr>Grushko’s Theorem</vt:lpstr>
      <vt:lpstr>Grushko’s Theorem</vt:lpstr>
      <vt:lpstr>Proof of Grushko’s Theorem</vt:lpstr>
      <vt:lpstr>Tying things together</vt:lpstr>
      <vt:lpstr>Tying things together</vt:lpstr>
      <vt:lpstr>Tying things together</vt:lpstr>
      <vt:lpstr>Tying things together</vt:lpstr>
      <vt:lpstr>Beyond Nielsen     equivalence</vt:lpstr>
      <vt:lpstr>What is Nielsen equivalence useful for?</vt:lpstr>
      <vt:lpstr>Applications of Grushko’s Theorem</vt:lpstr>
      <vt:lpstr>Applications of Stallings’ folds</vt:lpstr>
      <vt:lpstr>Applications of Stallings’ folds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Sheard</dc:creator>
  <cp:lastModifiedBy>David Sheard</cp:lastModifiedBy>
  <cp:revision>3</cp:revision>
  <dcterms:created xsi:type="dcterms:W3CDTF">2020-11-12T14:03:52Z</dcterms:created>
  <dcterms:modified xsi:type="dcterms:W3CDTF">2021-02-04T15:52:59Z</dcterms:modified>
</cp:coreProperties>
</file>