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1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1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39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3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E8DE-E958-4058-AEDE-496A1143261A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A7C6-0100-448F-91F8-41D0DED77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81" y="981251"/>
            <a:ext cx="4070155" cy="566006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4632486" y="1702607"/>
            <a:ext cx="1" cy="69551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4" idx="4"/>
          </p:cNvCxnSpPr>
          <p:nvPr/>
        </p:nvCxnSpPr>
        <p:spPr>
          <a:xfrm flipH="1">
            <a:off x="4632485" y="2657890"/>
            <a:ext cx="2" cy="179051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4000500" y="1330036"/>
            <a:ext cx="631987" cy="119796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632486" y="2528003"/>
            <a:ext cx="1217596" cy="232455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4" idx="5"/>
          </p:cNvCxnSpPr>
          <p:nvPr/>
        </p:nvCxnSpPr>
        <p:spPr>
          <a:xfrm rot="16200000" flipH="1">
            <a:off x="4026287" y="3317889"/>
            <a:ext cx="1699096" cy="303011"/>
          </a:xfrm>
          <a:prstGeom prst="bentConnector3">
            <a:avLst>
              <a:gd name="adj1" fmla="val 352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4502600" y="2398117"/>
            <a:ext cx="259773" cy="25977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4065" y="2398117"/>
            <a:ext cx="1825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Parent/Ancestors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89585" y="4968360"/>
            <a:ext cx="1415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Descendants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44395" y="3818301"/>
            <a:ext cx="1008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AfterSelf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78528" y="1200629"/>
            <a:ext cx="11546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BeforeSelf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8710" y="2229714"/>
            <a:ext cx="15666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Child/Children</a:t>
            </a:r>
            <a:endParaRPr kumimoji="1" lang="ja-JP" alt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8" name="カギ線コネクタ 37"/>
          <p:cNvCxnSpPr>
            <a:stCxn id="32" idx="3"/>
          </p:cNvCxnSpPr>
          <p:nvPr/>
        </p:nvCxnSpPr>
        <p:spPr>
          <a:xfrm flipV="1">
            <a:off x="3409373" y="1929021"/>
            <a:ext cx="874374" cy="6537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35" idx="2"/>
          </p:cNvCxnSpPr>
          <p:nvPr/>
        </p:nvCxnSpPr>
        <p:spPr>
          <a:xfrm flipV="1">
            <a:off x="4632485" y="1569961"/>
            <a:ext cx="1823381" cy="440376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34" idx="0"/>
          </p:cNvCxnSpPr>
          <p:nvPr/>
        </p:nvCxnSpPr>
        <p:spPr>
          <a:xfrm rot="5400000" flipH="1" flipV="1">
            <a:off x="3455294" y="2620409"/>
            <a:ext cx="791203" cy="1604582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/>
          <p:nvPr/>
        </p:nvCxnSpPr>
        <p:spPr>
          <a:xfrm rot="10800000">
            <a:off x="5417482" y="4039064"/>
            <a:ext cx="1945767" cy="925239"/>
          </a:xfrm>
          <a:prstGeom prst="bentConnector3">
            <a:avLst>
              <a:gd name="adj1" fmla="val -12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/>
          <p:nvPr/>
        </p:nvCxnSpPr>
        <p:spPr>
          <a:xfrm flipV="1">
            <a:off x="5043327" y="2599047"/>
            <a:ext cx="2215614" cy="428050"/>
          </a:xfrm>
          <a:prstGeom prst="bentConnector3">
            <a:avLst>
              <a:gd name="adj1" fmla="val 99869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5300390" y="270052"/>
            <a:ext cx="4670244" cy="3798455"/>
            <a:chOff x="5346435" y="270052"/>
            <a:chExt cx="6959109" cy="566006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682" y="270052"/>
              <a:ext cx="4070155" cy="566006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>
              <a:endCxn id="10" idx="0"/>
            </p:cNvCxnSpPr>
            <p:nvPr/>
          </p:nvCxnSpPr>
          <p:spPr>
            <a:xfrm>
              <a:off x="8852887" y="991408"/>
              <a:ext cx="1" cy="69551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10" idx="4"/>
            </p:cNvCxnSpPr>
            <p:nvPr/>
          </p:nvCxnSpPr>
          <p:spPr>
            <a:xfrm flipH="1">
              <a:off x="8852886" y="1946691"/>
              <a:ext cx="2" cy="179051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8220901" y="618837"/>
              <a:ext cx="631987" cy="119796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>
              <a:off x="8852887" y="1816804"/>
              <a:ext cx="1217596" cy="2324552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カギ線コネクタ 8"/>
            <p:cNvCxnSpPr>
              <a:stCxn id="10" idx="5"/>
            </p:cNvCxnSpPr>
            <p:nvPr/>
          </p:nvCxnSpPr>
          <p:spPr>
            <a:xfrm rot="16200000" flipH="1">
              <a:off x="8246688" y="2606690"/>
              <a:ext cx="1699096" cy="303011"/>
            </a:xfrm>
            <a:prstGeom prst="bentConnector3">
              <a:avLst>
                <a:gd name="adj1" fmla="val 3522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円/楕円 9"/>
            <p:cNvSpPr/>
            <p:nvPr/>
          </p:nvSpPr>
          <p:spPr>
            <a:xfrm>
              <a:off x="8723001" y="1686918"/>
              <a:ext cx="259773" cy="25977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804466" y="1686918"/>
              <a:ext cx="1897812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Parent/Ancestors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809986" y="4257161"/>
              <a:ext cx="1493369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Descendants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764796" y="3107103"/>
              <a:ext cx="1086253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AfterSelf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0098929" y="489431"/>
              <a:ext cx="1230811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BeforeSelf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659111" y="1518515"/>
              <a:ext cx="1646433" cy="4127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Child/Children</a:t>
              </a:r>
              <a:endParaRPr kumimoji="1" lang="ja-JP" alt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6" name="カギ線コネクタ 15"/>
            <p:cNvCxnSpPr>
              <a:stCxn id="11" idx="3"/>
            </p:cNvCxnSpPr>
            <p:nvPr/>
          </p:nvCxnSpPr>
          <p:spPr>
            <a:xfrm flipV="1">
              <a:off x="7702279" y="1217823"/>
              <a:ext cx="801869" cy="6754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カギ線コネクタ 16"/>
            <p:cNvCxnSpPr>
              <a:endCxn id="14" idx="2"/>
            </p:cNvCxnSpPr>
            <p:nvPr/>
          </p:nvCxnSpPr>
          <p:spPr>
            <a:xfrm flipV="1">
              <a:off x="8852886" y="902186"/>
              <a:ext cx="1861449" cy="396952"/>
            </a:xfrm>
            <a:prstGeom prst="bentConnector2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カギ線コネクタ 17"/>
            <p:cNvCxnSpPr>
              <a:stCxn id="13" idx="0"/>
            </p:cNvCxnSpPr>
            <p:nvPr/>
          </p:nvCxnSpPr>
          <p:spPr>
            <a:xfrm rot="5400000" flipH="1" flipV="1">
              <a:off x="7695153" y="1928670"/>
              <a:ext cx="791202" cy="1565666"/>
            </a:xfrm>
            <a:prstGeom prst="bentConnector2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カギ線コネクタ 18"/>
            <p:cNvCxnSpPr/>
            <p:nvPr/>
          </p:nvCxnSpPr>
          <p:spPr>
            <a:xfrm rot="10800000">
              <a:off x="9637883" y="3327865"/>
              <a:ext cx="1945767" cy="925239"/>
            </a:xfrm>
            <a:prstGeom prst="bentConnector3">
              <a:avLst>
                <a:gd name="adj1" fmla="val -12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/>
            <p:nvPr/>
          </p:nvCxnSpPr>
          <p:spPr>
            <a:xfrm flipV="1">
              <a:off x="9263728" y="1887848"/>
              <a:ext cx="2215614" cy="428050"/>
            </a:xfrm>
            <a:prstGeom prst="bentConnector3">
              <a:avLst>
                <a:gd name="adj1" fmla="val 99869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5346435" y="4894116"/>
              <a:ext cx="609599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origin.Descendants()</a:t>
              </a:r>
            </a:p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.Where(x =&gt; x.tag == </a:t>
              </a:r>
              <a:r>
                <a:rPr lang="en-US" altLang="ja-JP" sz="1100" smtClean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"foobar"</a:t>
              </a:r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.OfComponent&lt;</a:t>
              </a:r>
              <a:r>
                <a:rPr lang="en-US" altLang="ja-JP" sz="110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BoxCollider2D</a:t>
              </a:r>
              <a:r>
                <a:rPr lang="en-US" altLang="ja-JP" sz="110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&gt;();</a:t>
              </a:r>
              <a:endParaRPr lang="ja-JP" altLang="en-US" sz="1100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5158106" y="2712066"/>
            <a:ext cx="3022266" cy="43088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200" smtClean="0">
                <a:effectLst>
                  <a:reflection blurRad="6350" stA="60000" endA="900" endPos="58000" dir="5400000" sy="-10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LINQ to GameObject</a:t>
            </a:r>
            <a:endParaRPr kumimoji="1" lang="ja-JP" altLang="en-US" sz="2200">
              <a:effectLst>
                <a:reflection blurRad="6350" stA="60000" endA="900" endPos="58000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98254" y="1508953"/>
            <a:ext cx="4664614" cy="30777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smtClean="0">
                <a:effectLst>
                  <a:reflection blurRad="6350" stA="60000" endA="900" endPos="58000" dir="5400000" sy="-10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LINQ to GameObject</a:t>
            </a:r>
            <a:endParaRPr kumimoji="1" lang="ja-JP" altLang="en-US" sz="1400">
              <a:effectLst>
                <a:reflection blurRad="6350" stA="60000" endA="900" endPos="58000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 flipH="1" flipV="1">
            <a:off x="2400003" y="3142953"/>
            <a:ext cx="514647" cy="514647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09850" y="3373252"/>
            <a:ext cx="419100" cy="419100"/>
          </a:xfrm>
          <a:prstGeom prst="ellipse">
            <a:avLst/>
          </a:prstGeom>
          <a:pattFill prst="smCheck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4" idx="4"/>
          </p:cNvCxnSpPr>
          <p:nvPr/>
        </p:nvCxnSpPr>
        <p:spPr>
          <a:xfrm>
            <a:off x="2819400" y="3792352"/>
            <a:ext cx="0" cy="336736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Consolas</vt:lpstr>
      <vt:lpstr>Segoe UI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neuecc</dc:creator>
  <cp:lastModifiedBy>河合 宣文</cp:lastModifiedBy>
  <cp:revision>7</cp:revision>
  <dcterms:created xsi:type="dcterms:W3CDTF">2014-10-27T21:17:17Z</dcterms:created>
  <dcterms:modified xsi:type="dcterms:W3CDTF">2015-01-19T14:39:11Z</dcterms:modified>
</cp:coreProperties>
</file>