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2" r:id="rId5"/>
    <p:sldId id="263" r:id="rId6"/>
    <p:sldId id="265" r:id="rId7"/>
    <p:sldId id="266" r:id="rId8"/>
    <p:sldId id="267" r:id="rId9"/>
    <p:sldId id="258" r:id="rId10"/>
    <p:sldId id="259" r:id="rId11"/>
    <p:sldId id="260" r:id="rId12"/>
    <p:sldId id="261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378" y="14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36781" y="2434107"/>
            <a:ext cx="4344324" cy="1441753"/>
          </a:xfrm>
        </p:spPr>
        <p:txBody>
          <a:bodyPr/>
          <a:lstStyle/>
          <a:p>
            <a:r>
              <a:rPr lang="en-US" dirty="0" smtClean="0"/>
              <a:t>Pac-man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603088" y="4880411"/>
            <a:ext cx="2884868" cy="1713572"/>
          </a:xfrm>
        </p:spPr>
        <p:txBody>
          <a:bodyPr>
            <a:normAutofit/>
          </a:bodyPr>
          <a:lstStyle/>
          <a:p>
            <a:r>
              <a:rPr lang="ru-RU" dirty="0" smtClean="0"/>
              <a:t>Шатоба А.А.</a:t>
            </a:r>
          </a:p>
          <a:p>
            <a:r>
              <a:rPr lang="ru-RU" dirty="0" smtClean="0"/>
              <a:t>Рожков М.В.</a:t>
            </a:r>
          </a:p>
          <a:p>
            <a:r>
              <a:rPr lang="ru-RU" dirty="0" smtClean="0"/>
              <a:t>Галин Д.Н.</a:t>
            </a:r>
          </a:p>
          <a:p>
            <a:r>
              <a:rPr lang="ru-RU" dirty="0" smtClean="0"/>
              <a:t>Костыгин Д.Е.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333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https://pp.userapi.com/c845124/v845124614/30036/lOIVPU84aQ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304" y="1381583"/>
            <a:ext cx="7334459" cy="430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74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https://pp.userapi.com/c845124/v845124614/3003e/hrPQ-GRmTC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-37534"/>
            <a:ext cx="7010400" cy="694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49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https://pp.userapi.com/c845124/v845124614/30047/cAmhh_4OM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39" y="0"/>
            <a:ext cx="687071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06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911" y="2940628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856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9598" y="1341360"/>
            <a:ext cx="7944097" cy="809412"/>
          </a:xfrm>
        </p:spPr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7858" y="3147622"/>
            <a:ext cx="8946541" cy="1823623"/>
          </a:xfrm>
        </p:spPr>
        <p:txBody>
          <a:bodyPr>
            <a:noAutofit/>
          </a:bodyPr>
          <a:lstStyle/>
          <a:p>
            <a:pPr marL="0" indent="450850" algn="just">
              <a:buNone/>
            </a:pPr>
            <a:r>
              <a:rPr lang="ru-RU" sz="2400" dirty="0"/>
              <a:t>Цель: разработать игровую систему </a:t>
            </a:r>
            <a:r>
              <a:rPr lang="ru-RU" sz="2400" dirty="0" smtClean="0"/>
              <a:t>и </a:t>
            </a:r>
            <a:r>
              <a:rPr lang="ru-RU" sz="2400" dirty="0"/>
              <a:t>API для подключения </a:t>
            </a:r>
            <a:r>
              <a:rPr lang="ru-RU" sz="2400" dirty="0" smtClean="0"/>
              <a:t>ботов.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1134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Доступные варианты игры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Одиночный </a:t>
            </a:r>
            <a:r>
              <a:rPr lang="ru-RU" sz="2400" dirty="0"/>
              <a:t>без </a:t>
            </a:r>
            <a:r>
              <a:rPr lang="ru-RU" sz="2400" dirty="0" smtClean="0"/>
              <a:t>приведений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Соревновательный </a:t>
            </a:r>
            <a:r>
              <a:rPr lang="ru-RU" sz="2400" dirty="0"/>
              <a:t>без </a:t>
            </a:r>
            <a:r>
              <a:rPr lang="ru-RU" sz="2400" dirty="0" smtClean="0"/>
              <a:t>приведений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Одиночный </a:t>
            </a:r>
            <a:r>
              <a:rPr lang="ru-RU" sz="2400" dirty="0"/>
              <a:t>с </a:t>
            </a:r>
            <a:r>
              <a:rPr lang="ru-RU" sz="2400" dirty="0" smtClean="0"/>
              <a:t>приведениями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Соревновательный </a:t>
            </a:r>
            <a:r>
              <a:rPr lang="ru-RU" sz="2400" dirty="0"/>
              <a:t>с приведениями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7333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8070" y="2997778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Результат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941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https://pp.userapi.com/c824503/v824503994/114503/iOYgJgeUPE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109" y="2370522"/>
            <a:ext cx="4574946" cy="245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88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https://pp.userapi.com/c824503/v824503994/11450b/iCe_UiI9ee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224" y="0"/>
            <a:ext cx="72683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26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https://pp.userapi.com/c824503/v824503994/114512/9y7sCtKdcJ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953" y="2052918"/>
            <a:ext cx="5385257" cy="238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19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 descr="https://pp.userapi.com/c824503/v824503994/11451b/oEJ2ivkeFC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398"/>
            <a:ext cx="12192000" cy="561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54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s://pp.userapi.com/c845124/v845124614/3002f/lWUQawzrjl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1" y="-23230"/>
            <a:ext cx="7328346" cy="688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40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</TotalTime>
  <Words>47</Words>
  <Application>Microsoft Office PowerPoint</Application>
  <PresentationFormat>Широкоэкранный</PresentationFormat>
  <Paragraphs>14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Ион</vt:lpstr>
      <vt:lpstr>Pac-man</vt:lpstr>
      <vt:lpstr>Цели и задачи</vt:lpstr>
      <vt:lpstr>Доступные варианты игры</vt:lpstr>
      <vt:lpstr>Результат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Pac-man</dc:title>
  <dc:creator>Александр Шатоба</dc:creator>
  <cp:lastModifiedBy>Александр Шатоба</cp:lastModifiedBy>
  <cp:revision>4</cp:revision>
  <dcterms:created xsi:type="dcterms:W3CDTF">2018-04-19T14:45:37Z</dcterms:created>
  <dcterms:modified xsi:type="dcterms:W3CDTF">2018-04-19T15:22:31Z</dcterms:modified>
</cp:coreProperties>
</file>