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86395"/>
  </p:normalViewPr>
  <p:slideViewPr>
    <p:cSldViewPr snapToGrid="0">
      <p:cViewPr varScale="1">
        <p:scale>
          <a:sx n="110" d="100"/>
          <a:sy n="110" d="100"/>
        </p:scale>
        <p:origin x="39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63A21-A711-CA45-A53C-BA758945D579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AD305-DA17-E842-9386-20466C1E7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AD305-DA17-E842-9386-20466C1E7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4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834C-D73B-F3E2-E485-F9018BC9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A1372-9BB0-7B0F-3AB1-BF5C64A4C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896C-5D48-5867-7075-328A97D5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7623-71CA-1E48-ABF4-7C78708E4CDF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71567-6FA7-6881-80E2-F2782E5D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5D883-7D8D-5953-CBB6-D8F0A620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D0F2-175E-AD4A-87DF-58E863B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2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FE17-6768-DCF1-6736-C15C826C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961C9-CC1F-6E85-443A-8377D8B1F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9DEB-F722-3B15-4761-D6FCA5DD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7623-71CA-1E48-ABF4-7C78708E4CDF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BD356-FCF5-4E4F-7E23-D4EA342F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89876-30AA-6A13-C059-649A986B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D0F2-175E-AD4A-87DF-58E863B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8B97C-3D7B-8F92-D479-FFF6EA023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74CE6-C697-39C3-CF00-444BE35F3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E38F-6065-C3EA-375A-21E0F5BB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7623-71CA-1E48-ABF4-7C78708E4CDF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112F-300E-471E-0DDA-3BF11F16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4899-4A6C-BFF4-8ADB-FD0C2F26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D0F2-175E-AD4A-87DF-58E863B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3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CDB7-B079-3E2D-9207-350D3173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602F-CC98-847F-0E2C-0C572284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9F4F3-FAB7-13E6-2642-963DA823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7623-71CA-1E48-ABF4-7C78708E4CDF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0F45B-9AFF-5DB0-31D4-CC2CA5B8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23E5-C2E3-5B43-6A42-7B7FFA3A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D0F2-175E-AD4A-87DF-58E863B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11E1-B1FD-4356-B905-E0387EE8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4CE02-7B4F-0C0B-D61C-8DB21F8B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9361-70CE-5C77-D70B-143BB241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7623-71CA-1E48-ABF4-7C78708E4CDF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6A2C-25EB-66A4-B277-C0E1505C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C488-14F1-F2D2-B1F5-EE457B6F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D0F2-175E-AD4A-87DF-58E863B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3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7AAB-22B4-DD96-6E27-4EF91FE3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55587-6C85-5825-CD6E-38A561483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1E2AC-B216-91F0-B901-FA06C7EB2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3EB8F-93AA-18EC-3B1A-9E43A023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7623-71CA-1E48-ABF4-7C78708E4CDF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822C1-2729-1298-5578-DC82A521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C9058-D602-374F-E6EF-81D7CA9A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D0F2-175E-AD4A-87DF-58E863B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3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7D6E-D784-05E6-A01F-E0E66E95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883A5-BBD0-55A1-C611-6823025BE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9C2F6-EA74-AF1E-C4AD-1C7BA5A2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783E8-59AE-2429-5BF9-DDDBA7349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C7AF9-9960-B113-C0E5-6217B3428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07B76-D3F9-46A5-082E-2C051B1A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7623-71CA-1E48-ABF4-7C78708E4CDF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4B7A7-4AA8-56D4-2C1C-AD4BF8F8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A9E68-7327-896F-0AC0-FE20340A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D0F2-175E-AD4A-87DF-58E863B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7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77C7-E115-9CB8-D4BF-5A90C836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B49CD-A0DF-AFA4-D121-B8515D6D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7623-71CA-1E48-ABF4-7C78708E4CDF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B44E2-CEA8-37AA-0A77-748DE4D9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2928-0237-C2FF-3E8D-B6EE6BD4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D0F2-175E-AD4A-87DF-58E863B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1B8E-5098-1E45-00A0-4A0C83E3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7623-71CA-1E48-ABF4-7C78708E4CDF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83111-CBE3-61DC-E5DB-3577879A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05952-385C-5C87-B2B8-9899F471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D0F2-175E-AD4A-87DF-58E863B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737C-3DC5-E864-570A-2D72AA04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3C4F-F5E8-8710-D991-D6C49763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FA829-C88C-963F-D5BF-065E7D481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D76E-7B71-065B-20F4-901C10F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7623-71CA-1E48-ABF4-7C78708E4CDF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00495-BD5F-0073-63C0-98AFA60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BF9F0-BF99-DEA2-E252-8F5A0F9F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D0F2-175E-AD4A-87DF-58E863B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8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64CE-530C-15F9-55E1-731823BA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B1A5A-BD1D-9EA8-37FB-9C1637C4A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E2AA9-71C4-5363-DE1E-C6D6636AC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718DE-032C-10CA-D702-61080573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7623-71CA-1E48-ABF4-7C78708E4CDF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95C4B-380E-FC4F-9950-278B6E29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78D68-6DEF-9A3E-F78C-BFE458C9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DD0F2-175E-AD4A-87DF-58E863B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1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192B9-07A0-4658-7E1F-47879EC2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DBFFF-D439-6925-E32A-A7BC065D7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99A0-BD49-AA4B-6888-5396AA733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7623-71CA-1E48-ABF4-7C78708E4CDF}" type="datetimeFigureOut">
              <a:rPr lang="en-US" smtClean="0"/>
              <a:t>12/22/22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940B-0D1C-603C-A24B-9254A32E8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6699-D276-1F0D-6352-BE63B5166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D0F2-175E-AD4A-87DF-58E863B78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7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137777-3C24-18B3-6F68-68D9AAEDD8CA}"/>
              </a:ext>
            </a:extLst>
          </p:cNvPr>
          <p:cNvGrpSpPr/>
          <p:nvPr/>
        </p:nvGrpSpPr>
        <p:grpSpPr>
          <a:xfrm>
            <a:off x="2921000" y="2224216"/>
            <a:ext cx="6647592" cy="2471352"/>
            <a:chOff x="2921000" y="2224216"/>
            <a:chExt cx="6647592" cy="247135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CF8CCE8-8D0A-AE20-AE2B-EA6C7F497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059" r="5114" b="41341"/>
            <a:stretch/>
          </p:blipFill>
          <p:spPr bwMode="auto">
            <a:xfrm>
              <a:off x="2921000" y="2607276"/>
              <a:ext cx="6025292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3FED98-A0E4-3C6D-D897-8111E41B653F}"/>
                </a:ext>
              </a:extLst>
            </p:cNvPr>
            <p:cNvSpPr/>
            <p:nvPr/>
          </p:nvSpPr>
          <p:spPr>
            <a:xfrm>
              <a:off x="7402727" y="2224216"/>
              <a:ext cx="2165865" cy="840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noFill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C3821C-E51A-4892-3458-E86032FF71B8}"/>
                </a:ext>
              </a:extLst>
            </p:cNvPr>
            <p:cNvSpPr/>
            <p:nvPr/>
          </p:nvSpPr>
          <p:spPr>
            <a:xfrm>
              <a:off x="7105135" y="3521676"/>
              <a:ext cx="2165865" cy="11738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noFill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8E1FF0-F76A-5139-0B29-142D1F567D04}"/>
                </a:ext>
              </a:extLst>
            </p:cNvPr>
            <p:cNvSpPr/>
            <p:nvPr/>
          </p:nvSpPr>
          <p:spPr>
            <a:xfrm>
              <a:off x="2921000" y="3521676"/>
              <a:ext cx="2165865" cy="840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noFill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CB23E3-198E-993A-BCBF-C540C41FA8A2}"/>
                </a:ext>
              </a:extLst>
            </p:cNvPr>
            <p:cNvSpPr/>
            <p:nvPr/>
          </p:nvSpPr>
          <p:spPr>
            <a:xfrm>
              <a:off x="3369962" y="2224216"/>
              <a:ext cx="2165865" cy="840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noFill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99CDB1-50B2-0F04-5E64-E52AD4E9482E}"/>
                </a:ext>
              </a:extLst>
            </p:cNvPr>
            <p:cNvSpPr/>
            <p:nvPr/>
          </p:nvSpPr>
          <p:spPr>
            <a:xfrm>
              <a:off x="3007587" y="2885302"/>
              <a:ext cx="2390428" cy="840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noFill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F7FFDA-7150-D6A2-53A8-06431D7755A0}"/>
              </a:ext>
            </a:extLst>
          </p:cNvPr>
          <p:cNvSpPr/>
          <p:nvPr/>
        </p:nvSpPr>
        <p:spPr>
          <a:xfrm>
            <a:off x="7713877" y="3018155"/>
            <a:ext cx="2165865" cy="840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8804B-9003-448A-7ADE-BF4FADAFB81B}"/>
              </a:ext>
            </a:extLst>
          </p:cNvPr>
          <p:cNvSpPr txBox="1"/>
          <p:nvPr/>
        </p:nvSpPr>
        <p:spPr>
          <a:xfrm>
            <a:off x="4925628" y="2402401"/>
            <a:ext cx="320312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latin typeface="+mj-lt"/>
              </a:rPr>
              <a:t>S    IT</a:t>
            </a:r>
          </a:p>
        </p:txBody>
      </p:sp>
    </p:spTree>
    <p:extLst>
      <p:ext uri="{BB962C8B-B14F-4D97-AF65-F5344CB8AC3E}">
        <p14:creationId xmlns:p14="http://schemas.microsoft.com/office/powerpoint/2010/main" val="145714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Haipeng Li</dc:creator>
  <cp:lastModifiedBy>Haipeng Li</cp:lastModifiedBy>
  <cp:revision>3</cp:revision>
  <dcterms:created xsi:type="dcterms:W3CDTF">2022-12-11T08:02:38Z</dcterms:created>
  <dcterms:modified xsi:type="dcterms:W3CDTF">2022-12-23T05:26:37Z</dcterms:modified>
</cp:coreProperties>
</file>