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E85D-EA72-656F-D50F-10C241CB4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9C1B7-96BA-9B73-F3F0-04D8804E6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0476-5E70-D3AF-1BFE-F467BC40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12AA-8754-7695-5ED8-E80BD28C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50C8-2354-916F-CA2D-F696FC9A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2EAD-094E-138B-4DC5-85459187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2AD7-39BF-F774-E761-92B9AABB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6F71-BEC6-44C7-3AAC-3C2C3881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2258-434C-459B-5408-6F7C587A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E35BE-EE0E-8893-7753-7D13956B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1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FA241-1BC6-2A14-4AA1-318000C0D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DC12B-7DE9-FF92-A600-C22238AE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F5A8-109E-68D7-2893-2D2B6B4E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27A8-F357-1DB7-64A9-E32434CA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55C5-941B-4DFD-20FF-F10424B4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8133-0EEB-93F5-2492-5C428F13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DF34-8B87-A55D-17FA-1A9C2E5E6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65A4F-070E-0B6D-4DA8-9632D162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3436-A967-2D48-D53C-B21E37F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D219-F4C5-40A0-51FE-7A0214D0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10C-435A-12BD-9262-F42AD4DC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0563-F5E2-D5AE-A8B8-57D66135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FB29-BD93-7C26-3460-DC309FB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FEC9-4381-9EDE-CA7C-BC09099B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5ED6-162F-9DAC-A1D0-71E2DD6C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AAF-4754-0067-B471-142EA2F5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A4FB-9294-33DC-3A81-EB588A311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FF23-7E39-0E1B-E4FA-4ADDBDA4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F1AB7-6BCC-98A9-C363-19E6428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0567F-5E57-4CB7-1694-5035C48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D9B93-901C-0CCE-2634-B33472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4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58E2-645C-D250-FB17-7D66FA6F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A0F5-6389-95FF-31DF-C0770EDC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AA77E-3DBD-D62C-6448-51838F10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4BAA-FBC1-07B5-123A-3243077B2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823AA-8AB6-7CEA-ABC9-82054824C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971B-1BC4-7BFF-0F53-E313FDFD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C1E79-835C-0FF3-A9B2-44593B70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D999-9287-62A6-632E-05323F6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BCAD-4011-1278-B605-12DBFAA4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FD3C7-42BD-C0B2-8B1E-BEC9087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7D26-219E-938A-8658-5DDD8D85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6C92C-793A-94BA-FD75-704386E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8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A4302-9AEE-9863-6463-DED6AD0B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E228-BE48-CC67-7296-3C58B47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3659-CFCC-7E11-32F4-D7E5D38C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4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978A-8BE8-CB57-D7ED-2F4AF105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E857-44B8-397D-4CAD-B35221AC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8DBE-2A60-0521-A17F-ADB4FB46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8EB5-B3AF-2364-85F2-3C0D2EBD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C232F-199B-69D8-664B-A97F1066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DFBB-397E-5220-E35A-7D069D22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6323-8F20-1E9A-6843-A9A81C59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25783-E2B0-87D3-2F1E-3FA8FF1F0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B2CF-F581-2014-88C2-CD5CC5C3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1BE8-1A7B-23EA-9F46-9F4DE0A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4359F-D4F4-5967-82DA-A9575A4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CEC09-95B5-A719-AAC8-7C70FCDD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88663-A63A-2B97-26AC-A34A1392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40A54-7FBD-4855-A56B-038FA186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6D44-61B3-BE25-DA9F-7A9D6D835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2B3C4-81EF-4C51-9EE7-0FC6C66D5173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F71B-F365-1C2A-6F93-127E6C01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CB7C-3102-2DEE-868D-EC1FEC197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80B9B-CC7E-4A1A-892D-58A39646B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5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D8BB-BCB9-B434-E530-93DE078A3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2B01ABC-A690-2ADA-7A11-E6D14FC3CFF8}"/>
              </a:ext>
            </a:extLst>
          </p:cNvPr>
          <p:cNvGrpSpPr/>
          <p:nvPr/>
        </p:nvGrpSpPr>
        <p:grpSpPr>
          <a:xfrm>
            <a:off x="2549720" y="985895"/>
            <a:ext cx="7291463" cy="5605950"/>
            <a:chOff x="2797685" y="855889"/>
            <a:chExt cx="7291463" cy="560595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66C14E3-F922-73DF-DF47-72CB80821D84}"/>
                </a:ext>
              </a:extLst>
            </p:cNvPr>
            <p:cNvGrpSpPr/>
            <p:nvPr/>
          </p:nvGrpSpPr>
          <p:grpSpPr>
            <a:xfrm>
              <a:off x="2797685" y="855889"/>
              <a:ext cx="7291463" cy="5605950"/>
              <a:chOff x="2589138" y="982382"/>
              <a:chExt cx="7291463" cy="560595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C35656C-4431-06D3-F960-E1A3B0A07522}"/>
                  </a:ext>
                </a:extLst>
              </p:cNvPr>
              <p:cNvGrpSpPr/>
              <p:nvPr/>
            </p:nvGrpSpPr>
            <p:grpSpPr>
              <a:xfrm>
                <a:off x="3513296" y="982382"/>
                <a:ext cx="4658228" cy="5242206"/>
                <a:chOff x="3513296" y="982382"/>
                <a:chExt cx="4658228" cy="5242206"/>
              </a:xfrm>
            </p:grpSpPr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8CBFFD0D-FF6D-A3C4-6B7F-F7C61DDD1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 amt="50000"/>
                </a:blip>
                <a:stretch>
                  <a:fillRect/>
                </a:stretch>
              </p:blipFill>
              <p:spPr>
                <a:xfrm rot="16200000">
                  <a:off x="3552604" y="1443655"/>
                  <a:ext cx="4893235" cy="3970689"/>
                </a:xfrm>
                <a:prstGeom prst="rect">
                  <a:avLst/>
                </a:prstGeom>
              </p:spPr>
            </p:pic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42542556-E8E9-879C-7A70-3709A3EE2DF9}"/>
                    </a:ext>
                  </a:extLst>
                </p:cNvPr>
                <p:cNvSpPr/>
                <p:nvPr/>
              </p:nvSpPr>
              <p:spPr>
                <a:xfrm>
                  <a:off x="4133851" y="15335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7A1867F1-6BB3-7965-B4EE-8A2F568E6DF2}"/>
                    </a:ext>
                  </a:extLst>
                </p:cNvPr>
                <p:cNvSpPr/>
                <p:nvPr/>
              </p:nvSpPr>
              <p:spPr>
                <a:xfrm>
                  <a:off x="4133850" y="1645444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C7DB4F3-C6E7-5260-2C54-8E381EC7434C}"/>
                    </a:ext>
                  </a:extLst>
                </p:cNvPr>
                <p:cNvSpPr/>
                <p:nvPr/>
              </p:nvSpPr>
              <p:spPr>
                <a:xfrm>
                  <a:off x="4133851" y="173450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2FF9DD9-E749-5289-6C78-E8BB8D5DFF7A}"/>
                    </a:ext>
                  </a:extLst>
                </p:cNvPr>
                <p:cNvSpPr/>
                <p:nvPr/>
              </p:nvSpPr>
              <p:spPr>
                <a:xfrm>
                  <a:off x="4133850" y="1846422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A4B697B-9AB1-D6EE-39E9-55297FE337B3}"/>
                    </a:ext>
                  </a:extLst>
                </p:cNvPr>
                <p:cNvSpPr/>
                <p:nvPr/>
              </p:nvSpPr>
              <p:spPr>
                <a:xfrm>
                  <a:off x="4133851" y="21717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051D97A6-E533-C503-DE13-529075CCF291}"/>
                    </a:ext>
                  </a:extLst>
                </p:cNvPr>
                <p:cNvSpPr/>
                <p:nvPr/>
              </p:nvSpPr>
              <p:spPr>
                <a:xfrm>
                  <a:off x="4133850" y="2283619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6EEF3985-1C51-4AC0-002F-E32AF8A26DAB}"/>
                    </a:ext>
                  </a:extLst>
                </p:cNvPr>
                <p:cNvSpPr/>
                <p:nvPr/>
              </p:nvSpPr>
              <p:spPr>
                <a:xfrm>
                  <a:off x="4133851" y="2372678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D6DD247D-5793-E649-B9DD-15D2D1B9D0A2}"/>
                    </a:ext>
                  </a:extLst>
                </p:cNvPr>
                <p:cNvSpPr/>
                <p:nvPr/>
              </p:nvSpPr>
              <p:spPr>
                <a:xfrm>
                  <a:off x="4133850" y="2484597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BCC4540C-5384-A8F7-C530-20142569575E}"/>
                    </a:ext>
                  </a:extLst>
                </p:cNvPr>
                <p:cNvSpPr/>
                <p:nvPr/>
              </p:nvSpPr>
              <p:spPr>
                <a:xfrm>
                  <a:off x="4133851" y="279278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D07A2172-A6F7-3A87-7098-385D4620BF02}"/>
                    </a:ext>
                  </a:extLst>
                </p:cNvPr>
                <p:cNvSpPr/>
                <p:nvPr/>
              </p:nvSpPr>
              <p:spPr>
                <a:xfrm>
                  <a:off x="4133850" y="2904708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9331F0D-CFAB-C8C5-67D6-98D021D8DEFC}"/>
                    </a:ext>
                  </a:extLst>
                </p:cNvPr>
                <p:cNvSpPr/>
                <p:nvPr/>
              </p:nvSpPr>
              <p:spPr>
                <a:xfrm>
                  <a:off x="4133851" y="2993767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0E092228-A395-1144-BD9C-0980B81E1C02}"/>
                    </a:ext>
                  </a:extLst>
                </p:cNvPr>
                <p:cNvSpPr/>
                <p:nvPr/>
              </p:nvSpPr>
              <p:spPr>
                <a:xfrm>
                  <a:off x="4133850" y="3105686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C4C7558-1599-726E-4358-FF4A038660BB}"/>
                    </a:ext>
                  </a:extLst>
                </p:cNvPr>
                <p:cNvSpPr/>
                <p:nvPr/>
              </p:nvSpPr>
              <p:spPr>
                <a:xfrm>
                  <a:off x="4133851" y="342677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E0253128-E512-6B83-567F-4EC4183DEF76}"/>
                    </a:ext>
                  </a:extLst>
                </p:cNvPr>
                <p:cNvSpPr/>
                <p:nvPr/>
              </p:nvSpPr>
              <p:spPr>
                <a:xfrm>
                  <a:off x="4133850" y="3538697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F6D899C-202E-67FE-B66C-6158DB10025E}"/>
                    </a:ext>
                  </a:extLst>
                </p:cNvPr>
                <p:cNvSpPr/>
                <p:nvPr/>
              </p:nvSpPr>
              <p:spPr>
                <a:xfrm>
                  <a:off x="4133851" y="3627756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ACED4BD7-9189-604C-AC22-D1D794A64A2B}"/>
                    </a:ext>
                  </a:extLst>
                </p:cNvPr>
                <p:cNvSpPr/>
                <p:nvPr/>
              </p:nvSpPr>
              <p:spPr>
                <a:xfrm>
                  <a:off x="4133850" y="3739675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01F815DE-99AE-C696-10AC-C141EE41AA05}"/>
                    </a:ext>
                  </a:extLst>
                </p:cNvPr>
                <p:cNvSpPr/>
                <p:nvPr/>
              </p:nvSpPr>
              <p:spPr>
                <a:xfrm>
                  <a:off x="4133851" y="405850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C5A9AE2D-B3AA-3BF5-7727-E529921EA65A}"/>
                    </a:ext>
                  </a:extLst>
                </p:cNvPr>
                <p:cNvSpPr/>
                <p:nvPr/>
              </p:nvSpPr>
              <p:spPr>
                <a:xfrm>
                  <a:off x="4133850" y="4170422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0B8779AA-E5C2-B320-50F3-76AD8DAA77C6}"/>
                    </a:ext>
                  </a:extLst>
                </p:cNvPr>
                <p:cNvSpPr/>
                <p:nvPr/>
              </p:nvSpPr>
              <p:spPr>
                <a:xfrm>
                  <a:off x="4133851" y="4259481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B1034765-4F81-E382-6B6B-46CE5A92E235}"/>
                    </a:ext>
                  </a:extLst>
                </p:cNvPr>
                <p:cNvSpPr/>
                <p:nvPr/>
              </p:nvSpPr>
              <p:spPr>
                <a:xfrm>
                  <a:off x="4133850" y="4371400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B48D34E7-C5E2-EB23-8364-F53900450C8E}"/>
                    </a:ext>
                  </a:extLst>
                </p:cNvPr>
                <p:cNvSpPr/>
                <p:nvPr/>
              </p:nvSpPr>
              <p:spPr>
                <a:xfrm>
                  <a:off x="7505701" y="149637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CC713C5-6BD9-A488-19D0-C59D4266ED5A}"/>
                    </a:ext>
                  </a:extLst>
                </p:cNvPr>
                <p:cNvSpPr/>
                <p:nvPr/>
              </p:nvSpPr>
              <p:spPr>
                <a:xfrm>
                  <a:off x="7505700" y="16082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311A39DA-D1C2-3617-BAE3-F0B8A05A5087}"/>
                    </a:ext>
                  </a:extLst>
                </p:cNvPr>
                <p:cNvSpPr/>
                <p:nvPr/>
              </p:nvSpPr>
              <p:spPr>
                <a:xfrm>
                  <a:off x="7505701" y="16973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11DA6705-4544-2246-A56E-9682EBA06CE5}"/>
                    </a:ext>
                  </a:extLst>
                </p:cNvPr>
                <p:cNvSpPr/>
                <p:nvPr/>
              </p:nvSpPr>
              <p:spPr>
                <a:xfrm>
                  <a:off x="7505700" y="180927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272E7D04-0643-0F81-73F3-E76BF6C172C3}"/>
                    </a:ext>
                  </a:extLst>
                </p:cNvPr>
                <p:cNvSpPr/>
                <p:nvPr/>
              </p:nvSpPr>
              <p:spPr>
                <a:xfrm>
                  <a:off x="7505699" y="192119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1F33913-9D04-4B5E-B362-B059701B2324}"/>
                    </a:ext>
                  </a:extLst>
                </p:cNvPr>
                <p:cNvSpPr/>
                <p:nvPr/>
              </p:nvSpPr>
              <p:spPr>
                <a:xfrm>
                  <a:off x="6861174" y="2786598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048A40D-E7F0-CBC4-9F70-469894A0768B}"/>
                    </a:ext>
                  </a:extLst>
                </p:cNvPr>
                <p:cNvSpPr/>
                <p:nvPr/>
              </p:nvSpPr>
              <p:spPr>
                <a:xfrm>
                  <a:off x="6861173" y="266912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3E73B834-B2D0-7F2C-81A4-C5533EAB9218}"/>
                    </a:ext>
                  </a:extLst>
                </p:cNvPr>
                <p:cNvSpPr/>
                <p:nvPr/>
              </p:nvSpPr>
              <p:spPr>
                <a:xfrm>
                  <a:off x="6861173" y="25303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890C3AF4-6248-7780-C55E-A23430E31051}"/>
                    </a:ext>
                  </a:extLst>
                </p:cNvPr>
                <p:cNvSpPr/>
                <p:nvPr/>
              </p:nvSpPr>
              <p:spPr>
                <a:xfrm>
                  <a:off x="6861172" y="241284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CC4B3D05-9C2C-C25B-7427-563B665F8922}"/>
                    </a:ext>
                  </a:extLst>
                </p:cNvPr>
                <p:cNvSpPr/>
                <p:nvPr/>
              </p:nvSpPr>
              <p:spPr>
                <a:xfrm>
                  <a:off x="4198620" y="5241133"/>
                  <a:ext cx="83342" cy="7966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A024702-3A82-FDA2-2D3E-7068B89F3D21}"/>
                    </a:ext>
                  </a:extLst>
                </p:cNvPr>
                <p:cNvSpPr/>
                <p:nvPr/>
              </p:nvSpPr>
              <p:spPr>
                <a:xfrm>
                  <a:off x="4198620" y="5386390"/>
                  <a:ext cx="83342" cy="7966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EC64D5BE-CF9E-A966-B71F-03B01872F680}"/>
                    </a:ext>
                  </a:extLst>
                </p:cNvPr>
                <p:cNvSpPr/>
                <p:nvPr/>
              </p:nvSpPr>
              <p:spPr>
                <a:xfrm>
                  <a:off x="5614671" y="5472408"/>
                  <a:ext cx="216721" cy="20716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C193B550-93C3-AA24-09C0-C1BE65A65FBB}"/>
                    </a:ext>
                  </a:extLst>
                </p:cNvPr>
                <p:cNvSpPr/>
                <p:nvPr/>
              </p:nvSpPr>
              <p:spPr>
                <a:xfrm>
                  <a:off x="5987639" y="5472408"/>
                  <a:ext cx="216721" cy="2071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B0BD1649-4FD1-12FA-A9A9-1DC1A970F5FC}"/>
                    </a:ext>
                  </a:extLst>
                </p:cNvPr>
                <p:cNvSpPr/>
                <p:nvPr/>
              </p:nvSpPr>
              <p:spPr>
                <a:xfrm>
                  <a:off x="6294119" y="5466058"/>
                  <a:ext cx="216721" cy="2071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B70C2539-28A9-D6DE-317E-F962CB0AD387}"/>
                    </a:ext>
                  </a:extLst>
                </p:cNvPr>
                <p:cNvSpPr/>
                <p:nvPr/>
              </p:nvSpPr>
              <p:spPr>
                <a:xfrm>
                  <a:off x="6440842" y="5459708"/>
                  <a:ext cx="216721" cy="2071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C34C955C-8A76-BB37-80A0-455B0A1CEFE3}"/>
                    </a:ext>
                  </a:extLst>
                </p:cNvPr>
                <p:cNvSpPr/>
                <p:nvPr/>
              </p:nvSpPr>
              <p:spPr>
                <a:xfrm>
                  <a:off x="6696111" y="5478642"/>
                  <a:ext cx="216721" cy="2071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FC693AB4-CCFF-665A-DC48-53E49106160B}"/>
                    </a:ext>
                  </a:extLst>
                </p:cNvPr>
                <p:cNvSpPr/>
                <p:nvPr/>
              </p:nvSpPr>
              <p:spPr>
                <a:xfrm>
                  <a:off x="6842834" y="5472292"/>
                  <a:ext cx="216721" cy="20716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66351702-3BE8-0155-65A2-260C88CB5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20440" y="1554509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F5720DB4-BEBB-69B9-483B-B5F6E2FB6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8059" y="1665922"/>
                  <a:ext cx="620106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33501BAD-5109-AEB9-E8F4-367E38586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1754981"/>
                  <a:ext cx="62010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6F0F90AC-04BA-96F4-A0BB-084012686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1866394"/>
                  <a:ext cx="620106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4EC55D77-F3C0-7A37-587F-63200D3D6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20887" y="2194141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89F974C-9F23-0FB0-2762-D02DE0BF5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8506" y="2305554"/>
                  <a:ext cx="620106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E79F0E85-F6D8-1274-289D-FB2467B78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6125" y="2394613"/>
                  <a:ext cx="62010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9124C768-6955-551E-C617-234AF77EC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6125" y="2506026"/>
                  <a:ext cx="620106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03946D57-DA15-348D-E9D0-42CA089B5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8058" y="2812849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B4D67D0-8D23-1116-47C7-FBA84BCC0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7" y="2924262"/>
                  <a:ext cx="620106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CE0E2FF-694A-F8E3-517F-8DE1E873C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3296" y="3013321"/>
                  <a:ext cx="62010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000C802-BEB3-F5E1-A38A-97E36A61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3296" y="3124734"/>
                  <a:ext cx="620106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3189F1BB-D6DD-21A0-B6DB-E54FE0289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20440" y="3447317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8EAE6363-4300-BBC2-4EAE-980B936AB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8059" y="3558730"/>
                  <a:ext cx="620106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A8562727-E810-D489-797E-2AB786F52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3647789"/>
                  <a:ext cx="62010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840AEDD-26FE-94BB-1F69-8CC87A9E7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3759202"/>
                  <a:ext cx="620106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00679F1-6C31-EB52-457A-F6D0434B4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20440" y="4080253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3D8D1476-B836-93BC-6A2C-B4EB2AE7B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8059" y="4191666"/>
                  <a:ext cx="620106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383634D0-EEB7-1E50-D229-222C2D6AB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4280725"/>
                  <a:ext cx="620106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5EC2006-87B4-E7D7-6008-53AF6AA92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678" y="4392138"/>
                  <a:ext cx="620106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0461823-16FE-7A79-BAB3-4F0FDBDD5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25216" y="5276088"/>
                  <a:ext cx="620106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462F09EC-26DD-9BE0-53A4-8BF842243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28515" y="5435893"/>
                  <a:ext cx="620106" cy="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C09E7D2E-AF2D-C3C7-BB10-A29C89845909}"/>
                    </a:ext>
                  </a:extLst>
                </p:cNvPr>
                <p:cNvCxnSpPr>
                  <a:cxnSpLocks/>
                  <a:stCxn id="198" idx="4"/>
                </p:cNvCxnSpPr>
                <p:nvPr/>
              </p:nvCxnSpPr>
              <p:spPr>
                <a:xfrm>
                  <a:off x="5723032" y="5679575"/>
                  <a:ext cx="0" cy="54501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D0B48592-797F-9EE8-A7EE-AEBCD3BB0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5673225"/>
                  <a:ext cx="0" cy="5450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705E2459-BF0F-9DF8-57AF-0CE160657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8911" y="5666875"/>
                  <a:ext cx="0" cy="5450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1F0E5A3-471E-9F9E-0FED-017844D88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1275" y="5665286"/>
                  <a:ext cx="0" cy="5450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27121B2A-113D-DE07-26D4-37941F173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8487" y="5671637"/>
                  <a:ext cx="0" cy="54501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A0237B3-37F4-FD70-9E2D-3C205AD97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0851" y="5670048"/>
                  <a:ext cx="0" cy="54501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88F0BD43-3AB3-CE8F-2872-3C47A37002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51418" y="1631157"/>
                  <a:ext cx="620106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C5D8BA3-7981-D790-F8E3-586B8CE31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51418" y="1722598"/>
                  <a:ext cx="6201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53A3C5DA-5552-9CC9-0B1B-66747200B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51418" y="1943261"/>
                  <a:ext cx="620106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165C7546-18E4-7D31-29F8-CF4385CDD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6891" y="2691982"/>
                  <a:ext cx="263871" cy="0"/>
                </a:xfrm>
                <a:prstGeom prst="lin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C78F1EED-518A-DC2D-E4B7-8AFBE35EF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6890" y="2815389"/>
                  <a:ext cx="263871" cy="0"/>
                </a:xfrm>
                <a:prstGeom prst="line">
                  <a:avLst/>
                </a:prstGeom>
                <a:solidFill>
                  <a:schemeClr val="tx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DA4CB2C7-FB96-33DC-FB54-2B225437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7301" y="2435700"/>
                  <a:ext cx="263871" cy="0"/>
                </a:xfrm>
                <a:prstGeom prst="lin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D27BCDD-681B-AF78-2994-236F9EAE7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7300" y="2559107"/>
                  <a:ext cx="263871" cy="0"/>
                </a:xfrm>
                <a:prstGeom prst="lin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82375FC-771E-250E-647F-D6C30D416528}"/>
                  </a:ext>
                </a:extLst>
              </p:cNvPr>
              <p:cNvSpPr txBox="1"/>
              <p:nvPr/>
            </p:nvSpPr>
            <p:spPr>
              <a:xfrm>
                <a:off x="2644140" y="1519238"/>
                <a:ext cx="8310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Z Right</a:t>
                </a:r>
                <a:endParaRPr lang="en-GB" sz="16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975F17F-2124-95F9-80E0-B56B345CB538}"/>
                  </a:ext>
                </a:extLst>
              </p:cNvPr>
              <p:cNvSpPr txBox="1"/>
              <p:nvPr/>
            </p:nvSpPr>
            <p:spPr>
              <a:xfrm>
                <a:off x="2644140" y="4067688"/>
                <a:ext cx="8310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Z Left</a:t>
                </a:r>
                <a:endParaRPr lang="en-GB" sz="16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89CFCD3D-0A54-5268-1167-122091C4C0D1}"/>
                  </a:ext>
                </a:extLst>
              </p:cNvPr>
              <p:cNvSpPr txBox="1"/>
              <p:nvPr/>
            </p:nvSpPr>
            <p:spPr>
              <a:xfrm>
                <a:off x="2651554" y="2143261"/>
                <a:ext cx="8310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</a:t>
                </a:r>
                <a:endParaRPr lang="en-GB" sz="16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81880EC-7085-11B1-27B6-AAED0BD2AA30}"/>
                  </a:ext>
                </a:extLst>
              </p:cNvPr>
              <p:cNvSpPr txBox="1"/>
              <p:nvPr/>
            </p:nvSpPr>
            <p:spPr>
              <a:xfrm>
                <a:off x="2622253" y="2824490"/>
                <a:ext cx="8310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</a:t>
                </a:r>
                <a:endParaRPr lang="en-GB" sz="16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2982707-CC21-87F3-AF98-D291724DEECE}"/>
                  </a:ext>
                </a:extLst>
              </p:cNvPr>
              <p:cNvSpPr txBox="1"/>
              <p:nvPr/>
            </p:nvSpPr>
            <p:spPr>
              <a:xfrm>
                <a:off x="2640836" y="3441043"/>
                <a:ext cx="83105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endParaRPr lang="en-GB" sz="16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230A457-6D6F-FD1F-405B-7DCFC592A786}"/>
                  </a:ext>
                </a:extLst>
              </p:cNvPr>
              <p:cNvSpPr txBox="1"/>
              <p:nvPr/>
            </p:nvSpPr>
            <p:spPr>
              <a:xfrm>
                <a:off x="2589138" y="5196193"/>
                <a:ext cx="1006036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HOTEND</a:t>
                </a:r>
                <a:endParaRPr lang="en-GB" sz="16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A600AE2-582C-E49B-6195-FA8C43FB9703}"/>
                  </a:ext>
                </a:extLst>
              </p:cNvPr>
              <p:cNvSpPr txBox="1"/>
              <p:nvPr/>
            </p:nvSpPr>
            <p:spPr>
              <a:xfrm>
                <a:off x="5531325" y="6249778"/>
                <a:ext cx="74080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BED</a:t>
                </a:r>
                <a:endParaRPr lang="en-GB" sz="16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96E0623-647C-2156-1F65-3767B8C9A8D1}"/>
                  </a:ext>
                </a:extLst>
              </p:cNvPr>
              <p:cNvSpPr txBox="1"/>
              <p:nvPr/>
            </p:nvSpPr>
            <p:spPr>
              <a:xfrm>
                <a:off x="6325710" y="6249778"/>
                <a:ext cx="740802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12V In</a:t>
                </a:r>
                <a:endParaRPr lang="en-GB" sz="160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8099306-8D26-C39C-15FB-72A3B2186314}"/>
                  </a:ext>
                </a:extLst>
              </p:cNvPr>
              <p:cNvSpPr txBox="1"/>
              <p:nvPr/>
            </p:nvSpPr>
            <p:spPr>
              <a:xfrm>
                <a:off x="8217241" y="1533525"/>
                <a:ext cx="16633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Filament Runout sensor</a:t>
                </a:r>
                <a:endParaRPr lang="en-GB" sz="16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90EB396-6396-04FE-02B1-2D7EF3F0B1DF}"/>
                  </a:ext>
                </a:extLst>
              </p:cNvPr>
              <p:cNvSpPr txBox="1"/>
              <p:nvPr/>
            </p:nvSpPr>
            <p:spPr>
              <a:xfrm>
                <a:off x="5887562" y="2309260"/>
                <a:ext cx="72332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Bed Thermistor</a:t>
                </a:r>
                <a:endParaRPr lang="en-GB" sz="9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D43E0E2-22B3-C836-ABD7-2A2C7891752D}"/>
                  </a:ext>
                </a:extLst>
              </p:cNvPr>
              <p:cNvSpPr txBox="1"/>
              <p:nvPr/>
            </p:nvSpPr>
            <p:spPr>
              <a:xfrm>
                <a:off x="7166898" y="2569972"/>
                <a:ext cx="72332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Hotend Thermistor</a:t>
                </a:r>
                <a:endParaRPr lang="en-GB" sz="900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21B68DAF-F758-3F70-DF72-AE1DD8424BD6}"/>
                </a:ext>
              </a:extLst>
            </p:cNvPr>
            <p:cNvGrpSpPr/>
            <p:nvPr/>
          </p:nvGrpSpPr>
          <p:grpSpPr>
            <a:xfrm>
              <a:off x="4515995" y="2134771"/>
              <a:ext cx="1146617" cy="1645090"/>
              <a:chOff x="5265583" y="1137092"/>
              <a:chExt cx="3101945" cy="4450466"/>
            </a:xfrm>
          </p:grpSpPr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B80C382C-0107-D422-6101-E7366662F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5265583" y="1137092"/>
                <a:ext cx="2530059" cy="4450466"/>
              </a:xfrm>
              <a:prstGeom prst="rect">
                <a:avLst/>
              </a:prstGeom>
            </p:spPr>
          </p:pic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2C7D8B64-A043-C2C8-D472-A033AB6C5BBD}"/>
                  </a:ext>
                </a:extLst>
              </p:cNvPr>
              <p:cNvGrpSpPr/>
              <p:nvPr/>
            </p:nvGrpSpPr>
            <p:grpSpPr>
              <a:xfrm>
                <a:off x="5596061" y="3960949"/>
                <a:ext cx="2771466" cy="986971"/>
                <a:chOff x="4622800" y="4228692"/>
                <a:chExt cx="1007013" cy="358616"/>
              </a:xfrm>
            </p:grpSpPr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54800036-669A-0ADA-147B-6300A87D614F}"/>
                    </a:ext>
                  </a:extLst>
                </p:cNvPr>
                <p:cNvSpPr/>
                <p:nvPr/>
              </p:nvSpPr>
              <p:spPr>
                <a:xfrm>
                  <a:off x="4622801" y="42286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0FE24DE-2DC6-FA0C-2D36-2F7DAA648689}"/>
                    </a:ext>
                  </a:extLst>
                </p:cNvPr>
                <p:cNvSpPr/>
                <p:nvPr/>
              </p:nvSpPr>
              <p:spPr>
                <a:xfrm>
                  <a:off x="4622800" y="4340611"/>
                  <a:ext cx="45719" cy="45719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666B92C3-41C4-C4D4-0536-9833F432DC20}"/>
                    </a:ext>
                  </a:extLst>
                </p:cNvPr>
                <p:cNvSpPr/>
                <p:nvPr/>
              </p:nvSpPr>
              <p:spPr>
                <a:xfrm>
                  <a:off x="4622801" y="442967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D06D99B2-EEE1-AF1B-7A16-08BF9D35E404}"/>
                    </a:ext>
                  </a:extLst>
                </p:cNvPr>
                <p:cNvSpPr/>
                <p:nvPr/>
              </p:nvSpPr>
              <p:spPr>
                <a:xfrm>
                  <a:off x="4622800" y="4541589"/>
                  <a:ext cx="45719" cy="45719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1CC5C4B1-63BA-5054-6533-6964A734A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5398" y="4254790"/>
                  <a:ext cx="9644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DBEE9715-9EF6-E337-9428-64AAC5C8E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5398" y="4362333"/>
                  <a:ext cx="964415" cy="0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F64E7540-D4B1-D805-3CA4-D83BADF52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5398" y="4458324"/>
                  <a:ext cx="964415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CA71029-EB7C-8BEE-0ACC-EC45A8726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65398" y="4565559"/>
                  <a:ext cx="964415" cy="0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7516C88-1C25-DC96-54A0-86CDA647BCD4}"/>
                </a:ext>
              </a:extLst>
            </p:cNvPr>
            <p:cNvSpPr txBox="1"/>
            <p:nvPr/>
          </p:nvSpPr>
          <p:spPr>
            <a:xfrm>
              <a:off x="5697887" y="3189966"/>
              <a:ext cx="5252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</a:t>
              </a:r>
              <a:endParaRPr lang="en-GB" sz="1600" dirty="0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EC364456-5364-9626-A8C2-6A548D6F896A}"/>
              </a:ext>
            </a:extLst>
          </p:cNvPr>
          <p:cNvSpPr txBox="1"/>
          <p:nvPr/>
        </p:nvSpPr>
        <p:spPr>
          <a:xfrm>
            <a:off x="4089274" y="88463"/>
            <a:ext cx="345500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 Axis Additional Wiring into Stepper Driver</a:t>
            </a:r>
            <a:endParaRPr lang="en-GB" sz="16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CBE74A-3A67-43E9-555A-41E33E676B0F}"/>
              </a:ext>
            </a:extLst>
          </p:cNvPr>
          <p:cNvGrpSpPr/>
          <p:nvPr/>
        </p:nvGrpSpPr>
        <p:grpSpPr>
          <a:xfrm>
            <a:off x="5603940" y="4177129"/>
            <a:ext cx="1022552" cy="868368"/>
            <a:chOff x="5603940" y="4177129"/>
            <a:chExt cx="1022552" cy="8683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598237-03AF-36F1-D9ED-24BF6BFFC536}"/>
                </a:ext>
              </a:extLst>
            </p:cNvPr>
            <p:cNvGrpSpPr/>
            <p:nvPr/>
          </p:nvGrpSpPr>
          <p:grpSpPr>
            <a:xfrm>
              <a:off x="5603940" y="4177129"/>
              <a:ext cx="1018254" cy="369332"/>
              <a:chOff x="3252582" y="3961180"/>
              <a:chExt cx="1018254" cy="36933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38ABF76-4E84-13FD-B092-12848D3A59E6}"/>
                  </a:ext>
                </a:extLst>
              </p:cNvPr>
              <p:cNvGrpSpPr/>
              <p:nvPr/>
            </p:nvGrpSpPr>
            <p:grpSpPr>
              <a:xfrm>
                <a:off x="3252582" y="4031956"/>
                <a:ext cx="171029" cy="159609"/>
                <a:chOff x="5370140" y="4046154"/>
                <a:chExt cx="171029" cy="15960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751FD97-4CC4-2BEE-5EB0-214BA81E0062}"/>
                    </a:ext>
                  </a:extLst>
                </p:cNvPr>
                <p:cNvSpPr/>
                <p:nvPr/>
              </p:nvSpPr>
              <p:spPr>
                <a:xfrm>
                  <a:off x="5372099" y="4160044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2A67DDF-F848-BD16-DBAB-523B2F9363C6}"/>
                    </a:ext>
                  </a:extLst>
                </p:cNvPr>
                <p:cNvSpPr/>
                <p:nvPr/>
              </p:nvSpPr>
              <p:spPr>
                <a:xfrm>
                  <a:off x="5370140" y="404615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BD5B35E-580D-B35B-4DEB-18B4143B5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17818" y="4180931"/>
                  <a:ext cx="123351" cy="0"/>
                </a:xfrm>
                <a:prstGeom prst="lin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B59C46-F0D1-522A-F944-2483DAF0BBAD}"/>
                  </a:ext>
                </a:extLst>
              </p:cNvPr>
              <p:cNvSpPr/>
              <p:nvPr/>
            </p:nvSpPr>
            <p:spPr>
              <a:xfrm>
                <a:off x="3256392" y="42347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54543C8-2159-5037-C746-4AFF91C619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8301" y="4053490"/>
                <a:ext cx="123351" cy="0"/>
              </a:xfrm>
              <a:prstGeom prst="lin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2BC02E7-8E76-C996-2A66-969F0FED7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8300" y="4256357"/>
                <a:ext cx="123351" cy="0"/>
              </a:xfrm>
              <a:prstGeom prst="lin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47CDE-42EA-E493-CC7E-A97E55263062}"/>
                  </a:ext>
                </a:extLst>
              </p:cNvPr>
              <p:cNvSpPr txBox="1"/>
              <p:nvPr/>
            </p:nvSpPr>
            <p:spPr>
              <a:xfrm>
                <a:off x="3417353" y="3961180"/>
                <a:ext cx="8534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Noctua (Hotend) Fan</a:t>
                </a:r>
                <a:endParaRPr lang="en-GB" sz="9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430CAF-5891-B93D-8C02-2A8734C256DA}"/>
                </a:ext>
              </a:extLst>
            </p:cNvPr>
            <p:cNvGrpSpPr/>
            <p:nvPr/>
          </p:nvGrpSpPr>
          <p:grpSpPr>
            <a:xfrm>
              <a:off x="5603940" y="4614476"/>
              <a:ext cx="1022552" cy="369332"/>
              <a:chOff x="3252582" y="4398527"/>
              <a:chExt cx="1022552" cy="36933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16D4984-32E3-7470-A886-AB918B679609}"/>
                  </a:ext>
                </a:extLst>
              </p:cNvPr>
              <p:cNvGrpSpPr/>
              <p:nvPr/>
            </p:nvGrpSpPr>
            <p:grpSpPr>
              <a:xfrm>
                <a:off x="3256880" y="4469303"/>
                <a:ext cx="171029" cy="159609"/>
                <a:chOff x="5370140" y="4046154"/>
                <a:chExt cx="171029" cy="15960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942024B-3DA4-036C-9B1F-E06BDF7A8C96}"/>
                    </a:ext>
                  </a:extLst>
                </p:cNvPr>
                <p:cNvSpPr/>
                <p:nvPr/>
              </p:nvSpPr>
              <p:spPr>
                <a:xfrm>
                  <a:off x="5372099" y="4160044"/>
                  <a:ext cx="45719" cy="4571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83770AA-2C40-A9B6-6910-C965979B1D5D}"/>
                    </a:ext>
                  </a:extLst>
                </p:cNvPr>
                <p:cNvSpPr/>
                <p:nvPr/>
              </p:nvSpPr>
              <p:spPr>
                <a:xfrm>
                  <a:off x="5370140" y="404615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2F86FD9-9C1B-9AB4-A2FB-2DD290A12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17818" y="4180931"/>
                  <a:ext cx="123351" cy="0"/>
                </a:xfrm>
                <a:prstGeom prst="lin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B14AF2-5859-9596-2448-ADF0BB396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598" y="4693704"/>
                <a:ext cx="123351" cy="0"/>
              </a:xfrm>
              <a:prstGeom prst="line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2C930D-7404-1432-94C5-2C5CA6AC0D6E}"/>
                  </a:ext>
                </a:extLst>
              </p:cNvPr>
              <p:cNvSpPr txBox="1"/>
              <p:nvPr/>
            </p:nvSpPr>
            <p:spPr>
              <a:xfrm>
                <a:off x="3421651" y="4398527"/>
                <a:ext cx="8534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Part Cooling Fan </a:t>
                </a:r>
                <a:endParaRPr lang="en-GB" sz="900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0E2D93C-C459-B2A0-9586-BB17333FF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8300" y="4490370"/>
                <a:ext cx="123351" cy="0"/>
              </a:xfrm>
              <a:prstGeom prst="lin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2C0F7A-048E-3326-11BC-057351E707D9}"/>
                  </a:ext>
                </a:extLst>
              </p:cNvPr>
              <p:cNvSpPr/>
              <p:nvPr/>
            </p:nvSpPr>
            <p:spPr>
              <a:xfrm>
                <a:off x="3252582" y="467994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3A73E1D-3DD7-36A1-B1CC-369D873A94C7}"/>
                </a:ext>
              </a:extLst>
            </p:cNvPr>
            <p:cNvSpPr/>
            <p:nvPr/>
          </p:nvSpPr>
          <p:spPr>
            <a:xfrm>
              <a:off x="5609217" y="4566835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478059-D616-0114-54C2-029A214D0AC9}"/>
                </a:ext>
              </a:extLst>
            </p:cNvPr>
            <p:cNvSpPr/>
            <p:nvPr/>
          </p:nvSpPr>
          <p:spPr>
            <a:xfrm>
              <a:off x="5607258" y="499977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6E0DF3D-AB56-05A1-4361-C9FE2D435A8C}"/>
              </a:ext>
            </a:extLst>
          </p:cNvPr>
          <p:cNvSpPr/>
          <p:nvPr/>
        </p:nvSpPr>
        <p:spPr>
          <a:xfrm>
            <a:off x="4390190" y="2708116"/>
            <a:ext cx="46511" cy="465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8E1729-9C51-B58A-CF4F-FF9F43D829C6}"/>
              </a:ext>
            </a:extLst>
          </p:cNvPr>
          <p:cNvSpPr/>
          <p:nvPr/>
        </p:nvSpPr>
        <p:spPr>
          <a:xfrm>
            <a:off x="4390189" y="2821974"/>
            <a:ext cx="46511" cy="465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95712-E9E1-EA3B-AAD8-368BF29F9ECE}"/>
              </a:ext>
            </a:extLst>
          </p:cNvPr>
          <p:cNvSpPr/>
          <p:nvPr/>
        </p:nvSpPr>
        <p:spPr>
          <a:xfrm>
            <a:off x="4390190" y="2912575"/>
            <a:ext cx="46511" cy="4651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1263ED-5B85-6655-F942-2A11D56140D7}"/>
              </a:ext>
            </a:extLst>
          </p:cNvPr>
          <p:cNvSpPr/>
          <p:nvPr/>
        </p:nvSpPr>
        <p:spPr>
          <a:xfrm>
            <a:off x="4390189" y="3026433"/>
            <a:ext cx="46511" cy="465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25712A-0FD2-67CF-6FF9-65BD5BF7F806}"/>
              </a:ext>
            </a:extLst>
          </p:cNvPr>
          <p:cNvCxnSpPr>
            <a:cxnSpLocks/>
          </p:cNvCxnSpPr>
          <p:nvPr/>
        </p:nvCxnSpPr>
        <p:spPr>
          <a:xfrm flipH="1">
            <a:off x="4433525" y="2734666"/>
            <a:ext cx="981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1EEE0E-CAF8-72CF-99CA-F08FD171A625}"/>
              </a:ext>
            </a:extLst>
          </p:cNvPr>
          <p:cNvCxnSpPr>
            <a:cxnSpLocks/>
          </p:cNvCxnSpPr>
          <p:nvPr/>
        </p:nvCxnSpPr>
        <p:spPr>
          <a:xfrm flipH="1">
            <a:off x="4433525" y="2844072"/>
            <a:ext cx="9811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5C5FFE-4163-D9D3-C9E7-E967C59ECBF5}"/>
              </a:ext>
            </a:extLst>
          </p:cNvPr>
          <p:cNvCxnSpPr>
            <a:cxnSpLocks/>
          </p:cNvCxnSpPr>
          <p:nvPr/>
        </p:nvCxnSpPr>
        <p:spPr>
          <a:xfrm flipH="1">
            <a:off x="4433525" y="2941726"/>
            <a:ext cx="9811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74D7C8-B160-08F5-E845-FB93026985A6}"/>
              </a:ext>
            </a:extLst>
          </p:cNvPr>
          <p:cNvCxnSpPr>
            <a:cxnSpLocks/>
          </p:cNvCxnSpPr>
          <p:nvPr/>
        </p:nvCxnSpPr>
        <p:spPr>
          <a:xfrm flipH="1">
            <a:off x="4433525" y="3050818"/>
            <a:ext cx="98112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E8956-9070-CB0E-74D4-5E63C8A92058}"/>
              </a:ext>
            </a:extLst>
          </p:cNvPr>
          <p:cNvSpPr txBox="1"/>
          <p:nvPr/>
        </p:nvSpPr>
        <p:spPr>
          <a:xfrm>
            <a:off x="5449922" y="2719488"/>
            <a:ext cx="525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144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D8BB-BCB9-B434-E530-93DE078A3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>
            <a:extLst>
              <a:ext uri="{FF2B5EF4-FFF2-40B4-BE49-F238E27FC236}">
                <a16:creationId xmlns:a16="http://schemas.microsoft.com/office/drawing/2014/main" id="{EC364456-5364-9626-A8C2-6A548D6F896A}"/>
              </a:ext>
            </a:extLst>
          </p:cNvPr>
          <p:cNvSpPr txBox="1"/>
          <p:nvPr/>
        </p:nvSpPr>
        <p:spPr>
          <a:xfrm>
            <a:off x="4089274" y="88463"/>
            <a:ext cx="345500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 Axis Additional Wiring into Stepper Driver</a:t>
            </a:r>
            <a:endParaRPr lang="en-GB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99DE24-DF70-DD9B-7CE6-B70FAD64A3B3}"/>
              </a:ext>
            </a:extLst>
          </p:cNvPr>
          <p:cNvGrpSpPr/>
          <p:nvPr/>
        </p:nvGrpSpPr>
        <p:grpSpPr>
          <a:xfrm>
            <a:off x="2228727" y="615528"/>
            <a:ext cx="8087854" cy="6154009"/>
            <a:chOff x="2228727" y="615528"/>
            <a:chExt cx="8087854" cy="61540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954E21-ED7C-C6A9-4001-81E111149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28727" y="615528"/>
              <a:ext cx="8087854" cy="615400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2DAE22-5AD7-A2FF-BA66-2A56C0728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t="42323"/>
            <a:stretch/>
          </p:blipFill>
          <p:spPr>
            <a:xfrm rot="10800000">
              <a:off x="4195225" y="2125827"/>
              <a:ext cx="935223" cy="948843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B34075C-B170-9272-073B-EDA0FD1D417F}"/>
              </a:ext>
            </a:extLst>
          </p:cNvPr>
          <p:cNvSpPr/>
          <p:nvPr/>
        </p:nvSpPr>
        <p:spPr>
          <a:xfrm>
            <a:off x="4317800" y="2561840"/>
            <a:ext cx="46511" cy="465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04D7E-C16A-8614-6A43-1242DB23A582}"/>
              </a:ext>
            </a:extLst>
          </p:cNvPr>
          <p:cNvSpPr/>
          <p:nvPr/>
        </p:nvSpPr>
        <p:spPr>
          <a:xfrm>
            <a:off x="4317799" y="2675698"/>
            <a:ext cx="46511" cy="4651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C0179F-FB25-3222-53F2-471075CAF5C2}"/>
              </a:ext>
            </a:extLst>
          </p:cNvPr>
          <p:cNvSpPr/>
          <p:nvPr/>
        </p:nvSpPr>
        <p:spPr>
          <a:xfrm>
            <a:off x="4317800" y="2766299"/>
            <a:ext cx="46511" cy="4651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EE572-5EB9-5731-A732-A3415F2EA40C}"/>
              </a:ext>
            </a:extLst>
          </p:cNvPr>
          <p:cNvSpPr/>
          <p:nvPr/>
        </p:nvSpPr>
        <p:spPr>
          <a:xfrm>
            <a:off x="4317799" y="2880157"/>
            <a:ext cx="46511" cy="465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5B9D50-6FD0-D765-B78B-A985569F86AE}"/>
              </a:ext>
            </a:extLst>
          </p:cNvPr>
          <p:cNvCxnSpPr>
            <a:cxnSpLocks/>
          </p:cNvCxnSpPr>
          <p:nvPr/>
        </p:nvCxnSpPr>
        <p:spPr>
          <a:xfrm flipH="1">
            <a:off x="4361135" y="2588390"/>
            <a:ext cx="981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B1D25-09B4-A283-77F3-47EBAE5EF93B}"/>
              </a:ext>
            </a:extLst>
          </p:cNvPr>
          <p:cNvCxnSpPr>
            <a:cxnSpLocks/>
          </p:cNvCxnSpPr>
          <p:nvPr/>
        </p:nvCxnSpPr>
        <p:spPr>
          <a:xfrm flipH="1">
            <a:off x="4361135" y="2697796"/>
            <a:ext cx="98112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16F2B1-7751-FF93-8E19-1B1449B988CA}"/>
              </a:ext>
            </a:extLst>
          </p:cNvPr>
          <p:cNvCxnSpPr>
            <a:cxnSpLocks/>
          </p:cNvCxnSpPr>
          <p:nvPr/>
        </p:nvCxnSpPr>
        <p:spPr>
          <a:xfrm flipH="1">
            <a:off x="4361135" y="2795450"/>
            <a:ext cx="9811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E133AF-790A-C07B-B31C-E25AA3AF662B}"/>
              </a:ext>
            </a:extLst>
          </p:cNvPr>
          <p:cNvCxnSpPr>
            <a:cxnSpLocks/>
          </p:cNvCxnSpPr>
          <p:nvPr/>
        </p:nvCxnSpPr>
        <p:spPr>
          <a:xfrm flipH="1">
            <a:off x="4361135" y="2904542"/>
            <a:ext cx="98112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A7EF23-F654-8614-CE54-EEBC83B2FFEA}"/>
              </a:ext>
            </a:extLst>
          </p:cNvPr>
          <p:cNvSpPr txBox="1"/>
          <p:nvPr/>
        </p:nvSpPr>
        <p:spPr>
          <a:xfrm>
            <a:off x="5377532" y="2573212"/>
            <a:ext cx="5252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782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Renush Vigneswaran</dc:creator>
  <cp:lastModifiedBy>(s) Renush Vigneswaran</cp:lastModifiedBy>
  <cp:revision>51</cp:revision>
  <dcterms:created xsi:type="dcterms:W3CDTF">2024-02-29T13:46:07Z</dcterms:created>
  <dcterms:modified xsi:type="dcterms:W3CDTF">2024-04-24T20:00:18Z</dcterms:modified>
</cp:coreProperties>
</file>