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99" d="100"/>
          <a:sy n="99" d="100"/>
        </p:scale>
        <p:origin x="-1528" y="-8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20/5/24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20/5/24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20/5/24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09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00" y="438150"/>
            <a:ext cx="3463174" cy="434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0231" r="9889"/>
          <a:stretch/>
        </p:blipFill>
        <p:spPr>
          <a:xfrm>
            <a:off x="1676400" y="666750"/>
            <a:ext cx="3360056" cy="42063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14614" t="7486" r="7688" b="6077"/>
          <a:stretch/>
        </p:blipFill>
        <p:spPr>
          <a:xfrm>
            <a:off x="5791200" y="666750"/>
            <a:ext cx="3924192" cy="42688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" b="99000" l="8000" r="77000"/>
                    </a14:imgEffect>
                  </a14:imgLayer>
                </a14:imgProps>
              </a:ext>
            </a:extLst>
          </a:blip>
          <a:srcRect l="8310" r="23652"/>
          <a:stretch/>
        </p:blipFill>
        <p:spPr>
          <a:xfrm>
            <a:off x="8534400" y="358824"/>
            <a:ext cx="3200400" cy="470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2286000" y="1809750"/>
            <a:ext cx="5257800" cy="533400"/>
            <a:chOff x="2286000" y="1809750"/>
            <a:chExt cx="5257800" cy="533400"/>
          </a:xfrm>
        </p:grpSpPr>
        <p:sp>
          <p:nvSpPr>
            <p:cNvPr id="4" name="矩形 3"/>
            <p:cNvSpPr/>
            <p:nvPr/>
          </p:nvSpPr>
          <p:spPr>
            <a:xfrm>
              <a:off x="2286000" y="1809750"/>
              <a:ext cx="5257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438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batch1</a:t>
              </a:r>
              <a:endParaRPr kumimoji="1"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29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atch2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4958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atch3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486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atch4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477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atch5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2286000" y="2952750"/>
            <a:ext cx="5257800" cy="533400"/>
            <a:chOff x="2286000" y="1809750"/>
            <a:chExt cx="5257800" cy="533400"/>
          </a:xfrm>
        </p:grpSpPr>
        <p:sp>
          <p:nvSpPr>
            <p:cNvPr id="15" name="矩形 14"/>
            <p:cNvSpPr/>
            <p:nvPr/>
          </p:nvSpPr>
          <p:spPr>
            <a:xfrm>
              <a:off x="2286000" y="1809750"/>
              <a:ext cx="5257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438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batch1</a:t>
              </a:r>
              <a:endParaRPr kumimoji="1"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29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atch2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958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atch3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486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atch4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477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atch5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2286000" y="4095750"/>
            <a:ext cx="5257800" cy="533400"/>
            <a:chOff x="2286000" y="1809750"/>
            <a:chExt cx="5257800" cy="533400"/>
          </a:xfrm>
        </p:grpSpPr>
        <p:sp>
          <p:nvSpPr>
            <p:cNvPr id="22" name="矩形 21"/>
            <p:cNvSpPr/>
            <p:nvPr/>
          </p:nvSpPr>
          <p:spPr>
            <a:xfrm>
              <a:off x="2286000" y="1809750"/>
              <a:ext cx="5257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438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batch1</a:t>
              </a:r>
              <a:endParaRPr kumimoji="1"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429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atch2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4958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atch3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4864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atch4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477000" y="1962150"/>
              <a:ext cx="838200" cy="304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</a:t>
              </a:r>
              <a:r>
                <a:rPr kumimoji="1" lang="en-US" altLang="zh-CN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atch5</a:t>
              </a:r>
              <a:endParaRPr kumimoji="1" lang="zh-CN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8" name="下箭头 27"/>
          <p:cNvSpPr/>
          <p:nvPr/>
        </p:nvSpPr>
        <p:spPr>
          <a:xfrm>
            <a:off x="26433" y="1885950"/>
            <a:ext cx="914400" cy="3048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990600" y="1885950"/>
            <a:ext cx="102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en-US" altLang="zh-CN" baseline="30000" dirty="0" smtClean="0"/>
              <a:t>st</a:t>
            </a:r>
            <a:r>
              <a:rPr kumimoji="1" lang="en-US" altLang="zh-CN" dirty="0" smtClean="0"/>
              <a:t> epoch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90600" y="3028950"/>
            <a:ext cx="109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zh-CN" baseline="30000" dirty="0" smtClean="0"/>
              <a:t>n</a:t>
            </a:r>
            <a:r>
              <a:rPr kumimoji="1" lang="en-US" altLang="zh-CN" baseline="30000" dirty="0" smtClean="0"/>
              <a:t>d</a:t>
            </a:r>
            <a:r>
              <a:rPr kumimoji="1" lang="en-US" altLang="zh-CN" dirty="0" smtClean="0"/>
              <a:t> epoch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66800" y="4171950"/>
            <a:ext cx="106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en-US" altLang="zh-CN" baseline="30000" dirty="0" smtClean="0"/>
              <a:t>rd</a:t>
            </a:r>
            <a:r>
              <a:rPr kumimoji="1" lang="en-US" altLang="zh-CN" dirty="0" smtClean="0"/>
              <a:t> epoch</a:t>
            </a:r>
            <a:endParaRPr kumimoji="1" lang="zh-CN" altLang="en-US" dirty="0"/>
          </a:p>
        </p:txBody>
      </p:sp>
      <p:sp>
        <p:nvSpPr>
          <p:cNvPr id="32" name="右大括号 31"/>
          <p:cNvSpPr/>
          <p:nvPr/>
        </p:nvSpPr>
        <p:spPr>
          <a:xfrm>
            <a:off x="8686800" y="2038350"/>
            <a:ext cx="457200" cy="2438400"/>
          </a:xfrm>
          <a:prstGeom prst="rightBrace">
            <a:avLst>
              <a:gd name="adj1" fmla="val 75664"/>
              <a:gd name="adj2" fmla="val 50000"/>
            </a:avLst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525000" y="3028950"/>
            <a:ext cx="1615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Data Samples</a:t>
            </a:r>
            <a:endParaRPr kumimoji="1" lang="zh-CN" altLang="en-US" sz="2000" dirty="0"/>
          </a:p>
        </p:txBody>
      </p:sp>
      <p:sp>
        <p:nvSpPr>
          <p:cNvPr id="34" name="左大括号 33"/>
          <p:cNvSpPr/>
          <p:nvPr/>
        </p:nvSpPr>
        <p:spPr>
          <a:xfrm rot="5400000" flipH="1">
            <a:off x="2743200" y="1962150"/>
            <a:ext cx="228600" cy="838200"/>
          </a:xfrm>
          <a:prstGeom prst="lef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620000" y="1809750"/>
            <a:ext cx="113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Dataset</a:t>
            </a:r>
            <a:endParaRPr kumimoji="1" lang="zh-CN" altLang="en-US" sz="2400" dirty="0"/>
          </a:p>
        </p:txBody>
      </p:sp>
      <p:sp>
        <p:nvSpPr>
          <p:cNvPr id="37" name="左大括号 36"/>
          <p:cNvSpPr/>
          <p:nvPr/>
        </p:nvSpPr>
        <p:spPr>
          <a:xfrm rot="5400000">
            <a:off x="4572000" y="-781050"/>
            <a:ext cx="609600" cy="4876800"/>
          </a:xfrm>
          <a:prstGeom prst="leftBrace">
            <a:avLst/>
          </a:prstGeom>
          <a:ln w="76200" cmpd="sng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32163" y="2419350"/>
            <a:ext cx="176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 size = 500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-7404" y="3105150"/>
            <a:ext cx="9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Training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620000" y="2952750"/>
            <a:ext cx="113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Dataset</a:t>
            </a:r>
            <a:endParaRPr kumimoji="1"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620000" y="4171950"/>
            <a:ext cx="1133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Dataset</a:t>
            </a:r>
            <a:endParaRPr kumimoji="1" lang="zh-CN" altLang="en-US" sz="2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810000" y="895350"/>
            <a:ext cx="216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#Iterations=5</a:t>
            </a:r>
            <a:endParaRPr kumimoji="1"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33800" y="514350"/>
            <a:ext cx="2759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Data size = 2500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602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2724150"/>
            <a:ext cx="9144000" cy="2786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0" y="-2381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39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宽屏演示文稿.potx</Template>
  <TotalTime>0</TotalTime>
  <Words>40</Words>
  <Application>Microsoft Macintosh PowerPoint</Application>
  <PresentationFormat>全屏显示(16:9)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宽屏演示文稿</vt:lpstr>
      <vt:lpstr>图片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2020-05-24T03:19:23Z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