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36" d="100"/>
          <a:sy n="136" d="100"/>
        </p:scale>
        <p:origin x="-7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20/5/15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0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742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宽屏演示文稿.potx</Template>
  <TotalTime>0</TotalTime>
  <Words>0</Words>
  <Application>Microsoft Macintosh PowerPoint</Application>
  <PresentationFormat>全屏显示(16:9)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宽屏演示文稿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2020-05-15T00:24:15Z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