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7" r:id="rId2"/>
    <p:sldId id="272" r:id="rId3"/>
    <p:sldId id="266" r:id="rId4"/>
    <p:sldId id="316" r:id="rId5"/>
    <p:sldId id="317" r:id="rId6"/>
    <p:sldId id="301" r:id="rId7"/>
    <p:sldId id="289" r:id="rId8"/>
    <p:sldId id="318" r:id="rId9"/>
    <p:sldId id="273" r:id="rId10"/>
    <p:sldId id="302" r:id="rId11"/>
    <p:sldId id="303" r:id="rId12"/>
    <p:sldId id="319" r:id="rId13"/>
    <p:sldId id="320" r:id="rId14"/>
    <p:sldId id="321" r:id="rId15"/>
    <p:sldId id="322" r:id="rId16"/>
    <p:sldId id="323" r:id="rId17"/>
    <p:sldId id="324" r:id="rId18"/>
    <p:sldId id="325" r:id="rId19"/>
    <p:sldId id="286" r:id="rId20"/>
    <p:sldId id="304" r:id="rId21"/>
    <p:sldId id="293" r:id="rId22"/>
    <p:sldId id="305" r:id="rId23"/>
    <p:sldId id="306" r:id="rId24"/>
    <p:sldId id="258" r:id="rId25"/>
    <p:sldId id="259" r:id="rId26"/>
    <p:sldId id="260" r:id="rId27"/>
    <p:sldId id="261" r:id="rId28"/>
    <p:sldId id="307" r:id="rId29"/>
    <p:sldId id="308" r:id="rId30"/>
    <p:sldId id="309" r:id="rId31"/>
    <p:sldId id="310" r:id="rId32"/>
    <p:sldId id="311" r:id="rId33"/>
    <p:sldId id="262" r:id="rId34"/>
    <p:sldId id="312" r:id="rId35"/>
    <p:sldId id="313" r:id="rId36"/>
    <p:sldId id="314" r:id="rId37"/>
    <p:sldId id="31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35" autoAdjust="0"/>
    <p:restoredTop sz="93810" autoAdjust="0"/>
  </p:normalViewPr>
  <p:slideViewPr>
    <p:cSldViewPr snapToGrid="0" showGuides="1">
      <p:cViewPr varScale="1">
        <p:scale>
          <a:sx n="91" d="100"/>
          <a:sy n="91" d="100"/>
        </p:scale>
        <p:origin x="134" y="6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3374E9-986C-4D4F-B364-9A6BF31B3239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DA6EE9-2996-4153-B5A6-5FD1C2E42F1B}">
      <dgm:prSet/>
      <dgm:spPr/>
      <dgm:t>
        <a:bodyPr/>
        <a:lstStyle/>
        <a:p>
          <a:r>
            <a:rPr lang="en-US" dirty="0"/>
            <a:t>- Login</a:t>
          </a:r>
        </a:p>
      </dgm:t>
    </dgm:pt>
    <dgm:pt modelId="{0158E10F-89CC-4DDB-B439-E99A9A1195ED}" type="parTrans" cxnId="{EE4D8A7C-ACE7-4F76-B4DD-866A6298077B}">
      <dgm:prSet/>
      <dgm:spPr/>
      <dgm:t>
        <a:bodyPr/>
        <a:lstStyle/>
        <a:p>
          <a:endParaRPr lang="en-US"/>
        </a:p>
      </dgm:t>
    </dgm:pt>
    <dgm:pt modelId="{01021878-1886-4A70-B4C5-C4FA3CF2EC9B}" type="sibTrans" cxnId="{EE4D8A7C-ACE7-4F76-B4DD-866A6298077B}">
      <dgm:prSet/>
      <dgm:spPr/>
      <dgm:t>
        <a:bodyPr/>
        <a:lstStyle/>
        <a:p>
          <a:endParaRPr lang="en-US"/>
        </a:p>
      </dgm:t>
    </dgm:pt>
    <dgm:pt modelId="{9DB54300-EBAE-4B56-9B19-5382D55EA411}">
      <dgm:prSet/>
      <dgm:spPr/>
      <dgm:t>
        <a:bodyPr/>
        <a:lstStyle/>
        <a:p>
          <a:r>
            <a:rPr lang="en-US"/>
            <a:t>- Log out</a:t>
          </a:r>
        </a:p>
      </dgm:t>
    </dgm:pt>
    <dgm:pt modelId="{D78F1497-8854-474C-A2AE-13A07BBF0DC0}" type="parTrans" cxnId="{3035DAF6-DD22-460B-AFC5-9CA3C144009F}">
      <dgm:prSet/>
      <dgm:spPr/>
      <dgm:t>
        <a:bodyPr/>
        <a:lstStyle/>
        <a:p>
          <a:endParaRPr lang="en-US"/>
        </a:p>
      </dgm:t>
    </dgm:pt>
    <dgm:pt modelId="{FA5C6021-1C1F-4767-8728-7AFA21E46CDD}" type="sibTrans" cxnId="{3035DAF6-DD22-460B-AFC5-9CA3C144009F}">
      <dgm:prSet/>
      <dgm:spPr/>
      <dgm:t>
        <a:bodyPr/>
        <a:lstStyle/>
        <a:p>
          <a:endParaRPr lang="en-US"/>
        </a:p>
      </dgm:t>
    </dgm:pt>
    <dgm:pt modelId="{87151431-4927-4EDE-B623-E3BEA931210F}">
      <dgm:prSet/>
      <dgm:spPr/>
      <dgm:t>
        <a:bodyPr/>
        <a:lstStyle/>
        <a:p>
          <a:r>
            <a:rPr lang="en-US"/>
            <a:t>- Insert song</a:t>
          </a:r>
        </a:p>
      </dgm:t>
    </dgm:pt>
    <dgm:pt modelId="{7276358E-0C5F-4CB5-8E11-28F4E046D601}" type="parTrans" cxnId="{6D162BED-A85A-455C-8FF0-6D4A995F266C}">
      <dgm:prSet/>
      <dgm:spPr/>
      <dgm:t>
        <a:bodyPr/>
        <a:lstStyle/>
        <a:p>
          <a:endParaRPr lang="en-US"/>
        </a:p>
      </dgm:t>
    </dgm:pt>
    <dgm:pt modelId="{8B5B12B4-D0D6-4478-9D82-3F393C144878}" type="sibTrans" cxnId="{6D162BED-A85A-455C-8FF0-6D4A995F266C}">
      <dgm:prSet/>
      <dgm:spPr/>
      <dgm:t>
        <a:bodyPr/>
        <a:lstStyle/>
        <a:p>
          <a:endParaRPr lang="en-US"/>
        </a:p>
      </dgm:t>
    </dgm:pt>
    <dgm:pt modelId="{100F71F2-305D-43FB-98E5-D0A3D6C597A4}">
      <dgm:prSet/>
      <dgm:spPr/>
      <dgm:t>
        <a:bodyPr/>
        <a:lstStyle/>
        <a:p>
          <a:r>
            <a:rPr lang="en-US"/>
            <a:t>- Edit song info</a:t>
          </a:r>
        </a:p>
      </dgm:t>
    </dgm:pt>
    <dgm:pt modelId="{AD1CAAC0-2E10-4092-893D-06940E4433CD}" type="parTrans" cxnId="{CDF1568F-2328-42E5-B06B-717AC81F1E26}">
      <dgm:prSet/>
      <dgm:spPr/>
      <dgm:t>
        <a:bodyPr/>
        <a:lstStyle/>
        <a:p>
          <a:endParaRPr lang="en-US"/>
        </a:p>
      </dgm:t>
    </dgm:pt>
    <dgm:pt modelId="{1D2BE780-9C79-4B04-9565-BB6410B7F90F}" type="sibTrans" cxnId="{CDF1568F-2328-42E5-B06B-717AC81F1E26}">
      <dgm:prSet/>
      <dgm:spPr/>
      <dgm:t>
        <a:bodyPr/>
        <a:lstStyle/>
        <a:p>
          <a:endParaRPr lang="en-US"/>
        </a:p>
      </dgm:t>
    </dgm:pt>
    <dgm:pt modelId="{34EDD8AE-D0BA-483C-87AB-5D262151E099}">
      <dgm:prSet/>
      <dgm:spPr/>
      <dgm:t>
        <a:bodyPr/>
        <a:lstStyle/>
        <a:p>
          <a:r>
            <a:rPr lang="en-US"/>
            <a:t>- Delete song</a:t>
          </a:r>
        </a:p>
      </dgm:t>
    </dgm:pt>
    <dgm:pt modelId="{58FA5865-69A7-44D0-88C6-B42442F9DFFB}" type="parTrans" cxnId="{9B5EF02F-D049-4780-8D24-90AB9E07E477}">
      <dgm:prSet/>
      <dgm:spPr/>
      <dgm:t>
        <a:bodyPr/>
        <a:lstStyle/>
        <a:p>
          <a:endParaRPr lang="en-US"/>
        </a:p>
      </dgm:t>
    </dgm:pt>
    <dgm:pt modelId="{F9E341D4-CFD1-4ACA-A6D9-D1FCE3B30CC0}" type="sibTrans" cxnId="{9B5EF02F-D049-4780-8D24-90AB9E07E477}">
      <dgm:prSet/>
      <dgm:spPr/>
      <dgm:t>
        <a:bodyPr/>
        <a:lstStyle/>
        <a:p>
          <a:endParaRPr lang="en-US"/>
        </a:p>
      </dgm:t>
    </dgm:pt>
    <dgm:pt modelId="{0DA071F5-35FC-4B29-AB96-C04C729ABECD}" type="pres">
      <dgm:prSet presAssocID="{203374E9-986C-4D4F-B364-9A6BF31B3239}" presName="vert0" presStyleCnt="0">
        <dgm:presLayoutVars>
          <dgm:dir/>
          <dgm:animOne val="branch"/>
          <dgm:animLvl val="lvl"/>
        </dgm:presLayoutVars>
      </dgm:prSet>
      <dgm:spPr/>
    </dgm:pt>
    <dgm:pt modelId="{E56ED84A-11F5-451C-BBF1-BA8A972D6E70}" type="pres">
      <dgm:prSet presAssocID="{66DA6EE9-2996-4153-B5A6-5FD1C2E42F1B}" presName="thickLine" presStyleLbl="alignNode1" presStyleIdx="0" presStyleCnt="5"/>
      <dgm:spPr/>
    </dgm:pt>
    <dgm:pt modelId="{51B53D14-66C8-461D-B29D-68DA5B3EE410}" type="pres">
      <dgm:prSet presAssocID="{66DA6EE9-2996-4153-B5A6-5FD1C2E42F1B}" presName="horz1" presStyleCnt="0"/>
      <dgm:spPr/>
    </dgm:pt>
    <dgm:pt modelId="{5AF8098F-671B-49CE-8761-2DBA166EC5DE}" type="pres">
      <dgm:prSet presAssocID="{66DA6EE9-2996-4153-B5A6-5FD1C2E42F1B}" presName="tx1" presStyleLbl="revTx" presStyleIdx="0" presStyleCnt="5"/>
      <dgm:spPr/>
    </dgm:pt>
    <dgm:pt modelId="{A456E342-69FC-49EA-A379-EFCBFCE4A284}" type="pres">
      <dgm:prSet presAssocID="{66DA6EE9-2996-4153-B5A6-5FD1C2E42F1B}" presName="vert1" presStyleCnt="0"/>
      <dgm:spPr/>
    </dgm:pt>
    <dgm:pt modelId="{BC5B92C0-DB68-41B8-9E67-4ABFA77B154B}" type="pres">
      <dgm:prSet presAssocID="{9DB54300-EBAE-4B56-9B19-5382D55EA411}" presName="thickLine" presStyleLbl="alignNode1" presStyleIdx="1" presStyleCnt="5"/>
      <dgm:spPr/>
    </dgm:pt>
    <dgm:pt modelId="{EE81CFDD-B1C0-421B-990E-8B9AFCC024D3}" type="pres">
      <dgm:prSet presAssocID="{9DB54300-EBAE-4B56-9B19-5382D55EA411}" presName="horz1" presStyleCnt="0"/>
      <dgm:spPr/>
    </dgm:pt>
    <dgm:pt modelId="{3A74DFC8-8600-4EE9-A26F-DE49DD7363AF}" type="pres">
      <dgm:prSet presAssocID="{9DB54300-EBAE-4B56-9B19-5382D55EA411}" presName="tx1" presStyleLbl="revTx" presStyleIdx="1" presStyleCnt="5"/>
      <dgm:spPr/>
    </dgm:pt>
    <dgm:pt modelId="{0BA92339-2070-4979-BE95-0D6A3ED82C32}" type="pres">
      <dgm:prSet presAssocID="{9DB54300-EBAE-4B56-9B19-5382D55EA411}" presName="vert1" presStyleCnt="0"/>
      <dgm:spPr/>
    </dgm:pt>
    <dgm:pt modelId="{3A6BFBB9-45A1-4BBD-9451-18341C53DA45}" type="pres">
      <dgm:prSet presAssocID="{87151431-4927-4EDE-B623-E3BEA931210F}" presName="thickLine" presStyleLbl="alignNode1" presStyleIdx="2" presStyleCnt="5"/>
      <dgm:spPr/>
    </dgm:pt>
    <dgm:pt modelId="{A446583B-417A-4866-BBCE-FC34ACAB7DD2}" type="pres">
      <dgm:prSet presAssocID="{87151431-4927-4EDE-B623-E3BEA931210F}" presName="horz1" presStyleCnt="0"/>
      <dgm:spPr/>
    </dgm:pt>
    <dgm:pt modelId="{DA75DCA4-1550-4C75-BAD0-12928B53593D}" type="pres">
      <dgm:prSet presAssocID="{87151431-4927-4EDE-B623-E3BEA931210F}" presName="tx1" presStyleLbl="revTx" presStyleIdx="2" presStyleCnt="5"/>
      <dgm:spPr/>
    </dgm:pt>
    <dgm:pt modelId="{183351F2-9C1F-427E-A9C5-67F40390DEEF}" type="pres">
      <dgm:prSet presAssocID="{87151431-4927-4EDE-B623-E3BEA931210F}" presName="vert1" presStyleCnt="0"/>
      <dgm:spPr/>
    </dgm:pt>
    <dgm:pt modelId="{7BA7CEB7-38DF-4E1F-A578-EF9164F0DBBF}" type="pres">
      <dgm:prSet presAssocID="{100F71F2-305D-43FB-98E5-D0A3D6C597A4}" presName="thickLine" presStyleLbl="alignNode1" presStyleIdx="3" presStyleCnt="5"/>
      <dgm:spPr/>
    </dgm:pt>
    <dgm:pt modelId="{E1E9B93A-727F-4EBA-86C4-310C0F4B1589}" type="pres">
      <dgm:prSet presAssocID="{100F71F2-305D-43FB-98E5-D0A3D6C597A4}" presName="horz1" presStyleCnt="0"/>
      <dgm:spPr/>
    </dgm:pt>
    <dgm:pt modelId="{63D83240-EEBC-450D-A16C-BB3D6B06F3E9}" type="pres">
      <dgm:prSet presAssocID="{100F71F2-305D-43FB-98E5-D0A3D6C597A4}" presName="tx1" presStyleLbl="revTx" presStyleIdx="3" presStyleCnt="5"/>
      <dgm:spPr/>
    </dgm:pt>
    <dgm:pt modelId="{A6C50CCE-C74E-4593-8526-DA3C901F669E}" type="pres">
      <dgm:prSet presAssocID="{100F71F2-305D-43FB-98E5-D0A3D6C597A4}" presName="vert1" presStyleCnt="0"/>
      <dgm:spPr/>
    </dgm:pt>
    <dgm:pt modelId="{DF3F94C7-13B0-477B-A8D1-800D136542C4}" type="pres">
      <dgm:prSet presAssocID="{34EDD8AE-D0BA-483C-87AB-5D262151E099}" presName="thickLine" presStyleLbl="alignNode1" presStyleIdx="4" presStyleCnt="5"/>
      <dgm:spPr/>
    </dgm:pt>
    <dgm:pt modelId="{01D6FD75-89CB-48E8-B4A8-DFDC77F2DDA1}" type="pres">
      <dgm:prSet presAssocID="{34EDD8AE-D0BA-483C-87AB-5D262151E099}" presName="horz1" presStyleCnt="0"/>
      <dgm:spPr/>
    </dgm:pt>
    <dgm:pt modelId="{58B451B6-79E9-4DF8-ACC9-19DB930CA562}" type="pres">
      <dgm:prSet presAssocID="{34EDD8AE-D0BA-483C-87AB-5D262151E099}" presName="tx1" presStyleLbl="revTx" presStyleIdx="4" presStyleCnt="5"/>
      <dgm:spPr/>
    </dgm:pt>
    <dgm:pt modelId="{BED63F81-9AE5-4C48-B74A-DE937166EC2A}" type="pres">
      <dgm:prSet presAssocID="{34EDD8AE-D0BA-483C-87AB-5D262151E099}" presName="vert1" presStyleCnt="0"/>
      <dgm:spPr/>
    </dgm:pt>
  </dgm:ptLst>
  <dgm:cxnLst>
    <dgm:cxn modelId="{4839F404-C69F-4051-9AD5-041B96EADED9}" type="presOf" srcId="{9DB54300-EBAE-4B56-9B19-5382D55EA411}" destId="{3A74DFC8-8600-4EE9-A26F-DE49DD7363AF}" srcOrd="0" destOrd="0" presId="urn:microsoft.com/office/officeart/2008/layout/LinedList"/>
    <dgm:cxn modelId="{9B5EF02F-D049-4780-8D24-90AB9E07E477}" srcId="{203374E9-986C-4D4F-B364-9A6BF31B3239}" destId="{34EDD8AE-D0BA-483C-87AB-5D262151E099}" srcOrd="4" destOrd="0" parTransId="{58FA5865-69A7-44D0-88C6-B42442F9DFFB}" sibTransId="{F9E341D4-CFD1-4ACA-A6D9-D1FCE3B30CC0}"/>
    <dgm:cxn modelId="{5A411332-72E5-4B4B-8A7A-072CBEA42E21}" type="presOf" srcId="{87151431-4927-4EDE-B623-E3BEA931210F}" destId="{DA75DCA4-1550-4C75-BAD0-12928B53593D}" srcOrd="0" destOrd="0" presId="urn:microsoft.com/office/officeart/2008/layout/LinedList"/>
    <dgm:cxn modelId="{C1778F56-6E05-4EB2-92CB-5DF15A7CE607}" type="presOf" srcId="{203374E9-986C-4D4F-B364-9A6BF31B3239}" destId="{0DA071F5-35FC-4B29-AB96-C04C729ABECD}" srcOrd="0" destOrd="0" presId="urn:microsoft.com/office/officeart/2008/layout/LinedList"/>
    <dgm:cxn modelId="{EE4D8A7C-ACE7-4F76-B4DD-866A6298077B}" srcId="{203374E9-986C-4D4F-B364-9A6BF31B3239}" destId="{66DA6EE9-2996-4153-B5A6-5FD1C2E42F1B}" srcOrd="0" destOrd="0" parTransId="{0158E10F-89CC-4DDB-B439-E99A9A1195ED}" sibTransId="{01021878-1886-4A70-B4C5-C4FA3CF2EC9B}"/>
    <dgm:cxn modelId="{DE878E7F-E50A-47EA-A604-B831F4F953F9}" type="presOf" srcId="{34EDD8AE-D0BA-483C-87AB-5D262151E099}" destId="{58B451B6-79E9-4DF8-ACC9-19DB930CA562}" srcOrd="0" destOrd="0" presId="urn:microsoft.com/office/officeart/2008/layout/LinedList"/>
    <dgm:cxn modelId="{CDF1568F-2328-42E5-B06B-717AC81F1E26}" srcId="{203374E9-986C-4D4F-B364-9A6BF31B3239}" destId="{100F71F2-305D-43FB-98E5-D0A3D6C597A4}" srcOrd="3" destOrd="0" parTransId="{AD1CAAC0-2E10-4092-893D-06940E4433CD}" sibTransId="{1D2BE780-9C79-4B04-9565-BB6410B7F90F}"/>
    <dgm:cxn modelId="{4D419894-E393-43FD-8FB2-E584E5FF65FA}" type="presOf" srcId="{66DA6EE9-2996-4153-B5A6-5FD1C2E42F1B}" destId="{5AF8098F-671B-49CE-8761-2DBA166EC5DE}" srcOrd="0" destOrd="0" presId="urn:microsoft.com/office/officeart/2008/layout/LinedList"/>
    <dgm:cxn modelId="{CDB103DE-F22E-4382-9651-56E981FECFF6}" type="presOf" srcId="{100F71F2-305D-43FB-98E5-D0A3D6C597A4}" destId="{63D83240-EEBC-450D-A16C-BB3D6B06F3E9}" srcOrd="0" destOrd="0" presId="urn:microsoft.com/office/officeart/2008/layout/LinedList"/>
    <dgm:cxn modelId="{6D162BED-A85A-455C-8FF0-6D4A995F266C}" srcId="{203374E9-986C-4D4F-B364-9A6BF31B3239}" destId="{87151431-4927-4EDE-B623-E3BEA931210F}" srcOrd="2" destOrd="0" parTransId="{7276358E-0C5F-4CB5-8E11-28F4E046D601}" sibTransId="{8B5B12B4-D0D6-4478-9D82-3F393C144878}"/>
    <dgm:cxn modelId="{3035DAF6-DD22-460B-AFC5-9CA3C144009F}" srcId="{203374E9-986C-4D4F-B364-9A6BF31B3239}" destId="{9DB54300-EBAE-4B56-9B19-5382D55EA411}" srcOrd="1" destOrd="0" parTransId="{D78F1497-8854-474C-A2AE-13A07BBF0DC0}" sibTransId="{FA5C6021-1C1F-4767-8728-7AFA21E46CDD}"/>
    <dgm:cxn modelId="{0BE42896-4262-431F-BE15-CA81C3764C7D}" type="presParOf" srcId="{0DA071F5-35FC-4B29-AB96-C04C729ABECD}" destId="{E56ED84A-11F5-451C-BBF1-BA8A972D6E70}" srcOrd="0" destOrd="0" presId="urn:microsoft.com/office/officeart/2008/layout/LinedList"/>
    <dgm:cxn modelId="{FEBC3218-727C-498F-B329-DBD8BCDD60D2}" type="presParOf" srcId="{0DA071F5-35FC-4B29-AB96-C04C729ABECD}" destId="{51B53D14-66C8-461D-B29D-68DA5B3EE410}" srcOrd="1" destOrd="0" presId="urn:microsoft.com/office/officeart/2008/layout/LinedList"/>
    <dgm:cxn modelId="{BC766E11-5DC7-4FBE-8562-E1450F7AD5D8}" type="presParOf" srcId="{51B53D14-66C8-461D-B29D-68DA5B3EE410}" destId="{5AF8098F-671B-49CE-8761-2DBA166EC5DE}" srcOrd="0" destOrd="0" presId="urn:microsoft.com/office/officeart/2008/layout/LinedList"/>
    <dgm:cxn modelId="{B3003952-8CAC-4E9C-90F0-F3E9E53984B9}" type="presParOf" srcId="{51B53D14-66C8-461D-B29D-68DA5B3EE410}" destId="{A456E342-69FC-49EA-A379-EFCBFCE4A284}" srcOrd="1" destOrd="0" presId="urn:microsoft.com/office/officeart/2008/layout/LinedList"/>
    <dgm:cxn modelId="{70CB1149-BD73-4A8F-AB94-194F853AD875}" type="presParOf" srcId="{0DA071F5-35FC-4B29-AB96-C04C729ABECD}" destId="{BC5B92C0-DB68-41B8-9E67-4ABFA77B154B}" srcOrd="2" destOrd="0" presId="urn:microsoft.com/office/officeart/2008/layout/LinedList"/>
    <dgm:cxn modelId="{645B7D26-7685-40DD-8A6C-5973B4ED4972}" type="presParOf" srcId="{0DA071F5-35FC-4B29-AB96-C04C729ABECD}" destId="{EE81CFDD-B1C0-421B-990E-8B9AFCC024D3}" srcOrd="3" destOrd="0" presId="urn:microsoft.com/office/officeart/2008/layout/LinedList"/>
    <dgm:cxn modelId="{0E0A289B-0304-46A6-9D90-FB0C9CECF499}" type="presParOf" srcId="{EE81CFDD-B1C0-421B-990E-8B9AFCC024D3}" destId="{3A74DFC8-8600-4EE9-A26F-DE49DD7363AF}" srcOrd="0" destOrd="0" presId="urn:microsoft.com/office/officeart/2008/layout/LinedList"/>
    <dgm:cxn modelId="{EF0B467C-70CE-4FB3-8F3A-930AD83F3864}" type="presParOf" srcId="{EE81CFDD-B1C0-421B-990E-8B9AFCC024D3}" destId="{0BA92339-2070-4979-BE95-0D6A3ED82C32}" srcOrd="1" destOrd="0" presId="urn:microsoft.com/office/officeart/2008/layout/LinedList"/>
    <dgm:cxn modelId="{E33F90CE-D461-4CF4-98A3-44A715EA3732}" type="presParOf" srcId="{0DA071F5-35FC-4B29-AB96-C04C729ABECD}" destId="{3A6BFBB9-45A1-4BBD-9451-18341C53DA45}" srcOrd="4" destOrd="0" presId="urn:microsoft.com/office/officeart/2008/layout/LinedList"/>
    <dgm:cxn modelId="{E4B88393-6FBC-4E4E-B3B7-D298AEABD950}" type="presParOf" srcId="{0DA071F5-35FC-4B29-AB96-C04C729ABECD}" destId="{A446583B-417A-4866-BBCE-FC34ACAB7DD2}" srcOrd="5" destOrd="0" presId="urn:microsoft.com/office/officeart/2008/layout/LinedList"/>
    <dgm:cxn modelId="{21D873E4-A6FB-49CF-91A6-23F67776DE45}" type="presParOf" srcId="{A446583B-417A-4866-BBCE-FC34ACAB7DD2}" destId="{DA75DCA4-1550-4C75-BAD0-12928B53593D}" srcOrd="0" destOrd="0" presId="urn:microsoft.com/office/officeart/2008/layout/LinedList"/>
    <dgm:cxn modelId="{A58BCBCC-D5F3-4E18-8A18-782BDEEEEE82}" type="presParOf" srcId="{A446583B-417A-4866-BBCE-FC34ACAB7DD2}" destId="{183351F2-9C1F-427E-A9C5-67F40390DEEF}" srcOrd="1" destOrd="0" presId="urn:microsoft.com/office/officeart/2008/layout/LinedList"/>
    <dgm:cxn modelId="{D9B8D278-3F9A-47C2-8490-B79D3E565338}" type="presParOf" srcId="{0DA071F5-35FC-4B29-AB96-C04C729ABECD}" destId="{7BA7CEB7-38DF-4E1F-A578-EF9164F0DBBF}" srcOrd="6" destOrd="0" presId="urn:microsoft.com/office/officeart/2008/layout/LinedList"/>
    <dgm:cxn modelId="{98BBE7D8-6ED6-44CA-BD6A-77F8F4DA662B}" type="presParOf" srcId="{0DA071F5-35FC-4B29-AB96-C04C729ABECD}" destId="{E1E9B93A-727F-4EBA-86C4-310C0F4B1589}" srcOrd="7" destOrd="0" presId="urn:microsoft.com/office/officeart/2008/layout/LinedList"/>
    <dgm:cxn modelId="{723E4B7C-8A10-4948-BF4B-1312F84D6763}" type="presParOf" srcId="{E1E9B93A-727F-4EBA-86C4-310C0F4B1589}" destId="{63D83240-EEBC-450D-A16C-BB3D6B06F3E9}" srcOrd="0" destOrd="0" presId="urn:microsoft.com/office/officeart/2008/layout/LinedList"/>
    <dgm:cxn modelId="{3683B2FF-A1AF-473F-9EF7-8D7C087C359C}" type="presParOf" srcId="{E1E9B93A-727F-4EBA-86C4-310C0F4B1589}" destId="{A6C50CCE-C74E-4593-8526-DA3C901F669E}" srcOrd="1" destOrd="0" presId="urn:microsoft.com/office/officeart/2008/layout/LinedList"/>
    <dgm:cxn modelId="{86D555C4-5CB9-47BA-860C-57B852F8D810}" type="presParOf" srcId="{0DA071F5-35FC-4B29-AB96-C04C729ABECD}" destId="{DF3F94C7-13B0-477B-A8D1-800D136542C4}" srcOrd="8" destOrd="0" presId="urn:microsoft.com/office/officeart/2008/layout/LinedList"/>
    <dgm:cxn modelId="{17314A64-8670-4E80-AD3B-E604B4F58D4B}" type="presParOf" srcId="{0DA071F5-35FC-4B29-AB96-C04C729ABECD}" destId="{01D6FD75-89CB-48E8-B4A8-DFDC77F2DDA1}" srcOrd="9" destOrd="0" presId="urn:microsoft.com/office/officeart/2008/layout/LinedList"/>
    <dgm:cxn modelId="{FE845384-9212-4547-B188-6E8EBC8B2A78}" type="presParOf" srcId="{01D6FD75-89CB-48E8-B4A8-DFDC77F2DDA1}" destId="{58B451B6-79E9-4DF8-ACC9-19DB930CA562}" srcOrd="0" destOrd="0" presId="urn:microsoft.com/office/officeart/2008/layout/LinedList"/>
    <dgm:cxn modelId="{912E1F92-E4EB-4049-8861-BA8FB7C8AA80}" type="presParOf" srcId="{01D6FD75-89CB-48E8-B4A8-DFDC77F2DDA1}" destId="{BED63F81-9AE5-4C48-B74A-DE937166EC2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03374E9-986C-4D4F-B364-9A6BF31B3239}" type="doc">
      <dgm:prSet loTypeId="urn:microsoft.com/office/officeart/2008/layout/LinedList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6DA6EE9-2996-4153-B5A6-5FD1C2E42F1B}">
      <dgm:prSet/>
      <dgm:spPr/>
      <dgm:t>
        <a:bodyPr/>
        <a:lstStyle/>
        <a:p>
          <a:r>
            <a:rPr lang="en-US" dirty="0"/>
            <a:t>- Login/signup</a:t>
          </a:r>
        </a:p>
      </dgm:t>
    </dgm:pt>
    <dgm:pt modelId="{0158E10F-89CC-4DDB-B439-E99A9A1195ED}" type="parTrans" cxnId="{EE4D8A7C-ACE7-4F76-B4DD-866A6298077B}">
      <dgm:prSet/>
      <dgm:spPr/>
      <dgm:t>
        <a:bodyPr/>
        <a:lstStyle/>
        <a:p>
          <a:endParaRPr lang="en-US"/>
        </a:p>
      </dgm:t>
    </dgm:pt>
    <dgm:pt modelId="{01021878-1886-4A70-B4C5-C4FA3CF2EC9B}" type="sibTrans" cxnId="{EE4D8A7C-ACE7-4F76-B4DD-866A6298077B}">
      <dgm:prSet/>
      <dgm:spPr/>
      <dgm:t>
        <a:bodyPr/>
        <a:lstStyle/>
        <a:p>
          <a:endParaRPr lang="en-US"/>
        </a:p>
      </dgm:t>
    </dgm:pt>
    <dgm:pt modelId="{9DB54300-EBAE-4B56-9B19-5382D55EA411}">
      <dgm:prSet/>
      <dgm:spPr/>
      <dgm:t>
        <a:bodyPr/>
        <a:lstStyle/>
        <a:p>
          <a:r>
            <a:rPr lang="en-US"/>
            <a:t>- Log out</a:t>
          </a:r>
        </a:p>
      </dgm:t>
    </dgm:pt>
    <dgm:pt modelId="{D78F1497-8854-474C-A2AE-13A07BBF0DC0}" type="parTrans" cxnId="{3035DAF6-DD22-460B-AFC5-9CA3C144009F}">
      <dgm:prSet/>
      <dgm:spPr/>
      <dgm:t>
        <a:bodyPr/>
        <a:lstStyle/>
        <a:p>
          <a:endParaRPr lang="en-US"/>
        </a:p>
      </dgm:t>
    </dgm:pt>
    <dgm:pt modelId="{FA5C6021-1C1F-4767-8728-7AFA21E46CDD}" type="sibTrans" cxnId="{3035DAF6-DD22-460B-AFC5-9CA3C144009F}">
      <dgm:prSet/>
      <dgm:spPr/>
      <dgm:t>
        <a:bodyPr/>
        <a:lstStyle/>
        <a:p>
          <a:endParaRPr lang="en-US"/>
        </a:p>
      </dgm:t>
    </dgm:pt>
    <dgm:pt modelId="{87151431-4927-4EDE-B623-E3BEA931210F}">
      <dgm:prSet/>
      <dgm:spPr/>
      <dgm:t>
        <a:bodyPr/>
        <a:lstStyle/>
        <a:p>
          <a:r>
            <a:rPr lang="en-US" dirty="0"/>
            <a:t>- Control music</a:t>
          </a:r>
        </a:p>
      </dgm:t>
    </dgm:pt>
    <dgm:pt modelId="{7276358E-0C5F-4CB5-8E11-28F4E046D601}" type="parTrans" cxnId="{6D162BED-A85A-455C-8FF0-6D4A995F266C}">
      <dgm:prSet/>
      <dgm:spPr/>
      <dgm:t>
        <a:bodyPr/>
        <a:lstStyle/>
        <a:p>
          <a:endParaRPr lang="en-US"/>
        </a:p>
      </dgm:t>
    </dgm:pt>
    <dgm:pt modelId="{8B5B12B4-D0D6-4478-9D82-3F393C144878}" type="sibTrans" cxnId="{6D162BED-A85A-455C-8FF0-6D4A995F266C}">
      <dgm:prSet/>
      <dgm:spPr/>
      <dgm:t>
        <a:bodyPr/>
        <a:lstStyle/>
        <a:p>
          <a:endParaRPr lang="en-US"/>
        </a:p>
      </dgm:t>
    </dgm:pt>
    <dgm:pt modelId="{100F71F2-305D-43FB-98E5-D0A3D6C597A4}">
      <dgm:prSet/>
      <dgm:spPr/>
      <dgm:t>
        <a:bodyPr/>
        <a:lstStyle/>
        <a:p>
          <a:r>
            <a:rPr lang="en-US" dirty="0"/>
            <a:t>- view song info</a:t>
          </a:r>
        </a:p>
      </dgm:t>
    </dgm:pt>
    <dgm:pt modelId="{AD1CAAC0-2E10-4092-893D-06940E4433CD}" type="parTrans" cxnId="{CDF1568F-2328-42E5-B06B-717AC81F1E26}">
      <dgm:prSet/>
      <dgm:spPr/>
      <dgm:t>
        <a:bodyPr/>
        <a:lstStyle/>
        <a:p>
          <a:endParaRPr lang="en-US"/>
        </a:p>
      </dgm:t>
    </dgm:pt>
    <dgm:pt modelId="{1D2BE780-9C79-4B04-9565-BB6410B7F90F}" type="sibTrans" cxnId="{CDF1568F-2328-42E5-B06B-717AC81F1E26}">
      <dgm:prSet/>
      <dgm:spPr/>
      <dgm:t>
        <a:bodyPr/>
        <a:lstStyle/>
        <a:p>
          <a:endParaRPr lang="en-US"/>
        </a:p>
      </dgm:t>
    </dgm:pt>
    <dgm:pt modelId="{34EDD8AE-D0BA-483C-87AB-5D262151E099}">
      <dgm:prSet/>
      <dgm:spPr/>
      <dgm:t>
        <a:bodyPr/>
        <a:lstStyle/>
        <a:p>
          <a:r>
            <a:rPr lang="en-US" dirty="0"/>
            <a:t>- search song</a:t>
          </a:r>
        </a:p>
      </dgm:t>
    </dgm:pt>
    <dgm:pt modelId="{58FA5865-69A7-44D0-88C6-B42442F9DFFB}" type="parTrans" cxnId="{9B5EF02F-D049-4780-8D24-90AB9E07E477}">
      <dgm:prSet/>
      <dgm:spPr/>
      <dgm:t>
        <a:bodyPr/>
        <a:lstStyle/>
        <a:p>
          <a:endParaRPr lang="en-US"/>
        </a:p>
      </dgm:t>
    </dgm:pt>
    <dgm:pt modelId="{F9E341D4-CFD1-4ACA-A6D9-D1FCE3B30CC0}" type="sibTrans" cxnId="{9B5EF02F-D049-4780-8D24-90AB9E07E477}">
      <dgm:prSet/>
      <dgm:spPr/>
      <dgm:t>
        <a:bodyPr/>
        <a:lstStyle/>
        <a:p>
          <a:endParaRPr lang="en-US"/>
        </a:p>
      </dgm:t>
    </dgm:pt>
    <dgm:pt modelId="{F6C38AF7-E43C-4F45-893C-FF2A735BF39F}">
      <dgm:prSet/>
      <dgm:spPr/>
      <dgm:t>
        <a:bodyPr/>
        <a:lstStyle/>
        <a:p>
          <a:r>
            <a:rPr lang="en-US" dirty="0"/>
            <a:t>- view lyrics</a:t>
          </a:r>
        </a:p>
      </dgm:t>
    </dgm:pt>
    <dgm:pt modelId="{9B2479A7-FAEF-4CB2-8341-D65D41817F80}" type="parTrans" cxnId="{A4319C99-C11E-4390-85CB-E683204D63B1}">
      <dgm:prSet/>
      <dgm:spPr/>
      <dgm:t>
        <a:bodyPr/>
        <a:lstStyle/>
        <a:p>
          <a:pPr rtl="1"/>
          <a:endParaRPr lang="ar-EG"/>
        </a:p>
      </dgm:t>
    </dgm:pt>
    <dgm:pt modelId="{A3A2A1E3-49B0-4DA2-BA46-C24B36BE6756}" type="sibTrans" cxnId="{A4319C99-C11E-4390-85CB-E683204D63B1}">
      <dgm:prSet/>
      <dgm:spPr/>
      <dgm:t>
        <a:bodyPr/>
        <a:lstStyle/>
        <a:p>
          <a:pPr rtl="1"/>
          <a:endParaRPr lang="ar-EG"/>
        </a:p>
      </dgm:t>
    </dgm:pt>
    <dgm:pt modelId="{7B078A02-F7D1-4CED-A2C4-F57DE564B6B6}">
      <dgm:prSet/>
      <dgm:spPr/>
      <dgm:t>
        <a:bodyPr/>
        <a:lstStyle/>
        <a:p>
          <a:r>
            <a:rPr lang="en-US" dirty="0"/>
            <a:t>- Listen to the song</a:t>
          </a:r>
        </a:p>
      </dgm:t>
    </dgm:pt>
    <dgm:pt modelId="{5E3C9D18-218E-42BB-B8D8-895DA3700575}" type="parTrans" cxnId="{BCC23BAC-7FFE-4F96-BA29-CD3AD45FCE5B}">
      <dgm:prSet/>
      <dgm:spPr/>
      <dgm:t>
        <a:bodyPr/>
        <a:lstStyle/>
        <a:p>
          <a:pPr rtl="1"/>
          <a:endParaRPr lang="ar-EG"/>
        </a:p>
      </dgm:t>
    </dgm:pt>
    <dgm:pt modelId="{F22F3481-282B-4157-81CC-776865952638}" type="sibTrans" cxnId="{BCC23BAC-7FFE-4F96-BA29-CD3AD45FCE5B}">
      <dgm:prSet/>
      <dgm:spPr/>
      <dgm:t>
        <a:bodyPr/>
        <a:lstStyle/>
        <a:p>
          <a:pPr rtl="1"/>
          <a:endParaRPr lang="ar-EG"/>
        </a:p>
      </dgm:t>
    </dgm:pt>
    <dgm:pt modelId="{0DA071F5-35FC-4B29-AB96-C04C729ABECD}" type="pres">
      <dgm:prSet presAssocID="{203374E9-986C-4D4F-B364-9A6BF31B3239}" presName="vert0" presStyleCnt="0">
        <dgm:presLayoutVars>
          <dgm:dir/>
          <dgm:animOne val="branch"/>
          <dgm:animLvl val="lvl"/>
        </dgm:presLayoutVars>
      </dgm:prSet>
      <dgm:spPr/>
    </dgm:pt>
    <dgm:pt modelId="{E56ED84A-11F5-451C-BBF1-BA8A972D6E70}" type="pres">
      <dgm:prSet presAssocID="{66DA6EE9-2996-4153-B5A6-5FD1C2E42F1B}" presName="thickLine" presStyleLbl="alignNode1" presStyleIdx="0" presStyleCnt="7"/>
      <dgm:spPr/>
    </dgm:pt>
    <dgm:pt modelId="{51B53D14-66C8-461D-B29D-68DA5B3EE410}" type="pres">
      <dgm:prSet presAssocID="{66DA6EE9-2996-4153-B5A6-5FD1C2E42F1B}" presName="horz1" presStyleCnt="0"/>
      <dgm:spPr/>
    </dgm:pt>
    <dgm:pt modelId="{5AF8098F-671B-49CE-8761-2DBA166EC5DE}" type="pres">
      <dgm:prSet presAssocID="{66DA6EE9-2996-4153-B5A6-5FD1C2E42F1B}" presName="tx1" presStyleLbl="revTx" presStyleIdx="0" presStyleCnt="7"/>
      <dgm:spPr/>
    </dgm:pt>
    <dgm:pt modelId="{A456E342-69FC-49EA-A379-EFCBFCE4A284}" type="pres">
      <dgm:prSet presAssocID="{66DA6EE9-2996-4153-B5A6-5FD1C2E42F1B}" presName="vert1" presStyleCnt="0"/>
      <dgm:spPr/>
    </dgm:pt>
    <dgm:pt modelId="{BC5B92C0-DB68-41B8-9E67-4ABFA77B154B}" type="pres">
      <dgm:prSet presAssocID="{9DB54300-EBAE-4B56-9B19-5382D55EA411}" presName="thickLine" presStyleLbl="alignNode1" presStyleIdx="1" presStyleCnt="7"/>
      <dgm:spPr/>
    </dgm:pt>
    <dgm:pt modelId="{EE81CFDD-B1C0-421B-990E-8B9AFCC024D3}" type="pres">
      <dgm:prSet presAssocID="{9DB54300-EBAE-4B56-9B19-5382D55EA411}" presName="horz1" presStyleCnt="0"/>
      <dgm:spPr/>
    </dgm:pt>
    <dgm:pt modelId="{3A74DFC8-8600-4EE9-A26F-DE49DD7363AF}" type="pres">
      <dgm:prSet presAssocID="{9DB54300-EBAE-4B56-9B19-5382D55EA411}" presName="tx1" presStyleLbl="revTx" presStyleIdx="1" presStyleCnt="7"/>
      <dgm:spPr/>
    </dgm:pt>
    <dgm:pt modelId="{0BA92339-2070-4979-BE95-0D6A3ED82C32}" type="pres">
      <dgm:prSet presAssocID="{9DB54300-EBAE-4B56-9B19-5382D55EA411}" presName="vert1" presStyleCnt="0"/>
      <dgm:spPr/>
    </dgm:pt>
    <dgm:pt modelId="{3A6BFBB9-45A1-4BBD-9451-18341C53DA45}" type="pres">
      <dgm:prSet presAssocID="{87151431-4927-4EDE-B623-E3BEA931210F}" presName="thickLine" presStyleLbl="alignNode1" presStyleIdx="2" presStyleCnt="7"/>
      <dgm:spPr/>
    </dgm:pt>
    <dgm:pt modelId="{A446583B-417A-4866-BBCE-FC34ACAB7DD2}" type="pres">
      <dgm:prSet presAssocID="{87151431-4927-4EDE-B623-E3BEA931210F}" presName="horz1" presStyleCnt="0"/>
      <dgm:spPr/>
    </dgm:pt>
    <dgm:pt modelId="{DA75DCA4-1550-4C75-BAD0-12928B53593D}" type="pres">
      <dgm:prSet presAssocID="{87151431-4927-4EDE-B623-E3BEA931210F}" presName="tx1" presStyleLbl="revTx" presStyleIdx="2" presStyleCnt="7"/>
      <dgm:spPr/>
    </dgm:pt>
    <dgm:pt modelId="{183351F2-9C1F-427E-A9C5-67F40390DEEF}" type="pres">
      <dgm:prSet presAssocID="{87151431-4927-4EDE-B623-E3BEA931210F}" presName="vert1" presStyleCnt="0"/>
      <dgm:spPr/>
    </dgm:pt>
    <dgm:pt modelId="{7BA7CEB7-38DF-4E1F-A578-EF9164F0DBBF}" type="pres">
      <dgm:prSet presAssocID="{100F71F2-305D-43FB-98E5-D0A3D6C597A4}" presName="thickLine" presStyleLbl="alignNode1" presStyleIdx="3" presStyleCnt="7"/>
      <dgm:spPr/>
    </dgm:pt>
    <dgm:pt modelId="{E1E9B93A-727F-4EBA-86C4-310C0F4B1589}" type="pres">
      <dgm:prSet presAssocID="{100F71F2-305D-43FB-98E5-D0A3D6C597A4}" presName="horz1" presStyleCnt="0"/>
      <dgm:spPr/>
    </dgm:pt>
    <dgm:pt modelId="{63D83240-EEBC-450D-A16C-BB3D6B06F3E9}" type="pres">
      <dgm:prSet presAssocID="{100F71F2-305D-43FB-98E5-D0A3D6C597A4}" presName="tx1" presStyleLbl="revTx" presStyleIdx="3" presStyleCnt="7"/>
      <dgm:spPr/>
    </dgm:pt>
    <dgm:pt modelId="{A6C50CCE-C74E-4593-8526-DA3C901F669E}" type="pres">
      <dgm:prSet presAssocID="{100F71F2-305D-43FB-98E5-D0A3D6C597A4}" presName="vert1" presStyleCnt="0"/>
      <dgm:spPr/>
    </dgm:pt>
    <dgm:pt modelId="{DF3F94C7-13B0-477B-A8D1-800D136542C4}" type="pres">
      <dgm:prSet presAssocID="{34EDD8AE-D0BA-483C-87AB-5D262151E099}" presName="thickLine" presStyleLbl="alignNode1" presStyleIdx="4" presStyleCnt="7"/>
      <dgm:spPr/>
    </dgm:pt>
    <dgm:pt modelId="{01D6FD75-89CB-48E8-B4A8-DFDC77F2DDA1}" type="pres">
      <dgm:prSet presAssocID="{34EDD8AE-D0BA-483C-87AB-5D262151E099}" presName="horz1" presStyleCnt="0"/>
      <dgm:spPr/>
    </dgm:pt>
    <dgm:pt modelId="{58B451B6-79E9-4DF8-ACC9-19DB930CA562}" type="pres">
      <dgm:prSet presAssocID="{34EDD8AE-D0BA-483C-87AB-5D262151E099}" presName="tx1" presStyleLbl="revTx" presStyleIdx="4" presStyleCnt="7"/>
      <dgm:spPr/>
    </dgm:pt>
    <dgm:pt modelId="{BED63F81-9AE5-4C48-B74A-DE937166EC2A}" type="pres">
      <dgm:prSet presAssocID="{34EDD8AE-D0BA-483C-87AB-5D262151E099}" presName="vert1" presStyleCnt="0"/>
      <dgm:spPr/>
    </dgm:pt>
    <dgm:pt modelId="{9AC6F4B5-C652-409E-A1EB-C2FF02E6672B}" type="pres">
      <dgm:prSet presAssocID="{7B078A02-F7D1-4CED-A2C4-F57DE564B6B6}" presName="thickLine" presStyleLbl="alignNode1" presStyleIdx="5" presStyleCnt="7"/>
      <dgm:spPr/>
    </dgm:pt>
    <dgm:pt modelId="{9BCD8E88-D456-4581-9973-6725D9B1E3A6}" type="pres">
      <dgm:prSet presAssocID="{7B078A02-F7D1-4CED-A2C4-F57DE564B6B6}" presName="horz1" presStyleCnt="0"/>
      <dgm:spPr/>
    </dgm:pt>
    <dgm:pt modelId="{F2F8FBDF-6321-44A1-962F-9CDAB31721C8}" type="pres">
      <dgm:prSet presAssocID="{7B078A02-F7D1-4CED-A2C4-F57DE564B6B6}" presName="tx1" presStyleLbl="revTx" presStyleIdx="5" presStyleCnt="7"/>
      <dgm:spPr/>
    </dgm:pt>
    <dgm:pt modelId="{403A4385-BA5F-4633-8BD9-D20AC100EC71}" type="pres">
      <dgm:prSet presAssocID="{7B078A02-F7D1-4CED-A2C4-F57DE564B6B6}" presName="vert1" presStyleCnt="0"/>
      <dgm:spPr/>
    </dgm:pt>
    <dgm:pt modelId="{98FC4D1A-2BA0-42C5-9D89-99BFCC9BAABA}" type="pres">
      <dgm:prSet presAssocID="{F6C38AF7-E43C-4F45-893C-FF2A735BF39F}" presName="thickLine" presStyleLbl="alignNode1" presStyleIdx="6" presStyleCnt="7"/>
      <dgm:spPr/>
    </dgm:pt>
    <dgm:pt modelId="{38B0F399-6C77-4C11-B309-FBD5775DA2F9}" type="pres">
      <dgm:prSet presAssocID="{F6C38AF7-E43C-4F45-893C-FF2A735BF39F}" presName="horz1" presStyleCnt="0"/>
      <dgm:spPr/>
    </dgm:pt>
    <dgm:pt modelId="{E663E156-B0BD-4398-8F1C-167E4AEF9986}" type="pres">
      <dgm:prSet presAssocID="{F6C38AF7-E43C-4F45-893C-FF2A735BF39F}" presName="tx1" presStyleLbl="revTx" presStyleIdx="6" presStyleCnt="7"/>
      <dgm:spPr/>
    </dgm:pt>
    <dgm:pt modelId="{5CB87B4B-F2E6-459B-848C-F821EC155AE7}" type="pres">
      <dgm:prSet presAssocID="{F6C38AF7-E43C-4F45-893C-FF2A735BF39F}" presName="vert1" presStyleCnt="0"/>
      <dgm:spPr/>
    </dgm:pt>
  </dgm:ptLst>
  <dgm:cxnLst>
    <dgm:cxn modelId="{4839F404-C69F-4051-9AD5-041B96EADED9}" type="presOf" srcId="{9DB54300-EBAE-4B56-9B19-5382D55EA411}" destId="{3A74DFC8-8600-4EE9-A26F-DE49DD7363AF}" srcOrd="0" destOrd="0" presId="urn:microsoft.com/office/officeart/2008/layout/LinedList"/>
    <dgm:cxn modelId="{8ADB7320-5574-4365-9C0E-DF49475E1295}" type="presOf" srcId="{F6C38AF7-E43C-4F45-893C-FF2A735BF39F}" destId="{E663E156-B0BD-4398-8F1C-167E4AEF9986}" srcOrd="0" destOrd="0" presId="urn:microsoft.com/office/officeart/2008/layout/LinedList"/>
    <dgm:cxn modelId="{9B5EF02F-D049-4780-8D24-90AB9E07E477}" srcId="{203374E9-986C-4D4F-B364-9A6BF31B3239}" destId="{34EDD8AE-D0BA-483C-87AB-5D262151E099}" srcOrd="4" destOrd="0" parTransId="{58FA5865-69A7-44D0-88C6-B42442F9DFFB}" sibTransId="{F9E341D4-CFD1-4ACA-A6D9-D1FCE3B30CC0}"/>
    <dgm:cxn modelId="{5A411332-72E5-4B4B-8A7A-072CBEA42E21}" type="presOf" srcId="{87151431-4927-4EDE-B623-E3BEA931210F}" destId="{DA75DCA4-1550-4C75-BAD0-12928B53593D}" srcOrd="0" destOrd="0" presId="urn:microsoft.com/office/officeart/2008/layout/LinedList"/>
    <dgm:cxn modelId="{C1778F56-6E05-4EB2-92CB-5DF15A7CE607}" type="presOf" srcId="{203374E9-986C-4D4F-B364-9A6BF31B3239}" destId="{0DA071F5-35FC-4B29-AB96-C04C729ABECD}" srcOrd="0" destOrd="0" presId="urn:microsoft.com/office/officeart/2008/layout/LinedList"/>
    <dgm:cxn modelId="{EE4D8A7C-ACE7-4F76-B4DD-866A6298077B}" srcId="{203374E9-986C-4D4F-B364-9A6BF31B3239}" destId="{66DA6EE9-2996-4153-B5A6-5FD1C2E42F1B}" srcOrd="0" destOrd="0" parTransId="{0158E10F-89CC-4DDB-B439-E99A9A1195ED}" sibTransId="{01021878-1886-4A70-B4C5-C4FA3CF2EC9B}"/>
    <dgm:cxn modelId="{DE878E7F-E50A-47EA-A604-B831F4F953F9}" type="presOf" srcId="{34EDD8AE-D0BA-483C-87AB-5D262151E099}" destId="{58B451B6-79E9-4DF8-ACC9-19DB930CA562}" srcOrd="0" destOrd="0" presId="urn:microsoft.com/office/officeart/2008/layout/LinedList"/>
    <dgm:cxn modelId="{CDF1568F-2328-42E5-B06B-717AC81F1E26}" srcId="{203374E9-986C-4D4F-B364-9A6BF31B3239}" destId="{100F71F2-305D-43FB-98E5-D0A3D6C597A4}" srcOrd="3" destOrd="0" parTransId="{AD1CAAC0-2E10-4092-893D-06940E4433CD}" sibTransId="{1D2BE780-9C79-4B04-9565-BB6410B7F90F}"/>
    <dgm:cxn modelId="{4D419894-E393-43FD-8FB2-E584E5FF65FA}" type="presOf" srcId="{66DA6EE9-2996-4153-B5A6-5FD1C2E42F1B}" destId="{5AF8098F-671B-49CE-8761-2DBA166EC5DE}" srcOrd="0" destOrd="0" presId="urn:microsoft.com/office/officeart/2008/layout/LinedList"/>
    <dgm:cxn modelId="{A4319C99-C11E-4390-85CB-E683204D63B1}" srcId="{203374E9-986C-4D4F-B364-9A6BF31B3239}" destId="{F6C38AF7-E43C-4F45-893C-FF2A735BF39F}" srcOrd="6" destOrd="0" parTransId="{9B2479A7-FAEF-4CB2-8341-D65D41817F80}" sibTransId="{A3A2A1E3-49B0-4DA2-BA46-C24B36BE6756}"/>
    <dgm:cxn modelId="{BCC23BAC-7FFE-4F96-BA29-CD3AD45FCE5B}" srcId="{203374E9-986C-4D4F-B364-9A6BF31B3239}" destId="{7B078A02-F7D1-4CED-A2C4-F57DE564B6B6}" srcOrd="5" destOrd="0" parTransId="{5E3C9D18-218E-42BB-B8D8-895DA3700575}" sibTransId="{F22F3481-282B-4157-81CC-776865952638}"/>
    <dgm:cxn modelId="{2642E3BB-4A4C-4660-B90C-46537592903D}" type="presOf" srcId="{7B078A02-F7D1-4CED-A2C4-F57DE564B6B6}" destId="{F2F8FBDF-6321-44A1-962F-9CDAB31721C8}" srcOrd="0" destOrd="0" presId="urn:microsoft.com/office/officeart/2008/layout/LinedList"/>
    <dgm:cxn modelId="{CDB103DE-F22E-4382-9651-56E981FECFF6}" type="presOf" srcId="{100F71F2-305D-43FB-98E5-D0A3D6C597A4}" destId="{63D83240-EEBC-450D-A16C-BB3D6B06F3E9}" srcOrd="0" destOrd="0" presId="urn:microsoft.com/office/officeart/2008/layout/LinedList"/>
    <dgm:cxn modelId="{6D162BED-A85A-455C-8FF0-6D4A995F266C}" srcId="{203374E9-986C-4D4F-B364-9A6BF31B3239}" destId="{87151431-4927-4EDE-B623-E3BEA931210F}" srcOrd="2" destOrd="0" parTransId="{7276358E-0C5F-4CB5-8E11-28F4E046D601}" sibTransId="{8B5B12B4-D0D6-4478-9D82-3F393C144878}"/>
    <dgm:cxn modelId="{3035DAF6-DD22-460B-AFC5-9CA3C144009F}" srcId="{203374E9-986C-4D4F-B364-9A6BF31B3239}" destId="{9DB54300-EBAE-4B56-9B19-5382D55EA411}" srcOrd="1" destOrd="0" parTransId="{D78F1497-8854-474C-A2AE-13A07BBF0DC0}" sibTransId="{FA5C6021-1C1F-4767-8728-7AFA21E46CDD}"/>
    <dgm:cxn modelId="{0BE42896-4262-431F-BE15-CA81C3764C7D}" type="presParOf" srcId="{0DA071F5-35FC-4B29-AB96-C04C729ABECD}" destId="{E56ED84A-11F5-451C-BBF1-BA8A972D6E70}" srcOrd="0" destOrd="0" presId="urn:microsoft.com/office/officeart/2008/layout/LinedList"/>
    <dgm:cxn modelId="{FEBC3218-727C-498F-B329-DBD8BCDD60D2}" type="presParOf" srcId="{0DA071F5-35FC-4B29-AB96-C04C729ABECD}" destId="{51B53D14-66C8-461D-B29D-68DA5B3EE410}" srcOrd="1" destOrd="0" presId="urn:microsoft.com/office/officeart/2008/layout/LinedList"/>
    <dgm:cxn modelId="{BC766E11-5DC7-4FBE-8562-E1450F7AD5D8}" type="presParOf" srcId="{51B53D14-66C8-461D-B29D-68DA5B3EE410}" destId="{5AF8098F-671B-49CE-8761-2DBA166EC5DE}" srcOrd="0" destOrd="0" presId="urn:microsoft.com/office/officeart/2008/layout/LinedList"/>
    <dgm:cxn modelId="{B3003952-8CAC-4E9C-90F0-F3E9E53984B9}" type="presParOf" srcId="{51B53D14-66C8-461D-B29D-68DA5B3EE410}" destId="{A456E342-69FC-49EA-A379-EFCBFCE4A284}" srcOrd="1" destOrd="0" presId="urn:microsoft.com/office/officeart/2008/layout/LinedList"/>
    <dgm:cxn modelId="{70CB1149-BD73-4A8F-AB94-194F853AD875}" type="presParOf" srcId="{0DA071F5-35FC-4B29-AB96-C04C729ABECD}" destId="{BC5B92C0-DB68-41B8-9E67-4ABFA77B154B}" srcOrd="2" destOrd="0" presId="urn:microsoft.com/office/officeart/2008/layout/LinedList"/>
    <dgm:cxn modelId="{645B7D26-7685-40DD-8A6C-5973B4ED4972}" type="presParOf" srcId="{0DA071F5-35FC-4B29-AB96-C04C729ABECD}" destId="{EE81CFDD-B1C0-421B-990E-8B9AFCC024D3}" srcOrd="3" destOrd="0" presId="urn:microsoft.com/office/officeart/2008/layout/LinedList"/>
    <dgm:cxn modelId="{0E0A289B-0304-46A6-9D90-FB0C9CECF499}" type="presParOf" srcId="{EE81CFDD-B1C0-421B-990E-8B9AFCC024D3}" destId="{3A74DFC8-8600-4EE9-A26F-DE49DD7363AF}" srcOrd="0" destOrd="0" presId="urn:microsoft.com/office/officeart/2008/layout/LinedList"/>
    <dgm:cxn modelId="{EF0B467C-70CE-4FB3-8F3A-930AD83F3864}" type="presParOf" srcId="{EE81CFDD-B1C0-421B-990E-8B9AFCC024D3}" destId="{0BA92339-2070-4979-BE95-0D6A3ED82C32}" srcOrd="1" destOrd="0" presId="urn:microsoft.com/office/officeart/2008/layout/LinedList"/>
    <dgm:cxn modelId="{E33F90CE-D461-4CF4-98A3-44A715EA3732}" type="presParOf" srcId="{0DA071F5-35FC-4B29-AB96-C04C729ABECD}" destId="{3A6BFBB9-45A1-4BBD-9451-18341C53DA45}" srcOrd="4" destOrd="0" presId="urn:microsoft.com/office/officeart/2008/layout/LinedList"/>
    <dgm:cxn modelId="{E4B88393-6FBC-4E4E-B3B7-D298AEABD950}" type="presParOf" srcId="{0DA071F5-35FC-4B29-AB96-C04C729ABECD}" destId="{A446583B-417A-4866-BBCE-FC34ACAB7DD2}" srcOrd="5" destOrd="0" presId="urn:microsoft.com/office/officeart/2008/layout/LinedList"/>
    <dgm:cxn modelId="{21D873E4-A6FB-49CF-91A6-23F67776DE45}" type="presParOf" srcId="{A446583B-417A-4866-BBCE-FC34ACAB7DD2}" destId="{DA75DCA4-1550-4C75-BAD0-12928B53593D}" srcOrd="0" destOrd="0" presId="urn:microsoft.com/office/officeart/2008/layout/LinedList"/>
    <dgm:cxn modelId="{A58BCBCC-D5F3-4E18-8A18-782BDEEEEE82}" type="presParOf" srcId="{A446583B-417A-4866-BBCE-FC34ACAB7DD2}" destId="{183351F2-9C1F-427E-A9C5-67F40390DEEF}" srcOrd="1" destOrd="0" presId="urn:microsoft.com/office/officeart/2008/layout/LinedList"/>
    <dgm:cxn modelId="{D9B8D278-3F9A-47C2-8490-B79D3E565338}" type="presParOf" srcId="{0DA071F5-35FC-4B29-AB96-C04C729ABECD}" destId="{7BA7CEB7-38DF-4E1F-A578-EF9164F0DBBF}" srcOrd="6" destOrd="0" presId="urn:microsoft.com/office/officeart/2008/layout/LinedList"/>
    <dgm:cxn modelId="{98BBE7D8-6ED6-44CA-BD6A-77F8F4DA662B}" type="presParOf" srcId="{0DA071F5-35FC-4B29-AB96-C04C729ABECD}" destId="{E1E9B93A-727F-4EBA-86C4-310C0F4B1589}" srcOrd="7" destOrd="0" presId="urn:microsoft.com/office/officeart/2008/layout/LinedList"/>
    <dgm:cxn modelId="{723E4B7C-8A10-4948-BF4B-1312F84D6763}" type="presParOf" srcId="{E1E9B93A-727F-4EBA-86C4-310C0F4B1589}" destId="{63D83240-EEBC-450D-A16C-BB3D6B06F3E9}" srcOrd="0" destOrd="0" presId="urn:microsoft.com/office/officeart/2008/layout/LinedList"/>
    <dgm:cxn modelId="{3683B2FF-A1AF-473F-9EF7-8D7C087C359C}" type="presParOf" srcId="{E1E9B93A-727F-4EBA-86C4-310C0F4B1589}" destId="{A6C50CCE-C74E-4593-8526-DA3C901F669E}" srcOrd="1" destOrd="0" presId="urn:microsoft.com/office/officeart/2008/layout/LinedList"/>
    <dgm:cxn modelId="{86D555C4-5CB9-47BA-860C-57B852F8D810}" type="presParOf" srcId="{0DA071F5-35FC-4B29-AB96-C04C729ABECD}" destId="{DF3F94C7-13B0-477B-A8D1-800D136542C4}" srcOrd="8" destOrd="0" presId="urn:microsoft.com/office/officeart/2008/layout/LinedList"/>
    <dgm:cxn modelId="{17314A64-8670-4E80-AD3B-E604B4F58D4B}" type="presParOf" srcId="{0DA071F5-35FC-4B29-AB96-C04C729ABECD}" destId="{01D6FD75-89CB-48E8-B4A8-DFDC77F2DDA1}" srcOrd="9" destOrd="0" presId="urn:microsoft.com/office/officeart/2008/layout/LinedList"/>
    <dgm:cxn modelId="{FE845384-9212-4547-B188-6E8EBC8B2A78}" type="presParOf" srcId="{01D6FD75-89CB-48E8-B4A8-DFDC77F2DDA1}" destId="{58B451B6-79E9-4DF8-ACC9-19DB930CA562}" srcOrd="0" destOrd="0" presId="urn:microsoft.com/office/officeart/2008/layout/LinedList"/>
    <dgm:cxn modelId="{912E1F92-E4EB-4049-8861-BA8FB7C8AA80}" type="presParOf" srcId="{01D6FD75-89CB-48E8-B4A8-DFDC77F2DDA1}" destId="{BED63F81-9AE5-4C48-B74A-DE937166EC2A}" srcOrd="1" destOrd="0" presId="urn:microsoft.com/office/officeart/2008/layout/LinedList"/>
    <dgm:cxn modelId="{D7C14B35-35B4-401C-8A2F-A8F164283FFF}" type="presParOf" srcId="{0DA071F5-35FC-4B29-AB96-C04C729ABECD}" destId="{9AC6F4B5-C652-409E-A1EB-C2FF02E6672B}" srcOrd="10" destOrd="0" presId="urn:microsoft.com/office/officeart/2008/layout/LinedList"/>
    <dgm:cxn modelId="{4DEED8B7-0047-4352-8ADB-57DA4BC09D88}" type="presParOf" srcId="{0DA071F5-35FC-4B29-AB96-C04C729ABECD}" destId="{9BCD8E88-D456-4581-9973-6725D9B1E3A6}" srcOrd="11" destOrd="0" presId="urn:microsoft.com/office/officeart/2008/layout/LinedList"/>
    <dgm:cxn modelId="{BE2769F6-40A0-4BDF-A086-7ED062FD090D}" type="presParOf" srcId="{9BCD8E88-D456-4581-9973-6725D9B1E3A6}" destId="{F2F8FBDF-6321-44A1-962F-9CDAB31721C8}" srcOrd="0" destOrd="0" presId="urn:microsoft.com/office/officeart/2008/layout/LinedList"/>
    <dgm:cxn modelId="{853F07AB-42A6-4E8E-99D2-49A96E09B129}" type="presParOf" srcId="{9BCD8E88-D456-4581-9973-6725D9B1E3A6}" destId="{403A4385-BA5F-4633-8BD9-D20AC100EC71}" srcOrd="1" destOrd="0" presId="urn:microsoft.com/office/officeart/2008/layout/LinedList"/>
    <dgm:cxn modelId="{18BA620E-788E-46C4-B85E-788D55EA1DD3}" type="presParOf" srcId="{0DA071F5-35FC-4B29-AB96-C04C729ABECD}" destId="{98FC4D1A-2BA0-42C5-9D89-99BFCC9BAABA}" srcOrd="12" destOrd="0" presId="urn:microsoft.com/office/officeart/2008/layout/LinedList"/>
    <dgm:cxn modelId="{123649A1-A140-4BC1-8406-FD8FBB4C6508}" type="presParOf" srcId="{0DA071F5-35FC-4B29-AB96-C04C729ABECD}" destId="{38B0F399-6C77-4C11-B309-FBD5775DA2F9}" srcOrd="13" destOrd="0" presId="urn:microsoft.com/office/officeart/2008/layout/LinedList"/>
    <dgm:cxn modelId="{8824280E-18F7-4E3C-A8E6-3DB0076DA136}" type="presParOf" srcId="{38B0F399-6C77-4C11-B309-FBD5775DA2F9}" destId="{E663E156-B0BD-4398-8F1C-167E4AEF9986}" srcOrd="0" destOrd="0" presId="urn:microsoft.com/office/officeart/2008/layout/LinedList"/>
    <dgm:cxn modelId="{93F888ED-59A4-477B-8E9A-7516D05CA5F5}" type="presParOf" srcId="{38B0F399-6C77-4C11-B309-FBD5775DA2F9}" destId="{5CB87B4B-F2E6-459B-848C-F821EC155AE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ED84A-11F5-451C-BBF1-BA8A972D6E70}">
      <dsp:nvSpPr>
        <dsp:cNvPr id="0" name=""/>
        <dsp:cNvSpPr/>
      </dsp:nvSpPr>
      <dsp:spPr>
        <a:xfrm>
          <a:off x="0" y="603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8098F-671B-49CE-8761-2DBA166EC5DE}">
      <dsp:nvSpPr>
        <dsp:cNvPr id="0" name=""/>
        <dsp:cNvSpPr/>
      </dsp:nvSpPr>
      <dsp:spPr>
        <a:xfrm>
          <a:off x="0" y="603"/>
          <a:ext cx="11520487" cy="98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 dirty="0"/>
            <a:t>- Login</a:t>
          </a:r>
        </a:p>
      </dsp:txBody>
      <dsp:txXfrm>
        <a:off x="0" y="603"/>
        <a:ext cx="11520487" cy="988453"/>
      </dsp:txXfrm>
    </dsp:sp>
    <dsp:sp modelId="{BC5B92C0-DB68-41B8-9E67-4ABFA77B154B}">
      <dsp:nvSpPr>
        <dsp:cNvPr id="0" name=""/>
        <dsp:cNvSpPr/>
      </dsp:nvSpPr>
      <dsp:spPr>
        <a:xfrm>
          <a:off x="0" y="989057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4DFC8-8600-4EE9-A26F-DE49DD7363AF}">
      <dsp:nvSpPr>
        <dsp:cNvPr id="0" name=""/>
        <dsp:cNvSpPr/>
      </dsp:nvSpPr>
      <dsp:spPr>
        <a:xfrm>
          <a:off x="0" y="989057"/>
          <a:ext cx="11520487" cy="98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- Log out</a:t>
          </a:r>
        </a:p>
      </dsp:txBody>
      <dsp:txXfrm>
        <a:off x="0" y="989057"/>
        <a:ext cx="11520487" cy="988453"/>
      </dsp:txXfrm>
    </dsp:sp>
    <dsp:sp modelId="{3A6BFBB9-45A1-4BBD-9451-18341C53DA45}">
      <dsp:nvSpPr>
        <dsp:cNvPr id="0" name=""/>
        <dsp:cNvSpPr/>
      </dsp:nvSpPr>
      <dsp:spPr>
        <a:xfrm>
          <a:off x="0" y="1977510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5DCA4-1550-4C75-BAD0-12928B53593D}">
      <dsp:nvSpPr>
        <dsp:cNvPr id="0" name=""/>
        <dsp:cNvSpPr/>
      </dsp:nvSpPr>
      <dsp:spPr>
        <a:xfrm>
          <a:off x="0" y="1977510"/>
          <a:ext cx="11520487" cy="98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- Insert song</a:t>
          </a:r>
        </a:p>
      </dsp:txBody>
      <dsp:txXfrm>
        <a:off x="0" y="1977510"/>
        <a:ext cx="11520487" cy="988453"/>
      </dsp:txXfrm>
    </dsp:sp>
    <dsp:sp modelId="{7BA7CEB7-38DF-4E1F-A578-EF9164F0DBBF}">
      <dsp:nvSpPr>
        <dsp:cNvPr id="0" name=""/>
        <dsp:cNvSpPr/>
      </dsp:nvSpPr>
      <dsp:spPr>
        <a:xfrm>
          <a:off x="0" y="2965964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83240-EEBC-450D-A16C-BB3D6B06F3E9}">
      <dsp:nvSpPr>
        <dsp:cNvPr id="0" name=""/>
        <dsp:cNvSpPr/>
      </dsp:nvSpPr>
      <dsp:spPr>
        <a:xfrm>
          <a:off x="0" y="2965964"/>
          <a:ext cx="11520487" cy="98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- Edit song info</a:t>
          </a:r>
        </a:p>
      </dsp:txBody>
      <dsp:txXfrm>
        <a:off x="0" y="2965964"/>
        <a:ext cx="11520487" cy="988453"/>
      </dsp:txXfrm>
    </dsp:sp>
    <dsp:sp modelId="{DF3F94C7-13B0-477B-A8D1-800D136542C4}">
      <dsp:nvSpPr>
        <dsp:cNvPr id="0" name=""/>
        <dsp:cNvSpPr/>
      </dsp:nvSpPr>
      <dsp:spPr>
        <a:xfrm>
          <a:off x="0" y="3954417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451B6-79E9-4DF8-ACC9-19DB930CA562}">
      <dsp:nvSpPr>
        <dsp:cNvPr id="0" name=""/>
        <dsp:cNvSpPr/>
      </dsp:nvSpPr>
      <dsp:spPr>
        <a:xfrm>
          <a:off x="0" y="3954417"/>
          <a:ext cx="11520487" cy="988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/>
            <a:t>- Delete song</a:t>
          </a:r>
        </a:p>
      </dsp:txBody>
      <dsp:txXfrm>
        <a:off x="0" y="3954417"/>
        <a:ext cx="11520487" cy="988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ED84A-11F5-451C-BBF1-BA8A972D6E70}">
      <dsp:nvSpPr>
        <dsp:cNvPr id="0" name=""/>
        <dsp:cNvSpPr/>
      </dsp:nvSpPr>
      <dsp:spPr>
        <a:xfrm>
          <a:off x="0" y="603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F8098F-671B-49CE-8761-2DBA166EC5DE}">
      <dsp:nvSpPr>
        <dsp:cNvPr id="0" name=""/>
        <dsp:cNvSpPr/>
      </dsp:nvSpPr>
      <dsp:spPr>
        <a:xfrm>
          <a:off x="0" y="603"/>
          <a:ext cx="11520487" cy="70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 Login/signup</a:t>
          </a:r>
        </a:p>
      </dsp:txBody>
      <dsp:txXfrm>
        <a:off x="0" y="603"/>
        <a:ext cx="11520487" cy="706038"/>
      </dsp:txXfrm>
    </dsp:sp>
    <dsp:sp modelId="{BC5B92C0-DB68-41B8-9E67-4ABFA77B154B}">
      <dsp:nvSpPr>
        <dsp:cNvPr id="0" name=""/>
        <dsp:cNvSpPr/>
      </dsp:nvSpPr>
      <dsp:spPr>
        <a:xfrm>
          <a:off x="0" y="706641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74DFC8-8600-4EE9-A26F-DE49DD7363AF}">
      <dsp:nvSpPr>
        <dsp:cNvPr id="0" name=""/>
        <dsp:cNvSpPr/>
      </dsp:nvSpPr>
      <dsp:spPr>
        <a:xfrm>
          <a:off x="0" y="706641"/>
          <a:ext cx="11520487" cy="70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- Log out</a:t>
          </a:r>
        </a:p>
      </dsp:txBody>
      <dsp:txXfrm>
        <a:off x="0" y="706641"/>
        <a:ext cx="11520487" cy="706038"/>
      </dsp:txXfrm>
    </dsp:sp>
    <dsp:sp modelId="{3A6BFBB9-45A1-4BBD-9451-18341C53DA45}">
      <dsp:nvSpPr>
        <dsp:cNvPr id="0" name=""/>
        <dsp:cNvSpPr/>
      </dsp:nvSpPr>
      <dsp:spPr>
        <a:xfrm>
          <a:off x="0" y="1412680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75DCA4-1550-4C75-BAD0-12928B53593D}">
      <dsp:nvSpPr>
        <dsp:cNvPr id="0" name=""/>
        <dsp:cNvSpPr/>
      </dsp:nvSpPr>
      <dsp:spPr>
        <a:xfrm>
          <a:off x="0" y="1412680"/>
          <a:ext cx="11520487" cy="70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 Control music</a:t>
          </a:r>
        </a:p>
      </dsp:txBody>
      <dsp:txXfrm>
        <a:off x="0" y="1412680"/>
        <a:ext cx="11520487" cy="706038"/>
      </dsp:txXfrm>
    </dsp:sp>
    <dsp:sp modelId="{7BA7CEB7-38DF-4E1F-A578-EF9164F0DBBF}">
      <dsp:nvSpPr>
        <dsp:cNvPr id="0" name=""/>
        <dsp:cNvSpPr/>
      </dsp:nvSpPr>
      <dsp:spPr>
        <a:xfrm>
          <a:off x="0" y="2118718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D83240-EEBC-450D-A16C-BB3D6B06F3E9}">
      <dsp:nvSpPr>
        <dsp:cNvPr id="0" name=""/>
        <dsp:cNvSpPr/>
      </dsp:nvSpPr>
      <dsp:spPr>
        <a:xfrm>
          <a:off x="0" y="2118718"/>
          <a:ext cx="11520487" cy="70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 view song info</a:t>
          </a:r>
        </a:p>
      </dsp:txBody>
      <dsp:txXfrm>
        <a:off x="0" y="2118718"/>
        <a:ext cx="11520487" cy="706038"/>
      </dsp:txXfrm>
    </dsp:sp>
    <dsp:sp modelId="{DF3F94C7-13B0-477B-A8D1-800D136542C4}">
      <dsp:nvSpPr>
        <dsp:cNvPr id="0" name=""/>
        <dsp:cNvSpPr/>
      </dsp:nvSpPr>
      <dsp:spPr>
        <a:xfrm>
          <a:off x="0" y="2824756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B451B6-79E9-4DF8-ACC9-19DB930CA562}">
      <dsp:nvSpPr>
        <dsp:cNvPr id="0" name=""/>
        <dsp:cNvSpPr/>
      </dsp:nvSpPr>
      <dsp:spPr>
        <a:xfrm>
          <a:off x="0" y="2824756"/>
          <a:ext cx="11520487" cy="70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 search song</a:t>
          </a:r>
        </a:p>
      </dsp:txBody>
      <dsp:txXfrm>
        <a:off x="0" y="2824756"/>
        <a:ext cx="11520487" cy="706038"/>
      </dsp:txXfrm>
    </dsp:sp>
    <dsp:sp modelId="{9AC6F4B5-C652-409E-A1EB-C2FF02E6672B}">
      <dsp:nvSpPr>
        <dsp:cNvPr id="0" name=""/>
        <dsp:cNvSpPr/>
      </dsp:nvSpPr>
      <dsp:spPr>
        <a:xfrm>
          <a:off x="0" y="3530794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F8FBDF-6321-44A1-962F-9CDAB31721C8}">
      <dsp:nvSpPr>
        <dsp:cNvPr id="0" name=""/>
        <dsp:cNvSpPr/>
      </dsp:nvSpPr>
      <dsp:spPr>
        <a:xfrm>
          <a:off x="0" y="3530794"/>
          <a:ext cx="11520487" cy="70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 Listen to the song</a:t>
          </a:r>
        </a:p>
      </dsp:txBody>
      <dsp:txXfrm>
        <a:off x="0" y="3530794"/>
        <a:ext cx="11520487" cy="706038"/>
      </dsp:txXfrm>
    </dsp:sp>
    <dsp:sp modelId="{98FC4D1A-2BA0-42C5-9D89-99BFCC9BAABA}">
      <dsp:nvSpPr>
        <dsp:cNvPr id="0" name=""/>
        <dsp:cNvSpPr/>
      </dsp:nvSpPr>
      <dsp:spPr>
        <a:xfrm>
          <a:off x="0" y="4236833"/>
          <a:ext cx="11520487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63E156-B0BD-4398-8F1C-167E4AEF9986}">
      <dsp:nvSpPr>
        <dsp:cNvPr id="0" name=""/>
        <dsp:cNvSpPr/>
      </dsp:nvSpPr>
      <dsp:spPr>
        <a:xfrm>
          <a:off x="0" y="4236833"/>
          <a:ext cx="11520487" cy="7060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- view lyrics</a:t>
          </a:r>
        </a:p>
      </dsp:txBody>
      <dsp:txXfrm>
        <a:off x="0" y="4236833"/>
        <a:ext cx="11520487" cy="7060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3/1/2023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BA86A8-65CD-AA85-AA85-62A0B7EC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DBB93-E0E9-44A9-8DBC-5DF6097E14A2}" type="datetimeFigureOut">
              <a:rPr lang="ar-EG" smtClean="0"/>
              <a:t>09/08/1444</a:t>
            </a:fld>
            <a:endParaRPr lang="ar-E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A7A354-8435-6BCB-2FD7-34C1852A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049B6-1091-ECD5-8CE8-25D069179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2DCCD-B14E-46CC-BB5E-9F6D6C6A1AD3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65567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  <p:sldLayoutId id="2147483703" r:id="rId53"/>
  </p:sldLayoutIdLst>
  <p:hf hdr="0" ftr="0" dt="0"/>
  <p:txStyles>
    <p:titleStyle>
      <a:lvl1pPr algn="l" defTabSz="914400" rtl="1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Smart Music player graduation project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phase1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0E6EFA21-0F56-828F-56BA-9DD8BCEAFC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6007" r="600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Residual (skip) Connections, Normalization Layer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800"/>
          </a:p>
        </p:txBody>
      </p:sp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4992BB4A-557B-A9D6-DFF3-94B64D704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7374" y="1171575"/>
            <a:ext cx="5737226" cy="54104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7277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>
            <a:normAutofit/>
          </a:bodyPr>
          <a:lstStyle/>
          <a:p>
            <a:r>
              <a:rPr lang="en-US" sz="3800" dirty="0"/>
              <a:t>Bidirectional Encoder Representational from Transformers(BERT)</a:t>
            </a:r>
            <a:r>
              <a:rPr lang="en-US" sz="1100" b="0" dirty="0">
                <a:solidFill>
                  <a:srgbClr val="111111"/>
                </a:solidFill>
                <a:latin typeface="Roboto" panose="020B0604020202020204" pitchFamily="2" charset="0"/>
              </a:rPr>
              <a:t> </a:t>
            </a:r>
            <a:endParaRPr lang="en-US" sz="3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en-US" sz="800"/>
          </a:p>
        </p:txBody>
      </p:sp>
      <p:pic>
        <p:nvPicPr>
          <p:cNvPr id="12" name="Picture 11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7454AEE-0775-2386-2372-4C946F90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92" y="271463"/>
            <a:ext cx="11496369" cy="364331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5789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23EB17-9B24-5B0C-4AC3-E0898D39F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12</a:t>
            </a:fld>
            <a:endParaRPr lang="en-US" noProof="0" dirty="0"/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4A425001-EE0B-1B4C-D90D-0CC946A81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18"/>
            <a:ext cx="12192000" cy="458378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787843D5-20CE-B868-FC70-0B772815B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790671"/>
            <a:ext cx="10439400" cy="1175444"/>
          </a:xfrm>
        </p:spPr>
        <p:txBody>
          <a:bodyPr/>
          <a:lstStyle/>
          <a:p>
            <a:r>
              <a:rPr lang="en-US" dirty="0"/>
              <a:t>CLS</a:t>
            </a:r>
          </a:p>
        </p:txBody>
      </p:sp>
    </p:spTree>
    <p:extLst>
      <p:ext uri="{BB962C8B-B14F-4D97-AF65-F5344CB8AC3E}">
        <p14:creationId xmlns:p14="http://schemas.microsoft.com/office/powerpoint/2010/main" val="58743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3693-C8E3-AF2D-2C08-840D7F20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04B7B-1A82-2B01-F25E-DDF41024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13</a:t>
            </a:fld>
            <a:endParaRPr lang="en-US" noProof="0" dirty="0"/>
          </a:p>
        </p:txBody>
      </p:sp>
      <p:pic>
        <p:nvPicPr>
          <p:cNvPr id="10" name="Picture 9" descr="Chart&#10;&#10;Description automatically generated with medium confidence">
            <a:extLst>
              <a:ext uri="{FF2B5EF4-FFF2-40B4-BE49-F238E27FC236}">
                <a16:creationId xmlns:a16="http://schemas.microsoft.com/office/drawing/2014/main" id="{80F44992-EB2B-1BE5-4BD7-35B4C536F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042" y="0"/>
            <a:ext cx="7762875" cy="4231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37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5351F-51F0-831A-6A34-0F276F0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14</a:t>
            </a:fld>
            <a:endParaRPr lang="en-US" noProof="0" dirty="0"/>
          </a:p>
        </p:txBody>
      </p:sp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72CAB82D-2068-5603-3614-C16D6781A7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73" b="37424"/>
          <a:stretch/>
        </p:blipFill>
        <p:spPr>
          <a:xfrm>
            <a:off x="-238990" y="702255"/>
            <a:ext cx="7846662" cy="5283945"/>
          </a:xfrm>
          <a:prstGeom prst="rect">
            <a:avLst/>
          </a:prstGeom>
        </p:spPr>
      </p:pic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0B960FD7-A893-8230-F86C-D9159D962D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970" b="31061"/>
          <a:stretch/>
        </p:blipFill>
        <p:spPr>
          <a:xfrm>
            <a:off x="5675167" y="532710"/>
            <a:ext cx="6638059" cy="545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33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5351F-51F0-831A-6A34-0F276F0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15</a:t>
            </a:fld>
            <a:endParaRPr lang="en-US" noProof="0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734DDE5-E11F-F4CF-02DA-4D9DBC5CF9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038" b="44654"/>
          <a:stretch/>
        </p:blipFill>
        <p:spPr>
          <a:xfrm>
            <a:off x="-178817" y="923028"/>
            <a:ext cx="6304650" cy="4106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47076-E013-E91A-CCF3-FA1EB4725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057" b="36226"/>
          <a:stretch/>
        </p:blipFill>
        <p:spPr>
          <a:xfrm>
            <a:off x="6125833" y="923027"/>
            <a:ext cx="6066167" cy="410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3312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35351F-51F0-831A-6A34-0F276F028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16</a:t>
            </a:fld>
            <a:endParaRPr lang="en-US" noProof="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C6C5349-FFC6-18F6-B3F8-CBCE6B4CF30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890" b="35657"/>
          <a:stretch/>
        </p:blipFill>
        <p:spPr>
          <a:xfrm>
            <a:off x="92278" y="687438"/>
            <a:ext cx="6123963" cy="4960763"/>
          </a:xfrm>
          <a:prstGeom prst="rect">
            <a:avLst/>
          </a:prstGeom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CB3D6289-F0A4-38C8-1DC2-56AF9DB74B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651" b="43731"/>
          <a:stretch/>
        </p:blipFill>
        <p:spPr>
          <a:xfrm>
            <a:off x="6232909" y="687439"/>
            <a:ext cx="5959092" cy="496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911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3693-C8E3-AF2D-2C08-840D7F20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9" y="2778743"/>
            <a:ext cx="10439400" cy="1175444"/>
          </a:xfrm>
        </p:spPr>
        <p:txBody>
          <a:bodyPr/>
          <a:lstStyle/>
          <a:p>
            <a:r>
              <a:rPr lang="en-US" dirty="0"/>
              <a:t>Genius API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04B7B-1A82-2B01-F25E-DDF41024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5758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A3693-C8E3-AF2D-2C08-840D7F20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09" y="2778743"/>
            <a:ext cx="10439400" cy="1175444"/>
          </a:xfrm>
        </p:spPr>
        <p:txBody>
          <a:bodyPr/>
          <a:lstStyle/>
          <a:p>
            <a:r>
              <a:rPr lang="en-US"/>
              <a:t>Dataset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A04B7B-1A82-2B01-F25E-DDF410247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240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Feature of the music player(adman)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en-US" sz="800"/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0148A3A4-9E58-3EE6-2880-10C90A28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366657"/>
              </p:ext>
            </p:extLst>
          </p:nvPr>
        </p:nvGraphicFramePr>
        <p:xfrm>
          <a:off x="371474" y="1233488"/>
          <a:ext cx="11520487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4969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18" name="Picture 17" descr="Chart&#10;&#10;Description automatically generated with medium confidence">
            <a:extLst>
              <a:ext uri="{FF2B5EF4-FFF2-40B4-BE49-F238E27FC236}">
                <a16:creationId xmlns:a16="http://schemas.microsoft.com/office/drawing/2014/main" id="{152E4EBF-B126-C41E-0297-96A2328A8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241299"/>
            <a:ext cx="11303000" cy="36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EF48F30-BEB4-44C7-9F35-3BBB61CF8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Feature of the music player(User)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60433D-E380-4571-991C-16B6CE7A4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20</a:t>
            </a:fld>
            <a:endParaRPr lang="en-US" sz="800"/>
          </a:p>
        </p:txBody>
      </p:sp>
      <p:graphicFrame>
        <p:nvGraphicFramePr>
          <p:cNvPr id="13" name="Content Placeholder 10">
            <a:extLst>
              <a:ext uri="{FF2B5EF4-FFF2-40B4-BE49-F238E27FC236}">
                <a16:creationId xmlns:a16="http://schemas.microsoft.com/office/drawing/2014/main" id="{0148A3A4-9E58-3EE6-2880-10C90A28F6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6648289"/>
              </p:ext>
            </p:extLst>
          </p:nvPr>
        </p:nvGraphicFramePr>
        <p:xfrm>
          <a:off x="371474" y="1233488"/>
          <a:ext cx="11520487" cy="4943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7787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68246-2496-4F97-8FCA-02252116F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>
            <a:normAutofit/>
          </a:bodyPr>
          <a:lstStyle/>
          <a:p>
            <a:r>
              <a:rPr lang="en-US" sz="7200" dirty="0"/>
              <a:t>Diagrams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48A9D3C5-E4B5-4545-367B-9A286EB6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3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1B4AF6D6-798E-8AC8-0482-90258F8B6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8956" y="1121687"/>
            <a:ext cx="6034088" cy="5128974"/>
          </a:xfrm>
          <a:prstGeom prst="rect">
            <a:avLst/>
          </a:prstGeom>
          <a:noFill/>
        </p:spPr>
      </p:pic>
      <p:sp>
        <p:nvSpPr>
          <p:cNvPr id="8" name="Title 5">
            <a:extLst>
              <a:ext uri="{FF2B5EF4-FFF2-40B4-BE49-F238E27FC236}">
                <a16:creationId xmlns:a16="http://schemas.microsoft.com/office/drawing/2014/main" id="{429087EA-06A9-DF92-DF43-1D13F1BC6F5F}"/>
              </a:ext>
            </a:extLst>
          </p:cNvPr>
          <p:cNvSpPr txBox="1">
            <a:spLocks/>
          </p:cNvSpPr>
          <p:nvPr/>
        </p:nvSpPr>
        <p:spPr>
          <a:xfrm>
            <a:off x="321469" y="0"/>
            <a:ext cx="3267075" cy="903287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</a:t>
            </a:r>
            <a:endParaRPr lang="en-US" sz="6000" b="1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  <p:sp>
        <p:nvSpPr>
          <p:cNvPr id="16" name="Slide Number Placeholder 3" hidden="1">
            <a:extLst>
              <a:ext uri="{FF2B5EF4-FFF2-40B4-BE49-F238E27FC236}">
                <a16:creationId xmlns:a16="http://schemas.microsoft.com/office/drawing/2014/main" id="{48A9D3C5-E4B5-4545-367B-9A286EB6F1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830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429087EA-06A9-DF92-DF43-1D13F1BC6F5F}"/>
              </a:ext>
            </a:extLst>
          </p:cNvPr>
          <p:cNvSpPr txBox="1">
            <a:spLocks/>
          </p:cNvSpPr>
          <p:nvPr/>
        </p:nvSpPr>
        <p:spPr>
          <a:xfrm>
            <a:off x="321469" y="157163"/>
            <a:ext cx="3267075" cy="60324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Activity Diagrams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sp>
        <p:nvSpPr>
          <p:cNvPr id="16" name="Slide Number Placeholder 3" hidden="1">
            <a:extLst>
              <a:ext uri="{FF2B5EF4-FFF2-40B4-BE49-F238E27FC236}">
                <a16:creationId xmlns:a16="http://schemas.microsoft.com/office/drawing/2014/main" id="{48A9D3C5-E4B5-4545-367B-9A286EB6F1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23</a:t>
            </a:fld>
            <a:endParaRPr lang="en-US"/>
          </a:p>
        </p:txBody>
      </p:sp>
      <p:pic>
        <p:nvPicPr>
          <p:cNvPr id="3" name="Picture 2" descr="Copy of classifaction22">
            <a:extLst>
              <a:ext uri="{FF2B5EF4-FFF2-40B4-BE49-F238E27FC236}">
                <a16:creationId xmlns:a16="http://schemas.microsoft.com/office/drawing/2014/main" id="{20A4E2F0-CEF2-1F69-4097-436DAFDFE4C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988" y="760412"/>
            <a:ext cx="5019470" cy="575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379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py of login and sing up">
            <a:extLst>
              <a:ext uri="{FF2B5EF4-FFF2-40B4-BE49-F238E27FC236}">
                <a16:creationId xmlns:a16="http://schemas.microsoft.com/office/drawing/2014/main" id="{76FD5984-A3A9-21C1-D368-4458166D40C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445" y="260350"/>
            <a:ext cx="4883110" cy="6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7892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py of lyrics display">
            <a:extLst>
              <a:ext uri="{FF2B5EF4-FFF2-40B4-BE49-F238E27FC236}">
                <a16:creationId xmlns:a16="http://schemas.microsoft.com/office/drawing/2014/main" id="{B7AB8E9E-35F6-9766-7EAD-EDE1D5775B6F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8521" y="260350"/>
            <a:ext cx="5654957" cy="6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190837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py of play puse">
            <a:extLst>
              <a:ext uri="{FF2B5EF4-FFF2-40B4-BE49-F238E27FC236}">
                <a16:creationId xmlns:a16="http://schemas.microsoft.com/office/drawing/2014/main" id="{52351514-3E31-3907-483C-4ABFB3921A93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6238" y="260350"/>
            <a:ext cx="9619523" cy="6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7006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play puse">
            <a:extLst>
              <a:ext uri="{FF2B5EF4-FFF2-40B4-BE49-F238E27FC236}">
                <a16:creationId xmlns:a16="http://schemas.microsoft.com/office/drawing/2014/main" id="{8C6D2FAA-93D3-3EB2-3A81-DDD8B1BAA6C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110" y="260350"/>
            <a:ext cx="6237780" cy="6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8381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429087EA-06A9-DF92-DF43-1D13F1BC6F5F}"/>
              </a:ext>
            </a:extLst>
          </p:cNvPr>
          <p:cNvSpPr txBox="1">
            <a:spLocks/>
          </p:cNvSpPr>
          <p:nvPr/>
        </p:nvSpPr>
        <p:spPr>
          <a:xfrm>
            <a:off x="321469" y="110452"/>
            <a:ext cx="3844131" cy="496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Sequence Diagrams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sp>
        <p:nvSpPr>
          <p:cNvPr id="16" name="Slide Number Placeholder 3" hidden="1">
            <a:extLst>
              <a:ext uri="{FF2B5EF4-FFF2-40B4-BE49-F238E27FC236}">
                <a16:creationId xmlns:a16="http://schemas.microsoft.com/office/drawing/2014/main" id="{48A9D3C5-E4B5-4545-367B-9A286EB6F1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  <p:pic>
        <p:nvPicPr>
          <p:cNvPr id="3" name="Picture 2" descr="Classification">
            <a:extLst>
              <a:ext uri="{FF2B5EF4-FFF2-40B4-BE49-F238E27FC236}">
                <a16:creationId xmlns:a16="http://schemas.microsoft.com/office/drawing/2014/main" id="{E2227CBE-09C3-A8AF-FD8E-96D171481138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909" y="607339"/>
            <a:ext cx="6388182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371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splay lyrics">
            <a:extLst>
              <a:ext uri="{FF2B5EF4-FFF2-40B4-BE49-F238E27FC236}">
                <a16:creationId xmlns:a16="http://schemas.microsoft.com/office/drawing/2014/main" id="{A9F292E8-B873-4A7D-5076-3EABCF049CB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" y="847435"/>
            <a:ext cx="11520488" cy="51266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6086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Transformers</a:t>
            </a:r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9CCD0965-C1DE-BC9B-63E9-D39957F2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633" y="1233488"/>
            <a:ext cx="6358168" cy="4943475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 in">
            <a:extLst>
              <a:ext uri="{FF2B5EF4-FFF2-40B4-BE49-F238E27FC236}">
                <a16:creationId xmlns:a16="http://schemas.microsoft.com/office/drawing/2014/main" id="{0640AF07-9148-D39D-CB8B-1DA683FD3784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" y="775432"/>
            <a:ext cx="11520488" cy="527062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40453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earch">
            <a:extLst>
              <a:ext uri="{FF2B5EF4-FFF2-40B4-BE49-F238E27FC236}">
                <a16:creationId xmlns:a16="http://schemas.microsoft.com/office/drawing/2014/main" id="{F4D3508F-385F-4674-E0F7-C5ADF6D23F81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70" y="260350"/>
            <a:ext cx="10081260" cy="6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46632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ign up">
            <a:extLst>
              <a:ext uri="{FF2B5EF4-FFF2-40B4-BE49-F238E27FC236}">
                <a16:creationId xmlns:a16="http://schemas.microsoft.com/office/drawing/2014/main" id="{F4061A71-2734-7523-0EC4-4888B80D3F7D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756" y="631426"/>
            <a:ext cx="11520488" cy="55586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39921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rack managment">
            <a:extLst>
              <a:ext uri="{FF2B5EF4-FFF2-40B4-BE49-F238E27FC236}">
                <a16:creationId xmlns:a16="http://schemas.microsoft.com/office/drawing/2014/main" id="{F9A62B22-B7CE-28FD-5D03-90B7194D7B9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26" y="260350"/>
            <a:ext cx="5985748" cy="6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62058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5">
            <a:extLst>
              <a:ext uri="{FF2B5EF4-FFF2-40B4-BE49-F238E27FC236}">
                <a16:creationId xmlns:a16="http://schemas.microsoft.com/office/drawing/2014/main" id="{429087EA-06A9-DF92-DF43-1D13F1BC6F5F}"/>
              </a:ext>
            </a:extLst>
          </p:cNvPr>
          <p:cNvSpPr txBox="1">
            <a:spLocks/>
          </p:cNvSpPr>
          <p:nvPr/>
        </p:nvSpPr>
        <p:spPr>
          <a:xfrm>
            <a:off x="321469" y="110452"/>
            <a:ext cx="3844131" cy="496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Context Diagram</a:t>
            </a:r>
          </a:p>
        </p:txBody>
      </p:sp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7EAB17F8-59B5-4C93-9884-D30446299CA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sp>
        <p:nvSpPr>
          <p:cNvPr id="16" name="Slide Number Placeholder 3" hidden="1">
            <a:extLst>
              <a:ext uri="{FF2B5EF4-FFF2-40B4-BE49-F238E27FC236}">
                <a16:creationId xmlns:a16="http://schemas.microsoft.com/office/drawing/2014/main" id="{48A9D3C5-E4B5-4545-367B-9A286EB6F14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34</a:t>
            </a:fld>
            <a:endParaRPr lang="en-US"/>
          </a:p>
        </p:txBody>
      </p:sp>
      <p:pic>
        <p:nvPicPr>
          <p:cNvPr id="4" name="Picture 3" descr="Context and level 0.drawio (1)">
            <a:extLst>
              <a:ext uri="{FF2B5EF4-FFF2-40B4-BE49-F238E27FC236}">
                <a16:creationId xmlns:a16="http://schemas.microsoft.com/office/drawing/2014/main" id="{4A474D3F-7B9F-CFE8-2C2E-777CBDC7AEFB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07" y="1685924"/>
            <a:ext cx="11467586" cy="3995737"/>
          </a:xfrm>
          <a:prstGeom prst="rect">
            <a:avLst/>
          </a:prstGeom>
        </p:spPr>
      </p:pic>
      <p:sp>
        <p:nvSpPr>
          <p:cNvPr id="5" name="Title 5">
            <a:extLst>
              <a:ext uri="{FF2B5EF4-FFF2-40B4-BE49-F238E27FC236}">
                <a16:creationId xmlns:a16="http://schemas.microsoft.com/office/drawing/2014/main" id="{BA4E5083-7AF8-94DB-DBBD-4ED3B848C8BF}"/>
              </a:ext>
            </a:extLst>
          </p:cNvPr>
          <p:cNvSpPr txBox="1">
            <a:spLocks/>
          </p:cNvSpPr>
          <p:nvPr/>
        </p:nvSpPr>
        <p:spPr>
          <a:xfrm>
            <a:off x="7403307" y="1189037"/>
            <a:ext cx="3844131" cy="49688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6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Level 0</a:t>
            </a:r>
          </a:p>
        </p:txBody>
      </p:sp>
    </p:spTree>
    <p:extLst>
      <p:ext uri="{BB962C8B-B14F-4D97-AF65-F5344CB8AC3E}">
        <p14:creationId xmlns:p14="http://schemas.microsoft.com/office/powerpoint/2010/main" val="9291004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vel 1.drawio (1)">
            <a:extLst>
              <a:ext uri="{FF2B5EF4-FFF2-40B4-BE49-F238E27FC236}">
                <a16:creationId xmlns:a16="http://schemas.microsoft.com/office/drawing/2014/main" id="{ADE1E138-2DE2-B9B2-7E25-19AC74D6E1CE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475" y="260350"/>
            <a:ext cx="8401050" cy="6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474303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evel 2.drawio">
            <a:extLst>
              <a:ext uri="{FF2B5EF4-FFF2-40B4-BE49-F238E27FC236}">
                <a16:creationId xmlns:a16="http://schemas.microsoft.com/office/drawing/2014/main" id="{B69C8295-3AEC-9954-A82F-16BA85820CA2}"/>
              </a:ext>
            </a:extLst>
          </p:cNvPr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38" y="260350"/>
            <a:ext cx="9231924" cy="6300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4795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D2775E93-E223-A540-10C7-1B6E3A42D535}"/>
              </a:ext>
            </a:extLst>
          </p:cNvPr>
          <p:cNvSpPr txBox="1">
            <a:spLocks/>
          </p:cNvSpPr>
          <p:nvPr/>
        </p:nvSpPr>
        <p:spPr>
          <a:xfrm>
            <a:off x="1395809" y="2539542"/>
            <a:ext cx="5341541" cy="177891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3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Thanks</a:t>
            </a: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0B88F4E6-9F9A-D3C6-0F47-105D73DB2FB4}"/>
              </a:ext>
            </a:extLst>
          </p:cNvPr>
          <p:cNvSpPr txBox="1">
            <a:spLocks/>
          </p:cNvSpPr>
          <p:nvPr/>
        </p:nvSpPr>
        <p:spPr>
          <a:xfrm>
            <a:off x="8507015" y="1546789"/>
            <a:ext cx="2555876" cy="376441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ct val="200000"/>
              </a:lnSpc>
              <a:spcAft>
                <a:spcPts val="600"/>
              </a:spcAft>
            </a:pPr>
            <a:r>
              <a:rPr lang="ar-EG" sz="1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محمد علاءالدين محمدرشدي احمد</a:t>
            </a:r>
          </a:p>
          <a:p>
            <a:pPr algn="r">
              <a:lnSpc>
                <a:spcPct val="200000"/>
              </a:lnSpc>
              <a:spcAft>
                <a:spcPts val="600"/>
              </a:spcAft>
            </a:pPr>
            <a:r>
              <a:rPr lang="ar-EG" sz="1600" dirty="0">
                <a:solidFill>
                  <a:schemeClr val="bg1"/>
                </a:solidFill>
              </a:rPr>
              <a:t>- كريم محمد حسني حمادي</a:t>
            </a:r>
          </a:p>
          <a:p>
            <a:pPr algn="r">
              <a:lnSpc>
                <a:spcPct val="200000"/>
              </a:lnSpc>
              <a:spcAft>
                <a:spcPts val="600"/>
              </a:spcAft>
            </a:pPr>
            <a:r>
              <a:rPr lang="ar-EG" sz="1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- محمد سعي</a:t>
            </a:r>
            <a:r>
              <a:rPr lang="ar-EG" sz="1600" dirty="0">
                <a:solidFill>
                  <a:schemeClr val="bg1"/>
                </a:solidFill>
              </a:rPr>
              <a:t>د محمد عبدالرحمن</a:t>
            </a:r>
            <a:br>
              <a:rPr lang="ar-EG" sz="1600" dirty="0">
                <a:solidFill>
                  <a:schemeClr val="bg1"/>
                </a:solidFill>
              </a:rPr>
            </a:br>
            <a:r>
              <a:rPr lang="ar-EG" sz="1600" dirty="0">
                <a:solidFill>
                  <a:schemeClr val="bg1"/>
                </a:solidFill>
              </a:rPr>
              <a:t>- محمد عماد حنفي عبدالفتاح</a:t>
            </a:r>
          </a:p>
          <a:p>
            <a:pPr algn="r">
              <a:lnSpc>
                <a:spcPct val="200000"/>
              </a:lnSpc>
              <a:spcAft>
                <a:spcPts val="600"/>
              </a:spcAft>
            </a:pPr>
            <a:r>
              <a:rPr lang="ar-EG" sz="1600" dirty="0">
                <a:solidFill>
                  <a:schemeClr val="bg1"/>
                </a:solidFill>
              </a:rPr>
              <a:t>- محمد عبدالفتاح شعبان عبدالفتاح</a:t>
            </a:r>
          </a:p>
          <a:p>
            <a:pPr algn="r">
              <a:lnSpc>
                <a:spcPct val="200000"/>
              </a:lnSpc>
              <a:spcAft>
                <a:spcPts val="600"/>
              </a:spcAft>
            </a:pPr>
            <a:r>
              <a:rPr lang="ar-EG" sz="1600" dirty="0">
                <a:solidFill>
                  <a:schemeClr val="bg1"/>
                </a:solidFill>
              </a:rPr>
              <a:t>- يوسف سامر جورج عزمي</a:t>
            </a:r>
          </a:p>
        </p:txBody>
      </p:sp>
    </p:spTree>
    <p:extLst>
      <p:ext uri="{BB962C8B-B14F-4D97-AF65-F5344CB8AC3E}">
        <p14:creationId xmlns:p14="http://schemas.microsoft.com/office/powerpoint/2010/main" val="224873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462A-1FE6-CD7D-B230-DA1A87E48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665980"/>
            <a:ext cx="10439400" cy="1175444"/>
          </a:xfrm>
        </p:spPr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CD3A5F-381D-9982-9279-4BF760F2F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4</a:t>
            </a:fld>
            <a:endParaRPr lang="en-US" noProof="0" dirty="0"/>
          </a:p>
        </p:txBody>
      </p:sp>
      <p:pic>
        <p:nvPicPr>
          <p:cNvPr id="6" name="Picture 5" descr="Table&#10;&#10;Description automatically generated">
            <a:extLst>
              <a:ext uri="{FF2B5EF4-FFF2-40B4-BE49-F238E27FC236}">
                <a16:creationId xmlns:a16="http://schemas.microsoft.com/office/drawing/2014/main" id="{13207D1B-0017-0BBC-E27D-60681790B2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276"/>
            <a:ext cx="12192000" cy="440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23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B446C-2841-A686-C23B-A6899C778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F9038-2CE3-F6D1-1787-19B2308E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5</a:t>
            </a:fld>
            <a:endParaRPr lang="en-US" noProof="0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6C9C626F-C9FF-69F5-055A-5B47B430B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05344"/>
            <a:ext cx="12192000" cy="46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18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Embedding layer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CD0965-C1DE-BC9B-63E9-D39957F2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1" r="3131"/>
          <a:stretch/>
        </p:blipFill>
        <p:spPr>
          <a:xfrm>
            <a:off x="2997936" y="1269085"/>
            <a:ext cx="6196127" cy="481748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89867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60B770E-507E-4361-9D91-5007702BF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251436" y="6084828"/>
            <a:ext cx="5372100" cy="711200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Visualizing inputs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BEE08E-D5C0-42E2-AB73-7CCC07B72E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Encoder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BEB88-12D3-41F1-B6BA-706EF7480FD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18938" y="6581775"/>
            <a:ext cx="373062" cy="206375"/>
          </a:xfrm>
        </p:spPr>
        <p:txBody>
          <a:bodyPr/>
          <a:lstStyle/>
          <a:p>
            <a:fld id="{03DC2DEF-D2FE-4B45-ABA4-9F153FD1C98A}" type="slidenum">
              <a:rPr lang="en-US" smtClean="0"/>
              <a:t>7</a:t>
            </a:fld>
            <a:endParaRPr lang="en-US" dirty="0"/>
          </a:p>
        </p:txBody>
      </p:sp>
      <p:pic>
        <p:nvPicPr>
          <p:cNvPr id="5" name="Picture Placeholder 4" descr="Diagram&#10;&#10;Description automatically generated">
            <a:extLst>
              <a:ext uri="{FF2B5EF4-FFF2-40B4-BE49-F238E27FC236}">
                <a16:creationId xmlns:a16="http://schemas.microsoft.com/office/drawing/2014/main" id="{2600E291-78E0-5BFA-1106-E778F768E6F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" b="-969"/>
          <a:stretch/>
        </p:blipFill>
        <p:spPr>
          <a:xfrm>
            <a:off x="1321279" y="0"/>
            <a:ext cx="9549442" cy="61722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49670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1C3A28C5-99CA-26EC-D74C-CD7217C9D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02" y="356232"/>
            <a:ext cx="7007528" cy="51613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8129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</p:spPr>
        <p:txBody>
          <a:bodyPr anchor="ctr">
            <a:normAutofit/>
          </a:bodyPr>
          <a:lstStyle/>
          <a:p>
            <a:r>
              <a:rPr lang="en-US" dirty="0"/>
              <a:t>Multi-head attention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03DC2DEF-D2FE-4B45-ABA4-9F153FD1C98A}" type="slidenum">
              <a:rPr lang="en-US" sz="800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80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372EF250-924C-BBC8-F528-B4B4D7DF1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1231899"/>
            <a:ext cx="5575300" cy="5159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4919</TotalTime>
  <Words>167</Words>
  <Application>Microsoft Office PowerPoint</Application>
  <PresentationFormat>Widescreen</PresentationFormat>
  <Paragraphs>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Roboto</vt:lpstr>
      <vt:lpstr>Office Theme</vt:lpstr>
      <vt:lpstr>Smart Music player graduation project</vt:lpstr>
      <vt:lpstr>Model architecture</vt:lpstr>
      <vt:lpstr>Transformers</vt:lpstr>
      <vt:lpstr>Tokenization</vt:lpstr>
      <vt:lpstr>Tokenization</vt:lpstr>
      <vt:lpstr>Embedding layer</vt:lpstr>
      <vt:lpstr>Visualizing inputs</vt:lpstr>
      <vt:lpstr>PowerPoint Presentation</vt:lpstr>
      <vt:lpstr>Multi-head attention</vt:lpstr>
      <vt:lpstr>Residual (skip) Connections, Normalization Layer</vt:lpstr>
      <vt:lpstr>Bidirectional Encoder Representational from Transformers(BERT) </vt:lpstr>
      <vt:lpstr>CLS</vt:lpstr>
      <vt:lpstr>Final Output</vt:lpstr>
      <vt:lpstr>PowerPoint Presentation</vt:lpstr>
      <vt:lpstr>PowerPoint Presentation</vt:lpstr>
      <vt:lpstr>PowerPoint Presentation</vt:lpstr>
      <vt:lpstr>Genius API</vt:lpstr>
      <vt:lpstr>Dataset</vt:lpstr>
      <vt:lpstr>Feature of the music player(adman)</vt:lpstr>
      <vt:lpstr>Feature of the music player(User)</vt:lpstr>
      <vt:lpstr>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Music player graduation project</dc:title>
  <dc:creator>Mohamed Alaadin</dc:creator>
  <cp:lastModifiedBy>Kareem Hosny</cp:lastModifiedBy>
  <cp:revision>7</cp:revision>
  <dcterms:created xsi:type="dcterms:W3CDTF">2023-02-25T11:52:53Z</dcterms:created>
  <dcterms:modified xsi:type="dcterms:W3CDTF">2023-03-01T09:28:36Z</dcterms:modified>
</cp:coreProperties>
</file>