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8C788-A06F-4FE4-B542-251A1A2F42E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ECCF-2BAE-4269-8BAB-E9E1BBF18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3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0ECCF-2BAE-4269-8BAB-E9E1BBF183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0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8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2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732C-99D9-4A63-A42E-427441B04A3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8C30-68BF-458D-9F7B-4E27527E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iabetic-retinopathy-detecti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iabetic-retinopathy-detection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iabetic-retinopathy-detection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92524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Deep Learning</a:t>
            </a:r>
            <a:r>
              <a:rPr lang="ko-KR" altLang="en-US" dirty="0" smtClean="0">
                <a:solidFill>
                  <a:schemeClr val="bg1"/>
                </a:solidFill>
              </a:rPr>
              <a:t>을 이용한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당뇨망막병증 검출 시스템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31068"/>
              </p:ext>
            </p:extLst>
          </p:nvPr>
        </p:nvGraphicFramePr>
        <p:xfrm>
          <a:off x="6564560" y="5445224"/>
          <a:ext cx="2399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964">
                  <a:extLst>
                    <a:ext uri="{9D8B030D-6E8A-4147-A177-3AD203B41FA5}">
                      <a16:colId xmlns:a16="http://schemas.microsoft.com/office/drawing/2014/main" val="2339106142"/>
                    </a:ext>
                  </a:extLst>
                </a:gridCol>
                <a:gridCol w="1199964">
                  <a:extLst>
                    <a:ext uri="{9D8B030D-6E8A-4147-A177-3AD203B41FA5}">
                      <a16:colId xmlns:a16="http://schemas.microsoft.com/office/drawing/2014/main" val="68296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20152352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강현지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20152354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구본휘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60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20152406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이동곤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55164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188640"/>
            <a:ext cx="8784976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69751"/>
            <a:ext cx="7772400" cy="1470025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의생명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영상처리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87824" cy="6858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16200000">
            <a:off x="2342183" y="1919264"/>
            <a:ext cx="792088" cy="6432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27147" y="197925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당뇨망막병증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>
            <a:off x="2342182" y="6023719"/>
            <a:ext cx="792088" cy="6432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2342182" y="4655567"/>
            <a:ext cx="792088" cy="6432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2337321" y="3287416"/>
            <a:ext cx="792088" cy="6432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52715" y="335298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방법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4709984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안구 이미지의 전처리 과정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08371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딥러닝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활용 방법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765" y="337322"/>
            <a:ext cx="214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1915769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1.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3285854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1680" y="4648428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3.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679" y="6022158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4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당뇨망막병증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당뇨망막병증이란 </a:t>
            </a:r>
            <a:r>
              <a:rPr lang="ko-KR" altLang="en-US" sz="2000" dirty="0"/>
              <a:t>당뇨병에 의해 우리 눈에 있는 망막의 혈관이 손상된 상태를 말합니다</a:t>
            </a:r>
            <a:r>
              <a:rPr lang="en-US" altLang="ko-KR" sz="2000" dirty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/>
              <a:t>당뇨병은 우리 몸의 모든 혈관의 이상을 일으킬 수 있는 질환으로</a:t>
            </a:r>
            <a:r>
              <a:rPr lang="en-US" altLang="ko-KR" sz="2000" dirty="0"/>
              <a:t>, </a:t>
            </a:r>
            <a:r>
              <a:rPr lang="ko-KR" altLang="en-US" sz="2000" dirty="0"/>
              <a:t>눈을 포함한 전신 조직에 광범위한 장애를 가져옵니다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당뇨병 </a:t>
            </a:r>
            <a:r>
              <a:rPr lang="ko-KR" altLang="en-US" sz="2000" dirty="0"/>
              <a:t>환자의 </a:t>
            </a:r>
            <a:r>
              <a:rPr lang="en-US" altLang="ko-KR" sz="2000" dirty="0"/>
              <a:t>60% </a:t>
            </a:r>
            <a:r>
              <a:rPr lang="ko-KR" altLang="en-US" sz="2000" dirty="0"/>
              <a:t>정도에서 눈에 이상이 발견되었다는 보고가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이들 중 시력저하의 주요 원인은 당뇨망막병증</a:t>
            </a:r>
            <a:r>
              <a:rPr lang="en-US" altLang="ko-KR" sz="2000" dirty="0"/>
              <a:t>, </a:t>
            </a:r>
            <a:r>
              <a:rPr lang="ko-KR" altLang="en-US" sz="2000" dirty="0"/>
              <a:t>백내장</a:t>
            </a:r>
            <a:r>
              <a:rPr lang="en-US" altLang="ko-KR" sz="2000" dirty="0"/>
              <a:t>, </a:t>
            </a:r>
            <a:r>
              <a:rPr lang="ko-KR" altLang="en-US" sz="2000" dirty="0"/>
              <a:t>녹내장 등의 빈도 순입니다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3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¹ë¨ë§ë§ë³ì¦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7" b="14800"/>
          <a:stretch/>
        </p:blipFill>
        <p:spPr bwMode="auto">
          <a:xfrm>
            <a:off x="3227512" y="3701701"/>
            <a:ext cx="5916488" cy="31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당뇨망막병증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당뇨망막병증은 </a:t>
            </a:r>
            <a:r>
              <a:rPr lang="ko-KR" altLang="en-US" sz="2000" dirty="0"/>
              <a:t>당뇨병성 신장 합병증</a:t>
            </a:r>
            <a:r>
              <a:rPr lang="en-US" altLang="ko-KR" sz="2000" dirty="0"/>
              <a:t>, </a:t>
            </a:r>
            <a:r>
              <a:rPr lang="ko-KR" altLang="en-US" sz="2000" dirty="0"/>
              <a:t>당뇨병성 신경합병증과 함께 당뇨병의 미세혈관합병증 중 하나입니다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당뇨병 치료의 발전으로 당뇨병 환자의 수명과 유병기간이 길어짐에 따라 당뇨망막병증은 </a:t>
            </a:r>
            <a:r>
              <a:rPr lang="en-US" altLang="ko-KR" sz="2000" dirty="0"/>
              <a:t>25</a:t>
            </a:r>
            <a:r>
              <a:rPr lang="ko-KR" altLang="en-US" sz="2000" dirty="0"/>
              <a:t>세 이상에서 시력 손상을 가져오는 가장 흔한 원인이 되고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70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안구 이미지 수집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809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>
              <a:hlinkClick r:id="rId2"/>
            </a:endParaRPr>
          </a:p>
          <a:p>
            <a:pPr marL="0" indent="0">
              <a:buNone/>
            </a:pPr>
            <a:r>
              <a:rPr lang="en-US" altLang="ko-KR" sz="2800" dirty="0" smtClean="0">
                <a:hlinkClick r:id="rId2"/>
              </a:rPr>
              <a:t>https://www.kaggle.com/c/diabetic-retinopathy-detection/data</a:t>
            </a: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ko-KR" altLang="en-US" sz="2400" dirty="0" smtClean="0"/>
              <a:t>위 사이트의 데이터를 다운받아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너무 방대한 데이터 양이기에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정답이 있는 </a:t>
            </a:r>
            <a:r>
              <a:rPr lang="en-US" altLang="ko-KR" sz="2400" dirty="0" smtClean="0"/>
              <a:t>train data</a:t>
            </a:r>
            <a:r>
              <a:rPr lang="ko-KR" altLang="en-US" sz="2400" dirty="0" smtClean="0"/>
              <a:t>를 다운받아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전처리 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5598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hlinkClick r:id="rId2"/>
            </a:endParaRPr>
          </a:p>
          <a:p>
            <a:r>
              <a:rPr lang="ko-KR" altLang="en-US" sz="2400" dirty="0"/>
              <a:t>데이터는 </a:t>
            </a:r>
            <a:r>
              <a:rPr lang="en-US" altLang="ko-KR" sz="2400" dirty="0"/>
              <a:t>jpeg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이미지로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정답 </a:t>
            </a:r>
            <a:r>
              <a:rPr lang="ko-KR" altLang="en-US" sz="2400" dirty="0"/>
              <a:t>데이터는 </a:t>
            </a:r>
            <a:r>
              <a:rPr lang="ko-KR" altLang="en-US" sz="2400" dirty="0" smtClean="0"/>
              <a:t>엑셀 형식의 </a:t>
            </a:r>
            <a:r>
              <a:rPr lang="en-US" altLang="ko-KR" sz="2400" dirty="0"/>
              <a:t>csv </a:t>
            </a:r>
            <a:r>
              <a:rPr lang="ko-KR" altLang="en-US" sz="2400" dirty="0"/>
              <a:t>파일로 </a:t>
            </a:r>
            <a:r>
              <a:rPr lang="ko-KR" altLang="en-US" sz="2400" dirty="0" smtClean="0"/>
              <a:t>저장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안구 이미지에서 가장 큰 혈관을 찾아내고</a:t>
            </a:r>
            <a:r>
              <a:rPr lang="en-US" altLang="ko-KR" sz="2400" dirty="0"/>
              <a:t>, </a:t>
            </a:r>
            <a:r>
              <a:rPr lang="ko-KR" altLang="en-US" sz="2400" dirty="0"/>
              <a:t>원 이미지에서 그 혈관을 제거하여 이미지를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이미지마다</a:t>
            </a:r>
            <a:r>
              <a:rPr lang="ko-KR" altLang="en-US" sz="2400" dirty="0"/>
              <a:t> 픽셀이 달라 </a:t>
            </a:r>
            <a:r>
              <a:rPr lang="en-US" altLang="ko-KR" sz="2400" dirty="0"/>
              <a:t>resize </a:t>
            </a:r>
            <a:r>
              <a:rPr lang="ko-KR" altLang="en-US" sz="2400" dirty="0"/>
              <a:t>함수를 통해 이미지 크기를 </a:t>
            </a:r>
            <a:r>
              <a:rPr lang="en-US" altLang="ko-KR" sz="2400" dirty="0"/>
              <a:t>600*600</a:t>
            </a:r>
            <a:r>
              <a:rPr lang="ko-KR" altLang="en-US" sz="2400" dirty="0"/>
              <a:t>형태로 수정하여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전처리 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4157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hlinkClick r:id="rId2"/>
            </a:endParaRPr>
          </a:p>
          <a:p>
            <a:pPr marL="0" indent="0">
              <a:buNone/>
            </a:pPr>
            <a:endParaRPr lang="en-US" altLang="ko-KR" sz="2400" dirty="0">
              <a:hlinkClick r:id="rId2"/>
            </a:endParaRPr>
          </a:p>
          <a:p>
            <a:r>
              <a:rPr lang="ko-KR" altLang="en-US" sz="2400" dirty="0" smtClean="0"/>
              <a:t>이렇게 </a:t>
            </a:r>
            <a:r>
              <a:rPr lang="ko-KR" altLang="en-US" sz="2400" dirty="0"/>
              <a:t>나온 데이터를 </a:t>
            </a:r>
            <a:r>
              <a:rPr lang="ko-KR" altLang="en-US" sz="2400" dirty="0" err="1" smtClean="0"/>
              <a:t>딥러닝에</a:t>
            </a:r>
            <a:r>
              <a:rPr lang="ko-KR" altLang="en-US" sz="2400" dirty="0" smtClean="0"/>
              <a:t> 사용하기 </a:t>
            </a:r>
            <a:r>
              <a:rPr lang="ko-KR" altLang="en-US" sz="2400" dirty="0"/>
              <a:t>위해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행렬 형태로 </a:t>
            </a:r>
            <a:r>
              <a:rPr lang="ko-KR" altLang="en-US" sz="2400" dirty="0" smtClean="0"/>
              <a:t>변경하여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이미지 개수</a:t>
            </a:r>
            <a:r>
              <a:rPr lang="en-US" altLang="ko-KR" sz="2400" dirty="0"/>
              <a:t>*(600*600</a:t>
            </a:r>
            <a:r>
              <a:rPr lang="en-US" altLang="ko-KR" sz="2400" dirty="0" smtClean="0"/>
              <a:t>)’</a:t>
            </a:r>
            <a:r>
              <a:rPr lang="ko-KR" altLang="en-US" sz="2400" dirty="0" smtClean="0"/>
              <a:t>으로 저장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또한 정답 </a:t>
            </a:r>
            <a:r>
              <a:rPr lang="ko-KR" altLang="en-US" sz="2400" dirty="0"/>
              <a:t>데이터를 가져오기 위해 </a:t>
            </a:r>
            <a:r>
              <a:rPr lang="en-US" altLang="ko-KR" sz="2400" dirty="0"/>
              <a:t>pandas</a:t>
            </a:r>
            <a:r>
              <a:rPr lang="ko-KR" altLang="en-US" sz="2400" dirty="0"/>
              <a:t>의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70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43" y="0"/>
            <a:ext cx="9144000" cy="1484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892"/>
            <a:ext cx="8229600" cy="1143000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b="1" dirty="0" smtClean="0">
                <a:solidFill>
                  <a:schemeClr val="bg1"/>
                </a:solidFill>
              </a:rPr>
              <a:t> 모델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dirty="0" err="1" smtClean="0"/>
              <a:t>Keras</a:t>
            </a:r>
            <a:r>
              <a:rPr lang="ko-KR" altLang="en-US" sz="2400" dirty="0" smtClean="0"/>
              <a:t>의 라이브러리를 사용하여 </a:t>
            </a:r>
            <a:r>
              <a:rPr lang="ko-KR" altLang="en-US" sz="2400" dirty="0" err="1" smtClean="0"/>
              <a:t>딥러닝</a:t>
            </a:r>
            <a:r>
              <a:rPr lang="ko-KR" altLang="en-US" sz="2400" dirty="0" smtClean="0"/>
              <a:t> 모델을 구축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Sequential</a:t>
            </a:r>
            <a:r>
              <a:rPr lang="ko-KR" altLang="en-US" sz="2400" dirty="0" smtClean="0"/>
              <a:t>을 사용하여 모델을 생성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Dense</a:t>
            </a:r>
            <a:r>
              <a:rPr lang="ko-KR" altLang="en-US" sz="2400" dirty="0" smtClean="0"/>
              <a:t>를 활용하여 </a:t>
            </a:r>
            <a:r>
              <a:rPr lang="ko-KR" altLang="en-US" sz="2400" dirty="0" err="1" smtClean="0"/>
              <a:t>딥러닝의</a:t>
            </a:r>
            <a:r>
              <a:rPr lang="ko-KR" altLang="en-US" sz="2400" dirty="0" smtClean="0"/>
              <a:t> 층을 형성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컴퓨터 사양 문제로 층은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개로 제한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Dropout </a:t>
            </a:r>
            <a:r>
              <a:rPr lang="ko-KR" altLang="en-US" sz="2400" dirty="0" smtClean="0"/>
              <a:t>기법을 활용하여 </a:t>
            </a:r>
            <a:r>
              <a:rPr lang="ko-KR" altLang="en-US" sz="2400" dirty="0" err="1" smtClean="0"/>
              <a:t>과적합</a:t>
            </a:r>
            <a:r>
              <a:rPr lang="ko-KR" altLang="en-US" sz="2400" dirty="0" smtClean="0"/>
              <a:t> 예방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컴퓨터 사양 문제로 데이터는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장으로 제한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04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222</Words>
  <Application>Microsoft Office PowerPoint</Application>
  <PresentationFormat>화면 슬라이드 쇼(4:3)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의생명 영상처리</vt:lpstr>
      <vt:lpstr>PowerPoint 프레젠테이션</vt:lpstr>
      <vt:lpstr>당뇨망막병증</vt:lpstr>
      <vt:lpstr>당뇨망막병증</vt:lpstr>
      <vt:lpstr>안구 이미지 수집</vt:lpstr>
      <vt:lpstr>전처리 과정</vt:lpstr>
      <vt:lpstr>전처리 과정</vt:lpstr>
      <vt:lpstr>딥러닝 모델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hj</cp:lastModifiedBy>
  <cp:revision>7</cp:revision>
  <dcterms:created xsi:type="dcterms:W3CDTF">2018-12-04T04:04:30Z</dcterms:created>
  <dcterms:modified xsi:type="dcterms:W3CDTF">2018-12-17T13:45:48Z</dcterms:modified>
</cp:coreProperties>
</file>