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4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tan Sinha" userId="c44bc5d62fe1aca5" providerId="LiveId" clId="{454F6570-5F99-4E39-B028-23B1C2990DBE}"/>
    <pc:docChg chg="modSld">
      <pc:chgData name="Ketan Sinha" userId="c44bc5d62fe1aca5" providerId="LiveId" clId="{454F6570-5F99-4E39-B028-23B1C2990DBE}" dt="2018-11-27T22:11:46.987" v="120" actId="20577"/>
      <pc:docMkLst>
        <pc:docMk/>
      </pc:docMkLst>
      <pc:sldChg chg="modSp">
        <pc:chgData name="Ketan Sinha" userId="c44bc5d62fe1aca5" providerId="LiveId" clId="{454F6570-5F99-4E39-B028-23B1C2990DBE}" dt="2018-11-27T22:11:46.987" v="120" actId="20577"/>
        <pc:sldMkLst>
          <pc:docMk/>
          <pc:sldMk cId="2522766516" sldId="257"/>
        </pc:sldMkLst>
        <pc:spChg chg="mod">
          <ac:chgData name="Ketan Sinha" userId="c44bc5d62fe1aca5" providerId="LiveId" clId="{454F6570-5F99-4E39-B028-23B1C2990DBE}" dt="2018-11-27T22:11:46.987" v="120" actId="20577"/>
          <ac:spMkLst>
            <pc:docMk/>
            <pc:sldMk cId="2522766516" sldId="257"/>
            <ac:spMk id="3" creationId="{BBD7DFE8-7D4A-4082-86AE-091925CFEF4E}"/>
          </ac:spMkLst>
        </pc:spChg>
      </pc:sldChg>
      <pc:sldChg chg="modSp">
        <pc:chgData name="Ketan Sinha" userId="c44bc5d62fe1aca5" providerId="LiveId" clId="{454F6570-5F99-4E39-B028-23B1C2990DBE}" dt="2018-11-27T22:08:29.212" v="9" actId="20577"/>
        <pc:sldMkLst>
          <pc:docMk/>
          <pc:sldMk cId="3216141062" sldId="258"/>
        </pc:sldMkLst>
        <pc:spChg chg="mod">
          <ac:chgData name="Ketan Sinha" userId="c44bc5d62fe1aca5" providerId="LiveId" clId="{454F6570-5F99-4E39-B028-23B1C2990DBE}" dt="2018-11-27T22:08:29.212" v="9" actId="20577"/>
          <ac:spMkLst>
            <pc:docMk/>
            <pc:sldMk cId="3216141062" sldId="258"/>
            <ac:spMk id="3" creationId="{FA3F046B-7FFD-4A87-8B17-FF37C502C9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ECFE-11DC-4C51-92A2-DD1B0AE3048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B750-F7B1-4D73-9348-AF27FE7E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5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ECFE-11DC-4C51-92A2-DD1B0AE3048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B750-F7B1-4D73-9348-AF27FE7E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1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ECFE-11DC-4C51-92A2-DD1B0AE3048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B750-F7B1-4D73-9348-AF27FE7E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5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ECFE-11DC-4C51-92A2-DD1B0AE3048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B750-F7B1-4D73-9348-AF27FE7E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1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ECFE-11DC-4C51-92A2-DD1B0AE3048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B750-F7B1-4D73-9348-AF27FE7E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8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ECFE-11DC-4C51-92A2-DD1B0AE3048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B750-F7B1-4D73-9348-AF27FE7E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7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ECFE-11DC-4C51-92A2-DD1B0AE3048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B750-F7B1-4D73-9348-AF27FE7E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1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ECFE-11DC-4C51-92A2-DD1B0AE3048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B750-F7B1-4D73-9348-AF27FE7E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1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ECFE-11DC-4C51-92A2-DD1B0AE3048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B750-F7B1-4D73-9348-AF27FE7E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3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ECFE-11DC-4C51-92A2-DD1B0AE3048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B750-F7B1-4D73-9348-AF27FE7E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0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ECFE-11DC-4C51-92A2-DD1B0AE3048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B750-F7B1-4D73-9348-AF27FE7E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6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5ECFE-11DC-4C51-92A2-DD1B0AE3048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9B750-F7B1-4D73-9348-AF27FE7E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9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3F48-4B17-4A0B-B0BA-5BA05A9D0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Frequency Filtering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73C30-0A34-4348-9FBC-BF946E571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B5</a:t>
            </a:r>
          </a:p>
          <a:p>
            <a:r>
              <a:rPr lang="en-US" dirty="0"/>
              <a:t>Alec, Harsha, Karan, </a:t>
            </a:r>
            <a:r>
              <a:rPr lang="en-US" dirty="0" err="1"/>
              <a:t>Nagavaram</a:t>
            </a:r>
            <a:r>
              <a:rPr lang="en-US" dirty="0"/>
              <a:t>, Ketan</a:t>
            </a:r>
          </a:p>
        </p:txBody>
      </p:sp>
    </p:spTree>
    <p:extLst>
      <p:ext uri="{BB962C8B-B14F-4D97-AF65-F5344CB8AC3E}">
        <p14:creationId xmlns:p14="http://schemas.microsoft.com/office/powerpoint/2010/main" val="31320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6508-BD0A-4648-BF1D-760FBBC1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7DFE8-7D4A-4082-86AE-091925CFEF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Produces images with edge lines at gray-level discontinuities</a:t>
                </a:r>
              </a:p>
              <a:p>
                <a:pPr lvl="1"/>
                <a:r>
                  <a:rPr lang="en-US" dirty="0"/>
                  <a:t>Deemphasizes slowly varying gray levels</a:t>
                </a:r>
                <a:endParaRPr lang="en-US" b="0" dirty="0"/>
              </a:p>
              <a:p>
                <a:r>
                  <a:rPr lang="en-US" b="0" dirty="0"/>
                  <a:t>ℑ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𝑗𝑢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7DFE8-7D4A-4082-86AE-091925CFE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76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CD1E-AB36-4F6A-8CAB-3D563E87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Unsharp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9170B-B9E2-46C6-834C-3703E3F8D0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a blurred (low-pass) image, and subtract it from the original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9170B-B9E2-46C6-834C-3703E3F8D0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11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9C55-C76A-42B4-B105-4B923067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Boost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3F046B-7FFD-4A87-8B17-FF37C502C9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Enhances the high frequency components (i.e. fine textures)</a:t>
                </a:r>
              </a:p>
              <a:p>
                <a:r>
                  <a:rPr lang="en-US" dirty="0"/>
                  <a:t>Multiply f(x, y) in unsharp by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dirty="0"/>
                  <a:t>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3F046B-7FFD-4A87-8B17-FF37C502C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14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102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Frequency Filtering</vt:lpstr>
      <vt:lpstr>Laplacian</vt:lpstr>
      <vt:lpstr>Unsharp</vt:lpstr>
      <vt:lpstr>High Boost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Filtering</dc:title>
  <dc:creator>Ketan Sinha</dc:creator>
  <cp:lastModifiedBy>Ketan Sinha</cp:lastModifiedBy>
  <cp:revision>3</cp:revision>
  <dcterms:created xsi:type="dcterms:W3CDTF">2018-11-27T21:33:21Z</dcterms:created>
  <dcterms:modified xsi:type="dcterms:W3CDTF">2018-11-27T22:14:38Z</dcterms:modified>
</cp:coreProperties>
</file>