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54" y="30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451A7-6EF5-48E3-A6AA-92971880D1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FCF0CC-5868-4904-ACA6-40BA9311F0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9122A6A-4578-4BAB-AF19-54EB20152E85}"/>
              </a:ext>
            </a:extLst>
          </p:cNvPr>
          <p:cNvSpPr>
            <a:spLocks noGrp="1"/>
          </p:cNvSpPr>
          <p:nvPr>
            <p:ph type="dt" sz="half" idx="10"/>
          </p:nvPr>
        </p:nvSpPr>
        <p:spPr/>
        <p:txBody>
          <a:bodyPr/>
          <a:lstStyle/>
          <a:p>
            <a:fld id="{61892365-C16B-4695-BC2A-94F89208A770}" type="datetimeFigureOut">
              <a:rPr lang="en-US" smtClean="0"/>
              <a:t>2/12/2019</a:t>
            </a:fld>
            <a:endParaRPr lang="en-US"/>
          </a:p>
        </p:txBody>
      </p:sp>
      <p:sp>
        <p:nvSpPr>
          <p:cNvPr id="5" name="Footer Placeholder 4">
            <a:extLst>
              <a:ext uri="{FF2B5EF4-FFF2-40B4-BE49-F238E27FC236}">
                <a16:creationId xmlns:a16="http://schemas.microsoft.com/office/drawing/2014/main" id="{A3C53191-56FB-43CB-8DD2-B4E6E96724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BEE0E5-6044-431B-A890-8155357F01B8}"/>
              </a:ext>
            </a:extLst>
          </p:cNvPr>
          <p:cNvSpPr>
            <a:spLocks noGrp="1"/>
          </p:cNvSpPr>
          <p:nvPr>
            <p:ph type="sldNum" sz="quarter" idx="12"/>
          </p:nvPr>
        </p:nvSpPr>
        <p:spPr/>
        <p:txBody>
          <a:bodyPr/>
          <a:lstStyle/>
          <a:p>
            <a:fld id="{D61ACD18-B826-4F48-AAF7-397214FA0E0C}" type="slidenum">
              <a:rPr lang="en-US" smtClean="0"/>
              <a:t>‹#›</a:t>
            </a:fld>
            <a:endParaRPr lang="en-US"/>
          </a:p>
        </p:txBody>
      </p:sp>
    </p:spTree>
    <p:extLst>
      <p:ext uri="{BB962C8B-B14F-4D97-AF65-F5344CB8AC3E}">
        <p14:creationId xmlns:p14="http://schemas.microsoft.com/office/powerpoint/2010/main" val="2230990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2BEBC-BAC4-4380-AC91-40B8FFCFEC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3CD9FD-2AE7-4787-BFBC-7F7CC793BC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CDEC17-FD7E-4001-BE1F-AB346993162E}"/>
              </a:ext>
            </a:extLst>
          </p:cNvPr>
          <p:cNvSpPr>
            <a:spLocks noGrp="1"/>
          </p:cNvSpPr>
          <p:nvPr>
            <p:ph type="dt" sz="half" idx="10"/>
          </p:nvPr>
        </p:nvSpPr>
        <p:spPr/>
        <p:txBody>
          <a:bodyPr/>
          <a:lstStyle/>
          <a:p>
            <a:fld id="{61892365-C16B-4695-BC2A-94F89208A770}" type="datetimeFigureOut">
              <a:rPr lang="en-US" smtClean="0"/>
              <a:t>2/12/2019</a:t>
            </a:fld>
            <a:endParaRPr lang="en-US"/>
          </a:p>
        </p:txBody>
      </p:sp>
      <p:sp>
        <p:nvSpPr>
          <p:cNvPr id="5" name="Footer Placeholder 4">
            <a:extLst>
              <a:ext uri="{FF2B5EF4-FFF2-40B4-BE49-F238E27FC236}">
                <a16:creationId xmlns:a16="http://schemas.microsoft.com/office/drawing/2014/main" id="{4D60060B-E025-4ECC-9218-B58829D16D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3869D2-46DD-4F8B-9BE2-CA106D589B12}"/>
              </a:ext>
            </a:extLst>
          </p:cNvPr>
          <p:cNvSpPr>
            <a:spLocks noGrp="1"/>
          </p:cNvSpPr>
          <p:nvPr>
            <p:ph type="sldNum" sz="quarter" idx="12"/>
          </p:nvPr>
        </p:nvSpPr>
        <p:spPr/>
        <p:txBody>
          <a:bodyPr/>
          <a:lstStyle/>
          <a:p>
            <a:fld id="{D61ACD18-B826-4F48-AAF7-397214FA0E0C}" type="slidenum">
              <a:rPr lang="en-US" smtClean="0"/>
              <a:t>‹#›</a:t>
            </a:fld>
            <a:endParaRPr lang="en-US"/>
          </a:p>
        </p:txBody>
      </p:sp>
    </p:spTree>
    <p:extLst>
      <p:ext uri="{BB962C8B-B14F-4D97-AF65-F5344CB8AC3E}">
        <p14:creationId xmlns:p14="http://schemas.microsoft.com/office/powerpoint/2010/main" val="1612189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D77F3D-0A2B-4013-97FE-7F260991779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229899-8F5A-4396-8222-897635B409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FB60A4-DB7C-43D9-BE15-A6F920A3154F}"/>
              </a:ext>
            </a:extLst>
          </p:cNvPr>
          <p:cNvSpPr>
            <a:spLocks noGrp="1"/>
          </p:cNvSpPr>
          <p:nvPr>
            <p:ph type="dt" sz="half" idx="10"/>
          </p:nvPr>
        </p:nvSpPr>
        <p:spPr/>
        <p:txBody>
          <a:bodyPr/>
          <a:lstStyle/>
          <a:p>
            <a:fld id="{61892365-C16B-4695-BC2A-94F89208A770}" type="datetimeFigureOut">
              <a:rPr lang="en-US" smtClean="0"/>
              <a:t>2/12/2019</a:t>
            </a:fld>
            <a:endParaRPr lang="en-US"/>
          </a:p>
        </p:txBody>
      </p:sp>
      <p:sp>
        <p:nvSpPr>
          <p:cNvPr id="5" name="Footer Placeholder 4">
            <a:extLst>
              <a:ext uri="{FF2B5EF4-FFF2-40B4-BE49-F238E27FC236}">
                <a16:creationId xmlns:a16="http://schemas.microsoft.com/office/drawing/2014/main" id="{60C78ABB-3AD6-425F-BB4F-053E403BFE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1F8907-110D-4CD2-90CF-91ECF32BADB3}"/>
              </a:ext>
            </a:extLst>
          </p:cNvPr>
          <p:cNvSpPr>
            <a:spLocks noGrp="1"/>
          </p:cNvSpPr>
          <p:nvPr>
            <p:ph type="sldNum" sz="quarter" idx="12"/>
          </p:nvPr>
        </p:nvSpPr>
        <p:spPr/>
        <p:txBody>
          <a:bodyPr/>
          <a:lstStyle/>
          <a:p>
            <a:fld id="{D61ACD18-B826-4F48-AAF7-397214FA0E0C}" type="slidenum">
              <a:rPr lang="en-US" smtClean="0"/>
              <a:t>‹#›</a:t>
            </a:fld>
            <a:endParaRPr lang="en-US"/>
          </a:p>
        </p:txBody>
      </p:sp>
    </p:spTree>
    <p:extLst>
      <p:ext uri="{BB962C8B-B14F-4D97-AF65-F5344CB8AC3E}">
        <p14:creationId xmlns:p14="http://schemas.microsoft.com/office/powerpoint/2010/main" val="1933771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C4133-289F-490D-9D18-AFC0DF5FB6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9606F8-50E1-4DBC-9CE6-0150ACC621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42BE31-1165-403A-AB36-BD3FC58E587E}"/>
              </a:ext>
            </a:extLst>
          </p:cNvPr>
          <p:cNvSpPr>
            <a:spLocks noGrp="1"/>
          </p:cNvSpPr>
          <p:nvPr>
            <p:ph type="dt" sz="half" idx="10"/>
          </p:nvPr>
        </p:nvSpPr>
        <p:spPr/>
        <p:txBody>
          <a:bodyPr/>
          <a:lstStyle/>
          <a:p>
            <a:fld id="{61892365-C16B-4695-BC2A-94F89208A770}" type="datetimeFigureOut">
              <a:rPr lang="en-US" smtClean="0"/>
              <a:t>2/12/2019</a:t>
            </a:fld>
            <a:endParaRPr lang="en-US"/>
          </a:p>
        </p:txBody>
      </p:sp>
      <p:sp>
        <p:nvSpPr>
          <p:cNvPr id="5" name="Footer Placeholder 4">
            <a:extLst>
              <a:ext uri="{FF2B5EF4-FFF2-40B4-BE49-F238E27FC236}">
                <a16:creationId xmlns:a16="http://schemas.microsoft.com/office/drawing/2014/main" id="{D287C014-E7FA-462C-9607-0F182DB4C8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24ED87-BDF9-42B6-AE86-79CF9C046D15}"/>
              </a:ext>
            </a:extLst>
          </p:cNvPr>
          <p:cNvSpPr>
            <a:spLocks noGrp="1"/>
          </p:cNvSpPr>
          <p:nvPr>
            <p:ph type="sldNum" sz="quarter" idx="12"/>
          </p:nvPr>
        </p:nvSpPr>
        <p:spPr/>
        <p:txBody>
          <a:bodyPr/>
          <a:lstStyle/>
          <a:p>
            <a:fld id="{D61ACD18-B826-4F48-AAF7-397214FA0E0C}" type="slidenum">
              <a:rPr lang="en-US" smtClean="0"/>
              <a:t>‹#›</a:t>
            </a:fld>
            <a:endParaRPr lang="en-US"/>
          </a:p>
        </p:txBody>
      </p:sp>
    </p:spTree>
    <p:extLst>
      <p:ext uri="{BB962C8B-B14F-4D97-AF65-F5344CB8AC3E}">
        <p14:creationId xmlns:p14="http://schemas.microsoft.com/office/powerpoint/2010/main" val="745481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7E2F4-CF9E-45FF-8486-731ABA5D08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0780416-A9B1-4322-BE6B-F6629B178E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364B70-5590-46C0-8A99-4A394204C81E}"/>
              </a:ext>
            </a:extLst>
          </p:cNvPr>
          <p:cNvSpPr>
            <a:spLocks noGrp="1"/>
          </p:cNvSpPr>
          <p:nvPr>
            <p:ph type="dt" sz="half" idx="10"/>
          </p:nvPr>
        </p:nvSpPr>
        <p:spPr/>
        <p:txBody>
          <a:bodyPr/>
          <a:lstStyle/>
          <a:p>
            <a:fld id="{61892365-C16B-4695-BC2A-94F89208A770}" type="datetimeFigureOut">
              <a:rPr lang="en-US" smtClean="0"/>
              <a:t>2/12/2019</a:t>
            </a:fld>
            <a:endParaRPr lang="en-US"/>
          </a:p>
        </p:txBody>
      </p:sp>
      <p:sp>
        <p:nvSpPr>
          <p:cNvPr id="5" name="Footer Placeholder 4">
            <a:extLst>
              <a:ext uri="{FF2B5EF4-FFF2-40B4-BE49-F238E27FC236}">
                <a16:creationId xmlns:a16="http://schemas.microsoft.com/office/drawing/2014/main" id="{DD2B9786-B90E-4448-A588-73285AAFA6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FD39FE-FBC1-4D2B-AE6D-9ECC12848849}"/>
              </a:ext>
            </a:extLst>
          </p:cNvPr>
          <p:cNvSpPr>
            <a:spLocks noGrp="1"/>
          </p:cNvSpPr>
          <p:nvPr>
            <p:ph type="sldNum" sz="quarter" idx="12"/>
          </p:nvPr>
        </p:nvSpPr>
        <p:spPr/>
        <p:txBody>
          <a:bodyPr/>
          <a:lstStyle/>
          <a:p>
            <a:fld id="{D61ACD18-B826-4F48-AAF7-397214FA0E0C}" type="slidenum">
              <a:rPr lang="en-US" smtClean="0"/>
              <a:t>‹#›</a:t>
            </a:fld>
            <a:endParaRPr lang="en-US"/>
          </a:p>
        </p:txBody>
      </p:sp>
    </p:spTree>
    <p:extLst>
      <p:ext uri="{BB962C8B-B14F-4D97-AF65-F5344CB8AC3E}">
        <p14:creationId xmlns:p14="http://schemas.microsoft.com/office/powerpoint/2010/main" val="1368251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E3BE2-349D-4750-993F-981F9F642D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0DD44A-577A-4FEB-A648-500A322C06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37999B-F532-4D11-B442-C1918F6F59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89E34A5-3214-476E-860E-0484DA94579B}"/>
              </a:ext>
            </a:extLst>
          </p:cNvPr>
          <p:cNvSpPr>
            <a:spLocks noGrp="1"/>
          </p:cNvSpPr>
          <p:nvPr>
            <p:ph type="dt" sz="half" idx="10"/>
          </p:nvPr>
        </p:nvSpPr>
        <p:spPr/>
        <p:txBody>
          <a:bodyPr/>
          <a:lstStyle/>
          <a:p>
            <a:fld id="{61892365-C16B-4695-BC2A-94F89208A770}" type="datetimeFigureOut">
              <a:rPr lang="en-US" smtClean="0"/>
              <a:t>2/12/2019</a:t>
            </a:fld>
            <a:endParaRPr lang="en-US"/>
          </a:p>
        </p:txBody>
      </p:sp>
      <p:sp>
        <p:nvSpPr>
          <p:cNvPr id="6" name="Footer Placeholder 5">
            <a:extLst>
              <a:ext uri="{FF2B5EF4-FFF2-40B4-BE49-F238E27FC236}">
                <a16:creationId xmlns:a16="http://schemas.microsoft.com/office/drawing/2014/main" id="{0F5DACD9-59B6-4952-B5CC-3451874B2B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A1A696-711D-478D-83EB-C4665D5904D5}"/>
              </a:ext>
            </a:extLst>
          </p:cNvPr>
          <p:cNvSpPr>
            <a:spLocks noGrp="1"/>
          </p:cNvSpPr>
          <p:nvPr>
            <p:ph type="sldNum" sz="quarter" idx="12"/>
          </p:nvPr>
        </p:nvSpPr>
        <p:spPr/>
        <p:txBody>
          <a:bodyPr/>
          <a:lstStyle/>
          <a:p>
            <a:fld id="{D61ACD18-B826-4F48-AAF7-397214FA0E0C}" type="slidenum">
              <a:rPr lang="en-US" smtClean="0"/>
              <a:t>‹#›</a:t>
            </a:fld>
            <a:endParaRPr lang="en-US"/>
          </a:p>
        </p:txBody>
      </p:sp>
    </p:spTree>
    <p:extLst>
      <p:ext uri="{BB962C8B-B14F-4D97-AF65-F5344CB8AC3E}">
        <p14:creationId xmlns:p14="http://schemas.microsoft.com/office/powerpoint/2010/main" val="1035698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49472-B59A-42A8-81FA-A7EBED3762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6C68DCA-0B5F-4D69-B850-78BBA8BF29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3BBCC6-6DD4-4091-A558-0154334A9A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C58C02-4400-48D2-AE1E-E98AA9CECE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E3CAAC-8CA9-451C-8CAA-9F38DB0096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D55D17-D5D6-4631-BC86-60788560123A}"/>
              </a:ext>
            </a:extLst>
          </p:cNvPr>
          <p:cNvSpPr>
            <a:spLocks noGrp="1"/>
          </p:cNvSpPr>
          <p:nvPr>
            <p:ph type="dt" sz="half" idx="10"/>
          </p:nvPr>
        </p:nvSpPr>
        <p:spPr/>
        <p:txBody>
          <a:bodyPr/>
          <a:lstStyle/>
          <a:p>
            <a:fld id="{61892365-C16B-4695-BC2A-94F89208A770}" type="datetimeFigureOut">
              <a:rPr lang="en-US" smtClean="0"/>
              <a:t>2/12/2019</a:t>
            </a:fld>
            <a:endParaRPr lang="en-US"/>
          </a:p>
        </p:txBody>
      </p:sp>
      <p:sp>
        <p:nvSpPr>
          <p:cNvPr id="8" name="Footer Placeholder 7">
            <a:extLst>
              <a:ext uri="{FF2B5EF4-FFF2-40B4-BE49-F238E27FC236}">
                <a16:creationId xmlns:a16="http://schemas.microsoft.com/office/drawing/2014/main" id="{8F478246-8879-4729-9DF3-60793ED5E8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2DD188-F095-4576-85FA-A81D7A4775F2}"/>
              </a:ext>
            </a:extLst>
          </p:cNvPr>
          <p:cNvSpPr>
            <a:spLocks noGrp="1"/>
          </p:cNvSpPr>
          <p:nvPr>
            <p:ph type="sldNum" sz="quarter" idx="12"/>
          </p:nvPr>
        </p:nvSpPr>
        <p:spPr/>
        <p:txBody>
          <a:bodyPr/>
          <a:lstStyle/>
          <a:p>
            <a:fld id="{D61ACD18-B826-4F48-AAF7-397214FA0E0C}" type="slidenum">
              <a:rPr lang="en-US" smtClean="0"/>
              <a:t>‹#›</a:t>
            </a:fld>
            <a:endParaRPr lang="en-US"/>
          </a:p>
        </p:txBody>
      </p:sp>
    </p:spTree>
    <p:extLst>
      <p:ext uri="{BB962C8B-B14F-4D97-AF65-F5344CB8AC3E}">
        <p14:creationId xmlns:p14="http://schemas.microsoft.com/office/powerpoint/2010/main" val="1470495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5444A-A4AB-4EDF-A4E4-5FCEE14AF4D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F6C314F-C92E-4553-800F-ADD6989EA90A}"/>
              </a:ext>
            </a:extLst>
          </p:cNvPr>
          <p:cNvSpPr>
            <a:spLocks noGrp="1"/>
          </p:cNvSpPr>
          <p:nvPr>
            <p:ph type="dt" sz="half" idx="10"/>
          </p:nvPr>
        </p:nvSpPr>
        <p:spPr/>
        <p:txBody>
          <a:bodyPr/>
          <a:lstStyle/>
          <a:p>
            <a:fld id="{61892365-C16B-4695-BC2A-94F89208A770}" type="datetimeFigureOut">
              <a:rPr lang="en-US" smtClean="0"/>
              <a:t>2/12/2019</a:t>
            </a:fld>
            <a:endParaRPr lang="en-US"/>
          </a:p>
        </p:txBody>
      </p:sp>
      <p:sp>
        <p:nvSpPr>
          <p:cNvPr id="4" name="Footer Placeholder 3">
            <a:extLst>
              <a:ext uri="{FF2B5EF4-FFF2-40B4-BE49-F238E27FC236}">
                <a16:creationId xmlns:a16="http://schemas.microsoft.com/office/drawing/2014/main" id="{BE2DE8B7-C36E-4D71-BE82-BFF7BF8D54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A073F78-8B76-43CB-891C-3B7284406825}"/>
              </a:ext>
            </a:extLst>
          </p:cNvPr>
          <p:cNvSpPr>
            <a:spLocks noGrp="1"/>
          </p:cNvSpPr>
          <p:nvPr>
            <p:ph type="sldNum" sz="quarter" idx="12"/>
          </p:nvPr>
        </p:nvSpPr>
        <p:spPr/>
        <p:txBody>
          <a:bodyPr/>
          <a:lstStyle/>
          <a:p>
            <a:fld id="{D61ACD18-B826-4F48-AAF7-397214FA0E0C}" type="slidenum">
              <a:rPr lang="en-US" smtClean="0"/>
              <a:t>‹#›</a:t>
            </a:fld>
            <a:endParaRPr lang="en-US"/>
          </a:p>
        </p:txBody>
      </p:sp>
    </p:spTree>
    <p:extLst>
      <p:ext uri="{BB962C8B-B14F-4D97-AF65-F5344CB8AC3E}">
        <p14:creationId xmlns:p14="http://schemas.microsoft.com/office/powerpoint/2010/main" val="1624128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78937C-8750-4622-A911-BC1EDC201556}"/>
              </a:ext>
            </a:extLst>
          </p:cNvPr>
          <p:cNvSpPr>
            <a:spLocks noGrp="1"/>
          </p:cNvSpPr>
          <p:nvPr>
            <p:ph type="dt" sz="half" idx="10"/>
          </p:nvPr>
        </p:nvSpPr>
        <p:spPr/>
        <p:txBody>
          <a:bodyPr/>
          <a:lstStyle/>
          <a:p>
            <a:fld id="{61892365-C16B-4695-BC2A-94F89208A770}" type="datetimeFigureOut">
              <a:rPr lang="en-US" smtClean="0"/>
              <a:t>2/12/2019</a:t>
            </a:fld>
            <a:endParaRPr lang="en-US"/>
          </a:p>
        </p:txBody>
      </p:sp>
      <p:sp>
        <p:nvSpPr>
          <p:cNvPr id="3" name="Footer Placeholder 2">
            <a:extLst>
              <a:ext uri="{FF2B5EF4-FFF2-40B4-BE49-F238E27FC236}">
                <a16:creationId xmlns:a16="http://schemas.microsoft.com/office/drawing/2014/main" id="{393D5737-65F7-427B-A74E-91A38328B37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E6DEA2-8542-43CC-8A10-5569D48280A7}"/>
              </a:ext>
            </a:extLst>
          </p:cNvPr>
          <p:cNvSpPr>
            <a:spLocks noGrp="1"/>
          </p:cNvSpPr>
          <p:nvPr>
            <p:ph type="sldNum" sz="quarter" idx="12"/>
          </p:nvPr>
        </p:nvSpPr>
        <p:spPr/>
        <p:txBody>
          <a:bodyPr/>
          <a:lstStyle/>
          <a:p>
            <a:fld id="{D61ACD18-B826-4F48-AAF7-397214FA0E0C}" type="slidenum">
              <a:rPr lang="en-US" smtClean="0"/>
              <a:t>‹#›</a:t>
            </a:fld>
            <a:endParaRPr lang="en-US"/>
          </a:p>
        </p:txBody>
      </p:sp>
    </p:spTree>
    <p:extLst>
      <p:ext uri="{BB962C8B-B14F-4D97-AF65-F5344CB8AC3E}">
        <p14:creationId xmlns:p14="http://schemas.microsoft.com/office/powerpoint/2010/main" val="919136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8EFCE-4D97-4FF2-8AD6-85DFA24913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D4F138-4EB1-4C17-947C-C794E92EBC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835684-D908-4F60-8329-36D1E7E3E2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97FE65-ACE0-468E-840A-5C4EAEB45BA4}"/>
              </a:ext>
            </a:extLst>
          </p:cNvPr>
          <p:cNvSpPr>
            <a:spLocks noGrp="1"/>
          </p:cNvSpPr>
          <p:nvPr>
            <p:ph type="dt" sz="half" idx="10"/>
          </p:nvPr>
        </p:nvSpPr>
        <p:spPr/>
        <p:txBody>
          <a:bodyPr/>
          <a:lstStyle/>
          <a:p>
            <a:fld id="{61892365-C16B-4695-BC2A-94F89208A770}" type="datetimeFigureOut">
              <a:rPr lang="en-US" smtClean="0"/>
              <a:t>2/12/2019</a:t>
            </a:fld>
            <a:endParaRPr lang="en-US"/>
          </a:p>
        </p:txBody>
      </p:sp>
      <p:sp>
        <p:nvSpPr>
          <p:cNvPr id="6" name="Footer Placeholder 5">
            <a:extLst>
              <a:ext uri="{FF2B5EF4-FFF2-40B4-BE49-F238E27FC236}">
                <a16:creationId xmlns:a16="http://schemas.microsoft.com/office/drawing/2014/main" id="{48CF8C4C-FF4C-433F-AED5-7A4826E06B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EB61D7-F197-45E8-9C21-FF6EC054F052}"/>
              </a:ext>
            </a:extLst>
          </p:cNvPr>
          <p:cNvSpPr>
            <a:spLocks noGrp="1"/>
          </p:cNvSpPr>
          <p:nvPr>
            <p:ph type="sldNum" sz="quarter" idx="12"/>
          </p:nvPr>
        </p:nvSpPr>
        <p:spPr/>
        <p:txBody>
          <a:bodyPr/>
          <a:lstStyle/>
          <a:p>
            <a:fld id="{D61ACD18-B826-4F48-AAF7-397214FA0E0C}" type="slidenum">
              <a:rPr lang="en-US" smtClean="0"/>
              <a:t>‹#›</a:t>
            </a:fld>
            <a:endParaRPr lang="en-US"/>
          </a:p>
        </p:txBody>
      </p:sp>
    </p:spTree>
    <p:extLst>
      <p:ext uri="{BB962C8B-B14F-4D97-AF65-F5344CB8AC3E}">
        <p14:creationId xmlns:p14="http://schemas.microsoft.com/office/powerpoint/2010/main" val="2659718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7BFDB-04C1-41E4-8713-DE3A1CC6F5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189F311-8ADE-433C-A9E2-C674A79C7D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4C1545-F74E-4CB8-884D-CEEB725D47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CD381B-8AFC-47EB-A24F-2FFCB55A089B}"/>
              </a:ext>
            </a:extLst>
          </p:cNvPr>
          <p:cNvSpPr>
            <a:spLocks noGrp="1"/>
          </p:cNvSpPr>
          <p:nvPr>
            <p:ph type="dt" sz="half" idx="10"/>
          </p:nvPr>
        </p:nvSpPr>
        <p:spPr/>
        <p:txBody>
          <a:bodyPr/>
          <a:lstStyle/>
          <a:p>
            <a:fld id="{61892365-C16B-4695-BC2A-94F89208A770}" type="datetimeFigureOut">
              <a:rPr lang="en-US" smtClean="0"/>
              <a:t>2/12/2019</a:t>
            </a:fld>
            <a:endParaRPr lang="en-US"/>
          </a:p>
        </p:txBody>
      </p:sp>
      <p:sp>
        <p:nvSpPr>
          <p:cNvPr id="6" name="Footer Placeholder 5">
            <a:extLst>
              <a:ext uri="{FF2B5EF4-FFF2-40B4-BE49-F238E27FC236}">
                <a16:creationId xmlns:a16="http://schemas.microsoft.com/office/drawing/2014/main" id="{28CED017-71B5-4A28-984B-CB3D20FBD3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37B689-9C28-4EF4-B627-C1F30ACC8B78}"/>
              </a:ext>
            </a:extLst>
          </p:cNvPr>
          <p:cNvSpPr>
            <a:spLocks noGrp="1"/>
          </p:cNvSpPr>
          <p:nvPr>
            <p:ph type="sldNum" sz="quarter" idx="12"/>
          </p:nvPr>
        </p:nvSpPr>
        <p:spPr/>
        <p:txBody>
          <a:bodyPr/>
          <a:lstStyle/>
          <a:p>
            <a:fld id="{D61ACD18-B826-4F48-AAF7-397214FA0E0C}" type="slidenum">
              <a:rPr lang="en-US" smtClean="0"/>
              <a:t>‹#›</a:t>
            </a:fld>
            <a:endParaRPr lang="en-US"/>
          </a:p>
        </p:txBody>
      </p:sp>
    </p:spTree>
    <p:extLst>
      <p:ext uri="{BB962C8B-B14F-4D97-AF65-F5344CB8AC3E}">
        <p14:creationId xmlns:p14="http://schemas.microsoft.com/office/powerpoint/2010/main" val="3492204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45DD21-ECF7-4A36-90AA-5C67E3366F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877A56-2561-4489-B7A7-181E9F7DAC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247F53-75B0-4CC2-BDBB-DC9843127C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892365-C16B-4695-BC2A-94F89208A770}" type="datetimeFigureOut">
              <a:rPr lang="en-US" smtClean="0"/>
              <a:t>2/12/2019</a:t>
            </a:fld>
            <a:endParaRPr lang="en-US"/>
          </a:p>
        </p:txBody>
      </p:sp>
      <p:sp>
        <p:nvSpPr>
          <p:cNvPr id="5" name="Footer Placeholder 4">
            <a:extLst>
              <a:ext uri="{FF2B5EF4-FFF2-40B4-BE49-F238E27FC236}">
                <a16:creationId xmlns:a16="http://schemas.microsoft.com/office/drawing/2014/main" id="{351E94A3-CD61-4362-BD3E-F463BA2D95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B33F66-105B-4999-B8D1-97751EE56C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1ACD18-B826-4F48-AAF7-397214FA0E0C}" type="slidenum">
              <a:rPr lang="en-US" smtClean="0"/>
              <a:t>‹#›</a:t>
            </a:fld>
            <a:endParaRPr lang="en-US"/>
          </a:p>
        </p:txBody>
      </p:sp>
    </p:spTree>
    <p:extLst>
      <p:ext uri="{BB962C8B-B14F-4D97-AF65-F5344CB8AC3E}">
        <p14:creationId xmlns:p14="http://schemas.microsoft.com/office/powerpoint/2010/main" val="39152634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5AB52-8664-4904-BD20-05E4B08E39E5}"/>
              </a:ext>
            </a:extLst>
          </p:cNvPr>
          <p:cNvSpPr>
            <a:spLocks noGrp="1"/>
          </p:cNvSpPr>
          <p:nvPr>
            <p:ph type="ctrTitle"/>
          </p:nvPr>
        </p:nvSpPr>
        <p:spPr/>
        <p:txBody>
          <a:bodyPr/>
          <a:lstStyle/>
          <a:p>
            <a:r>
              <a:rPr lang="en-US" dirty="0"/>
              <a:t>Test PPT</a:t>
            </a:r>
          </a:p>
        </p:txBody>
      </p:sp>
      <p:sp>
        <p:nvSpPr>
          <p:cNvPr id="3" name="Subtitle 2">
            <a:extLst>
              <a:ext uri="{FF2B5EF4-FFF2-40B4-BE49-F238E27FC236}">
                <a16:creationId xmlns:a16="http://schemas.microsoft.com/office/drawing/2014/main" id="{10D4D8EF-6BAD-4415-B692-55826DA18497}"/>
              </a:ext>
            </a:extLst>
          </p:cNvPr>
          <p:cNvSpPr>
            <a:spLocks noGrp="1"/>
          </p:cNvSpPr>
          <p:nvPr>
            <p:ph type="subTitle" idx="1"/>
          </p:nvPr>
        </p:nvSpPr>
        <p:spPr/>
        <p:txBody>
          <a:bodyPr/>
          <a:lstStyle/>
          <a:p>
            <a:r>
              <a:rPr lang="en-US"/>
              <a:t>Hello</a:t>
            </a:r>
            <a:endParaRPr lang="en-US" dirty="0"/>
          </a:p>
        </p:txBody>
      </p:sp>
    </p:spTree>
    <p:extLst>
      <p:ext uri="{BB962C8B-B14F-4D97-AF65-F5344CB8AC3E}">
        <p14:creationId xmlns:p14="http://schemas.microsoft.com/office/powerpoint/2010/main" val="2392539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B3DAE-B9C6-4B12-93A8-79ABF3D6B195}"/>
              </a:ext>
            </a:extLst>
          </p:cNvPr>
          <p:cNvSpPr>
            <a:spLocks noGrp="1"/>
          </p:cNvSpPr>
          <p:nvPr>
            <p:ph type="title"/>
          </p:nvPr>
        </p:nvSpPr>
        <p:spPr/>
        <p:txBody>
          <a:bodyPr/>
          <a:lstStyle/>
          <a:p>
            <a:r>
              <a:rPr lang="en-US" dirty="0"/>
              <a:t>Test Page</a:t>
            </a:r>
          </a:p>
        </p:txBody>
      </p:sp>
      <p:sp>
        <p:nvSpPr>
          <p:cNvPr id="3" name="Content Placeholder 2">
            <a:extLst>
              <a:ext uri="{FF2B5EF4-FFF2-40B4-BE49-F238E27FC236}">
                <a16:creationId xmlns:a16="http://schemas.microsoft.com/office/drawing/2014/main" id="{DD606607-7DBB-4DE6-B92D-24F2003BE223}"/>
              </a:ext>
            </a:extLst>
          </p:cNvPr>
          <p:cNvSpPr>
            <a:spLocks noGrp="1"/>
          </p:cNvSpPr>
          <p:nvPr>
            <p:ph idx="1"/>
          </p:nvPr>
        </p:nvSpPr>
        <p:spPr/>
        <p:txBody>
          <a:bodyPr>
            <a:normAutofit fontScale="85000" lnSpcReduction="10000"/>
          </a:bodyPr>
          <a:lstStyle/>
          <a:p>
            <a:r>
              <a:rPr lang="en-US" dirty="0"/>
              <a:t>The quick brown fox jumps over the lazy dog. The quick brown fox jumps over the lazy dog. The quick brown fox jumps over the lazy dog. The quick brown fox jumps over the lazy dog. The quick brown fox jumps over the lazy dog. </a:t>
            </a:r>
          </a:p>
          <a:p>
            <a:endParaRPr lang="en-US" dirty="0"/>
          </a:p>
          <a:p>
            <a:r>
              <a:rPr lang="en-US" dirty="0"/>
              <a:t>The quick brown fox jumps over the lazy dog. The quick brown fox jumps over the lazy dog. The quick brown fox jumps over the lazy dog. The quick brown fox jumps over the lazy dog. The quick brown fox jumps over the lazy dog. </a:t>
            </a:r>
          </a:p>
          <a:p>
            <a:endParaRPr lang="en-US" dirty="0"/>
          </a:p>
          <a:p>
            <a:r>
              <a:rPr lang="en-US" dirty="0"/>
              <a:t>The quick brown fox jumps over the lazy dog. The quick brown fox jumps over the lazy dog. The quick brown fox jumps over the lazy dog. The quick brown fox jumps over the lazy dog. The quick brown fox jumps over the lazy dog. </a:t>
            </a:r>
          </a:p>
          <a:p>
            <a:endParaRPr lang="en-US" dirty="0"/>
          </a:p>
        </p:txBody>
      </p:sp>
    </p:spTree>
    <p:extLst>
      <p:ext uri="{BB962C8B-B14F-4D97-AF65-F5344CB8AC3E}">
        <p14:creationId xmlns:p14="http://schemas.microsoft.com/office/powerpoint/2010/main" val="5232542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155</Words>
  <Application>Microsoft Office PowerPoint</Application>
  <PresentationFormat>Widescreen</PresentationFormat>
  <Paragraphs>8</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Test PPT</vt:lpstr>
      <vt:lpstr>Test Page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PPT</dc:title>
  <dc:creator>Andy Zhang</dc:creator>
  <cp:lastModifiedBy>Andy Zhang</cp:lastModifiedBy>
  <cp:revision>2</cp:revision>
  <dcterms:created xsi:type="dcterms:W3CDTF">2019-02-12T04:10:32Z</dcterms:created>
  <dcterms:modified xsi:type="dcterms:W3CDTF">2019-02-12T04:10:58Z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zhale@microsoft.com</vt:lpwstr>
  </property>
  <property fmtid="{D5CDD505-2E9C-101B-9397-08002B2CF9AE}" pid="5" name="MSIP_Label_f42aa342-8706-4288-bd11-ebb85995028c_SetDate">
    <vt:lpwstr>2019-02-12T04:10:50.2339527Z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85283e06-cbbc-4674-9fa8-1f65d630258f</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