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DB1E-F4A4-4054-BA06-F5D67B07F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FF7A4-7D26-495E-B46E-FDA0DF80A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4FE47-8145-4623-BCD5-6493E52B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A705-6CB5-4930-855B-43F09C094B4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50B38-274C-49B9-97B8-78AB1F6F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D4BED-2210-461B-A1F9-499E9EC1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6A5-9430-4A2D-99FA-736B409E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1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1823-9C3B-4775-B5B6-7218B513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43707-148A-4A9E-835B-48A97FAF3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CA44-0299-4D24-BBDD-7607D684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A705-6CB5-4930-855B-43F09C094B4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C8E7A-1803-4031-A38A-245AFE8A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54B3E-9243-4193-8963-E535719D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6A5-9430-4A2D-99FA-736B409E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7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BBC14-F6BA-4358-BDBC-5CD6CA5A8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91A48-7F16-4CFA-807B-1B03BC31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C771E-2538-4627-A6DD-CA45137F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A705-6CB5-4930-855B-43F09C094B4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C88AF-D46C-4872-BDA9-5B02B85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35AD-5E13-4C81-8706-D0DE5655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6A5-9430-4A2D-99FA-736B409E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31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CD33-09D8-413E-83A8-B9A4B3C3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5948-66EF-4ED9-9AD7-558617C8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42BE3-810C-4DA5-ADE6-6A2253BA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A705-6CB5-4930-855B-43F09C094B4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57E6-618F-4857-A8F1-9CD786BE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1F06D-1B73-46FE-B64D-8E899286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6A5-9430-4A2D-99FA-736B409E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24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DA6-4A88-411C-96F6-B95ECE8A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D1F76-BC12-41AE-B956-10A2F1C7C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3CCA-4F5E-4F1F-BC19-C190094B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A705-6CB5-4930-855B-43F09C094B4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B4B4-1AA1-41A4-9BDD-B2D4C39F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3F302-9F14-403F-A7B4-A211AA81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6A5-9430-4A2D-99FA-736B409E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7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4CAF-1FF1-4A12-A8B5-9C4526AB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AF1E7-01F7-41ED-8CF1-08931C8B8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7E7DF-7FF2-4FA0-A8C3-71B52B575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684A8-4F8F-453C-9EBC-0CF4472C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A705-6CB5-4930-855B-43F09C094B4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DCD7E-00DB-495D-8928-712C993E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254E2-20C0-45AC-93CD-9B112724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6A5-9430-4A2D-99FA-736B409E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31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9DE4-3E59-495D-B8EC-5B3E153B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50268-10BC-4B87-A93D-8D8A63EAF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CDBB8-C825-40F7-B314-02C23565F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E8620-E6B1-44AC-BD53-49DA8640A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7047F-677F-4587-9B23-87F75E6AA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87153-385B-4FD7-95B6-91DC488E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A705-6CB5-4930-855B-43F09C094B4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3C449-E61E-4941-B2A1-C2C98AE9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7DE96-C904-43A0-A7FB-2E1BCF8C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6A5-9430-4A2D-99FA-736B409E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8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F777-79BB-4932-B50B-EDC8B69B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1733E-1CF3-4D96-90B4-DC9B91ED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A705-6CB5-4930-855B-43F09C094B4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1BE45-B4EB-4600-86AD-5DB7F50F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47A0C-EFF4-4126-A54A-C700ACEC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6A5-9430-4A2D-99FA-736B409E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33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BBD6F-F602-4EEA-8B9F-36B76A6A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A705-6CB5-4930-855B-43F09C094B4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627A3-9C15-4804-8BF6-5D0DBFB7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04176-BCE0-4C4B-9F1F-DD3CD732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6A5-9430-4A2D-99FA-736B409E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7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B3B9-D6CD-46C7-8722-784D9424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D3AA-5FC9-414A-8502-3808B306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7A444-F806-4175-B676-7D3ED1E52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B1795-2C73-411D-8CF3-692BF13D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A705-6CB5-4930-855B-43F09C094B4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D47A0-5406-4F80-B4C6-381BC2AB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C8D43-7ED6-4260-9811-0AB6FA85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6A5-9430-4A2D-99FA-736B409E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5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0180-DFCF-4765-96E6-6D1FFA3F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1BD8F-E945-4D36-80D5-13EEB699E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6DF37-12D4-4CAD-9487-6BC7C4DCB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66731-D6CF-4152-AB56-C7CFAEDC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A705-6CB5-4930-855B-43F09C094B4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35E25-F4C2-483F-89AC-5E9F4D6C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7BF3A-A6AE-4C84-8C42-ABD72489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6A5-9430-4A2D-99FA-736B409E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75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E1D23-C936-4001-A42A-BD365B34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BAF5-8400-4776-8C17-05F3EAC2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4A4C-5C90-4C72-88F8-432415325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A705-6CB5-4930-855B-43F09C094B47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261A8-A3AD-49AB-B120-BC0FB6C7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49815-9746-4C0C-81A1-4E481B51B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7B6A5-9430-4A2D-99FA-736B409E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3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3D8E-4CCB-4934-B5B2-05F8FBB2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2279"/>
            <a:ext cx="10515600" cy="710027"/>
          </a:xfrm>
        </p:spPr>
        <p:txBody>
          <a:bodyPr>
            <a:normAutofit/>
          </a:bodyPr>
          <a:lstStyle/>
          <a:p>
            <a:r>
              <a:rPr lang="en-US" sz="3600" b="1" dirty="0"/>
              <a:t>Uses of call, apply, bind ().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53EF-5B10-4F3A-9F85-C7C3E356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82306"/>
            <a:ext cx="10515600" cy="4351338"/>
          </a:xfrm>
        </p:spPr>
        <p:txBody>
          <a:bodyPr/>
          <a:lstStyle/>
          <a:p>
            <a:r>
              <a:rPr lang="en-US" dirty="0"/>
              <a:t>They are used to manipulate the `this` keyword &amp; helps to share methods/functions inside objects, taking other properties from the object to which the `this` keyword points.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0A33D-0753-45D2-AB06-3CFD657057C3}"/>
              </a:ext>
            </a:extLst>
          </p:cNvPr>
          <p:cNvSpPr/>
          <p:nvPr/>
        </p:nvSpPr>
        <p:spPr>
          <a:xfrm>
            <a:off x="993913" y="2610678"/>
            <a:ext cx="3988905" cy="33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User = {</a:t>
            </a:r>
          </a:p>
          <a:p>
            <a:r>
              <a:rPr lang="en-US" dirty="0"/>
              <a:t>	Name: ‘person 1’,</a:t>
            </a:r>
          </a:p>
          <a:p>
            <a:r>
              <a:rPr lang="en-US" dirty="0"/>
              <a:t>	Age: 30,</a:t>
            </a:r>
          </a:p>
          <a:p>
            <a:r>
              <a:rPr lang="en-US" dirty="0"/>
              <a:t>	Greet: function() {</a:t>
            </a:r>
          </a:p>
          <a:p>
            <a:r>
              <a:rPr lang="en-US" dirty="0"/>
              <a:t>	    console.log(this.name)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51EE2-F577-48D0-B0B9-1DFB88185715}"/>
              </a:ext>
            </a:extLst>
          </p:cNvPr>
          <p:cNvSpPr/>
          <p:nvPr/>
        </p:nvSpPr>
        <p:spPr>
          <a:xfrm>
            <a:off x="6414052" y="5233644"/>
            <a:ext cx="4479235" cy="74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User.greet</a:t>
            </a:r>
            <a:r>
              <a:rPr lang="en-US" sz="3200" b="1" dirty="0"/>
              <a:t>()</a:t>
            </a:r>
            <a:endParaRPr lang="en-IN" sz="3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FC5C7F-C846-494E-B431-64C2B0E971EE}"/>
              </a:ext>
            </a:extLst>
          </p:cNvPr>
          <p:cNvCxnSpPr/>
          <p:nvPr/>
        </p:nvCxnSpPr>
        <p:spPr>
          <a:xfrm flipH="1" flipV="1">
            <a:off x="4015409" y="4651513"/>
            <a:ext cx="5830956" cy="9011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F21ED2-9DED-40FE-A2DB-B99E58708629}"/>
              </a:ext>
            </a:extLst>
          </p:cNvPr>
          <p:cNvGrpSpPr/>
          <p:nvPr/>
        </p:nvGrpSpPr>
        <p:grpSpPr>
          <a:xfrm>
            <a:off x="2968487" y="3909463"/>
            <a:ext cx="1209618" cy="636034"/>
            <a:chOff x="2968487" y="3909463"/>
            <a:chExt cx="1209618" cy="63603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C8418D7-0C36-4706-87E2-D60655CF0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6627" y="4065563"/>
              <a:ext cx="361478" cy="479934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70DB588-DAFC-4167-A167-1AC60BB13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8487" y="3909463"/>
              <a:ext cx="1209618" cy="15610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28BF466-AAB1-4339-A7EC-578576E9C0D5}"/>
              </a:ext>
            </a:extLst>
          </p:cNvPr>
          <p:cNvSpPr txBox="1"/>
          <p:nvPr/>
        </p:nvSpPr>
        <p:spPr>
          <a:xfrm>
            <a:off x="7050157" y="2610678"/>
            <a:ext cx="429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For Regular Function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9359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3D8E-4CCB-4934-B5B2-05F8FBB2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2279"/>
            <a:ext cx="10515600" cy="710027"/>
          </a:xfrm>
        </p:spPr>
        <p:txBody>
          <a:bodyPr>
            <a:normAutofit/>
          </a:bodyPr>
          <a:lstStyle/>
          <a:p>
            <a:r>
              <a:rPr lang="en-US" sz="3600" b="1" dirty="0"/>
              <a:t>Uses of call, apply, bind ().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53EF-5B10-4F3A-9F85-C7C3E356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82306"/>
            <a:ext cx="10515600" cy="4351338"/>
          </a:xfrm>
        </p:spPr>
        <p:txBody>
          <a:bodyPr/>
          <a:lstStyle/>
          <a:p>
            <a:r>
              <a:rPr lang="en-US" dirty="0"/>
              <a:t>They are used to manipulate the `this` keyword &amp; helps to share methods/functions inside objects, taking other properties from the object to which the `this` keyword points.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0A33D-0753-45D2-AB06-3CFD657057C3}"/>
              </a:ext>
            </a:extLst>
          </p:cNvPr>
          <p:cNvSpPr/>
          <p:nvPr/>
        </p:nvSpPr>
        <p:spPr>
          <a:xfrm>
            <a:off x="993913" y="2650435"/>
            <a:ext cx="4890052" cy="424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 = ‘outsider 1’;</a:t>
            </a:r>
          </a:p>
          <a:p>
            <a:r>
              <a:rPr lang="en-US" dirty="0"/>
              <a:t>Age =  45;</a:t>
            </a:r>
          </a:p>
          <a:p>
            <a:endParaRPr lang="en-US" dirty="0"/>
          </a:p>
          <a:p>
            <a:r>
              <a:rPr lang="en-US" dirty="0"/>
              <a:t>User = {</a:t>
            </a:r>
          </a:p>
          <a:p>
            <a:r>
              <a:rPr lang="en-US" dirty="0"/>
              <a:t>	Name: ‘person 1’,</a:t>
            </a:r>
          </a:p>
          <a:p>
            <a:r>
              <a:rPr lang="en-US" dirty="0"/>
              <a:t>	Age: 30,</a:t>
            </a:r>
          </a:p>
          <a:p>
            <a:r>
              <a:rPr lang="en-US" dirty="0"/>
              <a:t>	Greet: function() {</a:t>
            </a:r>
          </a:p>
          <a:p>
            <a:r>
              <a:rPr lang="en-US" dirty="0"/>
              <a:t>	    console.log(this.name, </a:t>
            </a:r>
            <a:r>
              <a:rPr lang="en-US" dirty="0" err="1"/>
              <a:t>this.age</a:t>
            </a:r>
            <a:r>
              <a:rPr lang="en-US" dirty="0"/>
              <a:t>)</a:t>
            </a:r>
          </a:p>
          <a:p>
            <a:r>
              <a:rPr lang="en-US" dirty="0"/>
              <a:t>	},</a:t>
            </a:r>
          </a:p>
          <a:p>
            <a:r>
              <a:rPr lang="en-US" dirty="0"/>
              <a:t>	arrow: () =&gt; {</a:t>
            </a:r>
          </a:p>
          <a:p>
            <a:r>
              <a:rPr lang="en-US" dirty="0"/>
              <a:t>	 console.log(this.name, </a:t>
            </a:r>
            <a:r>
              <a:rPr lang="en-US" dirty="0" err="1"/>
              <a:t>this.age</a:t>
            </a:r>
            <a:r>
              <a:rPr lang="en-US" dirty="0"/>
              <a:t>)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51EE2-F577-48D0-B0B9-1DFB88185715}"/>
              </a:ext>
            </a:extLst>
          </p:cNvPr>
          <p:cNvSpPr/>
          <p:nvPr/>
        </p:nvSpPr>
        <p:spPr>
          <a:xfrm>
            <a:off x="7606747" y="5346357"/>
            <a:ext cx="4479235" cy="74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User.arrow</a:t>
            </a:r>
            <a:r>
              <a:rPr lang="en-US" sz="3200" b="1" dirty="0"/>
              <a:t>()</a:t>
            </a:r>
            <a:endParaRPr lang="en-IN" sz="3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FC5C7F-C846-494E-B431-64C2B0E971EE}"/>
              </a:ext>
            </a:extLst>
          </p:cNvPr>
          <p:cNvCxnSpPr>
            <a:cxnSpLocks/>
          </p:cNvCxnSpPr>
          <p:nvPr/>
        </p:nvCxnSpPr>
        <p:spPr>
          <a:xfrm flipH="1">
            <a:off x="3573296" y="5512904"/>
            <a:ext cx="669713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68C2D3-BA7B-41A3-A492-CCEFEAC06DD5}"/>
              </a:ext>
            </a:extLst>
          </p:cNvPr>
          <p:cNvGrpSpPr/>
          <p:nvPr/>
        </p:nvGrpSpPr>
        <p:grpSpPr>
          <a:xfrm>
            <a:off x="2226365" y="3154017"/>
            <a:ext cx="1527671" cy="2424642"/>
            <a:chOff x="2226365" y="3154017"/>
            <a:chExt cx="1527671" cy="242464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C8418D7-0C36-4706-87E2-D60655CF0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557" y="5098725"/>
              <a:ext cx="361478" cy="479934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70DB588-DAFC-4167-A167-1AC60BB13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6365" y="3154017"/>
              <a:ext cx="1527671" cy="194470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D5C44EE-D1DF-4986-A259-C14D3BDFA59D}"/>
              </a:ext>
            </a:extLst>
          </p:cNvPr>
          <p:cNvSpPr txBox="1"/>
          <p:nvPr/>
        </p:nvSpPr>
        <p:spPr>
          <a:xfrm>
            <a:off x="7050157" y="2610678"/>
            <a:ext cx="429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For Arrow Function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46481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3D8E-4CCB-4934-B5B2-05F8FBB2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2279"/>
            <a:ext cx="10515600" cy="710027"/>
          </a:xfrm>
        </p:spPr>
        <p:txBody>
          <a:bodyPr>
            <a:normAutofit/>
          </a:bodyPr>
          <a:lstStyle/>
          <a:p>
            <a:r>
              <a:rPr lang="en-US" sz="3600" b="1" dirty="0"/>
              <a:t>Uses of call, apply, bind ().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53EF-5B10-4F3A-9F85-C7C3E356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82306"/>
            <a:ext cx="10515600" cy="4351338"/>
          </a:xfrm>
        </p:spPr>
        <p:txBody>
          <a:bodyPr/>
          <a:lstStyle/>
          <a:p>
            <a:r>
              <a:rPr lang="en-US" dirty="0"/>
              <a:t>They are used to manipulate the `this` keyword &amp; helps to share methods/functions inside objects, taking other properties from the object to which the `this` keyword points.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0A33D-0753-45D2-AB06-3CFD657057C3}"/>
              </a:ext>
            </a:extLst>
          </p:cNvPr>
          <p:cNvSpPr/>
          <p:nvPr/>
        </p:nvSpPr>
        <p:spPr>
          <a:xfrm>
            <a:off x="993913" y="2610678"/>
            <a:ext cx="3988905" cy="336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User = {</a:t>
            </a:r>
          </a:p>
          <a:p>
            <a:r>
              <a:rPr lang="en-US" sz="2000" dirty="0"/>
              <a:t>	Name: ‘person 1’,</a:t>
            </a:r>
          </a:p>
          <a:p>
            <a:r>
              <a:rPr lang="en-US" sz="2000" dirty="0"/>
              <a:t>	Age: 30,</a:t>
            </a:r>
          </a:p>
          <a:p>
            <a:r>
              <a:rPr lang="en-US" sz="2000" dirty="0"/>
              <a:t>	Greet: function() {</a:t>
            </a:r>
          </a:p>
          <a:p>
            <a:r>
              <a:rPr lang="en-US" sz="2000" dirty="0"/>
              <a:t>	    console.log(this.name)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}</a:t>
            </a: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72DE8-4BA5-41AB-8006-03A5F1F860A5}"/>
              </a:ext>
            </a:extLst>
          </p:cNvPr>
          <p:cNvSpPr/>
          <p:nvPr/>
        </p:nvSpPr>
        <p:spPr>
          <a:xfrm>
            <a:off x="7328451" y="1868039"/>
            <a:ext cx="2777161" cy="242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User2 = {</a:t>
            </a:r>
          </a:p>
          <a:p>
            <a:pPr lvl="1"/>
            <a:r>
              <a:rPr lang="en-US" sz="2400" dirty="0"/>
              <a:t>Name: ‘person2’</a:t>
            </a:r>
          </a:p>
          <a:p>
            <a:pPr lvl="1"/>
            <a:r>
              <a:rPr lang="en-US" sz="2400" dirty="0"/>
              <a:t>Age: 40’</a:t>
            </a:r>
          </a:p>
          <a:p>
            <a:r>
              <a:rPr lang="en-US" sz="2400" dirty="0"/>
              <a:t>}</a:t>
            </a:r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51EE2-F577-48D0-B0B9-1DFB88185715}"/>
              </a:ext>
            </a:extLst>
          </p:cNvPr>
          <p:cNvSpPr/>
          <p:nvPr/>
        </p:nvSpPr>
        <p:spPr>
          <a:xfrm>
            <a:off x="6414052" y="5233644"/>
            <a:ext cx="4479235" cy="74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User.greet.call</a:t>
            </a:r>
            <a:r>
              <a:rPr lang="en-US" sz="3200" b="1" dirty="0"/>
              <a:t>(user2)</a:t>
            </a:r>
            <a:endParaRPr lang="en-IN" sz="3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FC5C7F-C846-494E-B431-64C2B0E971EE}"/>
              </a:ext>
            </a:extLst>
          </p:cNvPr>
          <p:cNvCxnSpPr/>
          <p:nvPr/>
        </p:nvCxnSpPr>
        <p:spPr>
          <a:xfrm flipH="1" flipV="1">
            <a:off x="4015409" y="4651513"/>
            <a:ext cx="5830956" cy="9011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1C0DD1-CEAC-4B90-BAAE-531CB8E7EDF0}"/>
              </a:ext>
            </a:extLst>
          </p:cNvPr>
          <p:cNvCxnSpPr>
            <a:cxnSpLocks/>
          </p:cNvCxnSpPr>
          <p:nvPr/>
        </p:nvCxnSpPr>
        <p:spPr>
          <a:xfrm flipV="1">
            <a:off x="3525079" y="2748869"/>
            <a:ext cx="4049368" cy="17644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666C41-49E0-411E-9E19-0565D17A95BE}"/>
              </a:ext>
            </a:extLst>
          </p:cNvPr>
          <p:cNvSpPr txBox="1"/>
          <p:nvPr/>
        </p:nvSpPr>
        <p:spPr>
          <a:xfrm>
            <a:off x="5486400" y="6281530"/>
            <a:ext cx="549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will work for apply(user2), bind(user2)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2623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B5E-190D-48AF-9732-FD4A7B4F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3" y="103532"/>
            <a:ext cx="10515600" cy="57750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Core difference between call(), apply(), bind()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A569-AE87-40FD-9A8E-DD2045FF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6" y="681037"/>
            <a:ext cx="11486322" cy="4195763"/>
          </a:xfrm>
        </p:spPr>
        <p:txBody>
          <a:bodyPr>
            <a:normAutofit/>
          </a:bodyPr>
          <a:lstStyle/>
          <a:p>
            <a:r>
              <a:rPr lang="en-US" dirty="0"/>
              <a:t>The way they accept parameter &amp; execute the function</a:t>
            </a:r>
          </a:p>
          <a:p>
            <a:r>
              <a:rPr lang="en-US" sz="2000" dirty="0" err="1"/>
              <a:t>objectWhereFunctionExists.functionName.</a:t>
            </a:r>
            <a:r>
              <a:rPr lang="en-US" sz="2000" b="1" dirty="0" err="1"/>
              <a:t>call</a:t>
            </a:r>
            <a:r>
              <a:rPr lang="en-US" sz="2000" dirty="0"/>
              <a:t>(</a:t>
            </a:r>
            <a:r>
              <a:rPr lang="en-US" sz="2000" dirty="0" err="1"/>
              <a:t>newObjectToShareProperty</a:t>
            </a:r>
            <a:r>
              <a:rPr lang="en-US" sz="2000" dirty="0"/>
              <a:t>, “parameter1”, “parameter2”,….., “nth”)</a:t>
            </a:r>
          </a:p>
          <a:p>
            <a:endParaRPr lang="en-US" sz="2000" dirty="0"/>
          </a:p>
          <a:p>
            <a:r>
              <a:rPr lang="en-US" sz="2000" dirty="0" err="1"/>
              <a:t>objectWhereFunctionExists.functionName.</a:t>
            </a:r>
            <a:r>
              <a:rPr lang="en-US" sz="2000" b="1" dirty="0" err="1"/>
              <a:t>apply</a:t>
            </a:r>
            <a:r>
              <a:rPr lang="en-US" sz="2000" dirty="0"/>
              <a:t>(</a:t>
            </a:r>
            <a:r>
              <a:rPr lang="en-US" sz="2000" dirty="0" err="1"/>
              <a:t>newObjectToShareProperty</a:t>
            </a:r>
            <a:r>
              <a:rPr lang="en-US" sz="2000" dirty="0"/>
              <a:t>, [“parameter1”, “parameter2”,….., “nth”])</a:t>
            </a:r>
            <a:endParaRPr lang="en-IN" sz="2000" dirty="0"/>
          </a:p>
          <a:p>
            <a:r>
              <a:rPr lang="en-US" sz="2000" dirty="0"/>
              <a:t>Let </a:t>
            </a:r>
            <a:r>
              <a:rPr lang="en-US" sz="2000" dirty="0" err="1"/>
              <a:t>storedRes</a:t>
            </a:r>
            <a:r>
              <a:rPr lang="en-US" sz="2000" dirty="0"/>
              <a:t> =  </a:t>
            </a:r>
            <a:r>
              <a:rPr lang="en-US" sz="2000" dirty="0" err="1"/>
              <a:t>objectWhereFunctionExists.functionName.</a:t>
            </a:r>
            <a:r>
              <a:rPr lang="en-US" sz="2000" b="1" dirty="0" err="1"/>
              <a:t>bind</a:t>
            </a:r>
            <a:r>
              <a:rPr lang="en-US" sz="2000" dirty="0"/>
              <a:t>(</a:t>
            </a:r>
            <a:r>
              <a:rPr lang="en-US" sz="2000" dirty="0" err="1"/>
              <a:t>newObjectToShareProperty</a:t>
            </a:r>
            <a:r>
              <a:rPr lang="en-US" sz="2000" dirty="0"/>
              <a:t>, “parameter1”, “parameter2”,….., “nth”)</a:t>
            </a:r>
          </a:p>
          <a:p>
            <a:r>
              <a:rPr lang="en-US" sz="2000" dirty="0" err="1"/>
              <a:t>storedRes</a:t>
            </a:r>
            <a:r>
              <a:rPr lang="en-US" sz="2000" dirty="0"/>
              <a:t>();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41F3C-B212-4D53-ACE3-B0BCCD493B51}"/>
              </a:ext>
            </a:extLst>
          </p:cNvPr>
          <p:cNvSpPr txBox="1"/>
          <p:nvPr/>
        </p:nvSpPr>
        <p:spPr>
          <a:xfrm>
            <a:off x="427383" y="5155096"/>
            <a:ext cx="11486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Summary. call : binds the this value, invokes the function, and allows you to pass a list of arguments. apply : binds the this value, invokes the function, and allows you to pass arguments as an array. bind : binds the this value, returns a new function, and allows you to pass in a list of arguments.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29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CD89-64D5-4088-9F0A-536C9B4D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900" b="1" dirty="0">
                <a:solidFill>
                  <a:srgbClr val="FF0000"/>
                </a:solidFill>
              </a:rPr>
              <a:t>THE END</a:t>
            </a:r>
            <a:endParaRPr lang="en-IN" sz="19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8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457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Office Theme</vt:lpstr>
      <vt:lpstr>Uses of call, apply, bind ().</vt:lpstr>
      <vt:lpstr>Uses of call, apply, bind ().</vt:lpstr>
      <vt:lpstr>Uses of call, apply, bind ().</vt:lpstr>
      <vt:lpstr>Core difference between call(), apply(), bind()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Satyaprakash Sahoo</dc:creator>
  <cp:lastModifiedBy>Satyaprakash Sahoo</cp:lastModifiedBy>
  <cp:revision>23</cp:revision>
  <dcterms:created xsi:type="dcterms:W3CDTF">2023-09-05T05:43:11Z</dcterms:created>
  <dcterms:modified xsi:type="dcterms:W3CDTF">2023-09-29T10:58:02Z</dcterms:modified>
</cp:coreProperties>
</file>