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1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33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34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81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26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0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24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6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4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5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9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5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6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97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1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40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248-9049-9A41-B5DC-B5D12CC782A1}" type="datetimeFigureOut">
              <a:rPr kumimoji="1" lang="zh-CN" altLang="en-US" smtClean="0"/>
              <a:t>2018/3/25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1F9D-66B2-9B4D-AD01-AF90A44F58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694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EF55-0D4B-E64F-B47F-1DC3C504D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小程序活动流程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7E3-FDCD-4B41-9F00-FA3EB8105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2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B3D08-5BD4-844A-9FDC-F55BA26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大会第一项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1A91F-208D-AE4E-B313-1733BBE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Hans" altLang="en-US" sz="19900" dirty="0"/>
              <a:t>欢迎</a:t>
            </a:r>
            <a:endParaRPr kumimoji="1"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9696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0673F-9214-404A-A453-DA14E550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大会第二项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E53C7-A469-1040-910C-28D79AE6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Hans" altLang="en-US" sz="23900" dirty="0"/>
              <a:t>分组</a:t>
            </a:r>
            <a:endParaRPr kumimoji="1" lang="zh-CN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7438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F32E-1399-2446-9523-98738F41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大会第三项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7010-AE9F-334E-A291-BE850B8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规矩</a:t>
            </a:r>
            <a:endParaRPr kumimoji="1" lang="en-US" altLang="zh-Hans" dirty="0"/>
          </a:p>
          <a:p>
            <a:r>
              <a:rPr kumimoji="1" lang="zh-Hans" altLang="en-US" dirty="0"/>
              <a:t>基本流程介绍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2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9B82-C338-CF42-B5FE-C339CB6D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规矩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0BF08-ABEC-D247-979D-8A8B1826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电话静音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理论上没有统一休息，如果要嘘嘘，自己去</a:t>
            </a:r>
            <a:endParaRPr kumimoji="1" lang="en-US" altLang="zh-Hans" dirty="0"/>
          </a:p>
          <a:p>
            <a:r>
              <a:rPr kumimoji="1" lang="en-US" altLang="zh-Hans" dirty="0"/>
              <a:t>3.</a:t>
            </a:r>
            <a:r>
              <a:rPr kumimoji="1" lang="zh-Hans" altLang="en-US" dirty="0"/>
              <a:t> 要团队完成，不是一个单打独斗的事情</a:t>
            </a:r>
            <a:endParaRPr kumimoji="1" lang="en-US" altLang="zh-Hans" dirty="0"/>
          </a:p>
          <a:p>
            <a:r>
              <a:rPr kumimoji="1" lang="en-US" altLang="zh-Hans" dirty="0"/>
              <a:t>4.</a:t>
            </a:r>
            <a:r>
              <a:rPr kumimoji="1" lang="zh-Hans" altLang="en-US" dirty="0"/>
              <a:t> 积极参与，多多的享受端对开发的乐趣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3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ED0DD-D927-1646-9761-A7AE0230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07AA-8E2A-5749-A0AA-26CF3C89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团队名字</a:t>
            </a:r>
            <a:endParaRPr kumimoji="1" lang="en-US" altLang="zh-Hans" dirty="0"/>
          </a:p>
          <a:p>
            <a:r>
              <a:rPr kumimoji="1" lang="en-US" altLang="zh-Hans" dirty="0"/>
              <a:t>2.</a:t>
            </a:r>
            <a:r>
              <a:rPr kumimoji="1" lang="zh-Hans" altLang="en-US" dirty="0"/>
              <a:t> 分发学习资料     </a:t>
            </a:r>
            <a:r>
              <a:rPr kumimoji="1" lang="zh-Hans" altLang="en-US" sz="3600" b="1" dirty="0">
                <a:solidFill>
                  <a:srgbClr val="FF0000"/>
                </a:solidFill>
              </a:rPr>
              <a:t>我发现</a:t>
            </a:r>
            <a:endParaRPr kumimoji="1" lang="en-US" altLang="zh-Hans" sz="3600" b="1" dirty="0">
              <a:solidFill>
                <a:srgbClr val="FF0000"/>
              </a:solidFill>
            </a:endParaRPr>
          </a:p>
          <a:p>
            <a:r>
              <a:rPr kumimoji="1" lang="en-US" altLang="zh-Hans" sz="3600" b="1" dirty="0"/>
              <a:t>3.</a:t>
            </a:r>
            <a:r>
              <a:rPr kumimoji="1" lang="zh-Hans" altLang="en-US" sz="3600" b="1" dirty="0"/>
              <a:t> 上午，自我学习，分享的过程（不能讲别人讲过的）</a:t>
            </a:r>
            <a:endParaRPr kumimoji="1" lang="en-US" altLang="zh-Hans" sz="3600" b="1" dirty="0"/>
          </a:p>
          <a:p>
            <a:r>
              <a:rPr kumimoji="1" lang="en-US" altLang="zh-Hans" sz="3600" b="1" dirty="0"/>
              <a:t>4.</a:t>
            </a:r>
            <a:r>
              <a:rPr kumimoji="1" lang="zh-Hans" altLang="en-US" sz="3600" b="1" dirty="0"/>
              <a:t> 下午，真的开始做，分享，点评</a:t>
            </a:r>
            <a:endParaRPr kumimoji="1" lang="en-US" altLang="zh-Hans" sz="3600" b="1" dirty="0"/>
          </a:p>
        </p:txBody>
      </p:sp>
    </p:spTree>
    <p:extLst>
      <p:ext uri="{BB962C8B-B14F-4D97-AF65-F5344CB8AC3E}">
        <p14:creationId xmlns:p14="http://schemas.microsoft.com/office/powerpoint/2010/main" val="233188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{81B9115C-77C9-DF45-80F6-36362D7DEBF5}tf10001122</Template>
  <TotalTime>4</TotalTime>
  <Words>106</Words>
  <Application>Microsoft Macintosh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小程序活动流程</vt:lpstr>
      <vt:lpstr>大会第一项</vt:lpstr>
      <vt:lpstr>大会第二项</vt:lpstr>
      <vt:lpstr>大会第三项</vt:lpstr>
      <vt:lpstr>规矩</vt:lpstr>
      <vt:lpstr>流程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小程序活动流程</dc:title>
  <dc:creator>Microsoft Office 用户</dc:creator>
  <cp:lastModifiedBy>Microsoft Office 用户</cp:lastModifiedBy>
  <cp:revision>1</cp:revision>
  <dcterms:created xsi:type="dcterms:W3CDTF">2018-03-25T00:51:44Z</dcterms:created>
  <dcterms:modified xsi:type="dcterms:W3CDTF">2018-03-25T00:56:32Z</dcterms:modified>
</cp:coreProperties>
</file>