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9144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383" autoAdjust="0"/>
    <p:restoredTop sz="94660"/>
  </p:normalViewPr>
  <p:slideViewPr>
    <p:cSldViewPr>
      <p:cViewPr>
        <p:scale>
          <a:sx n="75" d="100"/>
          <a:sy n="75" d="100"/>
        </p:scale>
        <p:origin x="-582" y="22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0A95-D9E6-4F2F-B5C3-9E39900A0EA9}" type="datetimeFigureOut">
              <a:rPr lang="es-AR" smtClean="0"/>
              <a:t>17/03/2014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3986-7FA1-42F7-897B-FBF508DE8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537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0A95-D9E6-4F2F-B5C3-9E39900A0EA9}" type="datetimeFigureOut">
              <a:rPr lang="es-AR" smtClean="0"/>
              <a:t>17/03/2014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3986-7FA1-42F7-897B-FBF508DE8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360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386387" y="396875"/>
            <a:ext cx="1671638" cy="84518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71476" y="396875"/>
            <a:ext cx="4849813" cy="84518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0A95-D9E6-4F2F-B5C3-9E39900A0EA9}" type="datetimeFigureOut">
              <a:rPr lang="es-AR" smtClean="0"/>
              <a:t>17/03/2014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3986-7FA1-42F7-897B-FBF508DE8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685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0A95-D9E6-4F2F-B5C3-9E39900A0EA9}" type="datetimeFigureOut">
              <a:rPr lang="es-AR" smtClean="0"/>
              <a:t>17/03/2014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3986-7FA1-42F7-897B-FBF508DE8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676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0A95-D9E6-4F2F-B5C3-9E39900A0EA9}" type="datetimeFigureOut">
              <a:rPr lang="es-AR" smtClean="0"/>
              <a:t>17/03/2014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3986-7FA1-42F7-897B-FBF508DE8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87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71476" y="2311401"/>
            <a:ext cx="3260725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797301" y="2311401"/>
            <a:ext cx="3260725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0A95-D9E6-4F2F-B5C3-9E39900A0EA9}" type="datetimeFigureOut">
              <a:rPr lang="es-AR" smtClean="0"/>
              <a:t>17/03/2014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3986-7FA1-42F7-897B-FBF508DE8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172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0A95-D9E6-4F2F-B5C3-9E39900A0EA9}" type="datetimeFigureOut">
              <a:rPr lang="es-AR" smtClean="0"/>
              <a:t>17/03/2014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3986-7FA1-42F7-897B-FBF508DE8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089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0A95-D9E6-4F2F-B5C3-9E39900A0EA9}" type="datetimeFigureOut">
              <a:rPr lang="es-AR" smtClean="0"/>
              <a:t>17/03/2014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3986-7FA1-42F7-897B-FBF508DE8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867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0A95-D9E6-4F2F-B5C3-9E39900A0EA9}" type="datetimeFigureOut">
              <a:rPr lang="es-AR" smtClean="0"/>
              <a:t>17/03/2014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3986-7FA1-42F7-897B-FBF508DE8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93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0A95-D9E6-4F2F-B5C3-9E39900A0EA9}" type="datetimeFigureOut">
              <a:rPr lang="es-AR" smtClean="0"/>
              <a:t>17/03/2014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3986-7FA1-42F7-897B-FBF508DE8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922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0A95-D9E6-4F2F-B5C3-9E39900A0EA9}" type="datetimeFigureOut">
              <a:rPr lang="es-AR" smtClean="0"/>
              <a:t>17/03/2014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3986-7FA1-42F7-897B-FBF508DE8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387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0A95-D9E6-4F2F-B5C3-9E39900A0EA9}" type="datetimeFigureOut">
              <a:rPr lang="es-AR" smtClean="0"/>
              <a:t>17/03/2014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3986-7FA1-42F7-897B-FBF508DE8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852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84515" y="3212977"/>
            <a:ext cx="8420100" cy="1470025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Imagen" descr="C:\Documents and Settings\Gustavo\Escritorio\CONGRESO MICO 2014\FOLLETERIA-FLYERS\Precongreso3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" t="4514" r="28366" b="59722"/>
          <a:stretch/>
        </p:blipFill>
        <p:spPr bwMode="auto">
          <a:xfrm>
            <a:off x="2216696" y="44624"/>
            <a:ext cx="4824536" cy="14401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49747"/>
              </p:ext>
            </p:extLst>
          </p:nvPr>
        </p:nvGraphicFramePr>
        <p:xfrm>
          <a:off x="344488" y="1916832"/>
          <a:ext cx="9073008" cy="466496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234008"/>
                <a:gridCol w="1959895"/>
                <a:gridCol w="1990673"/>
                <a:gridCol w="1929117"/>
                <a:gridCol w="1959315"/>
              </a:tblGrid>
              <a:tr h="811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 dirty="0" smtClean="0">
                          <a:solidFill>
                            <a:schemeClr val="bg1"/>
                          </a:solidFill>
                          <a:effectLst/>
                        </a:rPr>
                        <a:t>Detalles</a:t>
                      </a:r>
                      <a:endParaRPr lang="es-AR" sz="1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ACC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solidFill>
                            <a:schemeClr val="bg1"/>
                          </a:solidFill>
                          <a:effectLst/>
                        </a:rPr>
                        <a:t>IDENTIFICACIÓN</a:t>
                      </a:r>
                      <a:r>
                        <a:rPr lang="es-AR" sz="1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de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</a:rPr>
                        <a:t>LEVADURAS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 dirty="0" smtClean="0">
                          <a:solidFill>
                            <a:schemeClr val="bg1"/>
                          </a:solidFill>
                          <a:effectLst/>
                        </a:rPr>
                        <a:t>de INTERÉS CLÍNICO</a:t>
                      </a:r>
                      <a:endParaRPr lang="es-AR" sz="1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 anchor="ctr"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 dirty="0">
                          <a:solidFill>
                            <a:schemeClr val="bg1"/>
                          </a:solidFill>
                          <a:effectLst/>
                        </a:rPr>
                        <a:t>MOHOS </a:t>
                      </a:r>
                      <a:r>
                        <a:rPr lang="es-AR" sz="1300" dirty="0" smtClean="0">
                          <a:solidFill>
                            <a:schemeClr val="bg1"/>
                          </a:solidFill>
                          <a:effectLst/>
                        </a:rPr>
                        <a:t>CONTAMINANTES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 dirty="0" smtClean="0">
                          <a:solidFill>
                            <a:schemeClr val="bg1"/>
                          </a:solidFill>
                          <a:effectLst/>
                        </a:rPr>
                        <a:t>de ALIMENTOS y </a:t>
                      </a:r>
                      <a:r>
                        <a:rPr lang="es-AR" sz="1300" dirty="0">
                          <a:solidFill>
                            <a:schemeClr val="bg1"/>
                          </a:solidFill>
                          <a:effectLst/>
                        </a:rPr>
                        <a:t>MICOTOXINAS</a:t>
                      </a:r>
                      <a:endParaRPr lang="es-AR" sz="1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 anchor="ctr"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</a:rPr>
                        <a:t>MICOSIS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</a:rPr>
                        <a:t>SUPERFICIALES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 anchor="ctr"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solidFill>
                            <a:schemeClr val="bg1"/>
                          </a:solidFill>
                          <a:effectLst/>
                        </a:rPr>
                        <a:t>IDENTIFICACIÓN de</a:t>
                      </a:r>
                      <a:r>
                        <a:rPr lang="es-AR" sz="1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AR" sz="1100" dirty="0" smtClean="0">
                          <a:solidFill>
                            <a:schemeClr val="bg1"/>
                          </a:solidFill>
                          <a:effectLst/>
                        </a:rPr>
                        <a:t>ESPECIES de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 dirty="0" smtClean="0">
                          <a:solidFill>
                            <a:schemeClr val="bg1"/>
                          </a:solidFill>
                          <a:effectLst/>
                        </a:rPr>
                        <a:t>HONGOS PRODUCTORES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 dirty="0" smtClean="0">
                          <a:solidFill>
                            <a:schemeClr val="bg1"/>
                          </a:solidFill>
                          <a:effectLst/>
                        </a:rPr>
                        <a:t>de MICOTOXINAS</a:t>
                      </a:r>
                      <a:endParaRPr lang="es-AR" sz="1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085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4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Fechas</a:t>
                      </a:r>
                      <a:endParaRPr lang="es-A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400" dirty="0" smtClean="0">
                          <a:effectLst/>
                        </a:rPr>
                        <a:t>  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    6-7-8 de </a:t>
                      </a:r>
                      <a:r>
                        <a:rPr lang="es-AR" sz="1100" dirty="0">
                          <a:effectLst/>
                        </a:rPr>
                        <a:t>Mayo 2014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400" dirty="0">
                          <a:effectLst/>
                        </a:rPr>
                        <a:t>     </a:t>
                      </a:r>
                      <a:r>
                        <a:rPr lang="es-AR" sz="400" dirty="0" smtClean="0">
                          <a:effectLst/>
                        </a:rPr>
                        <a:t>     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          5-6-7-8 de Mayo 2014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400" dirty="0" smtClean="0">
                          <a:effectLst/>
                        </a:rPr>
                        <a:t>         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          23 de Agosto </a:t>
                      </a:r>
                      <a:r>
                        <a:rPr lang="es-AR" sz="1100" dirty="0">
                          <a:effectLst/>
                        </a:rPr>
                        <a:t>2014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400" dirty="0">
                          <a:effectLst/>
                        </a:rPr>
                        <a:t>  </a:t>
                      </a:r>
                      <a:r>
                        <a:rPr lang="es-AR" sz="400" dirty="0" smtClean="0">
                          <a:effectLst/>
                        </a:rPr>
                        <a:t>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            </a:t>
                      </a:r>
                      <a:r>
                        <a:rPr lang="es-AR" sz="1100" dirty="0">
                          <a:effectLst/>
                        </a:rPr>
                        <a:t>23 </a:t>
                      </a:r>
                      <a:r>
                        <a:rPr lang="es-AR" sz="1100" dirty="0" smtClean="0">
                          <a:effectLst/>
                        </a:rPr>
                        <a:t>de Agosto </a:t>
                      </a:r>
                      <a:r>
                        <a:rPr lang="es-AR" sz="1100" dirty="0">
                          <a:effectLst/>
                        </a:rPr>
                        <a:t>2014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4477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4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Horarios</a:t>
                      </a:r>
                      <a:endParaRPr lang="es-A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08.30 a </a:t>
                      </a:r>
                      <a:r>
                        <a:rPr lang="es-AR" sz="1100" dirty="0" smtClean="0">
                          <a:effectLst/>
                        </a:rPr>
                        <a:t>12:30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13:30</a:t>
                      </a:r>
                      <a:r>
                        <a:rPr lang="es-AR" sz="1100" baseline="0" dirty="0" smtClean="0">
                          <a:effectLst/>
                        </a:rPr>
                        <a:t> a </a:t>
                      </a:r>
                      <a:r>
                        <a:rPr lang="es-AR" sz="1100" dirty="0" smtClean="0">
                          <a:effectLst/>
                        </a:rPr>
                        <a:t>16.00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smtClean="0">
                          <a:effectLst/>
                        </a:rPr>
                        <a:t>18.00 </a:t>
                      </a:r>
                      <a:r>
                        <a:rPr lang="es-AR" sz="1100" dirty="0">
                          <a:effectLst/>
                        </a:rPr>
                        <a:t>a </a:t>
                      </a:r>
                      <a:r>
                        <a:rPr lang="es-AR" sz="1100" dirty="0" smtClean="0">
                          <a:effectLst/>
                        </a:rPr>
                        <a:t>20.00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08:30 a 18:00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08:30 </a:t>
                      </a:r>
                      <a:r>
                        <a:rPr lang="es-AR" sz="1100" dirty="0" smtClean="0">
                          <a:effectLst/>
                        </a:rPr>
                        <a:t>a </a:t>
                      </a:r>
                      <a:r>
                        <a:rPr lang="es-AR" sz="1100" dirty="0">
                          <a:effectLst/>
                        </a:rPr>
                        <a:t>12:30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13:30 a 17:30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6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Directores</a:t>
                      </a:r>
                      <a:endParaRPr lang="es-A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 </a:t>
                      </a:r>
                      <a:r>
                        <a:rPr lang="es-AR" sz="1200" dirty="0">
                          <a:effectLst/>
                        </a:rPr>
                        <a:t>Dra. </a:t>
                      </a:r>
                      <a:r>
                        <a:rPr lang="es-AR" sz="1200" dirty="0" smtClean="0">
                          <a:effectLst/>
                        </a:rPr>
                        <a:t> Gabriela </a:t>
                      </a:r>
                      <a:r>
                        <a:rPr lang="es-AR" sz="1200" dirty="0" err="1" smtClean="0">
                          <a:effectLst/>
                        </a:rPr>
                        <a:t>Santiso</a:t>
                      </a:r>
                      <a:r>
                        <a:rPr lang="es-AR" sz="1200" dirty="0" smtClean="0">
                          <a:effectLst/>
                        </a:rPr>
                        <a:t> </a:t>
                      </a:r>
                      <a:endParaRPr lang="es-A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400" dirty="0" smtClean="0">
                          <a:effectLst/>
                        </a:rPr>
                        <a:t>    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     Dr</a:t>
                      </a:r>
                      <a:r>
                        <a:rPr lang="es-AR" sz="1200" dirty="0">
                          <a:effectLst/>
                        </a:rPr>
                        <a:t>. </a:t>
                      </a:r>
                      <a:r>
                        <a:rPr lang="es-AR" sz="1200" dirty="0" smtClean="0">
                          <a:effectLst/>
                        </a:rPr>
                        <a:t>Juan Carlos </a:t>
                      </a:r>
                      <a:r>
                        <a:rPr lang="es-AR" sz="1200" dirty="0" err="1" smtClean="0">
                          <a:effectLst/>
                        </a:rPr>
                        <a:t>Basílico</a:t>
                      </a:r>
                      <a:endParaRPr lang="es-A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    Dra.</a:t>
                      </a:r>
                      <a:r>
                        <a:rPr lang="es-AR" sz="1200" baseline="0" dirty="0" smtClean="0">
                          <a:effectLst/>
                        </a:rPr>
                        <a:t> Graciela </a:t>
                      </a:r>
                      <a:r>
                        <a:rPr lang="es-AR" sz="1200" dirty="0" smtClean="0">
                          <a:effectLst/>
                        </a:rPr>
                        <a:t>Carballo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      Dra. Cecilia </a:t>
                      </a:r>
                      <a:r>
                        <a:rPr lang="es-AR" sz="1200" dirty="0" err="1">
                          <a:effectLst/>
                        </a:rPr>
                        <a:t>Madeo</a:t>
                      </a:r>
                      <a:endParaRPr lang="es-A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AR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 Mg. Carolina </a:t>
                      </a:r>
                      <a:r>
                        <a:rPr kumimoji="0" lang="es-AR" sz="12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Chiericatti</a:t>
                      </a:r>
                      <a:r>
                        <a:rPr kumimoji="0" lang="es-AR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0" lang="es-AR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s-AR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      Mg. Laura Frisón 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8436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2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LUGAR</a:t>
                      </a:r>
                      <a:endParaRPr lang="es-AR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Unidad Micológica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Hospital </a:t>
                      </a:r>
                      <a:r>
                        <a:rPr lang="es-AR" sz="1100" dirty="0" smtClean="0">
                          <a:effectLst/>
                        </a:rPr>
                        <a:t>Muñiz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Buenos</a:t>
                      </a:r>
                      <a:r>
                        <a:rPr lang="es-ES" sz="1100" baseline="0" dirty="0" smtClean="0">
                          <a:effectLst/>
                        </a:rPr>
                        <a:t> Aires Ciudad</a:t>
                      </a:r>
                      <a:endParaRPr lang="es-AR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Laboratorio de Microbiología</a:t>
                      </a:r>
                      <a:br>
                        <a:rPr kumimoji="0" lang="es-ES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s-ES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Facultad de Ingeniería Química</a:t>
                      </a:r>
                      <a:r>
                        <a:rPr kumimoji="0" lang="es-AR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0" lang="es-AR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s-ES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Santiago del Estero 2829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Ciudad de SANTA FE </a:t>
                      </a:r>
                      <a:endParaRPr lang="es-AR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Depto. Microbiología Parasitología e Inmunología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Facultad de </a:t>
                      </a:r>
                      <a:r>
                        <a:rPr lang="es-AR" sz="1100" dirty="0" smtClean="0">
                          <a:effectLst/>
                        </a:rPr>
                        <a:t>Medicina</a:t>
                      </a:r>
                      <a:r>
                        <a:rPr lang="es-AR" sz="1100" baseline="0" dirty="0" smtClean="0">
                          <a:effectLst/>
                        </a:rPr>
                        <a:t> - </a:t>
                      </a:r>
                      <a:r>
                        <a:rPr lang="es-AR" sz="1100" dirty="0" smtClean="0">
                          <a:effectLst/>
                        </a:rPr>
                        <a:t>UBA </a:t>
                      </a:r>
                      <a:r>
                        <a:rPr lang="es-AR" sz="1100" dirty="0" smtClean="0">
                          <a:effectLst/>
                        </a:rPr>
                        <a:t>Paraguay 2155 Piso 11. CABA.</a:t>
                      </a:r>
                      <a:endParaRPr lang="es-AR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Unidad Micológica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Hospital Muñiz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Buenos Aires Ciudad</a:t>
                      </a:r>
                      <a:endParaRPr kumimoji="0" lang="es-A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s-AR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293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A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Teórico/Práctico</a:t>
                      </a:r>
                      <a:endParaRPr lang="es-AR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$400-Inscriptos al</a:t>
                      </a:r>
                      <a:r>
                        <a:rPr lang="es-AR" sz="1100" baseline="0" dirty="0" smtClean="0">
                          <a:effectLst/>
                        </a:rPr>
                        <a:t> Congreso</a:t>
                      </a:r>
                      <a:endParaRPr lang="es-AR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r>
                        <a:rPr lang="es-AR" sz="1100" dirty="0" smtClean="0">
                          <a:effectLst/>
                        </a:rPr>
                        <a:t>*</a:t>
                      </a:r>
                      <a:endParaRPr lang="es-AR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$250-Inscriptos al Congreso</a:t>
                      </a:r>
                      <a:endParaRPr lang="es-AR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$250-</a:t>
                      </a:r>
                      <a:r>
                        <a:rPr lang="es-ES" sz="1100" baseline="0" dirty="0" smtClean="0">
                          <a:effectLst/>
                        </a:rPr>
                        <a:t>Inscriptos al Congreso</a:t>
                      </a:r>
                      <a:endParaRPr lang="es-AR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238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s-A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    Aranceles</a:t>
                      </a:r>
                      <a:endParaRPr lang="es-AR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$600-No Inscriptos al Congreso</a:t>
                      </a:r>
                      <a:endParaRPr lang="es-AR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r>
                        <a:rPr lang="es-AR" sz="1100" dirty="0" smtClean="0">
                          <a:effectLst/>
                        </a:rPr>
                        <a:t>*</a:t>
                      </a:r>
                      <a:endParaRPr kumimoji="0" lang="es-A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$400-No inscriptos al Congreso</a:t>
                      </a:r>
                      <a:endParaRPr lang="es-AR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$400-No inscriptos</a:t>
                      </a:r>
                      <a:r>
                        <a:rPr lang="es-AR" sz="1100" baseline="0" dirty="0" smtClean="0">
                          <a:effectLst/>
                        </a:rPr>
                        <a:t> al Congreso</a:t>
                      </a:r>
                      <a:endParaRPr lang="es-AR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1536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     VACANTES</a:t>
                      </a:r>
                      <a:endParaRPr lang="es-AR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15</a:t>
                      </a:r>
                      <a:endParaRPr lang="es-AR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 *</a:t>
                      </a: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15</a:t>
                      </a:r>
                      <a:endParaRPr lang="es-AR" sz="1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15</a:t>
                      </a:r>
                      <a:endParaRPr lang="es-AR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720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2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1612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solidFill>
                            <a:srgbClr val="0070C0"/>
                          </a:solidFill>
                          <a:effectLst/>
                        </a:rPr>
                        <a:t>      TEÓRICO</a:t>
                      </a:r>
                      <a:endParaRPr lang="es-AR" sz="120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$250-Inscriptos al Congreso</a:t>
                      </a:r>
                      <a:endParaRPr lang="es-AR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$300-</a:t>
                      </a:r>
                      <a:r>
                        <a:rPr lang="es-ES" sz="1100" baseline="0" dirty="0" smtClean="0">
                          <a:effectLst/>
                        </a:rPr>
                        <a:t>Inscriptos al Congreso</a:t>
                      </a:r>
                      <a:endParaRPr lang="es-AR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$150-Inscriptos al Congreso</a:t>
                      </a:r>
                      <a:endParaRPr lang="es-AR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*</a:t>
                      </a:r>
                      <a:endParaRPr lang="es-AR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397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solidFill>
                            <a:srgbClr val="0070C0"/>
                          </a:solidFill>
                          <a:effectLst/>
                        </a:rPr>
                        <a:t> </a:t>
                      </a:r>
                      <a:r>
                        <a:rPr lang="es-AR" sz="1200" dirty="0" smtClean="0">
                          <a:solidFill>
                            <a:srgbClr val="0070C0"/>
                          </a:solidFill>
                          <a:effectLst/>
                        </a:rPr>
                        <a:t>     Aranceles</a:t>
                      </a:r>
                      <a:endParaRPr lang="es-AR" sz="120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$450-No inscriptos al Congreso</a:t>
                      </a:r>
                      <a:endParaRPr lang="es-AR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$500-No inscriptos</a:t>
                      </a:r>
                      <a:r>
                        <a:rPr lang="es-AR" sz="1100" baseline="0" dirty="0" smtClean="0">
                          <a:effectLst/>
                        </a:rPr>
                        <a:t> al Congreso</a:t>
                      </a:r>
                      <a:endParaRPr lang="es-AR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$250-No inscriptos al Congreso</a:t>
                      </a:r>
                      <a:endParaRPr lang="es-AR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*</a:t>
                      </a:r>
                      <a:endParaRPr lang="es-AR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2081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solidFill>
                            <a:srgbClr val="0070C0"/>
                          </a:solidFill>
                          <a:effectLst/>
                        </a:rPr>
                        <a:t>      VACANTES   </a:t>
                      </a:r>
                      <a:endParaRPr lang="es-AR" sz="120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30 </a:t>
                      </a:r>
                      <a:endParaRPr lang="es-AR" sz="12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2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30  </a:t>
                      </a:r>
                      <a:endParaRPr lang="es-AR" sz="12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*</a:t>
                      </a:r>
                      <a:endParaRPr lang="es-AR" sz="12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1691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solidFill>
                            <a:srgbClr val="0070C0"/>
                          </a:solidFill>
                          <a:effectLst/>
                        </a:rPr>
                        <a:t> </a:t>
                      </a:r>
                      <a:endParaRPr lang="es-AR" sz="110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295" marR="74295" marT="0" marB="0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7" y="188640"/>
            <a:ext cx="865742" cy="121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146" y="260648"/>
            <a:ext cx="123429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656856" y="1196752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00B0F0"/>
                </a:solidFill>
              </a:rPr>
              <a:t>24 al 27 de Agosto 2014 - Buenos Aires Ciudad - Argentina</a:t>
            </a:r>
            <a:endParaRPr lang="es-AR" sz="1200" b="1" dirty="0">
              <a:solidFill>
                <a:srgbClr val="00B0F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44488" y="1484784"/>
            <a:ext cx="9073008" cy="36933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U R S O S   P R E  -  C O N G R E S O </a:t>
            </a:r>
          </a:p>
        </p:txBody>
      </p:sp>
    </p:spTree>
    <p:extLst>
      <p:ext uri="{BB962C8B-B14F-4D97-AF65-F5344CB8AC3E}">
        <p14:creationId xmlns:p14="http://schemas.microsoft.com/office/powerpoint/2010/main" val="3873091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233</Words>
  <Application>Microsoft Office PowerPoint</Application>
  <PresentationFormat>A4 (210 x 297 mm)</PresentationFormat>
  <Paragraphs>85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</dc:creator>
  <cp:lastModifiedBy>Gustavo</cp:lastModifiedBy>
  <cp:revision>22</cp:revision>
  <dcterms:created xsi:type="dcterms:W3CDTF">2014-03-09T18:53:16Z</dcterms:created>
  <dcterms:modified xsi:type="dcterms:W3CDTF">2014-03-17T19:36:43Z</dcterms:modified>
</cp:coreProperties>
</file>