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D1C7-E554-451B-B04F-F1695C970DB3}" type="datetimeFigureOut">
              <a:rPr lang="es-AR" smtClean="0"/>
              <a:t>24/03/2014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CE8-8DE5-4187-91F7-61AEEE908E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607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D1C7-E554-451B-B04F-F1695C970DB3}" type="datetimeFigureOut">
              <a:rPr lang="es-AR" smtClean="0"/>
              <a:t>24/03/2014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CE8-8DE5-4187-91F7-61AEEE908E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146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D1C7-E554-451B-B04F-F1695C970DB3}" type="datetimeFigureOut">
              <a:rPr lang="es-AR" smtClean="0"/>
              <a:t>24/03/2014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CE8-8DE5-4187-91F7-61AEEE908E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619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D1C7-E554-451B-B04F-F1695C970DB3}" type="datetimeFigureOut">
              <a:rPr lang="es-AR" smtClean="0"/>
              <a:t>24/03/2014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CE8-8DE5-4187-91F7-61AEEE908E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054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D1C7-E554-451B-B04F-F1695C970DB3}" type="datetimeFigureOut">
              <a:rPr lang="es-AR" smtClean="0"/>
              <a:t>24/03/2014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CE8-8DE5-4187-91F7-61AEEE908E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489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D1C7-E554-451B-B04F-F1695C970DB3}" type="datetimeFigureOut">
              <a:rPr lang="es-AR" smtClean="0"/>
              <a:t>24/03/2014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CE8-8DE5-4187-91F7-61AEEE908E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497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D1C7-E554-451B-B04F-F1695C970DB3}" type="datetimeFigureOut">
              <a:rPr lang="es-AR" smtClean="0"/>
              <a:t>24/03/2014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CE8-8DE5-4187-91F7-61AEEE908E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08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D1C7-E554-451B-B04F-F1695C970DB3}" type="datetimeFigureOut">
              <a:rPr lang="es-AR" smtClean="0"/>
              <a:t>24/03/2014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CE8-8DE5-4187-91F7-61AEEE908E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970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D1C7-E554-451B-B04F-F1695C970DB3}" type="datetimeFigureOut">
              <a:rPr lang="es-AR" smtClean="0"/>
              <a:t>24/03/2014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CE8-8DE5-4187-91F7-61AEEE908E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901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D1C7-E554-451B-B04F-F1695C970DB3}" type="datetimeFigureOut">
              <a:rPr lang="es-AR" smtClean="0"/>
              <a:t>24/03/2014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CE8-8DE5-4187-91F7-61AEEE908E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149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D1C7-E554-451B-B04F-F1695C970DB3}" type="datetimeFigureOut">
              <a:rPr lang="es-AR" smtClean="0"/>
              <a:t>24/03/2014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CE8-8DE5-4187-91F7-61AEEE908E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580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6D1C7-E554-451B-B04F-F1695C970DB3}" type="datetimeFigureOut">
              <a:rPr lang="es-AR" smtClean="0"/>
              <a:t>24/03/2014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0BCE8-8DE5-4187-91F7-61AEEE908E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215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76672"/>
            <a:ext cx="1145453" cy="2171774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026" name="Picture 2" descr="C:\Documents and Settings\Gustavo\Escritorio\CONGRESO MICO 2014\IMAGENES\fotos comités\Gonzalo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1" t="9162" r="14221"/>
          <a:stretch/>
        </p:blipFill>
        <p:spPr bwMode="auto">
          <a:xfrm>
            <a:off x="4211960" y="3717032"/>
            <a:ext cx="1224136" cy="224660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Documents and Settings\Gustavo\Escritorio\CONGRESO MICO 2014\IMAGENES\fotos comités\Emanuel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92" b="39406"/>
          <a:stretch/>
        </p:blipFill>
        <p:spPr bwMode="auto">
          <a:xfrm>
            <a:off x="3294112" y="3725869"/>
            <a:ext cx="1061864" cy="224660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Documents and Settings\Gustavo\Escritorio\CONGRESO MICO 2014\IMAGENES\fotos comités\AliArecha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6" r="16231"/>
          <a:stretch/>
        </p:blipFill>
        <p:spPr bwMode="auto">
          <a:xfrm>
            <a:off x="1447361" y="480065"/>
            <a:ext cx="1227313" cy="215684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720932"/>
            <a:ext cx="1142183" cy="224660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AutoShape 2" descr="Mostrando DSC_023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" name="AutoShape 4" descr="Mostrando DSC_0235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30" t="19183" r="24158" b="11450"/>
          <a:stretch/>
        </p:blipFill>
        <p:spPr bwMode="auto">
          <a:xfrm>
            <a:off x="994458" y="3717032"/>
            <a:ext cx="1417302" cy="2246604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7" descr="Mostrando foto Congreso Torres Adriana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28" name="Picture 4" descr="C:\Documents and Settings\Gustavo\Escritorio\CONGRESO MICO 2014\IMAGENES\fotos comités\R.Negroni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3" r="14986"/>
          <a:stretch/>
        </p:blipFill>
        <p:spPr bwMode="auto">
          <a:xfrm>
            <a:off x="398146" y="476672"/>
            <a:ext cx="1149518" cy="216024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00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</dc:creator>
  <cp:lastModifiedBy>Gustavo</cp:lastModifiedBy>
  <cp:revision>17</cp:revision>
  <dcterms:created xsi:type="dcterms:W3CDTF">2013-12-28T16:19:02Z</dcterms:created>
  <dcterms:modified xsi:type="dcterms:W3CDTF">2014-03-24T21:14:16Z</dcterms:modified>
</cp:coreProperties>
</file>