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E6"/>
    <a:srgbClr val="19C3FF"/>
    <a:srgbClr val="89CC40"/>
    <a:srgbClr val="9900CC"/>
    <a:srgbClr val="2309E5"/>
    <a:srgbClr val="A7FFA7"/>
    <a:srgbClr val="E3FBBD"/>
    <a:srgbClr val="FBE1F4"/>
    <a:srgbClr val="2AA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1" autoAdjust="0"/>
  </p:normalViewPr>
  <p:slideViewPr>
    <p:cSldViewPr>
      <p:cViewPr>
        <p:scale>
          <a:sx n="50" d="100"/>
          <a:sy n="50" d="100"/>
        </p:scale>
        <p:origin x="-1410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60D18-AD1D-4501-96C4-60E316BFDB40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64D41-3A96-4816-8160-0AA0B25562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69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64D41-3A96-4816-8160-0AA0B255622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14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747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8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04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40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48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181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22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134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0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94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2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0633-44A7-49A7-8E7E-5FE40B5C3E8D}" type="datetimeFigureOut">
              <a:rPr lang="es-AR" smtClean="0"/>
              <a:t>16/03/2014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F883-83BF-4CB9-B96A-4F533BA7F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454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3087400" y="613330"/>
            <a:ext cx="3485174" cy="1006342"/>
            <a:chOff x="0" y="2793999"/>
            <a:chExt cx="7344816" cy="1269999"/>
          </a:xfrm>
        </p:grpSpPr>
        <p:sp>
          <p:nvSpPr>
            <p:cNvPr id="23" name="22 Rectángulo redondeado"/>
            <p:cNvSpPr/>
            <p:nvPr/>
          </p:nvSpPr>
          <p:spPr>
            <a:xfrm>
              <a:off x="0" y="2975748"/>
              <a:ext cx="7344816" cy="908736"/>
            </a:xfrm>
            <a:prstGeom prst="roundRect">
              <a:avLst>
                <a:gd name="adj" fmla="val 10000"/>
              </a:avLst>
            </a:prstGeom>
            <a:solidFill>
              <a:srgbClr val="9900CC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s-E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AUTORIDADES </a:t>
              </a:r>
            </a:p>
            <a:p>
              <a:pPr algn="ctr"/>
              <a:endParaRPr lang="es-ES" sz="100" dirty="0"/>
            </a:p>
            <a:p>
              <a:pPr algn="ctr"/>
              <a:r>
                <a:rPr lang="es-ES" sz="1500" i="1" dirty="0" smtClean="0"/>
                <a:t>Comité Organizador  y Comité Científico</a:t>
              </a:r>
            </a:p>
            <a:p>
              <a:pPr algn="ctr"/>
              <a:endParaRPr lang="es-AR" sz="1400" dirty="0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1346200" y="2793999"/>
              <a:ext cx="4749800" cy="1269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2400" kern="120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3087400" y="1979716"/>
            <a:ext cx="3485174" cy="1872202"/>
            <a:chOff x="0" y="2793999"/>
            <a:chExt cx="7344816" cy="2362710"/>
          </a:xfrm>
        </p:grpSpPr>
        <p:sp>
          <p:nvSpPr>
            <p:cNvPr id="26" name="25 Rectángulo redondeado"/>
            <p:cNvSpPr/>
            <p:nvPr/>
          </p:nvSpPr>
          <p:spPr>
            <a:xfrm>
              <a:off x="0" y="2857021"/>
              <a:ext cx="7344816" cy="872965"/>
            </a:xfrm>
            <a:prstGeom prst="roundRect">
              <a:avLst>
                <a:gd name="adj" fmla="val 10000"/>
              </a:avLst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s-E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CURSOS Pre-Congreso </a:t>
              </a:r>
            </a:p>
            <a:p>
              <a:pPr algn="ctr"/>
              <a:endParaRPr lang="es-ES" sz="100" dirty="0"/>
            </a:p>
            <a:p>
              <a:pPr algn="ctr"/>
              <a:r>
                <a:rPr lang="es-ES" sz="1600" i="1" dirty="0" smtClean="0"/>
                <a:t>Mayo y Agosto  2014</a:t>
              </a:r>
              <a:endParaRPr lang="es-AR" sz="1600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346200" y="2793999"/>
              <a:ext cx="4749800" cy="1269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2400" kern="120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48690" y="4338848"/>
              <a:ext cx="7189999" cy="817861"/>
            </a:xfrm>
            <a:prstGeom prst="roundRect">
              <a:avLst>
                <a:gd name="adj" fmla="val 10000"/>
              </a:avLst>
            </a:prstGeom>
            <a:solidFill>
              <a:srgbClr val="2AA5E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s-E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PROGRAMA</a:t>
              </a:r>
            </a:p>
            <a:p>
              <a:pPr algn="ctr"/>
              <a:endParaRPr lang="es-ES" sz="100" dirty="0"/>
            </a:p>
            <a:p>
              <a:pPr algn="ctr"/>
              <a:r>
                <a:rPr lang="es-ES" sz="1450" i="1" dirty="0" smtClean="0"/>
                <a:t>Ingrese al Programa Científico Preliminar</a:t>
              </a:r>
              <a:endParaRPr lang="es-AR" sz="1450" i="1" dirty="0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3087400" y="5558407"/>
            <a:ext cx="3431168" cy="1771600"/>
            <a:chOff x="-106127" y="1828246"/>
            <a:chExt cx="7344816" cy="2235752"/>
          </a:xfrm>
        </p:grpSpPr>
        <p:sp>
          <p:nvSpPr>
            <p:cNvPr id="31" name="30 Rectángulo redondeado"/>
            <p:cNvSpPr/>
            <p:nvPr/>
          </p:nvSpPr>
          <p:spPr>
            <a:xfrm>
              <a:off x="-106127" y="1828246"/>
              <a:ext cx="7344816" cy="84525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s-E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ARANCELES </a:t>
              </a:r>
            </a:p>
            <a:p>
              <a:pPr algn="ctr"/>
              <a:endParaRPr lang="es-ES" sz="100" dirty="0"/>
            </a:p>
            <a:p>
              <a:pPr algn="ctr"/>
              <a:r>
                <a:rPr lang="es-ES" sz="1500" i="1" dirty="0" smtClean="0"/>
                <a:t>Valores según Categorías</a:t>
              </a:r>
              <a:endParaRPr lang="es-AR" sz="14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346200" y="2793999"/>
              <a:ext cx="4749800" cy="1269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24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 dirty="0"/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3087400" y="6588224"/>
            <a:ext cx="3431168" cy="785382"/>
            <a:chOff x="-62592" y="2793999"/>
            <a:chExt cx="7344816" cy="1946788"/>
          </a:xfrm>
        </p:grpSpPr>
        <p:sp>
          <p:nvSpPr>
            <p:cNvPr id="34" name="33 Rectángulo redondeado"/>
            <p:cNvSpPr/>
            <p:nvPr/>
          </p:nvSpPr>
          <p:spPr>
            <a:xfrm>
              <a:off x="-62592" y="2945943"/>
              <a:ext cx="7344816" cy="1794844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s-ES" sz="2200" b="1" dirty="0" smtClean="0">
                  <a:latin typeface="Trebuchet MS" panose="020B0603020202020204" pitchFamily="34" charset="0"/>
                </a:rPr>
                <a:t>INSCRIPCIÓN</a:t>
              </a:r>
              <a:r>
                <a:rPr lang="es-E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 </a:t>
              </a:r>
            </a:p>
            <a:p>
              <a:pPr algn="ctr"/>
              <a:endParaRPr lang="es-ES" sz="400" dirty="0"/>
            </a:p>
            <a:p>
              <a:pPr algn="ctr"/>
              <a:r>
                <a:rPr lang="es-ES" sz="1500" i="1" dirty="0" smtClean="0"/>
                <a:t>Acceda a </a:t>
              </a:r>
              <a:r>
                <a:rPr lang="es-ES" sz="1500" i="1" dirty="0" smtClean="0"/>
                <a:t>Registrarse</a:t>
              </a:r>
              <a:endParaRPr lang="es-ES" sz="1500" i="1" dirty="0" smtClean="0"/>
            </a:p>
            <a:p>
              <a:pPr algn="ctr"/>
              <a:endParaRPr lang="es-AR" sz="1400" dirty="0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1346200" y="2793999"/>
              <a:ext cx="4749800" cy="1269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24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 dirty="0"/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3087400" y="4459002"/>
            <a:ext cx="3468917" cy="4612990"/>
            <a:chOff x="105986" y="-1923901"/>
            <a:chExt cx="7263262" cy="5987899"/>
          </a:xfrm>
        </p:grpSpPr>
        <p:sp>
          <p:nvSpPr>
            <p:cNvPr id="37" name="36 Rectángulo redondeado"/>
            <p:cNvSpPr/>
            <p:nvPr/>
          </p:nvSpPr>
          <p:spPr>
            <a:xfrm>
              <a:off x="105986" y="-1923901"/>
              <a:ext cx="7263262" cy="894438"/>
            </a:xfrm>
            <a:prstGeom prst="roundRect">
              <a:avLst>
                <a:gd name="adj" fmla="val 10000"/>
              </a:avLst>
            </a:prstGeom>
            <a:solidFill>
              <a:srgbClr val="89CC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s-ES" sz="2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TRABAJOS CIENTÍFICOS </a:t>
              </a:r>
            </a:p>
            <a:p>
              <a:pPr algn="ctr"/>
              <a:endParaRPr lang="es-ES" sz="100" dirty="0"/>
            </a:p>
            <a:p>
              <a:pPr algn="ctr"/>
              <a:r>
                <a:rPr lang="es-ES" sz="1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Reglamento y Consideraciones Generales</a:t>
              </a:r>
            </a:p>
            <a:p>
              <a:pPr algn="ctr"/>
              <a:endParaRPr lang="es-AR" sz="14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1346200" y="2793999"/>
              <a:ext cx="4749800" cy="1269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24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AR" sz="1900" kern="1200" dirty="0"/>
            </a:p>
          </p:txBody>
        </p:sp>
      </p:grpSp>
      <p:sp>
        <p:nvSpPr>
          <p:cNvPr id="17" name="16 Llamada ovalada"/>
          <p:cNvSpPr/>
          <p:nvPr/>
        </p:nvSpPr>
        <p:spPr>
          <a:xfrm>
            <a:off x="6056356" y="386825"/>
            <a:ext cx="613004" cy="553998"/>
          </a:xfrm>
          <a:prstGeom prst="wedgeEllipseCallout">
            <a:avLst>
              <a:gd name="adj1" fmla="val -91034"/>
              <a:gd name="adj2" fmla="val 37190"/>
            </a:avLst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Llamada ovalada"/>
          <p:cNvSpPr/>
          <p:nvPr/>
        </p:nvSpPr>
        <p:spPr>
          <a:xfrm>
            <a:off x="6021288" y="2865874"/>
            <a:ext cx="593154" cy="553998"/>
          </a:xfrm>
          <a:prstGeom prst="wedgeEllipseCallout">
            <a:avLst>
              <a:gd name="adj1" fmla="val -79560"/>
              <a:gd name="adj2" fmla="val 33681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Llamada ovalada"/>
          <p:cNvSpPr/>
          <p:nvPr/>
        </p:nvSpPr>
        <p:spPr>
          <a:xfrm>
            <a:off x="6021288" y="3991172"/>
            <a:ext cx="610244" cy="580828"/>
          </a:xfrm>
          <a:prstGeom prst="wedgeEllipseCallout">
            <a:avLst>
              <a:gd name="adj1" fmla="val -79891"/>
              <a:gd name="adj2" fmla="val 49038"/>
            </a:avLst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Llamada ovalada"/>
          <p:cNvSpPr/>
          <p:nvPr/>
        </p:nvSpPr>
        <p:spPr>
          <a:xfrm>
            <a:off x="5987109" y="5292080"/>
            <a:ext cx="610243" cy="553998"/>
          </a:xfrm>
          <a:prstGeom prst="wedgeEllipseCallout">
            <a:avLst>
              <a:gd name="adj1" fmla="val -79323"/>
              <a:gd name="adj2" fmla="val 46091"/>
            </a:avLst>
          </a:prstGeom>
          <a:solidFill>
            <a:srgbClr val="19C3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"/>
          <p:cNvSpPr/>
          <p:nvPr/>
        </p:nvSpPr>
        <p:spPr>
          <a:xfrm>
            <a:off x="6093296" y="2865874"/>
            <a:ext cx="4587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endParaRPr lang="es-A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53 Llamada ovalada"/>
          <p:cNvSpPr/>
          <p:nvPr/>
        </p:nvSpPr>
        <p:spPr>
          <a:xfrm>
            <a:off x="5984348" y="6372200"/>
            <a:ext cx="613004" cy="553998"/>
          </a:xfrm>
          <a:prstGeom prst="wedgeEllipseCallout">
            <a:avLst>
              <a:gd name="adj1" fmla="val -84940"/>
              <a:gd name="adj2" fmla="val 41876"/>
            </a:avLst>
          </a:prstGeom>
          <a:solidFill>
            <a:srgbClr val="F5BD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54 Rectángulo"/>
          <p:cNvSpPr/>
          <p:nvPr/>
        </p:nvSpPr>
        <p:spPr>
          <a:xfrm>
            <a:off x="6150423" y="6372200"/>
            <a:ext cx="3048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</a:rPr>
              <a:t>I</a:t>
            </a:r>
            <a:endParaRPr lang="es-AR" sz="3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6093296" y="5292080"/>
            <a:ext cx="43107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</a:t>
            </a:r>
            <a:endParaRPr lang="es-AR" sz="3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949280" y="3995936"/>
            <a:ext cx="7918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800" b="1" cap="none" dirty="0" smtClean="0">
                <a:ln w="11430"/>
                <a:solidFill>
                  <a:srgbClr val="F8F8F8"/>
                </a:solidFill>
                <a:latin typeface="Trebuchet MS" panose="020B0603020202020204" pitchFamily="34" charset="0"/>
              </a:rPr>
              <a:t>TC</a:t>
            </a:r>
            <a:endParaRPr lang="es-AR" sz="2800" b="1" cap="none" dirty="0">
              <a:ln w="11430"/>
              <a:solidFill>
                <a:srgbClr val="F8F8F8"/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166274" y="386825"/>
            <a:ext cx="4310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</a:t>
            </a:r>
            <a:endParaRPr lang="es-AR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Llamada ovalada"/>
          <p:cNvSpPr/>
          <p:nvPr/>
        </p:nvSpPr>
        <p:spPr>
          <a:xfrm>
            <a:off x="6093296" y="1617899"/>
            <a:ext cx="576064" cy="577837"/>
          </a:xfrm>
          <a:prstGeom prst="wedgeEllipseCallout">
            <a:avLst>
              <a:gd name="adj1" fmla="val -95600"/>
              <a:gd name="adj2" fmla="val 47565"/>
            </a:avLst>
          </a:prstGeom>
          <a:solidFill>
            <a:srgbClr val="89CC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"/>
          <p:cNvSpPr/>
          <p:nvPr/>
        </p:nvSpPr>
        <p:spPr>
          <a:xfrm>
            <a:off x="6042000" y="1619672"/>
            <a:ext cx="5918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C</a:t>
            </a:r>
            <a:endParaRPr lang="es-AR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4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40</Words>
  <Application>Microsoft Office PowerPoint</Application>
  <PresentationFormat>Presentación en pantalla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22</cp:revision>
  <dcterms:created xsi:type="dcterms:W3CDTF">2014-03-15T19:31:23Z</dcterms:created>
  <dcterms:modified xsi:type="dcterms:W3CDTF">2014-03-16T17:22:10Z</dcterms:modified>
</cp:coreProperties>
</file>