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3B3CE-6B38-4E06-8CF1-E73552046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A3E82-1F62-4950-A966-405A03399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6799C-59A6-4CC5-BD43-F86BC338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46-193E-4388-B8ED-958F4461E9C2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71228-FEBC-41C8-8EFA-B38D1CE9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E2297-A784-4D14-A2F4-E3FC6B0C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AE-9D10-4170-9A10-3829D247F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12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3BF43-E8D9-4401-BE6A-DD237656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8852FE-6CCC-4595-9839-25B5FDEE6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5B360-631E-4467-B330-630F8B39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46-193E-4388-B8ED-958F4461E9C2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5D654-DC3C-49CF-A44E-9AB4EE1A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B0E71-33FA-4C40-A13F-B4C512E6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AE-9D10-4170-9A10-3829D247F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77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3C64E9-FDE3-4DD7-8960-326EE9E1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9425E-3337-403D-AF2F-53396711F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15D80-683B-4921-AC7A-EBB79C14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46-193E-4388-B8ED-958F4461E9C2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29E94-E7C8-42EA-9729-F3FEDAC4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ACEE8-28AF-49BA-AA17-A09AEFC5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AE-9D10-4170-9A10-3829D247F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4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DA868-1FB6-4F02-8593-ED6E380E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26052-A9C4-4173-9160-0825752E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F68D7-75A1-4BFB-AC27-425242FE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46-193E-4388-B8ED-958F4461E9C2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99244-A7A5-4B53-BE8A-D4255889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B15FF-31DB-4AE0-94EE-87AF1CA3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AE-9D10-4170-9A10-3829D247F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4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864A5-AB79-447D-AEB0-576AB8AC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9985E-0CD6-4251-9422-C0675DAF6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3553F-C722-47A3-8DB3-643105FF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46-193E-4388-B8ED-958F4461E9C2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90291-5330-4F5A-880F-E3150413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8AF0E-8AAC-4FBC-A81B-8879121A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AE-9D10-4170-9A10-3829D247F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5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4355A-2396-4A6D-9A3B-2955DC49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8875A-A7A1-44BB-B9FE-1A147A3CD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EF106-6EC9-48D6-995F-3A8E036B1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6E8266-DCAD-49B3-9F8F-15EE277C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46-193E-4388-B8ED-958F4461E9C2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FBA82-E348-49F7-BAA3-0A916CB1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136C6-2B3F-421C-BFEE-3C3ECC53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AE-9D10-4170-9A10-3829D247F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30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3611E-0D5F-4B7A-8505-B97C5131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8774FC-6DD6-4D79-B045-0BACE542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D2E133-DC7D-45EA-ACE8-8CE0CDD8B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C7BEDC-5B8B-4978-B832-B3B789544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957340-9905-4D07-AD77-0F69B5CE9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0470FD-7FA5-4D30-AF2A-D22B557D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46-193E-4388-B8ED-958F4461E9C2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1F8D3C-9563-4989-AE51-37DF44AF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0D9A50-CBBF-4F0E-8FE1-88ABCEE4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AE-9D10-4170-9A10-3829D247F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0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69D12-DBE7-4BDF-8C20-49D4B949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510CBC-1CB1-4CCE-90CB-4B85059A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46-193E-4388-B8ED-958F4461E9C2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32DD3F-BC73-4DE5-BA72-4A677802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04AB46-12D8-42F6-959A-3188E475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AE-9D10-4170-9A10-3829D247F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3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518E81-3A57-4DCD-83ED-D44DBB97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46-193E-4388-B8ED-958F4461E9C2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B2C205-0D9A-486E-A903-728390BB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46578F-0A31-4262-ABFE-2CA37E19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AE-9D10-4170-9A10-3829D247F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8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2CB65-1CFE-4023-9457-6AEC56FE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ED3DF-008A-44FE-9215-99B523AB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C8FF43-55B1-47F5-A020-C97CF47CA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F3F81-75B7-4FEE-928E-7E1D44C7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46-193E-4388-B8ED-958F4461E9C2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0471A-99BE-4A7E-B95E-704A49CE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E9E1D-480B-4228-AC9D-BA2DDB74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AE-9D10-4170-9A10-3829D247F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8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424C2-4893-49A1-AA66-7DC650BA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1B24CB-C97B-46A2-A9F5-6D19872E9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DD5757-98DE-4523-86A1-CE29F4B50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BBA6B3-9AC6-4814-93A4-EB1236B6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46-193E-4388-B8ED-958F4461E9C2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083C32-7E17-4120-8848-61240792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2589E-C1E9-49AF-8D3D-8149C79B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9AE-9D10-4170-9A10-3829D247F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6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58DC91-8067-4AE2-B06A-554BD15B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C7484C-CD08-445E-86F3-A21DE1C5F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526CE-ADE6-4D76-8120-2C1B86ED4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82B46-193E-4388-B8ED-958F4461E9C2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43F57-C1F2-4833-833E-BF272D307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6AC80-0ADA-4C3F-9C41-943E5F508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29AE-9D10-4170-9A10-3829D247F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1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B28FFE47-61A0-426A-A10E-01106210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"/>
            <a:ext cx="12192000" cy="6438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09D1D5-C8B1-472C-88E1-6D1D8D5662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0592" y1="34277" x2="35045" y2="53418"/>
                        <a14:foregroundMark x1="35045" y1="53418" x2="79799" y2="51270"/>
                        <a14:foregroundMark x1="79799" y1="51270" x2="68192" y2="34082"/>
                        <a14:foregroundMark x1="68192" y1="34082" x2="18304" y2="35645"/>
                        <a14:foregroundMark x1="35547" y1="35645" x2="30413" y2="36230"/>
                        <a14:foregroundMark x1="59152" y1="46680" x2="49777" y2="45703"/>
                        <a14:foregroundMark x1="49386" y1="42676" x2="67020" y2="41602"/>
                        <a14:foregroundMark x1="19475" y1="44336" x2="48828" y2="429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78" t="25171" r="13486" b="17959"/>
          <a:stretch/>
        </p:blipFill>
        <p:spPr>
          <a:xfrm>
            <a:off x="4265300" y="546242"/>
            <a:ext cx="3423712" cy="15192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AFD291-930A-45F0-8D68-E0546EFAB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326" y="2144986"/>
            <a:ext cx="1581150" cy="257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B97FF8-02B9-4D2D-8853-5024FF8F7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922" y="2402161"/>
            <a:ext cx="1499958" cy="7999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681AAB-6810-4D81-A82F-F9B697021965}"/>
              </a:ext>
            </a:extLst>
          </p:cNvPr>
          <p:cNvSpPr/>
          <p:nvPr/>
        </p:nvSpPr>
        <p:spPr>
          <a:xfrm>
            <a:off x="4068661" y="3665989"/>
            <a:ext cx="3816990" cy="2340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77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9A4BBC4-1667-45AB-8C15-8235F8F6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"/>
            <a:ext cx="12192000" cy="6438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09D1D5-C8B1-472C-88E1-6D1D8D5662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0592" y1="34277" x2="35045" y2="53418"/>
                        <a14:foregroundMark x1="35045" y1="53418" x2="79799" y2="51270"/>
                        <a14:foregroundMark x1="79799" y1="51270" x2="68192" y2="34082"/>
                        <a14:foregroundMark x1="68192" y1="34082" x2="18304" y2="35645"/>
                        <a14:foregroundMark x1="35547" y1="35645" x2="30413" y2="36230"/>
                        <a14:foregroundMark x1="59152" y1="46680" x2="49777" y2="45703"/>
                        <a14:foregroundMark x1="49386" y1="42676" x2="67020" y2="41602"/>
                        <a14:foregroundMark x1="19475" y1="44336" x2="48828" y2="429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78" t="25171" r="13486" b="17959"/>
          <a:stretch/>
        </p:blipFill>
        <p:spPr>
          <a:xfrm>
            <a:off x="4265300" y="546242"/>
            <a:ext cx="3423712" cy="15192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AFD291-930A-45F0-8D68-E0546EFAB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326" y="2144986"/>
            <a:ext cx="1581150" cy="257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B97FF8-02B9-4D2D-8853-5024FF8F7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922" y="2402161"/>
            <a:ext cx="1499958" cy="7999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681AAB-6810-4D81-A82F-F9B697021965}"/>
              </a:ext>
            </a:extLst>
          </p:cNvPr>
          <p:cNvSpPr/>
          <p:nvPr/>
        </p:nvSpPr>
        <p:spPr>
          <a:xfrm>
            <a:off x="4068661" y="3665989"/>
            <a:ext cx="3816990" cy="2340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84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Xin Xejong</dc:creator>
  <cp:lastModifiedBy>Xin Xejong</cp:lastModifiedBy>
  <cp:revision>2</cp:revision>
  <dcterms:created xsi:type="dcterms:W3CDTF">2024-06-18T07:36:50Z</dcterms:created>
  <dcterms:modified xsi:type="dcterms:W3CDTF">2024-06-18T13:18:38Z</dcterms:modified>
</cp:coreProperties>
</file>