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9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3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Machine Learning For </a:t>
            </a:r>
            <a:r>
              <a:rPr lang="en-US" b="1" dirty="0" smtClean="0"/>
              <a:t>predicting Cancer Relapse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Relapse occurs in cancer patients. Can we predict it based on cellular data. </a:t>
            </a:r>
          </a:p>
          <a:p>
            <a:pPr lvl="1"/>
            <a:r>
              <a:rPr lang="en-US" dirty="0" smtClean="0"/>
              <a:t>DNA sequencing offers the solution.</a:t>
            </a:r>
          </a:p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Gene Expression Data for Breast Cancer. </a:t>
            </a:r>
          </a:p>
          <a:p>
            <a:pPr lvl="1"/>
            <a:r>
              <a:rPr lang="en-US" dirty="0" smtClean="0"/>
              <a:t>Has 12,000 </a:t>
            </a:r>
            <a:r>
              <a:rPr lang="en-US" dirty="0"/>
              <a:t>genes and 286 </a:t>
            </a:r>
            <a:r>
              <a:rPr lang="en-US" dirty="0" smtClean="0"/>
              <a:t>cancer samples/patients information</a:t>
            </a:r>
          </a:p>
          <a:p>
            <a:r>
              <a:rPr lang="en-US" dirty="0" smtClean="0"/>
              <a:t>Final Goal:</a:t>
            </a:r>
          </a:p>
          <a:p>
            <a:pPr lvl="1"/>
            <a:r>
              <a:rPr lang="en-US" dirty="0" smtClean="0"/>
              <a:t> To predict relapse of breast cancer</a:t>
            </a:r>
          </a:p>
          <a:p>
            <a:pPr lvl="1"/>
            <a:r>
              <a:rPr lang="en-US" dirty="0" smtClean="0"/>
              <a:t>Various models are used in research papers. But it is a classification problem.</a:t>
            </a:r>
          </a:p>
          <a:p>
            <a:r>
              <a:rPr lang="en-US" dirty="0" smtClean="0"/>
              <a:t>Hypothesis:</a:t>
            </a:r>
          </a:p>
          <a:p>
            <a:pPr lvl="1"/>
            <a:r>
              <a:rPr lang="en-US" dirty="0" smtClean="0"/>
              <a:t>Classification model. </a:t>
            </a:r>
          </a:p>
        </p:txBody>
      </p:sp>
    </p:spTree>
    <p:extLst>
      <p:ext uri="{BB962C8B-B14F-4D97-AF65-F5344CB8AC3E}">
        <p14:creationId xmlns:p14="http://schemas.microsoft.com/office/powerpoint/2010/main" val="16315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Machine Learning For predicting Cancer Relapse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DS-SF-25</dc:title>
  <dc:creator>Sombeet Sahu</dc:creator>
  <cp:lastModifiedBy>Sombeet Sahu</cp:lastModifiedBy>
  <cp:revision>10</cp:revision>
  <dcterms:created xsi:type="dcterms:W3CDTF">2016-08-08T03:39:34Z</dcterms:created>
  <dcterms:modified xsi:type="dcterms:W3CDTF">2016-08-08T04:17:35Z</dcterms:modified>
</cp:coreProperties>
</file>