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RWNJNWpAGVvAmytwbf11sBi40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13" Type="http://schemas.openxmlformats.org/officeDocument/2006/relationships/image" Target="../media/image2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5" Type="http://schemas.openxmlformats.org/officeDocument/2006/relationships/image" Target="../media/image13.png"/><Relationship Id="rId1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21" Type="http://schemas.openxmlformats.org/officeDocument/2006/relationships/image" Target="../media/image26.png"/><Relationship Id="rId13" Type="http://schemas.openxmlformats.org/officeDocument/2006/relationships/image" Target="../media/image2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5" Type="http://schemas.openxmlformats.org/officeDocument/2006/relationships/image" Target="../media/image24.png"/><Relationship Id="rId14" Type="http://schemas.openxmlformats.org/officeDocument/2006/relationships/image" Target="../media/image27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5" Type="http://schemas.openxmlformats.org/officeDocument/2006/relationships/image" Target="../media/image7.png"/><Relationship Id="rId19" Type="http://schemas.openxmlformats.org/officeDocument/2006/relationships/image" Target="../media/image28.png"/><Relationship Id="rId6" Type="http://schemas.openxmlformats.org/officeDocument/2006/relationships/image" Target="../media/image14.png"/><Relationship Id="rId18" Type="http://schemas.openxmlformats.org/officeDocument/2006/relationships/image" Target="../media/image2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54.png"/><Relationship Id="rId22" Type="http://schemas.openxmlformats.org/officeDocument/2006/relationships/image" Target="../media/image52.png"/><Relationship Id="rId10" Type="http://schemas.openxmlformats.org/officeDocument/2006/relationships/image" Target="../media/image40.png"/><Relationship Id="rId21" Type="http://schemas.openxmlformats.org/officeDocument/2006/relationships/image" Target="../media/image46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23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Relationship Id="rId15" Type="http://schemas.openxmlformats.org/officeDocument/2006/relationships/image" Target="../media/image50.png"/><Relationship Id="rId14" Type="http://schemas.openxmlformats.org/officeDocument/2006/relationships/image" Target="../media/image43.png"/><Relationship Id="rId17" Type="http://schemas.openxmlformats.org/officeDocument/2006/relationships/image" Target="../media/image45.png"/><Relationship Id="rId16" Type="http://schemas.openxmlformats.org/officeDocument/2006/relationships/image" Target="../media/image47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6" Type="http://schemas.openxmlformats.org/officeDocument/2006/relationships/image" Target="../media/image34.png"/><Relationship Id="rId18" Type="http://schemas.openxmlformats.org/officeDocument/2006/relationships/image" Target="../media/image55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60.png"/><Relationship Id="rId13" Type="http://schemas.openxmlformats.org/officeDocument/2006/relationships/image" Target="../media/image63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Relationship Id="rId5" Type="http://schemas.openxmlformats.org/officeDocument/2006/relationships/image" Target="../media/image53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2.png"/><Relationship Id="rId11" Type="http://schemas.openxmlformats.org/officeDocument/2006/relationships/image" Target="../media/image68.png"/><Relationship Id="rId22" Type="http://schemas.openxmlformats.org/officeDocument/2006/relationships/image" Target="../media/image85.png"/><Relationship Id="rId10" Type="http://schemas.openxmlformats.org/officeDocument/2006/relationships/image" Target="../media/image70.png"/><Relationship Id="rId21" Type="http://schemas.openxmlformats.org/officeDocument/2006/relationships/image" Target="../media/image84.png"/><Relationship Id="rId13" Type="http://schemas.openxmlformats.org/officeDocument/2006/relationships/image" Target="../media/image80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73.png"/><Relationship Id="rId15" Type="http://schemas.openxmlformats.org/officeDocument/2006/relationships/image" Target="../media/image77.png"/><Relationship Id="rId14" Type="http://schemas.openxmlformats.org/officeDocument/2006/relationships/image" Target="../media/image72.png"/><Relationship Id="rId17" Type="http://schemas.openxmlformats.org/officeDocument/2006/relationships/image" Target="../media/image78.png"/><Relationship Id="rId16" Type="http://schemas.openxmlformats.org/officeDocument/2006/relationships/image" Target="../media/image76.png"/><Relationship Id="rId5" Type="http://schemas.openxmlformats.org/officeDocument/2006/relationships/image" Target="../media/image66.png"/><Relationship Id="rId19" Type="http://schemas.openxmlformats.org/officeDocument/2006/relationships/image" Target="../media/image79.png"/><Relationship Id="rId6" Type="http://schemas.openxmlformats.org/officeDocument/2006/relationships/image" Target="../media/image69.png"/><Relationship Id="rId18" Type="http://schemas.openxmlformats.org/officeDocument/2006/relationships/image" Target="../media/image81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3.png"/><Relationship Id="rId4" Type="http://schemas.openxmlformats.org/officeDocument/2006/relationships/image" Target="../media/image93.png"/><Relationship Id="rId9" Type="http://schemas.openxmlformats.org/officeDocument/2006/relationships/image" Target="../media/image87.png"/><Relationship Id="rId5" Type="http://schemas.openxmlformats.org/officeDocument/2006/relationships/image" Target="../media/image89.png"/><Relationship Id="rId6" Type="http://schemas.openxmlformats.org/officeDocument/2006/relationships/image" Target="../media/image88.png"/><Relationship Id="rId7" Type="http://schemas.openxmlformats.org/officeDocument/2006/relationships/image" Target="../media/image91.png"/><Relationship Id="rId8" Type="http://schemas.openxmlformats.org/officeDocument/2006/relationships/image" Target="../media/image8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2.png"/><Relationship Id="rId4" Type="http://schemas.openxmlformats.org/officeDocument/2006/relationships/image" Target="../media/image90.png"/><Relationship Id="rId9" Type="http://schemas.openxmlformats.org/officeDocument/2006/relationships/image" Target="../media/image98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99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1.png"/><Relationship Id="rId4" Type="http://schemas.openxmlformats.org/officeDocument/2006/relationships/image" Target="../media/image97.png"/><Relationship Id="rId9" Type="http://schemas.openxmlformats.org/officeDocument/2006/relationships/image" Target="../media/image104.png"/><Relationship Id="rId5" Type="http://schemas.openxmlformats.org/officeDocument/2006/relationships/image" Target="../media/image102.png"/><Relationship Id="rId6" Type="http://schemas.openxmlformats.org/officeDocument/2006/relationships/image" Target="../media/image100.png"/><Relationship Id="rId7" Type="http://schemas.openxmlformats.org/officeDocument/2006/relationships/image" Target="../media/image103.png"/><Relationship Id="rId8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6D6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12472" y="-1624625"/>
            <a:ext cx="4243991" cy="1080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72196" y="7145269"/>
            <a:ext cx="20819048" cy="32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8125" y="7433214"/>
            <a:ext cx="1626319" cy="65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144" y="1768325"/>
            <a:ext cx="14895721" cy="485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88237" y="6555656"/>
            <a:ext cx="6117537" cy="21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0782" y="1518715"/>
            <a:ext cx="6281158" cy="1945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2443991" y="6336209"/>
            <a:ext cx="2902638" cy="2009524"/>
            <a:chOff x="2443991" y="6336209"/>
            <a:chExt cx="2902638" cy="200952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43991" y="6336209"/>
              <a:ext cx="2323810" cy="20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60915" y="7211935"/>
              <a:ext cx="1285714" cy="1104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36142" y="8764316"/>
            <a:ext cx="971429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035686" y="8955608"/>
            <a:ext cx="885714" cy="7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142578" y="7836560"/>
            <a:ext cx="1857143" cy="16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2443990" y="1798841"/>
            <a:ext cx="614286" cy="614286"/>
            <a:chOff x="2443990" y="1798841"/>
            <a:chExt cx="614286" cy="614286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500300" y="1855149"/>
              <a:ext cx="501666" cy="501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443990" y="1798841"/>
              <a:ext cx="614286" cy="614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D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" y="-15749"/>
            <a:ext cx="18314286" cy="10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0497" y="1654488"/>
            <a:ext cx="6162820" cy="817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4522" y="7899248"/>
              <a:ext cx="2362382" cy="204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28285" y="8789511"/>
              <a:ext cx="1307056" cy="112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2"/>
          <p:cNvGrpSpPr/>
          <p:nvPr/>
        </p:nvGrpSpPr>
        <p:grpSpPr>
          <a:xfrm>
            <a:off x="659927" y="2019331"/>
            <a:ext cx="16965860" cy="6712022"/>
            <a:chOff x="659927" y="2019331"/>
            <a:chExt cx="16965860" cy="671202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659927" y="2019331"/>
              <a:ext cx="16965860" cy="6712022"/>
              <a:chOff x="659927" y="2019331"/>
              <a:chExt cx="16965860" cy="6712022"/>
            </a:xfrm>
          </p:grpSpPr>
          <p:grpSp>
            <p:nvGrpSpPr>
              <p:cNvPr id="110" name="Google Shape;110;p2"/>
              <p:cNvGrpSpPr/>
              <p:nvPr/>
            </p:nvGrpSpPr>
            <p:grpSpPr>
              <a:xfrm>
                <a:off x="5284957" y="2019331"/>
                <a:ext cx="7766926" cy="6712022"/>
                <a:chOff x="5284957" y="2019331"/>
                <a:chExt cx="7766926" cy="6712022"/>
              </a:xfrm>
            </p:grpSpPr>
            <p:pic>
              <p:nvPicPr>
                <p:cNvPr id="111" name="Google Shape;111;p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 rot="5400000">
                  <a:off x="5812409" y="1491879"/>
                  <a:ext cx="6712022" cy="77669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2" name="Google Shape;112;p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 rot="5400000">
                  <a:off x="7490415" y="3304533"/>
                  <a:ext cx="3356011" cy="38834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3" name="Google Shape;113;p2"/>
              <p:cNvGrpSpPr/>
              <p:nvPr/>
            </p:nvGrpSpPr>
            <p:grpSpPr>
              <a:xfrm>
                <a:off x="9858861" y="2019331"/>
                <a:ext cx="7766926" cy="6712022"/>
                <a:chOff x="9858861" y="2019331"/>
                <a:chExt cx="7766926" cy="6712022"/>
              </a:xfrm>
            </p:grpSpPr>
            <p:pic>
              <p:nvPicPr>
                <p:cNvPr id="114" name="Google Shape;114;p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 rot="5400000">
                  <a:off x="10386313" y="1491879"/>
                  <a:ext cx="6712022" cy="77669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5" name="Google Shape;115;p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 rot="5400000">
                  <a:off x="12064318" y="3304533"/>
                  <a:ext cx="3356011" cy="38834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6" name="Google Shape;116;p2"/>
              <p:cNvGrpSpPr/>
              <p:nvPr/>
            </p:nvGrpSpPr>
            <p:grpSpPr>
              <a:xfrm>
                <a:off x="659927" y="2019331"/>
                <a:ext cx="7766926" cy="6712022"/>
                <a:chOff x="659927" y="2019331"/>
                <a:chExt cx="7766926" cy="6712022"/>
              </a:xfrm>
            </p:grpSpPr>
            <p:pic>
              <p:nvPicPr>
                <p:cNvPr id="117" name="Google Shape;117;p2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 rot="5400000">
                  <a:off x="1187379" y="1491879"/>
                  <a:ext cx="6712022" cy="77669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8" name="Google Shape;118;p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 rot="5400000">
                  <a:off x="2865385" y="3304533"/>
                  <a:ext cx="3356011" cy="38834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19" name="Google Shape;119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19671" y="3291338"/>
              <a:ext cx="2883313" cy="78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362151" y="3353127"/>
              <a:ext cx="1704962" cy="67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716148" y="3291338"/>
              <a:ext cx="2883313" cy="78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58631" y="3353127"/>
              <a:ext cx="1867219" cy="739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2312626" y="3291338"/>
              <a:ext cx="2883313" cy="78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570329" y="3362293"/>
              <a:ext cx="1728629" cy="67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987547" y="4442825"/>
              <a:ext cx="2320240" cy="1708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584027" y="4442825"/>
              <a:ext cx="3223898" cy="1757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2180473" y="4460757"/>
              <a:ext cx="2979098" cy="170118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D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0850" y="1366170"/>
            <a:ext cx="9332621" cy="81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5926" y="1935055"/>
            <a:ext cx="9705877" cy="16556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"/>
          <p:cNvGrpSpPr/>
          <p:nvPr/>
        </p:nvGrpSpPr>
        <p:grpSpPr>
          <a:xfrm>
            <a:off x="3489360" y="3881291"/>
            <a:ext cx="9118158" cy="1493529"/>
            <a:chOff x="3489360" y="3881291"/>
            <a:chExt cx="9118158" cy="1493529"/>
          </a:xfrm>
        </p:grpSpPr>
        <p:grpSp>
          <p:nvGrpSpPr>
            <p:cNvPr id="137" name="Google Shape;137;p3"/>
            <p:cNvGrpSpPr/>
            <p:nvPr/>
          </p:nvGrpSpPr>
          <p:grpSpPr>
            <a:xfrm>
              <a:off x="3489360" y="3881291"/>
              <a:ext cx="4819787" cy="655724"/>
              <a:chOff x="3489360" y="3881291"/>
              <a:chExt cx="4819787" cy="655724"/>
            </a:xfrm>
          </p:grpSpPr>
          <p:pic>
            <p:nvPicPr>
              <p:cNvPr id="138" name="Google Shape;138;p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533816" y="3881291"/>
                <a:ext cx="4775331" cy="655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489360" y="3987663"/>
                <a:ext cx="4673574" cy="4826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" name="Google Shape;140;p3"/>
            <p:cNvGrpSpPr/>
            <p:nvPr/>
          </p:nvGrpSpPr>
          <p:grpSpPr>
            <a:xfrm>
              <a:off x="7140140" y="4719096"/>
              <a:ext cx="5467378" cy="655724"/>
              <a:chOff x="7140140" y="4719096"/>
              <a:chExt cx="5467378" cy="655724"/>
            </a:xfrm>
          </p:grpSpPr>
          <p:pic>
            <p:nvPicPr>
              <p:cNvPr id="141" name="Google Shape;141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140140" y="4719096"/>
                <a:ext cx="5467378" cy="655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385894" y="4826512"/>
                <a:ext cx="5030603" cy="4826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3"/>
            <p:cNvGrpSpPr/>
            <p:nvPr/>
          </p:nvGrpSpPr>
          <p:grpSpPr>
            <a:xfrm>
              <a:off x="3533816" y="4719096"/>
              <a:ext cx="3407638" cy="655724"/>
              <a:chOff x="3533816" y="4719096"/>
              <a:chExt cx="3407638" cy="655724"/>
            </a:xfrm>
          </p:grpSpPr>
          <p:pic>
            <p:nvPicPr>
              <p:cNvPr id="144" name="Google Shape;144;p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533816" y="4719096"/>
                <a:ext cx="3407638" cy="655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586525" y="4834992"/>
                <a:ext cx="3185165" cy="4826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3"/>
            <p:cNvGrpSpPr/>
            <p:nvPr/>
          </p:nvGrpSpPr>
          <p:grpSpPr>
            <a:xfrm>
              <a:off x="8407549" y="3881291"/>
              <a:ext cx="4199447" cy="655724"/>
              <a:chOff x="8407549" y="3881291"/>
              <a:chExt cx="4199447" cy="655724"/>
            </a:xfrm>
          </p:grpSpPr>
          <p:pic>
            <p:nvPicPr>
              <p:cNvPr id="147" name="Google Shape;147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452527" y="3881291"/>
                <a:ext cx="4154469" cy="655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407549" y="3985807"/>
                <a:ext cx="4060717" cy="4826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49" name="Google Shape;149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"/>
          <p:cNvGrpSpPr/>
          <p:nvPr/>
        </p:nvGrpSpPr>
        <p:grpSpPr>
          <a:xfrm>
            <a:off x="677707" y="481437"/>
            <a:ext cx="2990862" cy="476562"/>
            <a:chOff x="677707" y="481437"/>
            <a:chExt cx="2990862" cy="476562"/>
          </a:xfrm>
        </p:grpSpPr>
        <p:pic>
          <p:nvPicPr>
            <p:cNvPr id="152" name="Google Shape;152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03039" y="527345"/>
              <a:ext cx="2565530" cy="4306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" name="Google Shape;153;p3"/>
            <p:cNvGrpSpPr/>
            <p:nvPr/>
          </p:nvGrpSpPr>
          <p:grpSpPr>
            <a:xfrm>
              <a:off x="677707" y="481437"/>
              <a:ext cx="457711" cy="457711"/>
              <a:chOff x="677707" y="481437"/>
              <a:chExt cx="457711" cy="457711"/>
            </a:xfrm>
          </p:grpSpPr>
          <p:pic>
            <p:nvPicPr>
              <p:cNvPr id="154" name="Google Shape;154;p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19664" y="523393"/>
                <a:ext cx="373797" cy="37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77707" y="481437"/>
                <a:ext cx="457711" cy="4577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6" name="Google Shape;156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997235" y="527345"/>
            <a:ext cx="3291644" cy="398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3"/>
          <p:cNvGrpSpPr/>
          <p:nvPr/>
        </p:nvGrpSpPr>
        <p:grpSpPr>
          <a:xfrm>
            <a:off x="3480484" y="5616949"/>
            <a:ext cx="10384243" cy="3798630"/>
            <a:chOff x="3480484" y="5616949"/>
            <a:chExt cx="10384243" cy="3798630"/>
          </a:xfrm>
        </p:grpSpPr>
        <p:pic>
          <p:nvPicPr>
            <p:cNvPr id="158" name="Google Shape;158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490008" y="5616949"/>
              <a:ext cx="8437167" cy="1898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480484" y="7555383"/>
              <a:ext cx="10384243" cy="18601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3207577" y="4628056"/>
            <a:ext cx="3942601" cy="391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3C76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104" y="1181427"/>
            <a:ext cx="15205507" cy="792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250" y="1653097"/>
            <a:ext cx="2721869" cy="82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9630" y="2398478"/>
            <a:ext cx="13457204" cy="1139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4"/>
          <p:cNvGrpSpPr/>
          <p:nvPr/>
        </p:nvGrpSpPr>
        <p:grpSpPr>
          <a:xfrm>
            <a:off x="2876341" y="3627047"/>
            <a:ext cx="12533033" cy="3821340"/>
            <a:chOff x="2876341" y="3627047"/>
            <a:chExt cx="12533033" cy="3821340"/>
          </a:xfrm>
        </p:grpSpPr>
        <p:pic>
          <p:nvPicPr>
            <p:cNvPr id="170" name="Google Shape;17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76341" y="3627047"/>
              <a:ext cx="3845583" cy="3821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20066" y="3627047"/>
              <a:ext cx="3845583" cy="3821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563791" y="3627047"/>
              <a:ext cx="3845583" cy="38213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93275" y="7695843"/>
            <a:ext cx="10127501" cy="859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13360678" y="7235502"/>
            <a:ext cx="3577203" cy="2476531"/>
            <a:chOff x="13360678" y="7235502"/>
            <a:chExt cx="3577203" cy="2476531"/>
          </a:xfrm>
        </p:grpSpPr>
        <p:pic>
          <p:nvPicPr>
            <p:cNvPr id="175" name="Google Shape;175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360678" y="7235502"/>
              <a:ext cx="2863856" cy="2476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353370" y="8314744"/>
              <a:ext cx="1584511" cy="13615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" name="Google Shape;17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51299" y="8292560"/>
            <a:ext cx="1400000" cy="1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D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2447" y="-2846367"/>
            <a:ext cx="2194391" cy="414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3653" y="575621"/>
            <a:ext cx="6171429" cy="616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8940" y="538580"/>
            <a:ext cx="2194391" cy="480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9860" y="4719821"/>
            <a:ext cx="2693471" cy="230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90710" y="368664"/>
            <a:ext cx="4501950" cy="228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412843" y="2636826"/>
            <a:ext cx="6223291" cy="616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93888" y="2254873"/>
            <a:ext cx="2194391" cy="712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63154" y="6748169"/>
            <a:ext cx="8965666" cy="43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262665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5"/>
          <p:cNvGrpSpPr/>
          <p:nvPr/>
        </p:nvGrpSpPr>
        <p:grpSpPr>
          <a:xfrm>
            <a:off x="-594729" y="7802991"/>
            <a:ext cx="4086527" cy="2829141"/>
            <a:chOff x="-594729" y="7802991"/>
            <a:chExt cx="4086527" cy="2829141"/>
          </a:xfrm>
        </p:grpSpPr>
        <p:pic>
          <p:nvPicPr>
            <p:cNvPr id="193" name="Google Shape;193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-594729" y="7802991"/>
              <a:ext cx="3271613" cy="2829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681684" y="9035897"/>
              <a:ext cx="1810114" cy="15553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150450" y="8497173"/>
            <a:ext cx="11616697" cy="152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41421" y="8760627"/>
            <a:ext cx="11188841" cy="71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036663" y="368683"/>
            <a:ext cx="3844287" cy="827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5"/>
          <p:cNvGrpSpPr/>
          <p:nvPr/>
        </p:nvGrpSpPr>
        <p:grpSpPr>
          <a:xfrm>
            <a:off x="677707" y="481437"/>
            <a:ext cx="2990862" cy="476562"/>
            <a:chOff x="677707" y="481437"/>
            <a:chExt cx="2990862" cy="476562"/>
          </a:xfrm>
        </p:grpSpPr>
        <p:pic>
          <p:nvPicPr>
            <p:cNvPr id="199" name="Google Shape;199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103039" y="527345"/>
              <a:ext cx="2565530" cy="4306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Google Shape;200;p5"/>
            <p:cNvGrpSpPr/>
            <p:nvPr/>
          </p:nvGrpSpPr>
          <p:grpSpPr>
            <a:xfrm>
              <a:off x="677707" y="481437"/>
              <a:ext cx="457711" cy="457711"/>
              <a:chOff x="677707" y="481437"/>
              <a:chExt cx="457711" cy="457711"/>
            </a:xfrm>
          </p:grpSpPr>
          <p:pic>
            <p:nvPicPr>
              <p:cNvPr id="201" name="Google Shape;201;p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19664" y="523393"/>
                <a:ext cx="373797" cy="37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77707" y="481437"/>
                <a:ext cx="457711" cy="4577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3" name="Google Shape;203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97235" y="527345"/>
            <a:ext cx="3291644" cy="39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194711" y="1670950"/>
            <a:ext cx="9969043" cy="652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3C7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104" y="717601"/>
            <a:ext cx="15205507" cy="885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250" y="8334418"/>
            <a:ext cx="3224440" cy="82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2673" y="1217849"/>
            <a:ext cx="12278545" cy="7192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6"/>
          <p:cNvGrpSpPr/>
          <p:nvPr/>
        </p:nvGrpSpPr>
        <p:grpSpPr>
          <a:xfrm>
            <a:off x="13772471" y="8256724"/>
            <a:ext cx="3577203" cy="2476531"/>
            <a:chOff x="13772471" y="8256724"/>
            <a:chExt cx="3577203" cy="2476531"/>
          </a:xfrm>
        </p:grpSpPr>
        <p:pic>
          <p:nvPicPr>
            <p:cNvPr id="214" name="Google Shape;21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772471" y="8256724"/>
              <a:ext cx="2863856" cy="2476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765163" y="9335967"/>
              <a:ext cx="1584511" cy="13615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84535" y="9126895"/>
            <a:ext cx="1400000" cy="1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ECD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00285" y="139591"/>
            <a:ext cx="8077893" cy="917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4" y="-15749"/>
            <a:ext cx="18314286" cy="103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3743" y="1330486"/>
            <a:ext cx="3035849" cy="950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7"/>
          <p:cNvGrpSpPr/>
          <p:nvPr/>
        </p:nvGrpSpPr>
        <p:grpSpPr>
          <a:xfrm>
            <a:off x="1484522" y="7899248"/>
            <a:ext cx="2950819" cy="2042880"/>
            <a:chOff x="1484522" y="7899248"/>
            <a:chExt cx="2950819" cy="2042880"/>
          </a:xfrm>
        </p:grpSpPr>
        <p:pic>
          <p:nvPicPr>
            <p:cNvPr id="225" name="Google Shape;22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84522" y="7899248"/>
              <a:ext cx="2362382" cy="204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28285" y="8789511"/>
              <a:ext cx="1307056" cy="112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33722" y="2256489"/>
            <a:ext cx="8159508" cy="647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50848" y="1330486"/>
            <a:ext cx="3033830" cy="95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3C76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73562" y="7542857"/>
            <a:ext cx="19564038" cy="3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8229" y="3451309"/>
            <a:ext cx="7995374" cy="209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4060" y="3656383"/>
            <a:ext cx="6952473" cy="1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88237" y="8461501"/>
            <a:ext cx="6117537" cy="2128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8"/>
          <p:cNvGrpSpPr/>
          <p:nvPr/>
        </p:nvGrpSpPr>
        <p:grpSpPr>
          <a:xfrm>
            <a:off x="14214014" y="8209267"/>
            <a:ext cx="2990862" cy="476562"/>
            <a:chOff x="14214014" y="8209267"/>
            <a:chExt cx="2990862" cy="476562"/>
          </a:xfrm>
        </p:grpSpPr>
        <p:pic>
          <p:nvPicPr>
            <p:cNvPr id="239" name="Google Shape;239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639346" y="8255175"/>
              <a:ext cx="2565530" cy="4306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0" name="Google Shape;240;p8"/>
            <p:cNvGrpSpPr/>
            <p:nvPr/>
          </p:nvGrpSpPr>
          <p:grpSpPr>
            <a:xfrm>
              <a:off x="14214014" y="8209267"/>
              <a:ext cx="457711" cy="457711"/>
              <a:chOff x="14214014" y="8209267"/>
              <a:chExt cx="457711" cy="457711"/>
            </a:xfrm>
          </p:grpSpPr>
          <p:pic>
            <p:nvPicPr>
              <p:cNvPr id="241" name="Google Shape;241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4255971" y="8251223"/>
                <a:ext cx="373797" cy="37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4214014" y="8209267"/>
                <a:ext cx="457711" cy="4577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2022-06-14T14:31:23Z</dcterms:created>
  <dc:creator>officegen</dc:creator>
</cp:coreProperties>
</file>